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Default Extension="bin" ContentType="application/vnd.openxmlformats-officedocument.oleObject"/>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vml" ContentType="application/vnd.openxmlformats-officedocument.vmlDrawing"/>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12" r:id="rId2"/>
    <p:sldMasterId id="2147483814" r:id="rId3"/>
    <p:sldMasterId id="2147483819" r:id="rId4"/>
  </p:sldMasterIdLst>
  <p:notesMasterIdLst>
    <p:notesMasterId r:id="rId6"/>
  </p:notesMasterIdLst>
  <p:sldIdLst>
    <p:sldId id="256" r:id="rId5"/>
  </p:sldIdLst>
  <p:sldSz cx="27432000" cy="20116800"/>
  <p:notesSz cx="6858000" cy="9144000"/>
  <p:defaultText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805" autoAdjust="0"/>
  </p:normalViewPr>
  <p:slideViewPr>
    <p:cSldViewPr>
      <p:cViewPr>
        <p:scale>
          <a:sx n="200" d="100"/>
          <a:sy n="200" d="100"/>
        </p:scale>
        <p:origin x="8442" y="3798"/>
      </p:cViewPr>
      <p:guideLst>
        <p:guide orient="horz" pos="6336"/>
        <p:guide pos="86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CE79D-976F-4D3F-9104-35B40FE6FCEF}" type="datetimeFigureOut">
              <a:rPr lang="en-US" smtClean="0"/>
              <a:t>5/28/2015</a:t>
            </a:fld>
            <a:endParaRPr lang="en-US"/>
          </a:p>
        </p:txBody>
      </p:sp>
      <p:sp>
        <p:nvSpPr>
          <p:cNvPr id="4" name="Slide Image Placeholder 3"/>
          <p:cNvSpPr>
            <a:spLocks noGrp="1" noRot="1" noChangeAspect="1"/>
          </p:cNvSpPr>
          <p:nvPr>
            <p:ph type="sldImg" idx="2"/>
          </p:nvPr>
        </p:nvSpPr>
        <p:spPr>
          <a:xfrm>
            <a:off x="1092200" y="685800"/>
            <a:ext cx="467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3A08D2-F1D0-4E86-8FBD-4BD0EFDACDB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3A08D2-F1D0-4E86-8FBD-4BD0EFDACDBE}"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xmlns="" val="4398488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May 28, 2015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May 28,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1147212" y="0"/>
            <a:ext cx="29796996" cy="201168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13683726" y="-63099"/>
            <a:ext cx="11037348" cy="1839739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57" name="Rectangle 56"/>
          <p:cNvSpPr/>
          <p:nvPr/>
        </p:nvSpPr>
        <p:spPr>
          <a:xfrm>
            <a:off x="13947288" y="-63096"/>
            <a:ext cx="10515600" cy="183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May 28, 2015</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2716715" y="1765525"/>
            <a:ext cx="10686771" cy="1656877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3" name="Content Placeholder 2"/>
          <p:cNvSpPr>
            <a:spLocks noGrp="1"/>
          </p:cNvSpPr>
          <p:nvPr>
            <p:ph idx="1"/>
          </p:nvPr>
        </p:nvSpPr>
        <p:spPr>
          <a:xfrm>
            <a:off x="3437682" y="2512479"/>
            <a:ext cx="9271320" cy="15108820"/>
          </a:xfrm>
        </p:spPr>
        <p:txBody>
          <a:bodyPr/>
          <a:lstStyle>
            <a:lvl1pPr>
              <a:defRPr sz="7100"/>
            </a:lvl1pPr>
            <a:lvl2pPr>
              <a:defRPr sz="6500"/>
            </a:lvl2pPr>
            <a:lvl3pPr>
              <a:defRPr sz="5900"/>
            </a:lvl3pPr>
            <a:lvl4pPr>
              <a:defRPr sz="5300"/>
            </a:lvl4pPr>
            <a:lvl5pPr>
              <a:defRPr sz="48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6" name="Footer Placeholder 5"/>
          <p:cNvSpPr>
            <a:spLocks noGrp="1"/>
          </p:cNvSpPr>
          <p:nvPr>
            <p:ph type="ftr" sz="quarter" idx="11"/>
          </p:nvPr>
        </p:nvSpPr>
        <p:spPr>
          <a:xfrm>
            <a:off x="13924344" y="16792851"/>
            <a:ext cx="10480992" cy="1071033"/>
          </a:xfrm>
        </p:spPr>
        <p:txBody>
          <a:bodyPr>
            <a:normAutofit/>
          </a:bodyPr>
          <a:lstStyle/>
          <a:p>
            <a:endParaRPr lang="en-US" dirty="0"/>
          </a:p>
        </p:txBody>
      </p:sp>
      <p:sp>
        <p:nvSpPr>
          <p:cNvPr id="2" name="Title 1"/>
          <p:cNvSpPr>
            <a:spLocks noGrp="1"/>
          </p:cNvSpPr>
          <p:nvPr>
            <p:ph type="title"/>
          </p:nvPr>
        </p:nvSpPr>
        <p:spPr>
          <a:xfrm>
            <a:off x="14219499" y="7795141"/>
            <a:ext cx="9913716" cy="4291915"/>
          </a:xfrm>
        </p:spPr>
        <p:txBody>
          <a:bodyPr anchor="b">
            <a:normAutofit/>
          </a:bodyPr>
          <a:lstStyle>
            <a:lvl1pPr algn="l">
              <a:defRPr sz="8300" b="0"/>
            </a:lvl1pPr>
          </a:lstStyle>
          <a:p>
            <a:r>
              <a:rPr lang="en-US" smtClean="0"/>
              <a:t>Click to edit Master title style</a:t>
            </a:r>
            <a:endParaRPr lang="en-US"/>
          </a:p>
        </p:txBody>
      </p:sp>
      <p:sp>
        <p:nvSpPr>
          <p:cNvPr id="4" name="Text Placeholder 3"/>
          <p:cNvSpPr>
            <a:spLocks noGrp="1"/>
          </p:cNvSpPr>
          <p:nvPr>
            <p:ph type="body" sz="half" idx="2"/>
          </p:nvPr>
        </p:nvSpPr>
        <p:spPr>
          <a:xfrm>
            <a:off x="14209776" y="12135183"/>
            <a:ext cx="9896352" cy="4452518"/>
          </a:xfrm>
        </p:spPr>
        <p:txBody>
          <a:bodyPr>
            <a:normAutofit/>
          </a:bodyPr>
          <a:lstStyle>
            <a:lvl1pPr marL="0" indent="0">
              <a:buNone/>
              <a:defRPr sz="4800">
                <a:solidFill>
                  <a:srgbClr val="424242"/>
                </a:solidFill>
              </a:defRPr>
            </a:lvl1pPr>
            <a:lvl2pPr marL="1358524" indent="0">
              <a:buNone/>
              <a:defRPr sz="3600"/>
            </a:lvl2pPr>
            <a:lvl3pPr marL="2717048" indent="0">
              <a:buNone/>
              <a:defRPr sz="3000"/>
            </a:lvl3pPr>
            <a:lvl4pPr marL="4075572" indent="0">
              <a:buNone/>
              <a:defRPr sz="2700"/>
            </a:lvl4pPr>
            <a:lvl5pPr marL="5434096" indent="0">
              <a:buNone/>
              <a:defRPr sz="2700"/>
            </a:lvl5pPr>
            <a:lvl6pPr marL="6792620" indent="0">
              <a:buNone/>
              <a:defRPr sz="2700"/>
            </a:lvl6pPr>
            <a:lvl7pPr marL="8151144" indent="0">
              <a:buNone/>
              <a:defRPr sz="2700"/>
            </a:lvl7pPr>
            <a:lvl8pPr marL="9509669" indent="0">
              <a:buNone/>
              <a:defRPr sz="2700"/>
            </a:lvl8pPr>
            <a:lvl9pPr marL="10868193" indent="0">
              <a:buNone/>
              <a:defRPr sz="2700"/>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1147212" y="0"/>
            <a:ext cx="29796996" cy="201168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13683726" y="-63099"/>
            <a:ext cx="11037348" cy="1839739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101" name="Rectangle 100"/>
          <p:cNvSpPr/>
          <p:nvPr/>
        </p:nvSpPr>
        <p:spPr>
          <a:xfrm>
            <a:off x="13947288" y="-63096"/>
            <a:ext cx="10515600" cy="183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102" name="Rectangle 101"/>
          <p:cNvSpPr/>
          <p:nvPr/>
        </p:nvSpPr>
        <p:spPr>
          <a:xfrm>
            <a:off x="2716715" y="1765525"/>
            <a:ext cx="10686771" cy="16568772"/>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105" name="Rectangle 104"/>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2" name="Title 1"/>
          <p:cNvSpPr>
            <a:spLocks noGrp="1"/>
          </p:cNvSpPr>
          <p:nvPr>
            <p:ph type="title"/>
          </p:nvPr>
        </p:nvSpPr>
        <p:spPr>
          <a:xfrm>
            <a:off x="14203272" y="7805318"/>
            <a:ext cx="9902952" cy="4291584"/>
          </a:xfrm>
        </p:spPr>
        <p:txBody>
          <a:bodyPr anchor="b">
            <a:normAutofit/>
          </a:bodyPr>
          <a:lstStyle>
            <a:lvl1pPr algn="l">
              <a:defRPr sz="8300" b="0"/>
            </a:lvl1pPr>
          </a:lstStyle>
          <a:p>
            <a:r>
              <a:rPr lang="en-US" smtClean="0"/>
              <a:t>Click to edit Master title style</a:t>
            </a:r>
            <a:endParaRPr lang="en-US"/>
          </a:p>
        </p:txBody>
      </p:sp>
      <p:sp>
        <p:nvSpPr>
          <p:cNvPr id="3" name="Picture Placeholder 2"/>
          <p:cNvSpPr>
            <a:spLocks noGrp="1"/>
          </p:cNvSpPr>
          <p:nvPr>
            <p:ph type="pic" idx="1"/>
          </p:nvPr>
        </p:nvSpPr>
        <p:spPr>
          <a:xfrm>
            <a:off x="3015626" y="2035132"/>
            <a:ext cx="10078869" cy="16039795"/>
          </a:xfrm>
        </p:spPr>
        <p:txBody>
          <a:bodyPr/>
          <a:lstStyle>
            <a:lvl1pPr marL="0" indent="0">
              <a:buNone/>
              <a:defRPr sz="9500">
                <a:solidFill>
                  <a:schemeClr val="accent1"/>
                </a:solidFill>
              </a:defRPr>
            </a:lvl1pPr>
            <a:lvl2pPr marL="1358524" indent="0">
              <a:buNone/>
              <a:defRPr sz="8300"/>
            </a:lvl2pPr>
            <a:lvl3pPr marL="2717048" indent="0">
              <a:buNone/>
              <a:defRPr sz="7100"/>
            </a:lvl3pPr>
            <a:lvl4pPr marL="4075572" indent="0">
              <a:buNone/>
              <a:defRPr sz="5900"/>
            </a:lvl4pPr>
            <a:lvl5pPr marL="5434096" indent="0">
              <a:buNone/>
              <a:defRPr sz="5900"/>
            </a:lvl5pPr>
            <a:lvl6pPr marL="6792620" indent="0">
              <a:buNone/>
              <a:defRPr sz="5900"/>
            </a:lvl6pPr>
            <a:lvl7pPr marL="8151144" indent="0">
              <a:buNone/>
              <a:defRPr sz="5900"/>
            </a:lvl7pPr>
            <a:lvl8pPr marL="9509669" indent="0">
              <a:buNone/>
              <a:defRPr sz="5900"/>
            </a:lvl8pPr>
            <a:lvl9pPr marL="10868193" indent="0">
              <a:buNone/>
              <a:defRPr sz="5900"/>
            </a:lvl9pPr>
          </a:lstStyle>
          <a:p>
            <a:r>
              <a:rPr lang="en-US" smtClean="0"/>
              <a:t>Click icon to add picture</a:t>
            </a:r>
            <a:endParaRPr lang="en-US" dirty="0"/>
          </a:p>
        </p:txBody>
      </p:sp>
      <p:sp>
        <p:nvSpPr>
          <p:cNvPr id="4" name="Text Placeholder 3"/>
          <p:cNvSpPr>
            <a:spLocks noGrp="1"/>
          </p:cNvSpPr>
          <p:nvPr>
            <p:ph type="body" sz="half" idx="2"/>
          </p:nvPr>
        </p:nvSpPr>
        <p:spPr>
          <a:xfrm>
            <a:off x="14203892" y="12123726"/>
            <a:ext cx="9901719" cy="4457379"/>
          </a:xfrm>
        </p:spPr>
        <p:txBody>
          <a:bodyPr>
            <a:normAutofit/>
          </a:bodyPr>
          <a:lstStyle>
            <a:lvl1pPr marL="0" indent="0">
              <a:buNone/>
              <a:defRPr sz="4800">
                <a:solidFill>
                  <a:srgbClr val="424242"/>
                </a:solidFill>
              </a:defRPr>
            </a:lvl1pPr>
            <a:lvl2pPr marL="1358524" indent="0">
              <a:buNone/>
              <a:defRPr sz="3600"/>
            </a:lvl2pPr>
            <a:lvl3pPr marL="2717048" indent="0">
              <a:buNone/>
              <a:defRPr sz="3000"/>
            </a:lvl3pPr>
            <a:lvl4pPr marL="4075572" indent="0">
              <a:buNone/>
              <a:defRPr sz="2700"/>
            </a:lvl4pPr>
            <a:lvl5pPr marL="5434096" indent="0">
              <a:buNone/>
              <a:defRPr sz="2700"/>
            </a:lvl5pPr>
            <a:lvl6pPr marL="6792620" indent="0">
              <a:buNone/>
              <a:defRPr sz="2700"/>
            </a:lvl6pPr>
            <a:lvl7pPr marL="8151144" indent="0">
              <a:buNone/>
              <a:defRPr sz="2700"/>
            </a:lvl7pPr>
            <a:lvl8pPr marL="9509669" indent="0">
              <a:buNone/>
              <a:defRPr sz="2700"/>
            </a:lvl8pPr>
            <a:lvl9pPr marL="10868193"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May 28, 2015</a:t>
            </a:fld>
            <a:endParaRPr lang="en-US"/>
          </a:p>
        </p:txBody>
      </p:sp>
      <p:sp>
        <p:nvSpPr>
          <p:cNvPr id="6" name="Footer Placeholder 5"/>
          <p:cNvSpPr>
            <a:spLocks noGrp="1"/>
          </p:cNvSpPr>
          <p:nvPr>
            <p:ph type="ftr" sz="quarter" idx="11"/>
          </p:nvPr>
        </p:nvSpPr>
        <p:spPr>
          <a:xfrm>
            <a:off x="13924344" y="16792851"/>
            <a:ext cx="10480992" cy="1071033"/>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May 28,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2" y="3021765"/>
            <a:ext cx="4453359" cy="14022342"/>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3159888" y="3021765"/>
            <a:ext cx="16271112" cy="140223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May 28,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xmlns="" val="439848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4" name="Text Placeholder 3"/>
          <p:cNvSpPr>
            <a:spLocks noGrp="1"/>
          </p:cNvSpPr>
          <p:nvPr>
            <p:ph type="body" sz="quarter" idx="31" hasCustomPrompt="1"/>
          </p:nvPr>
        </p:nvSpPr>
        <p:spPr>
          <a:xfrm>
            <a:off x="7241978"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5" name="Text Placeholder 5"/>
          <p:cNvSpPr>
            <a:spLocks noGrp="1"/>
          </p:cNvSpPr>
          <p:nvPr>
            <p:ph type="body" sz="quarter" idx="32" hasCustomPrompt="1"/>
          </p:nvPr>
        </p:nvSpPr>
        <p:spPr>
          <a:xfrm>
            <a:off x="7241980" y="3982958"/>
            <a:ext cx="6280547" cy="468230"/>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6" name="Text Placeholder 3"/>
          <p:cNvSpPr>
            <a:spLocks noGrp="1"/>
          </p:cNvSpPr>
          <p:nvPr>
            <p:ph type="body" sz="quarter" idx="33" hasCustomPrompt="1"/>
          </p:nvPr>
        </p:nvSpPr>
        <p:spPr>
          <a:xfrm>
            <a:off x="13911462"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34" hasCustomPrompt="1"/>
          </p:nvPr>
        </p:nvSpPr>
        <p:spPr>
          <a:xfrm>
            <a:off x="13906500" y="3982958"/>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0" name="Text Placeholder 19"/>
          <p:cNvSpPr>
            <a:spLocks noGrp="1"/>
          </p:cNvSpPr>
          <p:nvPr>
            <p:ph type="body" sz="quarter" idx="35"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1" name="Text Placeholder 21"/>
          <p:cNvSpPr>
            <a:spLocks noGrp="1"/>
          </p:cNvSpPr>
          <p:nvPr>
            <p:ph type="body" sz="quarter" idx="36"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2" name="Text Placeholder 23"/>
          <p:cNvSpPr>
            <a:spLocks noGrp="1"/>
          </p:cNvSpPr>
          <p:nvPr>
            <p:ph type="body" sz="quarter" idx="37"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xmlns="" val="2135137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Four Column">
    <p:spTree>
      <p:nvGrpSpPr>
        <p:cNvPr id="1" name=""/>
        <p:cNvGrpSpPr/>
        <p:nvPr/>
      </p:nvGrpSpPr>
      <p:grpSpPr>
        <a:xfrm>
          <a:off x="0" y="0"/>
          <a:ext cx="0" cy="0"/>
          <a:chOff x="0" y="0"/>
          <a:chExt cx="0" cy="0"/>
        </a:xfrm>
      </p:grpSpPr>
      <p:sp>
        <p:nvSpPr>
          <p:cNvPr id="20" name="Text Placeholder 3"/>
          <p:cNvSpPr>
            <a:spLocks noGrp="1"/>
          </p:cNvSpPr>
          <p:nvPr>
            <p:ph type="body" sz="quarter" idx="10" hasCustomPrompt="1"/>
          </p:nvPr>
        </p:nvSpPr>
        <p:spPr>
          <a:xfrm>
            <a:off x="565118" y="4524366"/>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1" name="Text Placeholder 5"/>
          <p:cNvSpPr>
            <a:spLocks noGrp="1"/>
          </p:cNvSpPr>
          <p:nvPr>
            <p:ph type="body" sz="quarter" idx="11" hasCustomPrompt="1"/>
          </p:nvPr>
        </p:nvSpPr>
        <p:spPr>
          <a:xfrm>
            <a:off x="576464"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DESCRIPTION</a:t>
            </a:r>
            <a:endParaRPr lang="en-US" dirty="0"/>
          </a:p>
        </p:txBody>
      </p:sp>
      <p:sp>
        <p:nvSpPr>
          <p:cNvPr id="22" name="Text Placeholder 5"/>
          <p:cNvSpPr>
            <a:spLocks noGrp="1"/>
          </p:cNvSpPr>
          <p:nvPr>
            <p:ph type="body" sz="quarter" idx="20" hasCustomPrompt="1"/>
          </p:nvPr>
        </p:nvSpPr>
        <p:spPr>
          <a:xfrm>
            <a:off x="576462" y="9308110"/>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TARGET USERS</a:t>
            </a:r>
            <a:endParaRPr lang="en-US" dirty="0"/>
          </a:p>
        </p:txBody>
      </p:sp>
      <p:sp>
        <p:nvSpPr>
          <p:cNvPr id="23" name="Text Placeholder 3"/>
          <p:cNvSpPr>
            <a:spLocks noGrp="1"/>
          </p:cNvSpPr>
          <p:nvPr>
            <p:ph type="body" sz="quarter" idx="21" hasCustomPrompt="1"/>
          </p:nvPr>
        </p:nvSpPr>
        <p:spPr>
          <a:xfrm>
            <a:off x="7241978"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2" hasCustomPrompt="1"/>
          </p:nvPr>
        </p:nvSpPr>
        <p:spPr>
          <a:xfrm>
            <a:off x="7241980"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5" name="Text Placeholder 3"/>
          <p:cNvSpPr>
            <a:spLocks noGrp="1"/>
          </p:cNvSpPr>
          <p:nvPr>
            <p:ph type="body" sz="quarter" idx="23" hasCustomPrompt="1"/>
          </p:nvPr>
        </p:nvSpPr>
        <p:spPr>
          <a:xfrm>
            <a:off x="13911462"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6" name="Text Placeholder 5"/>
          <p:cNvSpPr>
            <a:spLocks noGrp="1"/>
          </p:cNvSpPr>
          <p:nvPr>
            <p:ph type="body" sz="quarter" idx="24" hasCustomPrompt="1"/>
          </p:nvPr>
        </p:nvSpPr>
        <p:spPr>
          <a:xfrm>
            <a:off x="13906500" y="4013596"/>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7" name="Text Placeholder 5"/>
          <p:cNvSpPr>
            <a:spLocks noGrp="1"/>
          </p:cNvSpPr>
          <p:nvPr>
            <p:ph type="body" sz="quarter" idx="25" hasCustomPrompt="1"/>
          </p:nvPr>
        </p:nvSpPr>
        <p:spPr>
          <a:xfrm>
            <a:off x="20571267" y="401358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CHALLENGES</a:t>
            </a:r>
            <a:endParaRPr lang="en-US" dirty="0"/>
          </a:p>
        </p:txBody>
      </p:sp>
      <p:sp>
        <p:nvSpPr>
          <p:cNvPr id="28" name="Text Placeholder 3"/>
          <p:cNvSpPr>
            <a:spLocks noGrp="1"/>
          </p:cNvSpPr>
          <p:nvPr>
            <p:ph type="body" sz="quarter" idx="26" hasCustomPrompt="1"/>
          </p:nvPr>
        </p:nvSpPr>
        <p:spPr>
          <a:xfrm>
            <a:off x="20571267" y="4524366"/>
            <a:ext cx="627938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7" hasCustomPrompt="1"/>
          </p:nvPr>
        </p:nvSpPr>
        <p:spPr>
          <a:xfrm>
            <a:off x="20571267" y="9344914"/>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WHAT’S NEXT</a:t>
            </a:r>
            <a:endParaRPr lang="en-US" dirty="0"/>
          </a:p>
        </p:txBody>
      </p:sp>
      <p:sp>
        <p:nvSpPr>
          <p:cNvPr id="30" name="Text Placeholder 3"/>
          <p:cNvSpPr>
            <a:spLocks noGrp="1"/>
          </p:cNvSpPr>
          <p:nvPr>
            <p:ph type="body" sz="quarter" idx="28" hasCustomPrompt="1"/>
          </p:nvPr>
        </p:nvSpPr>
        <p:spPr>
          <a:xfrm>
            <a:off x="20571268" y="9800040"/>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1" name="Text Placeholder 5"/>
          <p:cNvSpPr>
            <a:spLocks noGrp="1"/>
          </p:cNvSpPr>
          <p:nvPr>
            <p:ph type="body" sz="quarter" idx="29" hasCustomPrompt="1"/>
          </p:nvPr>
        </p:nvSpPr>
        <p:spPr>
          <a:xfrm>
            <a:off x="20571267" y="16315661"/>
            <a:ext cx="6279386" cy="468230"/>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PROJECT TAGLINE</a:t>
            </a:r>
            <a:endParaRPr lang="en-US" dirty="0"/>
          </a:p>
        </p:txBody>
      </p:sp>
      <p:sp>
        <p:nvSpPr>
          <p:cNvPr id="32" name="Text Placeholder 3"/>
          <p:cNvSpPr>
            <a:spLocks noGrp="1"/>
          </p:cNvSpPr>
          <p:nvPr>
            <p:ph type="body" sz="quarter" idx="30" hasCustomPrompt="1"/>
          </p:nvPr>
        </p:nvSpPr>
        <p:spPr>
          <a:xfrm>
            <a:off x="20571268" y="16780178"/>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96" hasCustomPrompt="1"/>
          </p:nvPr>
        </p:nvSpPr>
        <p:spPr>
          <a:xfrm>
            <a:off x="565118" y="9763465"/>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35"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36"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xmlns="" val="355620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Three Column">
    <p:spTree>
      <p:nvGrpSpPr>
        <p:cNvPr id="1" name=""/>
        <p:cNvGrpSpPr/>
        <p:nvPr/>
      </p:nvGrpSpPr>
      <p:grpSpPr>
        <a:xfrm>
          <a:off x="0" y="0"/>
          <a:ext cx="0" cy="0"/>
          <a:chOff x="0" y="0"/>
          <a:chExt cx="0" cy="0"/>
        </a:xfrm>
      </p:grpSpPr>
      <p:sp>
        <p:nvSpPr>
          <p:cNvPr id="19" name="Text Placeholder 3"/>
          <p:cNvSpPr>
            <a:spLocks noGrp="1"/>
          </p:cNvSpPr>
          <p:nvPr>
            <p:ph type="body" sz="quarter" idx="10" hasCustomPrompt="1"/>
          </p:nvPr>
        </p:nvSpPr>
        <p:spPr>
          <a:xfrm>
            <a:off x="565117" y="4646128"/>
            <a:ext cx="849454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5"/>
          <p:cNvSpPr>
            <a:spLocks noGrp="1"/>
          </p:cNvSpPr>
          <p:nvPr>
            <p:ph type="body" sz="quarter" idx="11" hasCustomPrompt="1"/>
          </p:nvPr>
        </p:nvSpPr>
        <p:spPr>
          <a:xfrm>
            <a:off x="576461" y="4114800"/>
            <a:ext cx="8483204"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35" name="Text Placeholder 3"/>
          <p:cNvSpPr>
            <a:spLocks noGrp="1"/>
          </p:cNvSpPr>
          <p:nvPr>
            <p:ph type="body" sz="quarter" idx="19" hasCustomPrompt="1"/>
          </p:nvPr>
        </p:nvSpPr>
        <p:spPr>
          <a:xfrm>
            <a:off x="576461" y="11945927"/>
            <a:ext cx="8495540"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6" name="Text Placeholder 5"/>
          <p:cNvSpPr>
            <a:spLocks noGrp="1"/>
          </p:cNvSpPr>
          <p:nvPr>
            <p:ph type="body" sz="quarter" idx="20" hasCustomPrompt="1"/>
          </p:nvPr>
        </p:nvSpPr>
        <p:spPr>
          <a:xfrm>
            <a:off x="588801" y="11434221"/>
            <a:ext cx="8483203"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37" name="Text Placeholder 3"/>
          <p:cNvSpPr>
            <a:spLocks noGrp="1"/>
          </p:cNvSpPr>
          <p:nvPr>
            <p:ph type="body" sz="quarter" idx="21" hasCustomPrompt="1"/>
          </p:nvPr>
        </p:nvSpPr>
        <p:spPr>
          <a:xfrm>
            <a:off x="9471422" y="13995963"/>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8" name="Text Placeholder 5"/>
          <p:cNvSpPr>
            <a:spLocks noGrp="1"/>
          </p:cNvSpPr>
          <p:nvPr>
            <p:ph type="body" sz="quarter" idx="22" hasCustomPrompt="1"/>
          </p:nvPr>
        </p:nvSpPr>
        <p:spPr>
          <a:xfrm>
            <a:off x="9471422" y="13469494"/>
            <a:ext cx="8482209" cy="468230"/>
          </a:xfrm>
          <a:prstGeom prst="rect">
            <a:avLst/>
          </a:prstGeom>
          <a:noFill/>
        </p:spPr>
        <p:txBody>
          <a:bodyPr wrap="square"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add) WORK PROCESS</a:t>
            </a:r>
          </a:p>
        </p:txBody>
      </p:sp>
      <p:sp>
        <p:nvSpPr>
          <p:cNvPr id="39" name="Text Placeholder 3"/>
          <p:cNvSpPr>
            <a:spLocks noGrp="1"/>
          </p:cNvSpPr>
          <p:nvPr>
            <p:ph type="body" sz="quarter" idx="23" hasCustomPrompt="1"/>
          </p:nvPr>
        </p:nvSpPr>
        <p:spPr>
          <a:xfrm>
            <a:off x="9476384" y="4646128"/>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0" name="Text Placeholder 5"/>
          <p:cNvSpPr>
            <a:spLocks noGrp="1"/>
          </p:cNvSpPr>
          <p:nvPr>
            <p:ph type="body" sz="quarter" idx="24" hasCustomPrompt="1"/>
          </p:nvPr>
        </p:nvSpPr>
        <p:spPr>
          <a:xfrm>
            <a:off x="9471423" y="4114800"/>
            <a:ext cx="8487172"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CODE STRUCTURE &amp; DATA STRUCTURES</a:t>
            </a:r>
            <a:endParaRPr lang="en-US" dirty="0"/>
          </a:p>
        </p:txBody>
      </p:sp>
      <p:sp>
        <p:nvSpPr>
          <p:cNvPr id="41" name="Text Placeholder 5"/>
          <p:cNvSpPr>
            <a:spLocks noGrp="1"/>
          </p:cNvSpPr>
          <p:nvPr>
            <p:ph type="body" sz="quarter" idx="25" hasCustomPrompt="1"/>
          </p:nvPr>
        </p:nvSpPr>
        <p:spPr>
          <a:xfrm>
            <a:off x="18372339" y="4114800"/>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42" name="Text Placeholder 3"/>
          <p:cNvSpPr>
            <a:spLocks noGrp="1"/>
          </p:cNvSpPr>
          <p:nvPr>
            <p:ph type="body" sz="quarter" idx="26" hasCustomPrompt="1"/>
          </p:nvPr>
        </p:nvSpPr>
        <p:spPr>
          <a:xfrm>
            <a:off x="18372339" y="4646128"/>
            <a:ext cx="848501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3" name="Text Placeholder 5"/>
          <p:cNvSpPr>
            <a:spLocks noGrp="1"/>
          </p:cNvSpPr>
          <p:nvPr>
            <p:ph type="body" sz="quarter" idx="27" hasCustomPrompt="1"/>
          </p:nvPr>
        </p:nvSpPr>
        <p:spPr>
          <a:xfrm>
            <a:off x="18372339" y="11414601"/>
            <a:ext cx="8485018" cy="468246"/>
          </a:xfrm>
          <a:prstGeom prst="rect">
            <a:avLst/>
          </a:prstGeom>
          <a:noFill/>
        </p:spPr>
        <p:txBody>
          <a:bodyPr wrap="square" lIns="56591" tIns="56591" rIns="56591" bIns="56591" anchor="ctr" anchorCtr="0">
            <a:spAutoFit/>
          </a:bodyPr>
          <a:lstStyle>
            <a:lvl1pPr marL="0" indent="0" algn="ctr">
              <a:buNone/>
              <a:tabLst/>
              <a:defRPr sz="2300" b="1" u="sng" baseline="0">
                <a:solidFill>
                  <a:schemeClr val="tx2"/>
                </a:solidFill>
              </a:defRPr>
            </a:lvl1pPr>
          </a:lstStyle>
          <a:p>
            <a:pPr lvl="0"/>
            <a:r>
              <a:rPr lang="en-US" dirty="0" smtClean="0"/>
              <a:t>(click to add) WHAT’S NEXT</a:t>
            </a:r>
            <a:endParaRPr lang="en-US" dirty="0"/>
          </a:p>
        </p:txBody>
      </p:sp>
      <p:sp>
        <p:nvSpPr>
          <p:cNvPr id="44" name="Text Placeholder 3"/>
          <p:cNvSpPr>
            <a:spLocks noGrp="1"/>
          </p:cNvSpPr>
          <p:nvPr>
            <p:ph type="body" sz="quarter" idx="28" hasCustomPrompt="1"/>
          </p:nvPr>
        </p:nvSpPr>
        <p:spPr>
          <a:xfrm>
            <a:off x="18369195" y="11895126"/>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5" name="Text Placeholder 5"/>
          <p:cNvSpPr>
            <a:spLocks noGrp="1"/>
          </p:cNvSpPr>
          <p:nvPr>
            <p:ph type="body" sz="quarter" idx="29" hasCustomPrompt="1"/>
          </p:nvPr>
        </p:nvSpPr>
        <p:spPr>
          <a:xfrm>
            <a:off x="18372339" y="16589816"/>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46" name="Text Placeholder 3"/>
          <p:cNvSpPr>
            <a:spLocks noGrp="1"/>
          </p:cNvSpPr>
          <p:nvPr>
            <p:ph type="body" sz="quarter" idx="30" hasCustomPrompt="1"/>
          </p:nvPr>
        </p:nvSpPr>
        <p:spPr>
          <a:xfrm>
            <a:off x="18372340" y="17070344"/>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7"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48"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49"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xmlns="" val="13185928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1147212" y="0"/>
            <a:ext cx="29796996" cy="201168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13683726" y="-63099"/>
            <a:ext cx="11037348" cy="1839739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47" name="Rectangle 46"/>
          <p:cNvSpPr/>
          <p:nvPr/>
        </p:nvSpPr>
        <p:spPr>
          <a:xfrm>
            <a:off x="13947288" y="-63097"/>
            <a:ext cx="10515600" cy="67844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2" name="Title 1"/>
          <p:cNvSpPr>
            <a:spLocks noGrp="1"/>
          </p:cNvSpPr>
          <p:nvPr>
            <p:ph type="ctrTitle"/>
          </p:nvPr>
        </p:nvSpPr>
        <p:spPr>
          <a:xfrm>
            <a:off x="14200097" y="7944863"/>
            <a:ext cx="9940065" cy="4993003"/>
          </a:xfrm>
        </p:spPr>
        <p:txBody>
          <a:bodyPr>
            <a:normAutofit/>
          </a:bodyPr>
          <a:lstStyle>
            <a:lvl1pPr>
              <a:defRPr sz="10700"/>
            </a:lvl1pPr>
          </a:lstStyle>
          <a:p>
            <a:r>
              <a:rPr lang="en-US" smtClean="0"/>
              <a:t>Click to edit Master title style</a:t>
            </a:r>
            <a:endParaRPr lang="en-US" dirty="0"/>
          </a:p>
        </p:txBody>
      </p:sp>
      <p:sp>
        <p:nvSpPr>
          <p:cNvPr id="3" name="Subtitle 2"/>
          <p:cNvSpPr>
            <a:spLocks noGrp="1"/>
          </p:cNvSpPr>
          <p:nvPr>
            <p:ph type="subTitle" idx="1"/>
          </p:nvPr>
        </p:nvSpPr>
        <p:spPr>
          <a:xfrm>
            <a:off x="14200097" y="12968503"/>
            <a:ext cx="9929409" cy="3697845"/>
          </a:xfrm>
        </p:spPr>
        <p:txBody>
          <a:bodyPr>
            <a:normAutofit/>
          </a:bodyPr>
          <a:lstStyle>
            <a:lvl1pPr marL="0" indent="0" algn="l">
              <a:buNone/>
              <a:defRPr sz="5300">
                <a:solidFill>
                  <a:srgbClr val="424242"/>
                </a:solidFill>
              </a:defRPr>
            </a:lvl1pPr>
            <a:lvl2pPr marL="1358524" indent="0" algn="ctr">
              <a:buNone/>
              <a:defRPr>
                <a:solidFill>
                  <a:schemeClr val="tx1">
                    <a:tint val="75000"/>
                  </a:schemeClr>
                </a:solidFill>
              </a:defRPr>
            </a:lvl2pPr>
            <a:lvl3pPr marL="2717048" indent="0" algn="ctr">
              <a:buNone/>
              <a:defRPr>
                <a:solidFill>
                  <a:schemeClr val="tx1">
                    <a:tint val="75000"/>
                  </a:schemeClr>
                </a:solidFill>
              </a:defRPr>
            </a:lvl3pPr>
            <a:lvl4pPr marL="4075572" indent="0" algn="ctr">
              <a:buNone/>
              <a:defRPr>
                <a:solidFill>
                  <a:schemeClr val="tx1">
                    <a:tint val="75000"/>
                  </a:schemeClr>
                </a:solidFill>
              </a:defRPr>
            </a:lvl4pPr>
            <a:lvl5pPr marL="5434096" indent="0" algn="ctr">
              <a:buNone/>
              <a:defRPr>
                <a:solidFill>
                  <a:schemeClr val="tx1">
                    <a:tint val="75000"/>
                  </a:schemeClr>
                </a:solidFill>
              </a:defRPr>
            </a:lvl5pPr>
            <a:lvl6pPr marL="6792620" indent="0" algn="ctr">
              <a:buNone/>
              <a:defRPr>
                <a:solidFill>
                  <a:schemeClr val="tx1">
                    <a:tint val="75000"/>
                  </a:schemeClr>
                </a:solidFill>
              </a:defRPr>
            </a:lvl6pPr>
            <a:lvl7pPr marL="8151144" indent="0" algn="ctr">
              <a:buNone/>
              <a:defRPr>
                <a:solidFill>
                  <a:schemeClr val="tx1">
                    <a:tint val="75000"/>
                  </a:schemeClr>
                </a:solidFill>
              </a:defRPr>
            </a:lvl7pPr>
            <a:lvl8pPr marL="9509669" indent="0" algn="ctr">
              <a:buNone/>
              <a:defRPr>
                <a:solidFill>
                  <a:schemeClr val="tx1">
                    <a:tint val="75000"/>
                  </a:schemeClr>
                </a:solidFill>
              </a:defRPr>
            </a:lvl8pPr>
            <a:lvl9pPr marL="1086819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4216232" y="4449363"/>
            <a:ext cx="6400800" cy="2202878"/>
          </a:xfrm>
        </p:spPr>
        <p:txBody>
          <a:bodyPr anchor="b"/>
          <a:lstStyle>
            <a:lvl1pPr algn="l">
              <a:defRPr sz="7100"/>
            </a:lvl1pPr>
          </a:lstStyle>
          <a:p>
            <a:fld id="{0A98AF03-7270-45C2-A683-C5E353EF01A5}" type="datetime4">
              <a:rPr lang="en-US" smtClean="0"/>
              <a:pPr/>
              <a:t>May 28, 2015</a:t>
            </a:fld>
            <a:endParaRPr lang="en-US" dirty="0"/>
          </a:p>
        </p:txBody>
      </p:sp>
      <p:sp>
        <p:nvSpPr>
          <p:cNvPr id="50" name="Rectangle 49"/>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5" name="Footer Placeholder 4"/>
          <p:cNvSpPr>
            <a:spLocks noGrp="1"/>
          </p:cNvSpPr>
          <p:nvPr>
            <p:ph type="ftr" sz="quarter" idx="11"/>
          </p:nvPr>
        </p:nvSpPr>
        <p:spPr>
          <a:xfrm>
            <a:off x="15910560" y="16778569"/>
            <a:ext cx="8494776" cy="1071033"/>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13947288" y="16778569"/>
            <a:ext cx="1930998" cy="1071033"/>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May 28,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5935" y="8509100"/>
            <a:ext cx="19912404" cy="3995420"/>
          </a:xfrm>
        </p:spPr>
        <p:txBody>
          <a:bodyPr anchor="b"/>
          <a:lstStyle>
            <a:lvl1pPr algn="l">
              <a:defRPr sz="119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3775937" y="12517122"/>
            <a:ext cx="19912401" cy="4459878"/>
          </a:xfrm>
        </p:spPr>
        <p:txBody>
          <a:bodyPr anchor="t"/>
          <a:lstStyle>
            <a:lvl1pPr marL="0" indent="0">
              <a:buNone/>
              <a:defRPr sz="5900">
                <a:solidFill>
                  <a:schemeClr val="tx1">
                    <a:tint val="75000"/>
                  </a:schemeClr>
                </a:solidFill>
              </a:defRPr>
            </a:lvl1pPr>
            <a:lvl2pPr marL="1358524" indent="0">
              <a:buNone/>
              <a:defRPr sz="5300">
                <a:solidFill>
                  <a:schemeClr val="tx1">
                    <a:tint val="75000"/>
                  </a:schemeClr>
                </a:solidFill>
              </a:defRPr>
            </a:lvl2pPr>
            <a:lvl3pPr marL="2717048" indent="0">
              <a:buNone/>
              <a:defRPr sz="4800">
                <a:solidFill>
                  <a:schemeClr val="tx1">
                    <a:tint val="75000"/>
                  </a:schemeClr>
                </a:solidFill>
              </a:defRPr>
            </a:lvl3pPr>
            <a:lvl4pPr marL="4075572" indent="0">
              <a:buNone/>
              <a:defRPr sz="4200">
                <a:solidFill>
                  <a:schemeClr val="tx1">
                    <a:tint val="75000"/>
                  </a:schemeClr>
                </a:solidFill>
              </a:defRPr>
            </a:lvl4pPr>
            <a:lvl5pPr marL="5434096" indent="0">
              <a:buNone/>
              <a:defRPr sz="4200">
                <a:solidFill>
                  <a:schemeClr val="tx1">
                    <a:tint val="75000"/>
                  </a:schemeClr>
                </a:solidFill>
              </a:defRPr>
            </a:lvl5pPr>
            <a:lvl6pPr marL="6792620" indent="0">
              <a:buNone/>
              <a:defRPr sz="4200">
                <a:solidFill>
                  <a:schemeClr val="tx1">
                    <a:tint val="75000"/>
                  </a:schemeClr>
                </a:solidFill>
              </a:defRPr>
            </a:lvl6pPr>
            <a:lvl7pPr marL="8151144" indent="0">
              <a:buNone/>
              <a:defRPr sz="4200">
                <a:solidFill>
                  <a:schemeClr val="tx1">
                    <a:tint val="75000"/>
                  </a:schemeClr>
                </a:solidFill>
              </a:defRPr>
            </a:lvl7pPr>
            <a:lvl8pPr marL="9509669" indent="0">
              <a:buNone/>
              <a:defRPr sz="4200">
                <a:solidFill>
                  <a:schemeClr val="tx1">
                    <a:tint val="75000"/>
                  </a:schemeClr>
                </a:solidFill>
              </a:defRPr>
            </a:lvl8pPr>
            <a:lvl9pPr marL="10868193" indent="0">
              <a:buNone/>
              <a:defRPr sz="4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May 28,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May 28,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3127248" y="6786067"/>
            <a:ext cx="10259568" cy="102461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13935456" y="6786064"/>
            <a:ext cx="10259568" cy="102461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36333" y="6793627"/>
            <a:ext cx="9171444" cy="1876635"/>
          </a:xfrm>
        </p:spPr>
        <p:txBody>
          <a:bodyPr anchor="b"/>
          <a:lstStyle>
            <a:lvl1pPr marL="0" indent="0">
              <a:buNone/>
              <a:defRPr sz="7100" b="1">
                <a:solidFill>
                  <a:schemeClr val="accent1"/>
                </a:solidFill>
              </a:defRPr>
            </a:lvl1pPr>
            <a:lvl2pPr marL="1358524" indent="0">
              <a:buNone/>
              <a:defRPr sz="5900" b="1"/>
            </a:lvl2pPr>
            <a:lvl3pPr marL="2717048" indent="0">
              <a:buNone/>
              <a:defRPr sz="5300" b="1"/>
            </a:lvl3pPr>
            <a:lvl4pPr marL="4075572" indent="0">
              <a:buNone/>
              <a:defRPr sz="4800" b="1"/>
            </a:lvl4pPr>
            <a:lvl5pPr marL="5434096" indent="0">
              <a:buNone/>
              <a:defRPr sz="4800" b="1"/>
            </a:lvl5pPr>
            <a:lvl6pPr marL="6792620" indent="0">
              <a:buNone/>
              <a:defRPr sz="4800" b="1"/>
            </a:lvl6pPr>
            <a:lvl7pPr marL="8151144" indent="0">
              <a:buNone/>
              <a:defRPr sz="4800" b="1"/>
            </a:lvl7pPr>
            <a:lvl8pPr marL="9509669" indent="0">
              <a:buNone/>
              <a:defRPr sz="4800" b="1"/>
            </a:lvl8pPr>
            <a:lvl9pPr marL="10868193"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3125163" y="8725770"/>
            <a:ext cx="10259568" cy="8318338"/>
          </a:xfrm>
        </p:spPr>
        <p:txBody>
          <a:bodyPr/>
          <a:lstStyle>
            <a:lvl1pPr>
              <a:defRPr sz="7100"/>
            </a:lvl1pPr>
            <a:lvl2pPr>
              <a:defRPr sz="5900"/>
            </a:lvl2pPr>
            <a:lvl3pPr>
              <a:defRPr sz="53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035513" y="6793629"/>
            <a:ext cx="9167151" cy="1876635"/>
          </a:xfrm>
        </p:spPr>
        <p:txBody>
          <a:bodyPr anchor="b"/>
          <a:lstStyle>
            <a:lvl1pPr marL="0" indent="0">
              <a:buNone/>
              <a:defRPr sz="7100" b="1">
                <a:solidFill>
                  <a:schemeClr val="accent1"/>
                </a:solidFill>
              </a:defRPr>
            </a:lvl1pPr>
            <a:lvl2pPr marL="1358524" indent="0">
              <a:buNone/>
              <a:defRPr sz="5900" b="1"/>
            </a:lvl2pPr>
            <a:lvl3pPr marL="2717048" indent="0">
              <a:buNone/>
              <a:defRPr sz="5300" b="1"/>
            </a:lvl3pPr>
            <a:lvl4pPr marL="4075572" indent="0">
              <a:buNone/>
              <a:defRPr sz="4800" b="1"/>
            </a:lvl4pPr>
            <a:lvl5pPr marL="5434096" indent="0">
              <a:buNone/>
              <a:defRPr sz="4800" b="1"/>
            </a:lvl5pPr>
            <a:lvl6pPr marL="6792620" indent="0">
              <a:buNone/>
              <a:defRPr sz="4800" b="1"/>
            </a:lvl6pPr>
            <a:lvl7pPr marL="8151144" indent="0">
              <a:buNone/>
              <a:defRPr sz="4800" b="1"/>
            </a:lvl7pPr>
            <a:lvl8pPr marL="9509669" indent="0">
              <a:buNone/>
              <a:defRPr sz="4800" b="1"/>
            </a:lvl8pPr>
            <a:lvl9pPr marL="10868193"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3935456" y="8725770"/>
            <a:ext cx="10259568" cy="8318338"/>
          </a:xfrm>
        </p:spPr>
        <p:txBody>
          <a:bodyPr/>
          <a:lstStyle>
            <a:lvl1pPr>
              <a:defRPr sz="7100"/>
            </a:lvl1pPr>
            <a:lvl2pPr>
              <a:defRPr sz="5900"/>
            </a:lvl2pPr>
            <a:lvl3pPr>
              <a:defRPr sz="53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May 28,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oleObject" Target="../embeddings/oleObject4.bin"/><Relationship Id="rId3" Type="http://schemas.openxmlformats.org/officeDocument/2006/relationships/theme" Target="../theme/theme1.xml"/><Relationship Id="rId7" Type="http://schemas.openxmlformats.org/officeDocument/2006/relationships/image" Target="../media/image9.png"/><Relationship Id="rId12"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oleObject" Target="../embeddings/oleObject3.bin"/><Relationship Id="rId5" Type="http://schemas.openxmlformats.org/officeDocument/2006/relationships/image" Target="../media/image7.png"/><Relationship Id="rId15" Type="http://schemas.openxmlformats.org/officeDocument/2006/relationships/image" Target="../media/image13.png"/><Relationship Id="rId10" Type="http://schemas.openxmlformats.org/officeDocument/2006/relationships/oleObject" Target="../embeddings/oleObject2.bin"/><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12.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2.png"/><Relationship Id="rId3" Type="http://schemas.openxmlformats.org/officeDocument/2006/relationships/vmlDrawing" Target="../drawings/vmlDrawing2.vml"/><Relationship Id="rId7" Type="http://schemas.openxmlformats.org/officeDocument/2006/relationships/image" Target="../media/image10.png"/><Relationship Id="rId12" Type="http://schemas.openxmlformats.org/officeDocument/2006/relationships/oleObject" Target="../embeddings/oleObject8.bin"/><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oleObject" Target="../embeddings/oleObject7.bin"/><Relationship Id="rId4" Type="http://schemas.openxmlformats.org/officeDocument/2006/relationships/image" Target="../media/image7.png"/><Relationship Id="rId9" Type="http://schemas.openxmlformats.org/officeDocument/2006/relationships/oleObject" Target="../embeddings/oleObject6.bin"/><Relationship Id="rId14" Type="http://schemas.openxmlformats.org/officeDocument/2006/relationships/image" Target="../media/image13.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2.png"/><Relationship Id="rId3" Type="http://schemas.openxmlformats.org/officeDocument/2006/relationships/vmlDrawing" Target="../drawings/vmlDrawing3.vml"/><Relationship Id="rId7" Type="http://schemas.openxmlformats.org/officeDocument/2006/relationships/image" Target="../media/image10.png"/><Relationship Id="rId12" Type="http://schemas.openxmlformats.org/officeDocument/2006/relationships/oleObject" Target="../embeddings/oleObject12.bin"/><Relationship Id="rId2" Type="http://schemas.openxmlformats.org/officeDocument/2006/relationships/theme" Target="../theme/theme3.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oleObject" Target="../embeddings/oleObject11.bin"/><Relationship Id="rId4" Type="http://schemas.openxmlformats.org/officeDocument/2006/relationships/image" Target="../media/image7.png"/><Relationship Id="rId9" Type="http://schemas.openxmlformats.org/officeDocument/2006/relationships/oleObject" Target="../embeddings/oleObject10.bin"/><Relationship Id="rId14" Type="http://schemas.openxmlformats.org/officeDocument/2006/relationships/image" Target="../media/image1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4.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cstate="print"/>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6" cstate="print"/>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7" cstate="print"/>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7" cstate="print"/>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8" cstate="print"/>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xmlns="" val="3337683908"/>
                  </p:ext>
                </p:extLst>
              </p:nvPr>
            </p:nvGraphicFramePr>
            <p:xfrm>
              <a:off x="-4533347" y="12734142"/>
              <a:ext cx="1828800" cy="1117600"/>
            </p:xfrm>
            <a:graphic>
              <a:graphicData uri="http://schemas.openxmlformats.org/presentationml/2006/ole">
                <p:oleObj spid="_x0000_s7202" name="Image" r:id="rId9" imgW="1828571" imgH="1117460" progId="">
                  <p:embed/>
                </p:oleObj>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xmlns="" val="2987105662"/>
                  </p:ext>
                </p:extLst>
              </p:nvPr>
            </p:nvGraphicFramePr>
            <p:xfrm>
              <a:off x="-2456641" y="12737835"/>
              <a:ext cx="1828800" cy="1117600"/>
            </p:xfrm>
            <a:graphic>
              <a:graphicData uri="http://schemas.openxmlformats.org/presentationml/2006/ole">
                <p:oleObj spid="_x0000_s7203" name="Image" r:id="rId10" imgW="1828571" imgH="1117460" progId="">
                  <p:embed/>
                </p:oleObj>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xmlns="" val="1740339869"/>
                </p:ext>
              </p:extLst>
            </p:nvPr>
          </p:nvGraphicFramePr>
          <p:xfrm>
            <a:off x="46915679" y="3672008"/>
            <a:ext cx="5586150" cy="2063772"/>
          </p:xfrm>
          <a:graphic>
            <a:graphicData uri="http://schemas.openxmlformats.org/presentationml/2006/ole">
              <p:oleObj spid="_x0000_s7204" name="Image" r:id="rId11" imgW="4571429" imgH="1688889" progId="">
                <p:embed/>
              </p:oleObj>
            </a:graphicData>
          </a:graphic>
        </p:graphicFrame>
        <p:pic>
          <p:nvPicPr>
            <p:cNvPr id="45" name="Picture 44"/>
            <p:cNvPicPr>
              <a:picLocks noChangeAspect="1"/>
            </p:cNvPicPr>
            <p:nvPr userDrawn="1"/>
          </p:nvPicPr>
          <p:blipFill>
            <a:blip r:embed="rId12" cstate="print"/>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xmlns="" val="1402631973"/>
                </p:ext>
              </p:extLst>
            </p:nvPr>
          </p:nvGraphicFramePr>
          <p:xfrm>
            <a:off x="44629619" y="12347263"/>
            <a:ext cx="1482266" cy="992162"/>
          </p:xfrm>
          <a:graphic>
            <a:graphicData uri="http://schemas.openxmlformats.org/presentationml/2006/ole">
              <p:oleObj spid="_x0000_s7205" name="Image" r:id="rId13" imgW="1574603" imgH="1053968" progId="">
                <p:embed/>
              </p:oleObj>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xmlns="">
                <a:solidFill>
                  <a:srgbClr val="FFFFFF"/>
                </a:solidFill>
              </a14:hiddenFill>
            </a:ext>
          </a:extLst>
        </p:spPr>
      </p:pic>
      <p:sp>
        <p:nvSpPr>
          <p:cNvPr id="54" name="Rounded Rectangle 53"/>
          <p:cNvSpPr/>
          <p:nvPr/>
        </p:nvSpPr>
        <p:spPr>
          <a:xfrm>
            <a:off x="7239497" y="3962400"/>
            <a:ext cx="12953008" cy="15718536"/>
          </a:xfrm>
          <a:prstGeom prst="roundRect">
            <a:avLst>
              <a:gd name="adj" fmla="val 2853"/>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2" name="Picture 1"/>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xmlns="" val="2189407646"/>
      </p:ext>
    </p:extLst>
  </p:cSld>
  <p:clrMap bg1="lt1" tx1="dk1" bg2="lt2" tx2="dk2" accent1="accent1" accent2="accent2" accent3="accent3" accent4="accent4" accent5="accent5" accent6="accent6" hlink="hlink" folHlink="folHlink"/>
  <p:sldLayoutIdLst>
    <p:sldLayoutId id="2147483817" r:id="rId1"/>
    <p:sldLayoutId id="2147483818" r:id="rId2"/>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cstate="print"/>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cstate="print"/>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cstate="print"/>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cstate="print"/>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cstate="print"/>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xmlns="" val="2140081004"/>
                  </p:ext>
                </p:extLst>
              </p:nvPr>
            </p:nvGraphicFramePr>
            <p:xfrm>
              <a:off x="-4533347" y="12734142"/>
              <a:ext cx="1828800" cy="1117600"/>
            </p:xfrm>
            <a:graphic>
              <a:graphicData uri="http://schemas.openxmlformats.org/presentationml/2006/ole">
                <p:oleObj spid="_x0000_s5158" name="Image" r:id="rId8" imgW="1828571" imgH="1117460" progId="">
                  <p:embed/>
                </p:oleObj>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xmlns="" val="3686549449"/>
                  </p:ext>
                </p:extLst>
              </p:nvPr>
            </p:nvGraphicFramePr>
            <p:xfrm>
              <a:off x="-2456641" y="12737835"/>
              <a:ext cx="1828800" cy="1117600"/>
            </p:xfrm>
            <a:graphic>
              <a:graphicData uri="http://schemas.openxmlformats.org/presentationml/2006/ole">
                <p:oleObj spid="_x0000_s5159" name="Image" r:id="rId9" imgW="1828571" imgH="1117460" progId="">
                  <p:embed/>
                </p:oleObj>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xmlns="" val="2344550967"/>
                </p:ext>
              </p:extLst>
            </p:nvPr>
          </p:nvGraphicFramePr>
          <p:xfrm>
            <a:off x="46915679" y="3672008"/>
            <a:ext cx="5586150" cy="2063772"/>
          </p:xfrm>
          <a:graphic>
            <a:graphicData uri="http://schemas.openxmlformats.org/presentationml/2006/ole">
              <p:oleObj spid="_x0000_s5160" name="Image" r:id="rId10" imgW="4571429" imgH="1688889" progId="">
                <p:embed/>
              </p:oleObj>
            </a:graphicData>
          </a:graphic>
        </p:graphicFrame>
        <p:pic>
          <p:nvPicPr>
            <p:cNvPr id="45" name="Picture 44"/>
            <p:cNvPicPr>
              <a:picLocks noChangeAspect="1"/>
            </p:cNvPicPr>
            <p:nvPr userDrawn="1"/>
          </p:nvPicPr>
          <p:blipFill>
            <a:blip r:embed="rId11" cstate="print"/>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xmlns="" val="1113941401"/>
                </p:ext>
              </p:extLst>
            </p:nvPr>
          </p:nvGraphicFramePr>
          <p:xfrm>
            <a:off x="44629619" y="12347263"/>
            <a:ext cx="1482266" cy="992162"/>
          </p:xfrm>
          <a:graphic>
            <a:graphicData uri="http://schemas.openxmlformats.org/presentationml/2006/ole">
              <p:oleObj spid="_x0000_s5161" name="Image" r:id="rId12" imgW="1574603" imgH="1053968" progId="">
                <p:embed/>
              </p:oleObj>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xmlns="">
                <a:solidFill>
                  <a:srgbClr val="FFFFFF"/>
                </a:solidFill>
              </a14:hiddenFill>
            </a:ext>
          </a:extLst>
        </p:spPr>
      </p:pic>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7242308"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0" name="Rounded Rectangle 49"/>
          <p:cNvSpPr/>
          <p:nvPr/>
        </p:nvSpPr>
        <p:spPr>
          <a:xfrm>
            <a:off x="13908154"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1" name="Rounded Rectangle 50"/>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55" name="Picture 54"/>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xmlns="" val="3388600629"/>
      </p:ext>
    </p:extLst>
  </p:cSld>
  <p:clrMap bg1="lt1" tx1="dk1" bg2="lt2" tx2="dk2" accent1="accent1" accent2="accent2" accent3="accent3" accent4="accent4" accent5="accent5" accent6="accent6" hlink="hlink" folHlink="folHlink"/>
  <p:sldLayoutIdLst>
    <p:sldLayoutId id="2147483813"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cstate="print"/>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cstate="print"/>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cstate="print"/>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cstate="print"/>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cstate="print"/>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xmlns="" val="3838789985"/>
                  </p:ext>
                </p:extLst>
              </p:nvPr>
            </p:nvGraphicFramePr>
            <p:xfrm>
              <a:off x="-4533347" y="12734142"/>
              <a:ext cx="1828800" cy="1117600"/>
            </p:xfrm>
            <a:graphic>
              <a:graphicData uri="http://schemas.openxmlformats.org/presentationml/2006/ole">
                <p:oleObj spid="_x0000_s6182" name="Image" r:id="rId8" imgW="1828571" imgH="1117460" progId="">
                  <p:embed/>
                </p:oleObj>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xmlns="" val="195376788"/>
                  </p:ext>
                </p:extLst>
              </p:nvPr>
            </p:nvGraphicFramePr>
            <p:xfrm>
              <a:off x="-2456641" y="12737835"/>
              <a:ext cx="1828800" cy="1117600"/>
            </p:xfrm>
            <a:graphic>
              <a:graphicData uri="http://schemas.openxmlformats.org/presentationml/2006/ole">
                <p:oleObj spid="_x0000_s6183" name="Image" r:id="rId9" imgW="1828571" imgH="1117460" progId="">
                  <p:embed/>
                </p:oleObj>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xmlns="" val="827898972"/>
                </p:ext>
              </p:extLst>
            </p:nvPr>
          </p:nvGraphicFramePr>
          <p:xfrm>
            <a:off x="46915679" y="3672008"/>
            <a:ext cx="5586150" cy="2063772"/>
          </p:xfrm>
          <a:graphic>
            <a:graphicData uri="http://schemas.openxmlformats.org/presentationml/2006/ole">
              <p:oleObj spid="_x0000_s6184" name="Image" r:id="rId10" imgW="4571429" imgH="1688889" progId="">
                <p:embed/>
              </p:oleObj>
            </a:graphicData>
          </a:graphic>
        </p:graphicFrame>
        <p:pic>
          <p:nvPicPr>
            <p:cNvPr id="45" name="Picture 44"/>
            <p:cNvPicPr>
              <a:picLocks noChangeAspect="1"/>
            </p:cNvPicPr>
            <p:nvPr userDrawn="1"/>
          </p:nvPicPr>
          <p:blipFill>
            <a:blip r:embed="rId11" cstate="print"/>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xmlns="" val="1903822826"/>
                </p:ext>
              </p:extLst>
            </p:nvPr>
          </p:nvGraphicFramePr>
          <p:xfrm>
            <a:off x="44629619" y="12347263"/>
            <a:ext cx="1482266" cy="992162"/>
          </p:xfrm>
          <a:graphic>
            <a:graphicData uri="http://schemas.openxmlformats.org/presentationml/2006/ole">
              <p:oleObj spid="_x0000_s6185" name="Image" r:id="rId12" imgW="1574603" imgH="1053968" progId="">
                <p:embed/>
              </p:oleObj>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xmlns="">
                <a:solidFill>
                  <a:srgbClr val="FFFFFF"/>
                </a:solidFill>
              </a14:hiddenFill>
            </a:ext>
          </a:extLst>
        </p:spPr>
      </p:pic>
      <p:sp>
        <p:nvSpPr>
          <p:cNvPr id="52" name="Rounded Rectangle 51"/>
          <p:cNvSpPr/>
          <p:nvPr/>
        </p:nvSpPr>
        <p:spPr>
          <a:xfrm>
            <a:off x="576461"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3" name="Rounded Rectangle 52"/>
          <p:cNvSpPr/>
          <p:nvPr/>
        </p:nvSpPr>
        <p:spPr>
          <a:xfrm>
            <a:off x="9471565"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4" name="Rounded Rectangle 53"/>
          <p:cNvSpPr/>
          <p:nvPr/>
        </p:nvSpPr>
        <p:spPr>
          <a:xfrm>
            <a:off x="18366669"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pic>
        <p:nvPicPr>
          <p:cNvPr id="55" name="Picture 54"/>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xmlns="" val="118203387"/>
      </p:ext>
    </p:extLst>
  </p:cSld>
  <p:clrMap bg1="lt1" tx1="dk1" bg2="lt2" tx2="dk2" accent1="accent1" accent2="accent2" accent3="accent3" accent4="accent4" accent5="accent5" accent6="accent6" hlink="hlink" folHlink="folHlink"/>
  <p:sldLayoutIdLst>
    <p:sldLayoutId id="2147483815"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914400" y="0"/>
            <a:ext cx="29796996" cy="201168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1371600" y="978230"/>
            <a:ext cx="24688800" cy="1814456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70" name="Rectangle 69"/>
          <p:cNvSpPr/>
          <p:nvPr/>
        </p:nvSpPr>
        <p:spPr>
          <a:xfrm>
            <a:off x="13683726" y="-63099"/>
            <a:ext cx="11037348" cy="2051116"/>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71" name="Rectangle 70"/>
          <p:cNvSpPr/>
          <p:nvPr/>
        </p:nvSpPr>
        <p:spPr>
          <a:xfrm>
            <a:off x="13947288" y="-63096"/>
            <a:ext cx="10515600" cy="183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2" name="Title Placeholder 1"/>
          <p:cNvSpPr>
            <a:spLocks noGrp="1"/>
          </p:cNvSpPr>
          <p:nvPr>
            <p:ph type="title"/>
          </p:nvPr>
        </p:nvSpPr>
        <p:spPr>
          <a:xfrm>
            <a:off x="3130470" y="3014481"/>
            <a:ext cx="21074232" cy="3352800"/>
          </a:xfrm>
          <a:prstGeom prst="rect">
            <a:avLst/>
          </a:prstGeom>
        </p:spPr>
        <p:txBody>
          <a:bodyPr vert="horz" lIns="271705" tIns="135852" rIns="271705" bIns="135852"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130477" y="6816047"/>
            <a:ext cx="20331951" cy="10292999"/>
          </a:xfrm>
          <a:prstGeom prst="rect">
            <a:avLst/>
          </a:prstGeom>
        </p:spPr>
        <p:txBody>
          <a:bodyPr vert="horz" lIns="271705" tIns="135852" rIns="271705" bIns="13585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7992164" y="658512"/>
            <a:ext cx="6400800" cy="1071033"/>
          </a:xfrm>
          <a:prstGeom prst="rect">
            <a:avLst/>
          </a:prstGeom>
        </p:spPr>
        <p:txBody>
          <a:bodyPr vert="horz" lIns="271705" tIns="135852" rIns="271705" bIns="135852" rtlCol="0" anchor="ctr"/>
          <a:lstStyle>
            <a:lvl1pPr algn="r">
              <a:defRPr sz="3600">
                <a:solidFill>
                  <a:srgbClr val="FEFEFE"/>
                </a:solidFill>
              </a:defRPr>
            </a:lvl1pPr>
          </a:lstStyle>
          <a:p>
            <a:fld id="{16C01193-8287-4834-A286-6B880643E934}" type="datetime4">
              <a:rPr lang="en-US" smtClean="0"/>
              <a:pPr/>
              <a:t>May 28, 2015</a:t>
            </a:fld>
            <a:endParaRPr lang="en-US"/>
          </a:p>
        </p:txBody>
      </p:sp>
      <p:sp>
        <p:nvSpPr>
          <p:cNvPr id="5" name="Footer Placeholder 4"/>
          <p:cNvSpPr>
            <a:spLocks noGrp="1"/>
          </p:cNvSpPr>
          <p:nvPr>
            <p:ph type="ftr" sz="quarter" idx="3"/>
          </p:nvPr>
        </p:nvSpPr>
        <p:spPr>
          <a:xfrm>
            <a:off x="13924344" y="17166338"/>
            <a:ext cx="10506456" cy="1071033"/>
          </a:xfrm>
          <a:prstGeom prst="rect">
            <a:avLst/>
          </a:prstGeom>
        </p:spPr>
        <p:txBody>
          <a:bodyPr vert="horz" lIns="271705" tIns="135852" rIns="271705" bIns="135852" rtlCol="0" anchor="ctr"/>
          <a:lstStyle>
            <a:lvl1pPr algn="r">
              <a:defRPr sz="3600">
                <a:solidFill>
                  <a:schemeClr val="accent1"/>
                </a:solidFill>
              </a:defRPr>
            </a:lvl1pPr>
          </a:lstStyle>
          <a:p>
            <a:endParaRPr lang="en-US" dirty="0"/>
          </a:p>
        </p:txBody>
      </p:sp>
      <p:sp>
        <p:nvSpPr>
          <p:cNvPr id="6" name="Slide Number Placeholder 5"/>
          <p:cNvSpPr>
            <a:spLocks noGrp="1"/>
          </p:cNvSpPr>
          <p:nvPr>
            <p:ph type="sldNum" sz="quarter" idx="4"/>
          </p:nvPr>
        </p:nvSpPr>
        <p:spPr>
          <a:xfrm>
            <a:off x="13947288" y="658509"/>
            <a:ext cx="3996468" cy="1071033"/>
          </a:xfrm>
          <a:prstGeom prst="rect">
            <a:avLst/>
          </a:prstGeom>
        </p:spPr>
        <p:txBody>
          <a:bodyPr vert="horz" lIns="271705" tIns="135852" rIns="271705" bIns="135852" rtlCol="0" anchor="ctr"/>
          <a:lstStyle>
            <a:lvl1pPr algn="l">
              <a:defRPr sz="36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Lst>
  <p:txStyles>
    <p:titleStyle>
      <a:lvl1pPr algn="l" defTabSz="2717048" rtl="0" eaLnBrk="1" latinLnBrk="0" hangingPunct="1">
        <a:spcBef>
          <a:spcPct val="0"/>
        </a:spcBef>
        <a:buNone/>
        <a:defRPr sz="119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18893" indent="-815114" algn="l" defTabSz="2717048" rtl="0" eaLnBrk="1" latinLnBrk="0" hangingPunct="1">
        <a:spcBef>
          <a:spcPct val="20000"/>
        </a:spcBef>
        <a:buClr>
          <a:schemeClr val="accent1"/>
        </a:buClr>
        <a:buSzPct val="76000"/>
        <a:buFont typeface="Wingdings 2" pitchFamily="18" charset="2"/>
        <a:buChar char=""/>
        <a:defRPr sz="7100" kern="1200">
          <a:solidFill>
            <a:schemeClr val="tx2"/>
          </a:solidFill>
          <a:latin typeface="+mn-lt"/>
          <a:ea typeface="+mn-ea"/>
          <a:cs typeface="+mn-cs"/>
        </a:defRPr>
      </a:lvl1pPr>
      <a:lvl2pPr marL="1901934" indent="-815114" algn="l" defTabSz="2717048" rtl="0" eaLnBrk="1" latinLnBrk="0" hangingPunct="1">
        <a:spcBef>
          <a:spcPct val="20000"/>
        </a:spcBef>
        <a:buClr>
          <a:schemeClr val="accent1"/>
        </a:buClr>
        <a:buSzPct val="76000"/>
        <a:buFont typeface="Wingdings 2" pitchFamily="18" charset="2"/>
        <a:buChar char=""/>
        <a:defRPr sz="6500" kern="1200">
          <a:solidFill>
            <a:schemeClr val="tx2"/>
          </a:solidFill>
          <a:latin typeface="+mn-lt"/>
          <a:ea typeface="+mn-ea"/>
          <a:cs typeface="+mn-cs"/>
        </a:defRPr>
      </a:lvl2pPr>
      <a:lvl3pPr marL="2717048" indent="-679262" algn="l" defTabSz="2717048" rtl="0" eaLnBrk="1" latinLnBrk="0" hangingPunct="1">
        <a:spcBef>
          <a:spcPct val="20000"/>
        </a:spcBef>
        <a:buClr>
          <a:schemeClr val="accent1"/>
        </a:buClr>
        <a:buSzPct val="76000"/>
        <a:buFont typeface="Wingdings 2" pitchFamily="18" charset="2"/>
        <a:buChar char=""/>
        <a:defRPr sz="5900" kern="1200">
          <a:solidFill>
            <a:schemeClr val="tx2"/>
          </a:solidFill>
          <a:latin typeface="+mn-lt"/>
          <a:ea typeface="+mn-ea"/>
          <a:cs typeface="+mn-cs"/>
        </a:defRPr>
      </a:lvl3pPr>
      <a:lvl4pPr marL="3341969" indent="-679262" algn="l" defTabSz="2717048" rtl="0" eaLnBrk="1" latinLnBrk="0" hangingPunct="1">
        <a:spcBef>
          <a:spcPct val="20000"/>
        </a:spcBef>
        <a:buClr>
          <a:schemeClr val="accent1"/>
        </a:buClr>
        <a:buSzPct val="76000"/>
        <a:buFont typeface="Wingdings 2" pitchFamily="18" charset="2"/>
        <a:buChar char=""/>
        <a:defRPr sz="5300" kern="1200">
          <a:solidFill>
            <a:schemeClr val="tx2"/>
          </a:solidFill>
          <a:latin typeface="+mn-lt"/>
          <a:ea typeface="+mn-ea"/>
          <a:cs typeface="+mn-cs"/>
        </a:defRPr>
      </a:lvl4pPr>
      <a:lvl5pPr marL="3939720" indent="-679262" algn="l" defTabSz="2717048" rtl="0" eaLnBrk="1" latinLnBrk="0" hangingPunct="1">
        <a:spcBef>
          <a:spcPct val="20000"/>
        </a:spcBef>
        <a:buClr>
          <a:schemeClr val="accent1"/>
        </a:buClr>
        <a:buSzPct val="76000"/>
        <a:buFont typeface="Wingdings 2" pitchFamily="18" charset="2"/>
        <a:buChar char=""/>
        <a:defRPr sz="4800" kern="1200" baseline="0">
          <a:solidFill>
            <a:schemeClr val="tx2"/>
          </a:solidFill>
          <a:latin typeface="+mn-lt"/>
          <a:ea typeface="+mn-ea"/>
          <a:cs typeface="+mn-cs"/>
        </a:defRPr>
      </a:lvl5pPr>
      <a:lvl6pPr marL="4510300"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6pPr>
      <a:lvl7pPr marL="5108051"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7pPr>
      <a:lvl8pPr marL="5705801"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8pPr>
      <a:lvl9pPr marL="6303552"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9pPr>
    </p:bodyStyle>
    <p:other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 name="Straight Arrow Connector 214"/>
          <p:cNvCxnSpPr>
            <a:stCxn id="24" idx="3"/>
            <a:endCxn id="57" idx="1"/>
          </p:cNvCxnSpPr>
          <p:nvPr/>
        </p:nvCxnSpPr>
        <p:spPr>
          <a:xfrm>
            <a:off x="12725400" y="7946113"/>
            <a:ext cx="2438400" cy="30182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 Placeholder 34"/>
          <p:cNvSpPr>
            <a:spLocks noGrp="1"/>
          </p:cNvSpPr>
          <p:nvPr>
            <p:ph type="body" sz="quarter" idx="10"/>
          </p:nvPr>
        </p:nvSpPr>
        <p:spPr>
          <a:xfrm>
            <a:off x="1563092" y="4098013"/>
            <a:ext cx="6285508" cy="4994703"/>
          </a:xfrm>
        </p:spPr>
        <p:style>
          <a:lnRef idx="1">
            <a:schemeClr val="accent2"/>
          </a:lnRef>
          <a:fillRef idx="2">
            <a:schemeClr val="accent2"/>
          </a:fillRef>
          <a:effectRef idx="1">
            <a:schemeClr val="accent2"/>
          </a:effectRef>
          <a:fontRef idx="minor">
            <a:schemeClr val="dk1"/>
          </a:fontRef>
        </p:style>
        <p:txBody>
          <a:bodyPr/>
          <a:lstStyle/>
          <a:p>
            <a:pPr>
              <a:spcAft>
                <a:spcPts val="600"/>
              </a:spcAft>
            </a:pPr>
            <a:r>
              <a:rPr lang="en-US" sz="1750" dirty="0" smtClean="0"/>
              <a:t>This is a board game that focuses on skill and diplomacy rather than luck or brute force. There are a total of twelve teams scrambling for total domination, in order to come out on top teams need to form coalitions with each other. But in the scramble for total domination who can you trust? Forming a coalition with others could leave you vulnerable to your “allies” if they choose to double cross you.</a:t>
            </a:r>
          </a:p>
          <a:p>
            <a:pPr>
              <a:spcAft>
                <a:spcPts val="600"/>
              </a:spcAft>
            </a:pPr>
            <a:r>
              <a:rPr lang="en-US" sz="1750" dirty="0" smtClean="0"/>
              <a:t>Features of this game include a no luck based combat system where you need more man power than who you are attacking, with only one unit allowed per territory positioning is key in this game, with only a bank of 50 units available to share between the 12 teams, it becomes quickly apparent that teams need to work together to overpower their opponents. All turns are taken simultaneously in order to maximize the element of surprise and to maximize the simplicity of teamwork in this game.</a:t>
            </a:r>
            <a:endParaRPr lang="en-US" sz="1750" dirty="0"/>
          </a:p>
        </p:txBody>
      </p:sp>
      <p:sp>
        <p:nvSpPr>
          <p:cNvPr id="36" name="Text Placeholder 35"/>
          <p:cNvSpPr>
            <a:spLocks noGrp="1"/>
          </p:cNvSpPr>
          <p:nvPr>
            <p:ph type="body" sz="quarter" idx="11"/>
          </p:nvPr>
        </p:nvSpPr>
        <p:spPr>
          <a:xfrm>
            <a:off x="1568053" y="3564613"/>
            <a:ext cx="6280547" cy="468246"/>
          </a:xfrm>
        </p:spPr>
        <p:txBody>
          <a:bodyPr/>
          <a:lstStyle/>
          <a:p>
            <a:r>
              <a:rPr lang="en-US" dirty="0" smtClean="0"/>
              <a:t>Description</a:t>
            </a:r>
            <a:endParaRPr lang="en-US" dirty="0"/>
          </a:p>
        </p:txBody>
      </p:sp>
      <p:sp>
        <p:nvSpPr>
          <p:cNvPr id="37" name="Text Placeholder 36"/>
          <p:cNvSpPr>
            <a:spLocks noGrp="1"/>
          </p:cNvSpPr>
          <p:nvPr>
            <p:ph type="body" sz="quarter" idx="19"/>
          </p:nvPr>
        </p:nvSpPr>
        <p:spPr>
          <a:xfrm>
            <a:off x="1562100" y="9951035"/>
            <a:ext cx="6286500" cy="8472578"/>
          </a:xfrm>
        </p:spPr>
        <p:style>
          <a:lnRef idx="1">
            <a:schemeClr val="accent1"/>
          </a:lnRef>
          <a:fillRef idx="2">
            <a:schemeClr val="accent1"/>
          </a:fillRef>
          <a:effectRef idx="1">
            <a:schemeClr val="accent1"/>
          </a:effectRef>
          <a:fontRef idx="minor">
            <a:schemeClr val="dk1"/>
          </a:fontRef>
        </p:style>
        <p:txBody>
          <a:bodyPr/>
          <a:lstStyle/>
          <a:p>
            <a:pPr marL="285750" indent="-285750">
              <a:buFont typeface="Wingdings" panose="05000000000000000000" pitchFamily="2" charset="2"/>
              <a:buChar char="v"/>
            </a:pPr>
            <a:r>
              <a:rPr lang="en-US" sz="1750" dirty="0" smtClean="0"/>
              <a:t>Students</a:t>
            </a:r>
          </a:p>
          <a:p>
            <a:pPr marL="285750" indent="-285750">
              <a:buFont typeface="Wingdings" panose="05000000000000000000" pitchFamily="2" charset="2"/>
              <a:buChar char="v"/>
            </a:pPr>
            <a:r>
              <a:rPr lang="en-US" sz="1750" dirty="0" smtClean="0"/>
              <a:t>Teachers</a:t>
            </a:r>
          </a:p>
          <a:p>
            <a:pPr marL="285750" indent="-285750">
              <a:buFont typeface="Wingdings" panose="05000000000000000000" pitchFamily="2" charset="2"/>
              <a:buChar char="v"/>
            </a:pPr>
            <a:r>
              <a:rPr lang="en-US" sz="1750" dirty="0" smtClean="0"/>
              <a:t>Friends (that don’t want to be friends anymore ;)</a:t>
            </a:r>
          </a:p>
          <a:p>
            <a:pPr marL="285750" indent="-285750">
              <a:buFont typeface="Wingdings" panose="05000000000000000000" pitchFamily="2" charset="2"/>
              <a:buChar char="v"/>
            </a:pPr>
            <a:r>
              <a:rPr lang="en-US" sz="1750" dirty="0" smtClean="0"/>
              <a:t>People that like strategy games </a:t>
            </a:r>
            <a:r>
              <a:rPr lang="en-US" dirty="0" smtClean="0"/>
              <a:t>like </a:t>
            </a:r>
            <a:r>
              <a:rPr lang="en-US" sz="1750" dirty="0" smtClean="0"/>
              <a:t>chess</a:t>
            </a:r>
            <a:endParaRPr lang="en-US" sz="1750" dirty="0" smtClean="0"/>
          </a:p>
          <a:p>
            <a:endParaRPr lang="en-US" sz="1750" u="sng" dirty="0" smtClean="0"/>
          </a:p>
          <a:p>
            <a:r>
              <a:rPr lang="en-US" sz="1750" u="sng" dirty="0" smtClean="0"/>
              <a:t>How this helps the target user:</a:t>
            </a:r>
            <a:endParaRPr lang="en-US" sz="1750" u="sng" dirty="0"/>
          </a:p>
          <a:p>
            <a:pPr>
              <a:spcAft>
                <a:spcPts val="600"/>
              </a:spcAft>
            </a:pPr>
            <a:r>
              <a:rPr lang="en-US" sz="1750" dirty="0" smtClean="0"/>
              <a:t>This game closely models the strategy and diplomacy that took place during </a:t>
            </a:r>
            <a:r>
              <a:rPr lang="en-US" sz="1750" dirty="0"/>
              <a:t>W</a:t>
            </a:r>
            <a:r>
              <a:rPr lang="en-US" sz="1750" dirty="0" smtClean="0"/>
              <a:t>orld War 1, this game has been played in history classes before and this program would only expedite the process of playing this game for teachers and students. Traditionally the teacher would take all of the orders of the 40 to 50 units and manually labor through all of the commands and resolve them one by one. This process can take 10 minutes or more; if you do the math, students only get 4 to 5 turns per class period. With so few turns taken per day and only a few days to spend on this game in class, few games usually end with one team as the victor. The aid of a computer program would instantly resolve all of the commands and display them all in a simple and clean style, thus optimizing the classroom experience, and time taken to play this game. The simple input system would also optimize peoples’ use of their turn to reduce invalid commands being entered which does happen more than you would think.</a:t>
            </a:r>
          </a:p>
          <a:p>
            <a:pPr>
              <a:spcAft>
                <a:spcPts val="600"/>
              </a:spcAft>
            </a:pPr>
            <a:r>
              <a:rPr lang="en-US" sz="1750" dirty="0" smtClean="0"/>
              <a:t>People who like strategy games would easily love this game and with 12 teams it would be easy to use this as a platform to meet other people. But be wary, because this game is world famous for ruining peoples friendships with a single backstab.</a:t>
            </a:r>
            <a:endParaRPr lang="en-US" sz="1750" dirty="0"/>
          </a:p>
        </p:txBody>
      </p:sp>
      <p:sp>
        <p:nvSpPr>
          <p:cNvPr id="38" name="Text Placeholder 37"/>
          <p:cNvSpPr>
            <a:spLocks noGrp="1"/>
          </p:cNvSpPr>
          <p:nvPr>
            <p:ph type="body" sz="quarter" idx="20"/>
          </p:nvPr>
        </p:nvSpPr>
        <p:spPr>
          <a:xfrm>
            <a:off x="1562100" y="9469893"/>
            <a:ext cx="6281539" cy="468246"/>
          </a:xfrm>
        </p:spPr>
        <p:txBody>
          <a:bodyPr/>
          <a:lstStyle/>
          <a:p>
            <a:r>
              <a:rPr lang="en-US" dirty="0" smtClean="0"/>
              <a:t>Target Users</a:t>
            </a:r>
            <a:endParaRPr lang="en-US" dirty="0"/>
          </a:p>
        </p:txBody>
      </p:sp>
      <p:sp>
        <p:nvSpPr>
          <p:cNvPr id="40" name="Text Placeholder 39"/>
          <p:cNvSpPr>
            <a:spLocks noGrp="1"/>
          </p:cNvSpPr>
          <p:nvPr>
            <p:ph type="body" sz="quarter" idx="22"/>
          </p:nvPr>
        </p:nvSpPr>
        <p:spPr>
          <a:xfrm>
            <a:off x="8022371" y="3564621"/>
            <a:ext cx="11387258" cy="468230"/>
          </a:xfrm>
        </p:spPr>
        <p:txBody>
          <a:bodyPr/>
          <a:lstStyle/>
          <a:p>
            <a:r>
              <a:rPr lang="en-US" dirty="0" smtClean="0"/>
              <a:t>CODE STRUCTURE &amp; DATA STRUCTURES</a:t>
            </a:r>
          </a:p>
        </p:txBody>
      </p:sp>
      <p:sp>
        <p:nvSpPr>
          <p:cNvPr id="41" name="Text Placeholder 40"/>
          <p:cNvSpPr>
            <a:spLocks noGrp="1"/>
          </p:cNvSpPr>
          <p:nvPr>
            <p:ph type="body" sz="quarter" idx="23"/>
          </p:nvPr>
        </p:nvSpPr>
        <p:spPr>
          <a:xfrm>
            <a:off x="19621500" y="8974813"/>
            <a:ext cx="6281928" cy="3962400"/>
          </a:xfrm>
        </p:spPr>
        <p:style>
          <a:lnRef idx="1">
            <a:schemeClr val="accent3"/>
          </a:lnRef>
          <a:fillRef idx="2">
            <a:schemeClr val="accent3"/>
          </a:fillRef>
          <a:effectRef idx="1">
            <a:schemeClr val="accent3"/>
          </a:effectRef>
          <a:fontRef idx="minor">
            <a:schemeClr val="dk1"/>
          </a:fontRef>
        </p:style>
        <p:txBody>
          <a:bodyPr/>
          <a:lstStyle/>
          <a:p>
            <a:pPr defTabSz="5143500"/>
            <a:r>
              <a:rPr lang="en-US" sz="2000" dirty="0" smtClean="0"/>
              <a:t>I had to first build the Map and the Country clas</a:t>
            </a:r>
            <a:r>
              <a:rPr lang="en-US" sz="2000" dirty="0" smtClean="0"/>
              <a:t>s in order to even be able to start creating the input system. After I created the basic Map and Country classes I began to work on the input system. As it grew I needed to add methods to the country class the would return the proper items that could be inputted. Simply put I started with small classes and as more classes got added I added the necessary methods to the correct classes. After I create the input system and finish the logic to resolve all of the commands, I will add some nice features to the game such as saving games or a server.</a:t>
            </a:r>
            <a:endParaRPr lang="en-US" sz="2000" dirty="0" smtClean="0"/>
          </a:p>
        </p:txBody>
      </p:sp>
      <p:sp>
        <p:nvSpPr>
          <p:cNvPr id="42" name="Text Placeholder 41"/>
          <p:cNvSpPr>
            <a:spLocks noGrp="1"/>
          </p:cNvSpPr>
          <p:nvPr>
            <p:ph type="body" sz="quarter" idx="24"/>
          </p:nvPr>
        </p:nvSpPr>
        <p:spPr>
          <a:xfrm>
            <a:off x="19631025" y="8508469"/>
            <a:ext cx="6281928" cy="466344"/>
          </a:xfrm>
          <a:noFill/>
          <a:ln>
            <a:noFill/>
          </a:ln>
        </p:spPr>
        <p:style>
          <a:lnRef idx="2">
            <a:schemeClr val="dk1"/>
          </a:lnRef>
          <a:fillRef idx="1">
            <a:schemeClr val="lt1"/>
          </a:fillRef>
          <a:effectRef idx="0">
            <a:schemeClr val="dk1"/>
          </a:effectRef>
          <a:fontRef idx="minor">
            <a:schemeClr val="dk1"/>
          </a:fontRef>
        </p:style>
        <p:txBody>
          <a:bodyPr/>
          <a:lstStyle/>
          <a:p>
            <a:r>
              <a:rPr lang="en-US" dirty="0" smtClean="0"/>
              <a:t>WORK </a:t>
            </a:r>
            <a:r>
              <a:rPr lang="en-US" dirty="0" smtClean="0"/>
              <a:t>PROCESS</a:t>
            </a:r>
            <a:endParaRPr lang="en-US" dirty="0"/>
          </a:p>
        </p:txBody>
      </p:sp>
      <p:sp>
        <p:nvSpPr>
          <p:cNvPr id="43" name="Text Placeholder 42"/>
          <p:cNvSpPr>
            <a:spLocks noGrp="1"/>
          </p:cNvSpPr>
          <p:nvPr>
            <p:ph type="body" sz="quarter" idx="25"/>
          </p:nvPr>
        </p:nvSpPr>
        <p:spPr>
          <a:xfrm>
            <a:off x="19621500" y="3564613"/>
            <a:ext cx="6279386" cy="468246"/>
          </a:xfrm>
        </p:spPr>
        <p:txBody>
          <a:bodyPr/>
          <a:lstStyle/>
          <a:p>
            <a:r>
              <a:rPr lang="en-US" dirty="0" smtClean="0"/>
              <a:t>CHALLENGES</a:t>
            </a:r>
            <a:endParaRPr lang="en-US" dirty="0"/>
          </a:p>
        </p:txBody>
      </p:sp>
      <p:sp>
        <p:nvSpPr>
          <p:cNvPr id="44" name="Text Placeholder 43"/>
          <p:cNvSpPr>
            <a:spLocks noGrp="1"/>
          </p:cNvSpPr>
          <p:nvPr>
            <p:ph type="body" sz="quarter" idx="26"/>
          </p:nvPr>
        </p:nvSpPr>
        <p:spPr>
          <a:xfrm>
            <a:off x="19622985" y="4095941"/>
            <a:ext cx="6279386" cy="3979040"/>
          </a:xfrm>
        </p:spPr>
        <p:style>
          <a:lnRef idx="1">
            <a:schemeClr val="accent6"/>
          </a:lnRef>
          <a:fillRef idx="2">
            <a:schemeClr val="accent6"/>
          </a:fillRef>
          <a:effectRef idx="1">
            <a:schemeClr val="accent6"/>
          </a:effectRef>
          <a:fontRef idx="minor">
            <a:schemeClr val="dk1"/>
          </a:fontRef>
        </p:style>
        <p:txBody>
          <a:bodyPr/>
          <a:lstStyle/>
          <a:p>
            <a:r>
              <a:rPr lang="en-US" sz="2000" dirty="0" smtClean="0"/>
              <a:t>A foreseen</a:t>
            </a:r>
            <a:r>
              <a:rPr lang="en-US" sz="2000" dirty="0" smtClean="0"/>
              <a:t> challenge of this game is creating a loop that can iterate through all of the commands and figure out which commands succeed and which one fails because all commands are executed simultaneously. If a unit is attacked its attack is canceled but creating a system that can catch if there is a loop of attacks (A attacks B, B attacks C, C attacks A) may be difficult to identify in my program. Also properly testing the logic for %100 accuracy will be time consuming. Creating a system for removing and adding units will also be tough to do in a neat and simple way.</a:t>
            </a:r>
            <a:endParaRPr lang="en-US" sz="2000" dirty="0"/>
          </a:p>
        </p:txBody>
      </p:sp>
      <p:sp>
        <p:nvSpPr>
          <p:cNvPr id="45" name="Text Placeholder 44"/>
          <p:cNvSpPr>
            <a:spLocks noGrp="1"/>
          </p:cNvSpPr>
          <p:nvPr>
            <p:ph type="body" sz="quarter" idx="27"/>
          </p:nvPr>
        </p:nvSpPr>
        <p:spPr>
          <a:xfrm>
            <a:off x="19659600" y="13383367"/>
            <a:ext cx="6279386" cy="468246"/>
          </a:xfrm>
        </p:spPr>
        <p:txBody>
          <a:bodyPr/>
          <a:lstStyle/>
          <a:p>
            <a:r>
              <a:rPr lang="en-US" dirty="0" smtClean="0"/>
              <a:t>WHAT’S NEXT</a:t>
            </a:r>
            <a:endParaRPr lang="en-US" dirty="0"/>
          </a:p>
        </p:txBody>
      </p:sp>
      <p:sp>
        <p:nvSpPr>
          <p:cNvPr id="46" name="Text Placeholder 45"/>
          <p:cNvSpPr>
            <a:spLocks noGrp="1"/>
          </p:cNvSpPr>
          <p:nvPr>
            <p:ph type="body" sz="quarter" idx="28"/>
          </p:nvPr>
        </p:nvSpPr>
        <p:spPr>
          <a:xfrm>
            <a:off x="19621500" y="13855809"/>
            <a:ext cx="6282531" cy="1824604"/>
          </a:xfrm>
        </p:spPr>
        <p:style>
          <a:lnRef idx="1">
            <a:schemeClr val="accent4"/>
          </a:lnRef>
          <a:fillRef idx="2">
            <a:schemeClr val="accent4"/>
          </a:fillRef>
          <a:effectRef idx="1">
            <a:schemeClr val="accent4"/>
          </a:effectRef>
          <a:fontRef idx="minor">
            <a:schemeClr val="dk1"/>
          </a:fontRef>
        </p:style>
        <p:txBody>
          <a:bodyPr/>
          <a:lstStyle/>
          <a:p>
            <a:r>
              <a:rPr lang="en-US" sz="2000" dirty="0" smtClean="0"/>
              <a:t>Right now I am just finishing up with input system and hope to get started on the logic to resolve all of the orders. If I do that fast enough I would add some animation to show the user which commands resolve and which ones don’t.</a:t>
            </a:r>
            <a:endParaRPr lang="en-US" sz="2000" dirty="0"/>
          </a:p>
        </p:txBody>
      </p:sp>
      <p:sp>
        <p:nvSpPr>
          <p:cNvPr id="47" name="Text Placeholder 46"/>
          <p:cNvSpPr>
            <a:spLocks noGrp="1"/>
          </p:cNvSpPr>
          <p:nvPr>
            <p:ph type="body" sz="quarter" idx="29"/>
          </p:nvPr>
        </p:nvSpPr>
        <p:spPr>
          <a:xfrm>
            <a:off x="19615150" y="16061413"/>
            <a:ext cx="6279386" cy="468246"/>
          </a:xfrm>
        </p:spPr>
        <p:txBody>
          <a:bodyPr/>
          <a:lstStyle/>
          <a:p>
            <a:r>
              <a:rPr lang="en-US" dirty="0" smtClean="0"/>
              <a:t>PROJECT TAGLINE</a:t>
            </a:r>
            <a:endParaRPr lang="en-US" dirty="0"/>
          </a:p>
        </p:txBody>
      </p:sp>
      <p:sp>
        <p:nvSpPr>
          <p:cNvPr id="48" name="Text Placeholder 47"/>
          <p:cNvSpPr>
            <a:spLocks noGrp="1"/>
          </p:cNvSpPr>
          <p:nvPr>
            <p:ph type="body" sz="quarter" idx="30"/>
          </p:nvPr>
        </p:nvSpPr>
        <p:spPr>
          <a:xfrm>
            <a:off x="19612769" y="16534791"/>
            <a:ext cx="6282531" cy="655053"/>
          </a:xfrm>
        </p:spPr>
        <p:style>
          <a:lnRef idx="1">
            <a:schemeClr val="accent5"/>
          </a:lnRef>
          <a:fillRef idx="2">
            <a:schemeClr val="accent5"/>
          </a:fillRef>
          <a:effectRef idx="1">
            <a:schemeClr val="accent5"/>
          </a:effectRef>
          <a:fontRef idx="minor">
            <a:schemeClr val="dk1"/>
          </a:fontRef>
        </p:style>
        <p:txBody>
          <a:bodyPr/>
          <a:lstStyle/>
          <a:p>
            <a:r>
              <a:rPr lang="en-US" sz="2400" b="1" dirty="0" smtClean="0"/>
              <a:t>Diplomacy – when war isn’t good enough</a:t>
            </a:r>
            <a:endParaRPr lang="en-US" sz="2400" b="1" dirty="0"/>
          </a:p>
        </p:txBody>
      </p:sp>
      <p:sp>
        <p:nvSpPr>
          <p:cNvPr id="49" name="Text Placeholder 48"/>
          <p:cNvSpPr>
            <a:spLocks noGrp="1"/>
          </p:cNvSpPr>
          <p:nvPr>
            <p:ph type="body" sz="quarter" idx="31"/>
          </p:nvPr>
        </p:nvSpPr>
        <p:spPr>
          <a:xfrm>
            <a:off x="13944600" y="-4354"/>
            <a:ext cx="10515600" cy="1001712"/>
          </a:xfrm>
        </p:spPr>
        <p:txBody>
          <a:bodyPr/>
          <a:lstStyle/>
          <a:p>
            <a:r>
              <a:rPr lang="en-US" dirty="0" smtClean="0">
                <a:solidFill>
                  <a:schemeClr val="accent1"/>
                </a:solidFill>
              </a:rPr>
              <a:t>Diplomacy</a:t>
            </a:r>
            <a:endParaRPr lang="en-US" dirty="0">
              <a:solidFill>
                <a:schemeClr val="accent1"/>
              </a:solidFill>
            </a:endParaRPr>
          </a:p>
        </p:txBody>
      </p:sp>
      <p:sp>
        <p:nvSpPr>
          <p:cNvPr id="50" name="Text Placeholder 49"/>
          <p:cNvSpPr>
            <a:spLocks noGrp="1"/>
          </p:cNvSpPr>
          <p:nvPr>
            <p:ph type="body" sz="quarter" idx="32"/>
          </p:nvPr>
        </p:nvSpPr>
        <p:spPr>
          <a:xfrm>
            <a:off x="13944600" y="914400"/>
            <a:ext cx="10439400" cy="786384"/>
          </a:xfrm>
          <a:ln>
            <a:noFill/>
          </a:ln>
        </p:spPr>
        <p:txBody>
          <a:bodyPr/>
          <a:lstStyle/>
          <a:p>
            <a:r>
              <a:rPr lang="en-US" dirty="0" smtClean="0">
                <a:solidFill>
                  <a:schemeClr val="accent1"/>
                </a:solidFill>
              </a:rPr>
              <a:t>Hugh McGough</a:t>
            </a:r>
            <a:endParaRPr lang="en-US" dirty="0">
              <a:solidFill>
                <a:schemeClr val="accent1"/>
              </a:solidFill>
            </a:endParaRPr>
          </a:p>
        </p:txBody>
      </p:sp>
      <p:sp>
        <p:nvSpPr>
          <p:cNvPr id="51" name="Text Placeholder 50"/>
          <p:cNvSpPr>
            <a:spLocks noGrp="1"/>
          </p:cNvSpPr>
          <p:nvPr>
            <p:ph type="body" sz="quarter" idx="33"/>
          </p:nvPr>
        </p:nvSpPr>
        <p:spPr/>
        <p:txBody>
          <a:bodyPr/>
          <a:lstStyle/>
          <a:p>
            <a:endParaRPr lang="en-US" dirty="0"/>
          </a:p>
        </p:txBody>
      </p:sp>
      <p:sp>
        <p:nvSpPr>
          <p:cNvPr id="22" name="Rectangle 21"/>
          <p:cNvSpPr/>
          <p:nvPr/>
        </p:nvSpPr>
        <p:spPr>
          <a:xfrm>
            <a:off x="10591800" y="48600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24" name="Rectangle 23"/>
          <p:cNvSpPr/>
          <p:nvPr/>
        </p:nvSpPr>
        <p:spPr>
          <a:xfrm>
            <a:off x="10591800" y="74508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Country</a:t>
            </a:r>
            <a:endParaRPr lang="en-US" sz="3600" dirty="0"/>
          </a:p>
        </p:txBody>
      </p:sp>
      <p:cxnSp>
        <p:nvCxnSpPr>
          <p:cNvPr id="31" name="Straight Arrow Connector 30"/>
          <p:cNvCxnSpPr>
            <a:stCxn id="24" idx="0"/>
            <a:endCxn id="22" idx="2"/>
          </p:cNvCxnSpPr>
          <p:nvPr/>
        </p:nvCxnSpPr>
        <p:spPr>
          <a:xfrm flipV="1">
            <a:off x="11658600" y="5850613"/>
            <a:ext cx="0" cy="1600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4401800" y="74508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Input Banner</a:t>
            </a:r>
            <a:endParaRPr lang="en-US" sz="3600" dirty="0"/>
          </a:p>
        </p:txBody>
      </p:sp>
      <p:sp>
        <p:nvSpPr>
          <p:cNvPr id="57" name="Rectangle 56"/>
          <p:cNvSpPr/>
          <p:nvPr/>
        </p:nvSpPr>
        <p:spPr>
          <a:xfrm>
            <a:off x="15163800" y="10422612"/>
            <a:ext cx="2133600" cy="108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Input Type</a:t>
            </a:r>
            <a:endParaRPr lang="en-US" sz="3600" dirty="0"/>
          </a:p>
        </p:txBody>
      </p:sp>
      <p:sp>
        <p:nvSpPr>
          <p:cNvPr id="58" name="Rectangle 57"/>
          <p:cNvSpPr/>
          <p:nvPr/>
        </p:nvSpPr>
        <p:spPr>
          <a:xfrm>
            <a:off x="13335000" y="9279612"/>
            <a:ext cx="2133600" cy="1083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Input Type</a:t>
            </a:r>
            <a:endParaRPr lang="en-US" sz="3600" dirty="0"/>
          </a:p>
        </p:txBody>
      </p:sp>
      <p:sp>
        <p:nvSpPr>
          <p:cNvPr id="59" name="Rectangle 58"/>
          <p:cNvSpPr/>
          <p:nvPr/>
        </p:nvSpPr>
        <p:spPr>
          <a:xfrm>
            <a:off x="16764000" y="89916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Submit Orders</a:t>
            </a:r>
            <a:endParaRPr lang="en-US" sz="3600" dirty="0"/>
          </a:p>
        </p:txBody>
      </p:sp>
      <p:cxnSp>
        <p:nvCxnSpPr>
          <p:cNvPr id="60" name="Straight Arrow Connector 59"/>
          <p:cNvCxnSpPr>
            <a:stCxn id="57" idx="0"/>
            <a:endCxn id="56" idx="2"/>
          </p:cNvCxnSpPr>
          <p:nvPr/>
        </p:nvCxnSpPr>
        <p:spPr>
          <a:xfrm flipH="1" flipV="1">
            <a:off x="15468600" y="8441413"/>
            <a:ext cx="762000" cy="19811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8" idx="0"/>
            <a:endCxn id="56" idx="2"/>
          </p:cNvCxnSpPr>
          <p:nvPr/>
        </p:nvCxnSpPr>
        <p:spPr>
          <a:xfrm flipV="1">
            <a:off x="14401800" y="8441413"/>
            <a:ext cx="1066800" cy="8381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4" idx="3"/>
            <a:endCxn id="56" idx="1"/>
          </p:cNvCxnSpPr>
          <p:nvPr/>
        </p:nvCxnSpPr>
        <p:spPr>
          <a:xfrm>
            <a:off x="12725400" y="7946113"/>
            <a:ext cx="1676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6" idx="0"/>
            <a:endCxn id="22" idx="3"/>
          </p:cNvCxnSpPr>
          <p:nvPr/>
        </p:nvCxnSpPr>
        <p:spPr>
          <a:xfrm flipH="1" flipV="1">
            <a:off x="12725400" y="5355313"/>
            <a:ext cx="2743200" cy="20955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17145000" y="67650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Order</a:t>
            </a:r>
          </a:p>
        </p:txBody>
      </p:sp>
      <p:cxnSp>
        <p:nvCxnSpPr>
          <p:cNvPr id="100" name="Straight Arrow Connector 99"/>
          <p:cNvCxnSpPr>
            <a:stCxn id="59" idx="0"/>
            <a:endCxn id="98" idx="2"/>
          </p:cNvCxnSpPr>
          <p:nvPr/>
        </p:nvCxnSpPr>
        <p:spPr>
          <a:xfrm flipV="1">
            <a:off x="17830800" y="7755613"/>
            <a:ext cx="381000" cy="12359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Explosion 1 109"/>
          <p:cNvSpPr/>
          <p:nvPr/>
        </p:nvSpPr>
        <p:spPr>
          <a:xfrm>
            <a:off x="12877800" y="7603213"/>
            <a:ext cx="1143000" cy="685800"/>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Action</a:t>
            </a:r>
            <a:endParaRPr lang="en-US" sz="1000" dirty="0"/>
          </a:p>
        </p:txBody>
      </p:sp>
      <p:sp>
        <p:nvSpPr>
          <p:cNvPr id="112" name="Rectangle 111"/>
          <p:cNvSpPr/>
          <p:nvPr/>
        </p:nvSpPr>
        <p:spPr>
          <a:xfrm>
            <a:off x="14935200" y="53934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Order Resolver</a:t>
            </a:r>
            <a:endParaRPr lang="en-US" sz="3600" dirty="0"/>
          </a:p>
        </p:txBody>
      </p:sp>
      <p:cxnSp>
        <p:nvCxnSpPr>
          <p:cNvPr id="124" name="Straight Arrow Connector 123"/>
          <p:cNvCxnSpPr>
            <a:stCxn id="98" idx="0"/>
            <a:endCxn id="112" idx="3"/>
          </p:cNvCxnSpPr>
          <p:nvPr/>
        </p:nvCxnSpPr>
        <p:spPr>
          <a:xfrm flipH="1" flipV="1">
            <a:off x="17068800" y="5888713"/>
            <a:ext cx="1143000" cy="8763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12" idx="1"/>
            <a:endCxn id="22" idx="3"/>
          </p:cNvCxnSpPr>
          <p:nvPr/>
        </p:nvCxnSpPr>
        <p:spPr>
          <a:xfrm flipH="1" flipV="1">
            <a:off x="12725400" y="5355313"/>
            <a:ext cx="2209800"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Explosion 2 141"/>
          <p:cNvSpPr/>
          <p:nvPr/>
        </p:nvSpPr>
        <p:spPr>
          <a:xfrm flipH="1">
            <a:off x="13106400" y="5393413"/>
            <a:ext cx="1854153" cy="58562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Graphics</a:t>
            </a:r>
          </a:p>
          <a:p>
            <a:pPr algn="ctr"/>
            <a:r>
              <a:rPr lang="en-US" sz="1000" dirty="0" smtClean="0"/>
              <a:t>Update</a:t>
            </a:r>
            <a:endParaRPr lang="en-US" sz="1000" dirty="0"/>
          </a:p>
        </p:txBody>
      </p:sp>
      <p:sp>
        <p:nvSpPr>
          <p:cNvPr id="175" name="Explosion 2 174"/>
          <p:cNvSpPr/>
          <p:nvPr/>
        </p:nvSpPr>
        <p:spPr>
          <a:xfrm rot="1327104">
            <a:off x="13853804" y="6511814"/>
            <a:ext cx="1613979"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Displays to Map</a:t>
            </a:r>
            <a:endParaRPr lang="en-US" sz="1000" dirty="0"/>
          </a:p>
        </p:txBody>
      </p:sp>
      <p:sp>
        <p:nvSpPr>
          <p:cNvPr id="176" name="Explosion 2 175"/>
          <p:cNvSpPr/>
          <p:nvPr/>
        </p:nvSpPr>
        <p:spPr>
          <a:xfrm>
            <a:off x="10896600" y="6384013"/>
            <a:ext cx="1613979"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Displays to Map</a:t>
            </a:r>
            <a:endParaRPr lang="en-US" sz="1000" dirty="0"/>
          </a:p>
        </p:txBody>
      </p:sp>
      <p:sp>
        <p:nvSpPr>
          <p:cNvPr id="180" name="Plus 179"/>
          <p:cNvSpPr/>
          <p:nvPr/>
        </p:nvSpPr>
        <p:spPr>
          <a:xfrm>
            <a:off x="14782800" y="9813013"/>
            <a:ext cx="1066800" cy="990600"/>
          </a:xfrm>
          <a:prstGeom prst="mathPlus">
            <a:avLst>
              <a:gd name="adj1" fmla="val 287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smtClean="0"/>
              <a:t>Creates Input</a:t>
            </a:r>
            <a:endParaRPr lang="en-US" sz="1000" dirty="0"/>
          </a:p>
        </p:txBody>
      </p:sp>
      <p:cxnSp>
        <p:nvCxnSpPr>
          <p:cNvPr id="187" name="Straight Arrow Connector 186"/>
          <p:cNvCxnSpPr>
            <a:stCxn id="56" idx="3"/>
            <a:endCxn id="59" idx="0"/>
          </p:cNvCxnSpPr>
          <p:nvPr/>
        </p:nvCxnSpPr>
        <p:spPr>
          <a:xfrm>
            <a:off x="16535400" y="7946113"/>
            <a:ext cx="1295400" cy="1045487"/>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1" name="Explosion 2 180"/>
          <p:cNvSpPr/>
          <p:nvPr/>
        </p:nvSpPr>
        <p:spPr>
          <a:xfrm rot="20770074">
            <a:off x="16202749" y="8074038"/>
            <a:ext cx="1963858"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Displays to Banner</a:t>
            </a:r>
            <a:endParaRPr lang="en-US" sz="1000" dirty="0"/>
          </a:p>
        </p:txBody>
      </p:sp>
      <p:sp>
        <p:nvSpPr>
          <p:cNvPr id="178" name="Plus 177"/>
          <p:cNvSpPr/>
          <p:nvPr/>
        </p:nvSpPr>
        <p:spPr>
          <a:xfrm>
            <a:off x="17602200" y="7848600"/>
            <a:ext cx="990600" cy="838200"/>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smtClean="0"/>
              <a:t>Creates</a:t>
            </a:r>
            <a:endParaRPr lang="en-US" sz="1000" dirty="0"/>
          </a:p>
        </p:txBody>
      </p:sp>
      <p:sp>
        <p:nvSpPr>
          <p:cNvPr id="182" name="Plus 181"/>
          <p:cNvSpPr/>
          <p:nvPr/>
        </p:nvSpPr>
        <p:spPr>
          <a:xfrm>
            <a:off x="17221200" y="5774413"/>
            <a:ext cx="1066800" cy="990600"/>
          </a:xfrm>
          <a:prstGeom prst="mathPlus">
            <a:avLst>
              <a:gd name="adj1" fmla="val 287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smtClean="0"/>
              <a:t>Inputs</a:t>
            </a:r>
          </a:p>
        </p:txBody>
      </p:sp>
      <p:sp>
        <p:nvSpPr>
          <p:cNvPr id="183" name="Explosion 2 182"/>
          <p:cNvSpPr/>
          <p:nvPr/>
        </p:nvSpPr>
        <p:spPr>
          <a:xfrm rot="21229092" flipH="1">
            <a:off x="14354494" y="8638268"/>
            <a:ext cx="1963858"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 to Banner</a:t>
            </a:r>
            <a:endParaRPr lang="en-US" sz="1000" dirty="0"/>
          </a:p>
        </p:txBody>
      </p:sp>
      <p:sp>
        <p:nvSpPr>
          <p:cNvPr id="189" name="Rectangle 188"/>
          <p:cNvSpPr/>
          <p:nvPr/>
        </p:nvSpPr>
        <p:spPr>
          <a:xfrm>
            <a:off x="8153400" y="8209630"/>
            <a:ext cx="2057400" cy="2743200"/>
          </a:xfrm>
          <a:prstGeom prst="rect">
            <a:avLst/>
          </a:prstGeom>
        </p:spPr>
        <p:style>
          <a:lnRef idx="2">
            <a:schemeClr val="accent1">
              <a:shade val="50000"/>
            </a:schemeClr>
          </a:lnRef>
          <a:fillRef idx="1002">
            <a:schemeClr val="dk1"/>
          </a:fillRef>
          <a:effectRef idx="0">
            <a:schemeClr val="accent1"/>
          </a:effectRef>
          <a:fontRef idx="minor">
            <a:schemeClr val="lt1"/>
          </a:fontRef>
        </p:style>
        <p:txBody>
          <a:bodyPr rtlCol="0" anchor="t"/>
          <a:lstStyle/>
          <a:p>
            <a:pPr>
              <a:buFont typeface="Arial" pitchFamily="34" charset="0"/>
              <a:buChar char="•"/>
            </a:pPr>
            <a:r>
              <a:rPr lang="en-US" sz="1400" dirty="0" smtClean="0"/>
              <a:t> If it is a scoring country</a:t>
            </a:r>
          </a:p>
          <a:p>
            <a:pPr>
              <a:buFont typeface="Arial" pitchFamily="34" charset="0"/>
              <a:buChar char="•"/>
            </a:pPr>
            <a:r>
              <a:rPr lang="en-US" sz="1400" dirty="0" smtClean="0"/>
              <a:t>What land type it is</a:t>
            </a:r>
          </a:p>
          <a:p>
            <a:pPr>
              <a:buFont typeface="Arial" pitchFamily="34" charset="0"/>
              <a:buChar char="•"/>
            </a:pPr>
            <a:r>
              <a:rPr lang="en-US" sz="1400" dirty="0" smtClean="0"/>
              <a:t>Which team occupies it</a:t>
            </a:r>
          </a:p>
          <a:p>
            <a:pPr>
              <a:buFont typeface="Arial" pitchFamily="34" charset="0"/>
              <a:buChar char="•"/>
            </a:pPr>
            <a:r>
              <a:rPr lang="en-US" sz="1400" dirty="0" smtClean="0"/>
              <a:t>Which unit type occupies it</a:t>
            </a:r>
          </a:p>
          <a:p>
            <a:pPr>
              <a:buFont typeface="Arial" pitchFamily="34" charset="0"/>
              <a:buChar char="•"/>
            </a:pPr>
            <a:r>
              <a:rPr lang="en-US" sz="1400" dirty="0" smtClean="0"/>
              <a:t>The coordinates of the country on the map</a:t>
            </a:r>
          </a:p>
          <a:p>
            <a:pPr>
              <a:buFont typeface="Arial" pitchFamily="34" charset="0"/>
              <a:buChar char="•"/>
            </a:pPr>
            <a:r>
              <a:rPr lang="en-US" sz="1400" dirty="0" smtClean="0"/>
              <a:t>Its bordering countries or territories</a:t>
            </a:r>
          </a:p>
          <a:p>
            <a:pPr>
              <a:buFont typeface="Arial" pitchFamily="34" charset="0"/>
              <a:buChar char="•"/>
            </a:pPr>
            <a:endParaRPr lang="en-US" sz="1400" dirty="0" smtClean="0"/>
          </a:p>
        </p:txBody>
      </p:sp>
      <p:sp>
        <p:nvSpPr>
          <p:cNvPr id="188" name="Right Arrow 187"/>
          <p:cNvSpPr/>
          <p:nvPr/>
        </p:nvSpPr>
        <p:spPr>
          <a:xfrm>
            <a:off x="8153400" y="7628605"/>
            <a:ext cx="2362200" cy="762000"/>
          </a:xfrm>
          <a:prstGeom prst="rightArrow">
            <a:avLst>
              <a:gd name="adj1" fmla="val 50000"/>
              <a:gd name="adj2" fmla="val 40000"/>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smtClean="0"/>
              <a:t>Constants and Data Variables</a:t>
            </a:r>
            <a:endParaRPr lang="en-US" sz="1000" dirty="0"/>
          </a:p>
        </p:txBody>
      </p:sp>
      <p:sp>
        <p:nvSpPr>
          <p:cNvPr id="193" name="Rectangle 192"/>
          <p:cNvSpPr/>
          <p:nvPr/>
        </p:nvSpPr>
        <p:spPr>
          <a:xfrm>
            <a:off x="10591800" y="97368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Border</a:t>
            </a:r>
            <a:endParaRPr lang="en-US" sz="3600" dirty="0"/>
          </a:p>
        </p:txBody>
      </p:sp>
      <p:cxnSp>
        <p:nvCxnSpPr>
          <p:cNvPr id="194" name="Straight Arrow Connector 193"/>
          <p:cNvCxnSpPr>
            <a:stCxn id="193" idx="0"/>
            <a:endCxn id="24" idx="2"/>
          </p:cNvCxnSpPr>
          <p:nvPr/>
        </p:nvCxnSpPr>
        <p:spPr>
          <a:xfrm flipV="1">
            <a:off x="11658600" y="8441413"/>
            <a:ext cx="0" cy="1295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7" name="10-Point Star 196"/>
          <p:cNvSpPr/>
          <p:nvPr/>
        </p:nvSpPr>
        <p:spPr>
          <a:xfrm>
            <a:off x="11277600" y="8974813"/>
            <a:ext cx="685800" cy="457200"/>
          </a:xfrm>
          <a:prstGeom prst="star10">
            <a:avLst>
              <a:gd name="adj" fmla="val 42534"/>
              <a:gd name="hf" fmla="val 10514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smtClean="0"/>
              <a:t>Data Field</a:t>
            </a:r>
            <a:endParaRPr lang="en-US" sz="1000" dirty="0"/>
          </a:p>
        </p:txBody>
      </p:sp>
      <p:pic>
        <p:nvPicPr>
          <p:cNvPr id="200"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8510" t="9309" r="13032" b="15559"/>
          <a:stretch/>
        </p:blipFill>
        <p:spPr bwMode="auto">
          <a:xfrm>
            <a:off x="9639300" y="11948679"/>
            <a:ext cx="8153400" cy="624633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 name="Picture 204" descr="NAfricaarmyrollover.png"/>
          <p:cNvPicPr>
            <a:picLocks noChangeAspect="1"/>
          </p:cNvPicPr>
          <p:nvPr/>
        </p:nvPicPr>
        <p:blipFill>
          <a:blip r:embed="rId4" cstate="print"/>
          <a:stretch>
            <a:fillRect/>
          </a:stretch>
        </p:blipFill>
        <p:spPr>
          <a:xfrm rot="495021">
            <a:off x="19507200" y="17602200"/>
            <a:ext cx="914400" cy="914400"/>
          </a:xfrm>
          <a:prstGeom prst="rect">
            <a:avLst/>
          </a:prstGeom>
          <a:noFill/>
          <a:ln>
            <a:noFill/>
          </a:ln>
        </p:spPr>
      </p:pic>
      <p:pic>
        <p:nvPicPr>
          <p:cNvPr id="206" name="Picture 205" descr="Germanyarmyrollover.png"/>
          <p:cNvPicPr>
            <a:picLocks noChangeAspect="1"/>
          </p:cNvPicPr>
          <p:nvPr/>
        </p:nvPicPr>
        <p:blipFill>
          <a:blip r:embed="rId5" cstate="print"/>
          <a:stretch>
            <a:fillRect/>
          </a:stretch>
        </p:blipFill>
        <p:spPr>
          <a:xfrm rot="270513">
            <a:off x="8763000" y="3810000"/>
            <a:ext cx="914400" cy="914400"/>
          </a:xfrm>
          <a:prstGeom prst="rect">
            <a:avLst/>
          </a:prstGeom>
        </p:spPr>
      </p:pic>
      <p:pic>
        <p:nvPicPr>
          <p:cNvPr id="207" name="Picture 206" descr="rolloveranchor.png"/>
          <p:cNvPicPr>
            <a:picLocks noChangeAspect="1"/>
          </p:cNvPicPr>
          <p:nvPr/>
        </p:nvPicPr>
        <p:blipFill>
          <a:blip r:embed="rId6" cstate="print"/>
          <a:stretch>
            <a:fillRect/>
          </a:stretch>
        </p:blipFill>
        <p:spPr>
          <a:xfrm rot="284802">
            <a:off x="2362200" y="1524000"/>
            <a:ext cx="914400" cy="914400"/>
          </a:xfrm>
          <a:prstGeom prst="rect">
            <a:avLst/>
          </a:prstGeom>
        </p:spPr>
      </p:pic>
      <p:pic>
        <p:nvPicPr>
          <p:cNvPr id="208" name="Picture 207" descr="Egyptarmyrollover.png"/>
          <p:cNvPicPr>
            <a:picLocks noChangeAspect="1"/>
          </p:cNvPicPr>
          <p:nvPr/>
        </p:nvPicPr>
        <p:blipFill>
          <a:blip r:embed="rId7" cstate="print"/>
          <a:stretch>
            <a:fillRect/>
          </a:stretch>
        </p:blipFill>
        <p:spPr>
          <a:xfrm rot="20975893">
            <a:off x="22936200" y="17449800"/>
            <a:ext cx="914400" cy="914400"/>
          </a:xfrm>
          <a:prstGeom prst="rect">
            <a:avLst/>
          </a:prstGeom>
        </p:spPr>
      </p:pic>
      <p:pic>
        <p:nvPicPr>
          <p:cNvPr id="209" name="Picture 208" descr="Balkansarmyrollover.png"/>
          <p:cNvPicPr>
            <a:picLocks noChangeAspect="1"/>
          </p:cNvPicPr>
          <p:nvPr/>
        </p:nvPicPr>
        <p:blipFill>
          <a:blip r:embed="rId8" cstate="print"/>
          <a:stretch>
            <a:fillRect/>
          </a:stretch>
        </p:blipFill>
        <p:spPr>
          <a:xfrm>
            <a:off x="17449800" y="3657600"/>
            <a:ext cx="914400" cy="914400"/>
          </a:xfrm>
          <a:prstGeom prst="rect">
            <a:avLst/>
          </a:prstGeom>
        </p:spPr>
      </p:pic>
      <p:pic>
        <p:nvPicPr>
          <p:cNvPr id="210" name="Picture 209" descr="Italynavyrollover.png"/>
          <p:cNvPicPr>
            <a:picLocks noChangeAspect="1"/>
          </p:cNvPicPr>
          <p:nvPr/>
        </p:nvPicPr>
        <p:blipFill>
          <a:blip r:embed="rId9" cstate="print"/>
          <a:stretch>
            <a:fillRect/>
          </a:stretch>
        </p:blipFill>
        <p:spPr>
          <a:xfrm rot="21132898">
            <a:off x="9049317" y="6306117"/>
            <a:ext cx="914400" cy="914400"/>
          </a:xfrm>
          <a:prstGeom prst="rect">
            <a:avLst/>
          </a:prstGeom>
        </p:spPr>
      </p:pic>
      <p:cxnSp>
        <p:nvCxnSpPr>
          <p:cNvPr id="212" name="Straight Arrow Connector 211"/>
          <p:cNvCxnSpPr>
            <a:stCxn id="24" idx="3"/>
            <a:endCxn id="58" idx="1"/>
          </p:cNvCxnSpPr>
          <p:nvPr/>
        </p:nvCxnSpPr>
        <p:spPr>
          <a:xfrm>
            <a:off x="12725400" y="7946113"/>
            <a:ext cx="609600" cy="18752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6" name="10-Point Star 225"/>
          <p:cNvSpPr/>
          <p:nvPr/>
        </p:nvSpPr>
        <p:spPr>
          <a:xfrm>
            <a:off x="12801600" y="8534400"/>
            <a:ext cx="838200" cy="609600"/>
          </a:xfrm>
          <a:prstGeom prst="star10">
            <a:avLst>
              <a:gd name="adj" fmla="val 42534"/>
              <a:gd name="hf" fmla="val 10514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smtClean="0"/>
              <a:t>Reads Data Fields</a:t>
            </a:r>
            <a:endParaRPr lang="en-US" sz="1000" dirty="0"/>
          </a:p>
        </p:txBody>
      </p:sp>
    </p:spTree>
    <p:extLst>
      <p:ext uri="{BB962C8B-B14F-4D97-AF65-F5344CB8AC3E}">
        <p14:creationId xmlns:p14="http://schemas.microsoft.com/office/powerpoint/2010/main" xmlns="" val="2550174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4.jpeg"/></Relationships>
</file>

<file path=ppt/theme/theme1.xml><?xml version="1.0" encoding="utf-8"?>
<a:theme xmlns:a="http://schemas.openxmlformats.org/drawingml/2006/main" name="PosterPresentation-RooseveltAPCS-AY201314">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lIns="56594" tIns="28298" rIns="56594" bIns="28298" anchor="t" anchorCtr="1">
        <a:normAutofit fontScale="92500" lnSpcReduction="10000"/>
      </a:bodyPr>
      <a:lstStyle>
        <a:defPPr defTabSz="914400">
          <a:defRPr dirty="0" smtClean="0">
            <a:solidFill>
              <a:schemeClr val="tx2"/>
            </a:solidFill>
          </a:defRPr>
        </a:defPPr>
      </a:lstStyle>
    </a:txDef>
  </a:objectDefaults>
  <a:extraClrSchemeLst/>
</a:theme>
</file>

<file path=ppt/theme/theme2.xml><?xml version="1.0" encoding="utf-8"?>
<a:theme xmlns:a="http://schemas.openxmlformats.org/drawingml/2006/main" name="22x30 Four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2x30 Three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Austi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PosterPresentation-RooseveltAPCS-AY201314</Template>
  <TotalTime>428</TotalTime>
  <Words>827</Words>
  <Application>Microsoft Office PowerPoint</Application>
  <PresentationFormat>Custom</PresentationFormat>
  <Paragraphs>52</Paragraphs>
  <Slides>1</Slides>
  <Notes>1</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6" baseType="lpstr">
      <vt:lpstr>PosterPresentation-RooseveltAPCS-AY201314</vt:lpstr>
      <vt:lpstr>22x30 Four Column</vt:lpstr>
      <vt:lpstr>22x30 Three Column</vt:lpstr>
      <vt:lpstr>Austin</vt:lpstr>
      <vt:lpstr>Image</vt:lpstr>
      <vt:lpstr>Slide 1</vt:lpstr>
    </vt:vector>
  </TitlesOfParts>
  <Company>Seattle Public Schools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 2015 12 McGough, Hugh R 06431373</dc:creator>
  <cp:lastModifiedBy>Hugh</cp:lastModifiedBy>
  <cp:revision>20</cp:revision>
  <dcterms:created xsi:type="dcterms:W3CDTF">2015-05-28T16:58:02Z</dcterms:created>
  <dcterms:modified xsi:type="dcterms:W3CDTF">2015-05-29T04:56:17Z</dcterms:modified>
</cp:coreProperties>
</file>