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 id="2147483819" r:id="rId4"/>
  </p:sldMasterIdLst>
  <p:sldIdLst>
    <p:sldId id="256" r:id="rId5"/>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50" d="100"/>
          <a:sy n="50" d="100"/>
        </p:scale>
        <p:origin x="-72" y="1848"/>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28,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28,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7" name="Rectangle 56"/>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28,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2716715" y="1765525"/>
            <a:ext cx="10686771" cy="1656877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3" name="Content Placeholder 2"/>
          <p:cNvSpPr>
            <a:spLocks noGrp="1"/>
          </p:cNvSpPr>
          <p:nvPr>
            <p:ph idx="1"/>
          </p:nvPr>
        </p:nvSpPr>
        <p:spPr>
          <a:xfrm>
            <a:off x="3437682" y="2512479"/>
            <a:ext cx="9271320" cy="15108820"/>
          </a:xfrm>
        </p:spPr>
        <p:txBody>
          <a:bodyPr/>
          <a:lstStyle>
            <a:lvl1pPr>
              <a:defRPr sz="7100"/>
            </a:lvl1pPr>
            <a:lvl2pPr>
              <a:defRPr sz="6500"/>
            </a:lvl2pPr>
            <a:lvl3pPr>
              <a:defRPr sz="5900"/>
            </a:lvl3pPr>
            <a:lvl4pPr>
              <a:defRPr sz="5300"/>
            </a:lvl4pPr>
            <a:lvl5pPr>
              <a:defRPr sz="48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2" name="Title 1"/>
          <p:cNvSpPr>
            <a:spLocks noGrp="1"/>
          </p:cNvSpPr>
          <p:nvPr>
            <p:ph type="title"/>
          </p:nvPr>
        </p:nvSpPr>
        <p:spPr>
          <a:xfrm>
            <a:off x="14219499" y="7795141"/>
            <a:ext cx="9913716" cy="4291915"/>
          </a:xfrm>
        </p:spPr>
        <p:txBody>
          <a:bodyPr anchor="b">
            <a:normAutofit/>
          </a:bodyPr>
          <a:lstStyle>
            <a:lvl1pPr algn="l">
              <a:defRPr sz="8300" b="0"/>
            </a:lvl1pPr>
          </a:lstStyle>
          <a:p>
            <a:r>
              <a:rPr lang="en-US" smtClean="0"/>
              <a:t>Click to edit Master title style</a:t>
            </a:r>
            <a:endParaRPr lang="en-US"/>
          </a:p>
        </p:txBody>
      </p:sp>
      <p:sp>
        <p:nvSpPr>
          <p:cNvPr id="4" name="Text Placeholder 3"/>
          <p:cNvSpPr>
            <a:spLocks noGrp="1"/>
          </p:cNvSpPr>
          <p:nvPr>
            <p:ph type="body" sz="half" idx="2"/>
          </p:nvPr>
        </p:nvSpPr>
        <p:spPr>
          <a:xfrm>
            <a:off x="14209776" y="12135183"/>
            <a:ext cx="9896352" cy="4452518"/>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1147212" y="0"/>
            <a:ext cx="29796996" cy="201168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1" name="Rectangle 10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2" name="Rectangle 101"/>
          <p:cNvSpPr/>
          <p:nvPr/>
        </p:nvSpPr>
        <p:spPr>
          <a:xfrm>
            <a:off x="2716715" y="1765525"/>
            <a:ext cx="10686771" cy="16568772"/>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105" name="Rectangle 104"/>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title"/>
          </p:nvPr>
        </p:nvSpPr>
        <p:spPr>
          <a:xfrm>
            <a:off x="14203272" y="7805318"/>
            <a:ext cx="9902952" cy="4291584"/>
          </a:xfrm>
        </p:spPr>
        <p:txBody>
          <a:bodyPr anchor="b">
            <a:normAutofit/>
          </a:bodyPr>
          <a:lstStyle>
            <a:lvl1pPr algn="l">
              <a:defRPr sz="8300" b="0"/>
            </a:lvl1pPr>
          </a:lstStyle>
          <a:p>
            <a:r>
              <a:rPr lang="en-US" smtClean="0"/>
              <a:t>Click to edit Master title style</a:t>
            </a:r>
            <a:endParaRPr lang="en-US"/>
          </a:p>
        </p:txBody>
      </p:sp>
      <p:sp>
        <p:nvSpPr>
          <p:cNvPr id="3" name="Picture Placeholder 2"/>
          <p:cNvSpPr>
            <a:spLocks noGrp="1"/>
          </p:cNvSpPr>
          <p:nvPr>
            <p:ph type="pic" idx="1"/>
          </p:nvPr>
        </p:nvSpPr>
        <p:spPr>
          <a:xfrm>
            <a:off x="3015626" y="2035132"/>
            <a:ext cx="10078869" cy="16039795"/>
          </a:xfrm>
        </p:spPr>
        <p:txBody>
          <a:bodyPr/>
          <a:lstStyle>
            <a:lvl1pPr marL="0" indent="0">
              <a:buNone/>
              <a:defRPr sz="9500">
                <a:solidFill>
                  <a:schemeClr val="accent1"/>
                </a:solidFill>
              </a:defRPr>
            </a:lvl1pPr>
            <a:lvl2pPr marL="1358524" indent="0">
              <a:buNone/>
              <a:defRPr sz="8300"/>
            </a:lvl2pPr>
            <a:lvl3pPr marL="2717048" indent="0">
              <a:buNone/>
              <a:defRPr sz="7100"/>
            </a:lvl3pPr>
            <a:lvl4pPr marL="4075572" indent="0">
              <a:buNone/>
              <a:defRPr sz="5900"/>
            </a:lvl4pPr>
            <a:lvl5pPr marL="5434096" indent="0">
              <a:buNone/>
              <a:defRPr sz="5900"/>
            </a:lvl5pPr>
            <a:lvl6pPr marL="6792620" indent="0">
              <a:buNone/>
              <a:defRPr sz="5900"/>
            </a:lvl6pPr>
            <a:lvl7pPr marL="8151144" indent="0">
              <a:buNone/>
              <a:defRPr sz="5900"/>
            </a:lvl7pPr>
            <a:lvl8pPr marL="9509669" indent="0">
              <a:buNone/>
              <a:defRPr sz="5900"/>
            </a:lvl8pPr>
            <a:lvl9pPr marL="10868193" indent="0">
              <a:buNone/>
              <a:defRPr sz="5900"/>
            </a:lvl9pPr>
          </a:lstStyle>
          <a:p>
            <a:r>
              <a:rPr lang="en-US" smtClean="0"/>
              <a:t>Click icon to add picture</a:t>
            </a:r>
            <a:endParaRPr lang="en-US" dirty="0"/>
          </a:p>
        </p:txBody>
      </p:sp>
      <p:sp>
        <p:nvSpPr>
          <p:cNvPr id="4" name="Text Placeholder 3"/>
          <p:cNvSpPr>
            <a:spLocks noGrp="1"/>
          </p:cNvSpPr>
          <p:nvPr>
            <p:ph type="body" sz="half" idx="2"/>
          </p:nvPr>
        </p:nvSpPr>
        <p:spPr>
          <a:xfrm>
            <a:off x="14203892" y="12123726"/>
            <a:ext cx="9901719" cy="4457379"/>
          </a:xfrm>
        </p:spPr>
        <p:txBody>
          <a:bodyPr>
            <a:normAutofit/>
          </a:bodyPr>
          <a:lstStyle>
            <a:lvl1pPr marL="0" indent="0">
              <a:buNone/>
              <a:defRPr sz="4800">
                <a:solidFill>
                  <a:srgbClr val="424242"/>
                </a:solidFill>
              </a:defRPr>
            </a:lvl1pPr>
            <a:lvl2pPr marL="1358524" indent="0">
              <a:buNone/>
              <a:defRPr sz="3600"/>
            </a:lvl2pPr>
            <a:lvl3pPr marL="2717048" indent="0">
              <a:buNone/>
              <a:defRPr sz="3000"/>
            </a:lvl3pPr>
            <a:lvl4pPr marL="4075572" indent="0">
              <a:buNone/>
              <a:defRPr sz="2700"/>
            </a:lvl4pPr>
            <a:lvl5pPr marL="5434096" indent="0">
              <a:buNone/>
              <a:defRPr sz="2700"/>
            </a:lvl5pPr>
            <a:lvl6pPr marL="6792620" indent="0">
              <a:buNone/>
              <a:defRPr sz="2700"/>
            </a:lvl6pPr>
            <a:lvl7pPr marL="8151144" indent="0">
              <a:buNone/>
              <a:defRPr sz="2700"/>
            </a:lvl7pPr>
            <a:lvl8pPr marL="9509669" indent="0">
              <a:buNone/>
              <a:defRPr sz="2700"/>
            </a:lvl8pPr>
            <a:lvl9pPr marL="10868193"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28, 2015</a:t>
            </a:fld>
            <a:endParaRPr lang="en-US"/>
          </a:p>
        </p:txBody>
      </p:sp>
      <p:sp>
        <p:nvSpPr>
          <p:cNvPr id="6" name="Footer Placeholder 5"/>
          <p:cNvSpPr>
            <a:spLocks noGrp="1"/>
          </p:cNvSpPr>
          <p:nvPr>
            <p:ph type="ftr" sz="quarter" idx="11"/>
          </p:nvPr>
        </p:nvSpPr>
        <p:spPr>
          <a:xfrm>
            <a:off x="13924344" y="16792851"/>
            <a:ext cx="10480992" cy="1071033"/>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2" y="3021765"/>
            <a:ext cx="4453359" cy="14022342"/>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3159888" y="3021765"/>
            <a:ext cx="16271112" cy="140223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1147212" y="0"/>
            <a:ext cx="29796996" cy="201168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13683726" y="-63099"/>
            <a:ext cx="11037348" cy="1839739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47" name="Rectangle 46"/>
          <p:cNvSpPr/>
          <p:nvPr/>
        </p:nvSpPr>
        <p:spPr>
          <a:xfrm>
            <a:off x="13947288" y="-63097"/>
            <a:ext cx="10515600" cy="67844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1"/>
          <p:cNvSpPr>
            <a:spLocks noGrp="1"/>
          </p:cNvSpPr>
          <p:nvPr>
            <p:ph type="ctrTitle"/>
          </p:nvPr>
        </p:nvSpPr>
        <p:spPr>
          <a:xfrm>
            <a:off x="14200097" y="7944863"/>
            <a:ext cx="9940065" cy="4993003"/>
          </a:xfrm>
        </p:spPr>
        <p:txBody>
          <a:bodyPr>
            <a:normAutofit/>
          </a:bodyPr>
          <a:lstStyle>
            <a:lvl1pPr>
              <a:defRPr sz="10700"/>
            </a:lvl1pPr>
          </a:lstStyle>
          <a:p>
            <a:r>
              <a:rPr lang="en-US" smtClean="0"/>
              <a:t>Click to edit Master title style</a:t>
            </a:r>
            <a:endParaRPr lang="en-US" dirty="0"/>
          </a:p>
        </p:txBody>
      </p:sp>
      <p:sp>
        <p:nvSpPr>
          <p:cNvPr id="3" name="Subtitle 2"/>
          <p:cNvSpPr>
            <a:spLocks noGrp="1"/>
          </p:cNvSpPr>
          <p:nvPr>
            <p:ph type="subTitle" idx="1"/>
          </p:nvPr>
        </p:nvSpPr>
        <p:spPr>
          <a:xfrm>
            <a:off x="14200097" y="12968503"/>
            <a:ext cx="9929409" cy="3697845"/>
          </a:xfrm>
        </p:spPr>
        <p:txBody>
          <a:bodyPr>
            <a:normAutofit/>
          </a:bodyPr>
          <a:lstStyle>
            <a:lvl1pPr marL="0" indent="0" algn="l">
              <a:buNone/>
              <a:defRPr sz="5300">
                <a:solidFill>
                  <a:srgbClr val="424242"/>
                </a:solidFill>
              </a:defRPr>
            </a:lvl1pPr>
            <a:lvl2pPr marL="1358524" indent="0" algn="ctr">
              <a:buNone/>
              <a:defRPr>
                <a:solidFill>
                  <a:schemeClr val="tx1">
                    <a:tint val="75000"/>
                  </a:schemeClr>
                </a:solidFill>
              </a:defRPr>
            </a:lvl2pPr>
            <a:lvl3pPr marL="2717048" indent="0" algn="ctr">
              <a:buNone/>
              <a:defRPr>
                <a:solidFill>
                  <a:schemeClr val="tx1">
                    <a:tint val="75000"/>
                  </a:schemeClr>
                </a:solidFill>
              </a:defRPr>
            </a:lvl3pPr>
            <a:lvl4pPr marL="4075572" indent="0" algn="ctr">
              <a:buNone/>
              <a:defRPr>
                <a:solidFill>
                  <a:schemeClr val="tx1">
                    <a:tint val="75000"/>
                  </a:schemeClr>
                </a:solidFill>
              </a:defRPr>
            </a:lvl4pPr>
            <a:lvl5pPr marL="5434096" indent="0" algn="ctr">
              <a:buNone/>
              <a:defRPr>
                <a:solidFill>
                  <a:schemeClr val="tx1">
                    <a:tint val="75000"/>
                  </a:schemeClr>
                </a:solidFill>
              </a:defRPr>
            </a:lvl5pPr>
            <a:lvl6pPr marL="6792620" indent="0" algn="ctr">
              <a:buNone/>
              <a:defRPr>
                <a:solidFill>
                  <a:schemeClr val="tx1">
                    <a:tint val="75000"/>
                  </a:schemeClr>
                </a:solidFill>
              </a:defRPr>
            </a:lvl6pPr>
            <a:lvl7pPr marL="8151144" indent="0" algn="ctr">
              <a:buNone/>
              <a:defRPr>
                <a:solidFill>
                  <a:schemeClr val="tx1">
                    <a:tint val="75000"/>
                  </a:schemeClr>
                </a:solidFill>
              </a:defRPr>
            </a:lvl7pPr>
            <a:lvl8pPr marL="9509669" indent="0" algn="ctr">
              <a:buNone/>
              <a:defRPr>
                <a:solidFill>
                  <a:schemeClr val="tx1">
                    <a:tint val="75000"/>
                  </a:schemeClr>
                </a:solidFill>
              </a:defRPr>
            </a:lvl8pPr>
            <a:lvl9pPr marL="1086819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4216232" y="4449363"/>
            <a:ext cx="6400800" cy="2202878"/>
          </a:xfrm>
        </p:spPr>
        <p:txBody>
          <a:bodyPr anchor="b"/>
          <a:lstStyle>
            <a:lvl1pPr algn="l">
              <a:defRPr sz="7100"/>
            </a:lvl1pPr>
          </a:lstStyle>
          <a:p>
            <a:fld id="{0A98AF03-7270-45C2-A683-C5E353EF01A5}" type="datetime4">
              <a:rPr lang="en-US" smtClean="0"/>
              <a:pPr/>
              <a:t>May 28, 2015</a:t>
            </a:fld>
            <a:endParaRPr lang="en-US" dirty="0"/>
          </a:p>
        </p:txBody>
      </p:sp>
      <p:sp>
        <p:nvSpPr>
          <p:cNvPr id="50" name="Rectangle 49"/>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5" name="Footer Placeholder 4"/>
          <p:cNvSpPr>
            <a:spLocks noGrp="1"/>
          </p:cNvSpPr>
          <p:nvPr>
            <p:ph type="ftr" sz="quarter" idx="11"/>
          </p:nvPr>
        </p:nvSpPr>
        <p:spPr>
          <a:xfrm>
            <a:off x="15910560" y="16778569"/>
            <a:ext cx="8494776" cy="1071033"/>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13947288" y="16778569"/>
            <a:ext cx="1930998" cy="1071033"/>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13952667" y="17858966"/>
            <a:ext cx="10515600" cy="2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5935" y="8509100"/>
            <a:ext cx="19912404" cy="3995420"/>
          </a:xfrm>
        </p:spPr>
        <p:txBody>
          <a:bodyPr anchor="b"/>
          <a:lstStyle>
            <a:lvl1pPr algn="l">
              <a:defRPr sz="119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3775937" y="12517122"/>
            <a:ext cx="19912401" cy="4459878"/>
          </a:xfrm>
        </p:spPr>
        <p:txBody>
          <a:bodyPr anchor="t"/>
          <a:lstStyle>
            <a:lvl1pPr marL="0" indent="0">
              <a:buNone/>
              <a:defRPr sz="5900">
                <a:solidFill>
                  <a:schemeClr val="tx1">
                    <a:tint val="75000"/>
                  </a:schemeClr>
                </a:solidFill>
              </a:defRPr>
            </a:lvl1pPr>
            <a:lvl2pPr marL="1358524" indent="0">
              <a:buNone/>
              <a:defRPr sz="5300">
                <a:solidFill>
                  <a:schemeClr val="tx1">
                    <a:tint val="75000"/>
                  </a:schemeClr>
                </a:solidFill>
              </a:defRPr>
            </a:lvl2pPr>
            <a:lvl3pPr marL="2717048" indent="0">
              <a:buNone/>
              <a:defRPr sz="4800">
                <a:solidFill>
                  <a:schemeClr val="tx1">
                    <a:tint val="75000"/>
                  </a:schemeClr>
                </a:solidFill>
              </a:defRPr>
            </a:lvl3pPr>
            <a:lvl4pPr marL="4075572" indent="0">
              <a:buNone/>
              <a:defRPr sz="4200">
                <a:solidFill>
                  <a:schemeClr val="tx1">
                    <a:tint val="75000"/>
                  </a:schemeClr>
                </a:solidFill>
              </a:defRPr>
            </a:lvl4pPr>
            <a:lvl5pPr marL="5434096" indent="0">
              <a:buNone/>
              <a:defRPr sz="4200">
                <a:solidFill>
                  <a:schemeClr val="tx1">
                    <a:tint val="75000"/>
                  </a:schemeClr>
                </a:solidFill>
              </a:defRPr>
            </a:lvl5pPr>
            <a:lvl6pPr marL="6792620" indent="0">
              <a:buNone/>
              <a:defRPr sz="4200">
                <a:solidFill>
                  <a:schemeClr val="tx1">
                    <a:tint val="75000"/>
                  </a:schemeClr>
                </a:solidFill>
              </a:defRPr>
            </a:lvl6pPr>
            <a:lvl7pPr marL="8151144" indent="0">
              <a:buNone/>
              <a:defRPr sz="4200">
                <a:solidFill>
                  <a:schemeClr val="tx1">
                    <a:tint val="75000"/>
                  </a:schemeClr>
                </a:solidFill>
              </a:defRPr>
            </a:lvl7pPr>
            <a:lvl8pPr marL="9509669" indent="0">
              <a:buNone/>
              <a:defRPr sz="4200">
                <a:solidFill>
                  <a:schemeClr val="tx1">
                    <a:tint val="75000"/>
                  </a:schemeClr>
                </a:solidFill>
              </a:defRPr>
            </a:lvl8pPr>
            <a:lvl9pPr marL="10868193"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28,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28,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3127248" y="6786067"/>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13935456" y="6786064"/>
            <a:ext cx="10259568" cy="102461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36333" y="6793627"/>
            <a:ext cx="9171444"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3125163"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035513" y="6793629"/>
            <a:ext cx="9167151" cy="1876635"/>
          </a:xfrm>
        </p:spPr>
        <p:txBody>
          <a:bodyPr anchor="b"/>
          <a:lstStyle>
            <a:lvl1pPr marL="0" indent="0">
              <a:buNone/>
              <a:defRPr sz="7100" b="1">
                <a:solidFill>
                  <a:schemeClr val="accent1"/>
                </a:solidFill>
              </a:defRPr>
            </a:lvl1pPr>
            <a:lvl2pPr marL="1358524" indent="0">
              <a:buNone/>
              <a:defRPr sz="5900" b="1"/>
            </a:lvl2pPr>
            <a:lvl3pPr marL="2717048" indent="0">
              <a:buNone/>
              <a:defRPr sz="5300" b="1"/>
            </a:lvl3pPr>
            <a:lvl4pPr marL="4075572" indent="0">
              <a:buNone/>
              <a:defRPr sz="4800" b="1"/>
            </a:lvl4pPr>
            <a:lvl5pPr marL="5434096" indent="0">
              <a:buNone/>
              <a:defRPr sz="4800" b="1"/>
            </a:lvl5pPr>
            <a:lvl6pPr marL="6792620" indent="0">
              <a:buNone/>
              <a:defRPr sz="4800" b="1"/>
            </a:lvl6pPr>
            <a:lvl7pPr marL="8151144" indent="0">
              <a:buNone/>
              <a:defRPr sz="4800" b="1"/>
            </a:lvl7pPr>
            <a:lvl8pPr marL="9509669" indent="0">
              <a:buNone/>
              <a:defRPr sz="4800" b="1"/>
            </a:lvl8pPr>
            <a:lvl9pPr marL="10868193"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935456" y="8725770"/>
            <a:ext cx="10259568" cy="8318338"/>
          </a:xfrm>
        </p:spPr>
        <p:txBody>
          <a:bodyPr/>
          <a:lstStyle>
            <a:lvl1pPr>
              <a:defRPr sz="7100"/>
            </a:lvl1pPr>
            <a:lvl2pPr>
              <a:defRPr sz="5900"/>
            </a:lvl2pPr>
            <a:lvl3pPr>
              <a:defRPr sz="53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28,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4.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0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0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0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0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1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1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1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1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914400" y="0"/>
            <a:ext cx="29796996" cy="201168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1371600" y="978230"/>
            <a:ext cx="24688800" cy="181445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0" name="Rectangle 69"/>
          <p:cNvSpPr/>
          <p:nvPr/>
        </p:nvSpPr>
        <p:spPr>
          <a:xfrm>
            <a:off x="13683726" y="-63099"/>
            <a:ext cx="11037348" cy="2051116"/>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71" name="Rectangle 70"/>
          <p:cNvSpPr/>
          <p:nvPr/>
        </p:nvSpPr>
        <p:spPr>
          <a:xfrm>
            <a:off x="13947288" y="-63096"/>
            <a:ext cx="10515600" cy="183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1705" tIns="135852" rIns="271705" bIns="135852" rtlCol="0" anchor="ctr"/>
          <a:lstStyle/>
          <a:p>
            <a:pPr algn="ctr"/>
            <a:endParaRPr lang="en-US"/>
          </a:p>
        </p:txBody>
      </p:sp>
      <p:sp>
        <p:nvSpPr>
          <p:cNvPr id="2" name="Title Placeholder 1"/>
          <p:cNvSpPr>
            <a:spLocks noGrp="1"/>
          </p:cNvSpPr>
          <p:nvPr>
            <p:ph type="title"/>
          </p:nvPr>
        </p:nvSpPr>
        <p:spPr>
          <a:xfrm>
            <a:off x="3130470" y="3014481"/>
            <a:ext cx="21074232" cy="3352800"/>
          </a:xfrm>
          <a:prstGeom prst="rect">
            <a:avLst/>
          </a:prstGeom>
        </p:spPr>
        <p:txBody>
          <a:bodyPr vert="horz" lIns="271705" tIns="135852" rIns="271705" bIns="135852"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130477" y="6816047"/>
            <a:ext cx="20331951" cy="10292999"/>
          </a:xfrm>
          <a:prstGeom prst="rect">
            <a:avLst/>
          </a:prstGeom>
        </p:spPr>
        <p:txBody>
          <a:bodyPr vert="horz" lIns="271705" tIns="135852" rIns="271705" bIns="1358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992164" y="658512"/>
            <a:ext cx="6400800" cy="1071033"/>
          </a:xfrm>
          <a:prstGeom prst="rect">
            <a:avLst/>
          </a:prstGeom>
        </p:spPr>
        <p:txBody>
          <a:bodyPr vert="horz" lIns="271705" tIns="135852" rIns="271705" bIns="135852" rtlCol="0" anchor="ctr"/>
          <a:lstStyle>
            <a:lvl1pPr algn="r">
              <a:defRPr sz="3600">
                <a:solidFill>
                  <a:srgbClr val="FEFEFE"/>
                </a:solidFill>
              </a:defRPr>
            </a:lvl1pPr>
          </a:lstStyle>
          <a:p>
            <a:fld id="{16C01193-8287-4834-A286-6B880643E934}" type="datetime4">
              <a:rPr lang="en-US" smtClean="0"/>
              <a:pPr/>
              <a:t>May 28, 2015</a:t>
            </a:fld>
            <a:endParaRPr lang="en-US"/>
          </a:p>
        </p:txBody>
      </p:sp>
      <p:sp>
        <p:nvSpPr>
          <p:cNvPr id="5" name="Footer Placeholder 4"/>
          <p:cNvSpPr>
            <a:spLocks noGrp="1"/>
          </p:cNvSpPr>
          <p:nvPr>
            <p:ph type="ftr" sz="quarter" idx="3"/>
          </p:nvPr>
        </p:nvSpPr>
        <p:spPr>
          <a:xfrm>
            <a:off x="13924344" y="17166338"/>
            <a:ext cx="10506456" cy="1071033"/>
          </a:xfrm>
          <a:prstGeom prst="rect">
            <a:avLst/>
          </a:prstGeom>
        </p:spPr>
        <p:txBody>
          <a:bodyPr vert="horz" lIns="271705" tIns="135852" rIns="271705" bIns="135852" rtlCol="0" anchor="ctr"/>
          <a:lstStyle>
            <a:lvl1pPr algn="r">
              <a:defRPr sz="3600">
                <a:solidFill>
                  <a:schemeClr val="accent1"/>
                </a:solidFill>
              </a:defRPr>
            </a:lvl1pPr>
          </a:lstStyle>
          <a:p>
            <a:endParaRPr lang="en-US" dirty="0"/>
          </a:p>
        </p:txBody>
      </p:sp>
      <p:sp>
        <p:nvSpPr>
          <p:cNvPr id="6" name="Slide Number Placeholder 5"/>
          <p:cNvSpPr>
            <a:spLocks noGrp="1"/>
          </p:cNvSpPr>
          <p:nvPr>
            <p:ph type="sldNum" sz="quarter" idx="4"/>
          </p:nvPr>
        </p:nvSpPr>
        <p:spPr>
          <a:xfrm>
            <a:off x="13947288" y="658509"/>
            <a:ext cx="3996468" cy="1071033"/>
          </a:xfrm>
          <a:prstGeom prst="rect">
            <a:avLst/>
          </a:prstGeom>
        </p:spPr>
        <p:txBody>
          <a:bodyPr vert="horz" lIns="271705" tIns="135852" rIns="271705" bIns="135852" rtlCol="0" anchor="ctr"/>
          <a:lstStyle>
            <a:lvl1pPr algn="l">
              <a:defRPr sz="36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txStyles>
    <p:titleStyle>
      <a:lvl1pPr algn="l" defTabSz="2717048" rtl="0" eaLnBrk="1" latinLnBrk="0" hangingPunct="1">
        <a:spcBef>
          <a:spcPct val="0"/>
        </a:spcBef>
        <a:buNone/>
        <a:defRPr sz="119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18893" indent="-815114" algn="l" defTabSz="2717048" rtl="0" eaLnBrk="1" latinLnBrk="0" hangingPunct="1">
        <a:spcBef>
          <a:spcPct val="20000"/>
        </a:spcBef>
        <a:buClr>
          <a:schemeClr val="accent1"/>
        </a:buClr>
        <a:buSzPct val="76000"/>
        <a:buFont typeface="Wingdings 2" pitchFamily="18" charset="2"/>
        <a:buChar char=""/>
        <a:defRPr sz="7100" kern="1200">
          <a:solidFill>
            <a:schemeClr val="tx2"/>
          </a:solidFill>
          <a:latin typeface="+mn-lt"/>
          <a:ea typeface="+mn-ea"/>
          <a:cs typeface="+mn-cs"/>
        </a:defRPr>
      </a:lvl1pPr>
      <a:lvl2pPr marL="1901934" indent="-815114" algn="l" defTabSz="2717048" rtl="0" eaLnBrk="1" latinLnBrk="0" hangingPunct="1">
        <a:spcBef>
          <a:spcPct val="20000"/>
        </a:spcBef>
        <a:buClr>
          <a:schemeClr val="accent1"/>
        </a:buClr>
        <a:buSzPct val="76000"/>
        <a:buFont typeface="Wingdings 2" pitchFamily="18" charset="2"/>
        <a:buChar char=""/>
        <a:defRPr sz="6500" kern="1200">
          <a:solidFill>
            <a:schemeClr val="tx2"/>
          </a:solidFill>
          <a:latin typeface="+mn-lt"/>
          <a:ea typeface="+mn-ea"/>
          <a:cs typeface="+mn-cs"/>
        </a:defRPr>
      </a:lvl2pPr>
      <a:lvl3pPr marL="2717048" indent="-679262" algn="l" defTabSz="2717048" rtl="0" eaLnBrk="1" latinLnBrk="0" hangingPunct="1">
        <a:spcBef>
          <a:spcPct val="20000"/>
        </a:spcBef>
        <a:buClr>
          <a:schemeClr val="accent1"/>
        </a:buClr>
        <a:buSzPct val="76000"/>
        <a:buFont typeface="Wingdings 2" pitchFamily="18" charset="2"/>
        <a:buChar char=""/>
        <a:defRPr sz="5900" kern="1200">
          <a:solidFill>
            <a:schemeClr val="tx2"/>
          </a:solidFill>
          <a:latin typeface="+mn-lt"/>
          <a:ea typeface="+mn-ea"/>
          <a:cs typeface="+mn-cs"/>
        </a:defRPr>
      </a:lvl3pPr>
      <a:lvl4pPr marL="3341969" indent="-679262" algn="l" defTabSz="2717048" rtl="0" eaLnBrk="1" latinLnBrk="0" hangingPunct="1">
        <a:spcBef>
          <a:spcPct val="20000"/>
        </a:spcBef>
        <a:buClr>
          <a:schemeClr val="accent1"/>
        </a:buClr>
        <a:buSzPct val="76000"/>
        <a:buFont typeface="Wingdings 2" pitchFamily="18" charset="2"/>
        <a:buChar char=""/>
        <a:defRPr sz="5300" kern="1200">
          <a:solidFill>
            <a:schemeClr val="tx2"/>
          </a:solidFill>
          <a:latin typeface="+mn-lt"/>
          <a:ea typeface="+mn-ea"/>
          <a:cs typeface="+mn-cs"/>
        </a:defRPr>
      </a:lvl4pPr>
      <a:lvl5pPr marL="3939720" indent="-679262" algn="l" defTabSz="2717048" rtl="0" eaLnBrk="1" latinLnBrk="0" hangingPunct="1">
        <a:spcBef>
          <a:spcPct val="20000"/>
        </a:spcBef>
        <a:buClr>
          <a:schemeClr val="accent1"/>
        </a:buClr>
        <a:buSzPct val="76000"/>
        <a:buFont typeface="Wingdings 2" pitchFamily="18" charset="2"/>
        <a:buChar char=""/>
        <a:defRPr sz="4800" kern="1200" baseline="0">
          <a:solidFill>
            <a:schemeClr val="tx2"/>
          </a:solidFill>
          <a:latin typeface="+mn-lt"/>
          <a:ea typeface="+mn-ea"/>
          <a:cs typeface="+mn-cs"/>
        </a:defRPr>
      </a:lvl5pPr>
      <a:lvl6pPr marL="4510300"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6pPr>
      <a:lvl7pPr marL="510805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7pPr>
      <a:lvl8pPr marL="5705801"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8pPr>
      <a:lvl9pPr marL="6303552" indent="-679262" algn="l" defTabSz="2717048" rtl="0" eaLnBrk="1" latinLnBrk="0" hangingPunct="1">
        <a:spcBef>
          <a:spcPct val="20000"/>
        </a:spcBef>
        <a:buClr>
          <a:schemeClr val="accent1"/>
        </a:buClr>
        <a:buSzPct val="76000"/>
        <a:buFont typeface="Wingdings 2" pitchFamily="18" charset="2"/>
        <a:buChar char=""/>
        <a:defRPr sz="4200" kern="1200">
          <a:solidFill>
            <a:schemeClr val="tx2"/>
          </a:solidFill>
          <a:latin typeface="+mn-lt"/>
          <a:ea typeface="+mn-ea"/>
          <a:cs typeface="+mn-cs"/>
        </a:defRPr>
      </a:lvl9pPr>
    </p:bodyStyle>
    <p:other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1563092" y="4495800"/>
            <a:ext cx="6285508" cy="3640486"/>
          </a:xfrm>
        </p:spPr>
        <p:style>
          <a:lnRef idx="1">
            <a:schemeClr val="accent2"/>
          </a:lnRef>
          <a:fillRef idx="2">
            <a:schemeClr val="accent2"/>
          </a:fillRef>
          <a:effectRef idx="1">
            <a:schemeClr val="accent2"/>
          </a:effectRef>
          <a:fontRef idx="minor">
            <a:schemeClr val="dk1"/>
          </a:fontRef>
        </p:style>
        <p:txBody>
          <a:bodyPr/>
          <a:lstStyle/>
          <a:p>
            <a:pPr>
              <a:spcAft>
                <a:spcPts val="600"/>
              </a:spcAft>
            </a:pPr>
            <a:r>
              <a:rPr lang="en-US" dirty="0" smtClean="0"/>
              <a:t>This is a board game that focuses on skill and diplomacy rather than luck or brute force. There are a total of twelve teams scramblin</a:t>
            </a:r>
            <a:r>
              <a:rPr lang="en-US" dirty="0" smtClean="0"/>
              <a:t>g for total domination, in order to come out on top teams need to form coalitions with each other. But in the scramble for total domination who can you trust? Forming a coalition with others could leave you vulnerable to your “allies” if they choose to double cross you.</a:t>
            </a:r>
          </a:p>
          <a:p>
            <a:pPr>
              <a:spcAft>
                <a:spcPts val="600"/>
              </a:spcAft>
            </a:pPr>
            <a:r>
              <a:rPr lang="en-US" dirty="0" smtClean="0"/>
              <a:t>Features of this game include a no luck based combat system where you need more man power than who you are attacking, with only one unit allowed per territory positioning is key in this game, with only a bank of 50 units available to share between the 12 teams, it becomes quickly apparent that teams need to work together to overpower their opponents. All turns are taken simultaneously in order to maximize the element of surprise and to maximiz</a:t>
            </a:r>
            <a:r>
              <a:rPr lang="en-US" dirty="0" smtClean="0"/>
              <a:t>e the simplicity of teamwork in this game.</a:t>
            </a:r>
            <a:endParaRPr lang="en-US" dirty="0"/>
          </a:p>
        </p:txBody>
      </p:sp>
      <p:sp>
        <p:nvSpPr>
          <p:cNvPr id="36" name="Text Placeholder 35"/>
          <p:cNvSpPr>
            <a:spLocks noGrp="1"/>
          </p:cNvSpPr>
          <p:nvPr>
            <p:ph type="body" sz="quarter" idx="11"/>
          </p:nvPr>
        </p:nvSpPr>
        <p:spPr>
          <a:xfrm>
            <a:off x="1568053" y="3962400"/>
            <a:ext cx="6280547" cy="468246"/>
          </a:xfrm>
        </p:spPr>
        <p:txBody>
          <a:bodyPr/>
          <a:lstStyle/>
          <a:p>
            <a:r>
              <a:rPr lang="en-US" dirty="0" smtClean="0"/>
              <a:t>Description</a:t>
            </a:r>
            <a:endParaRPr lang="en-US" dirty="0"/>
          </a:p>
        </p:txBody>
      </p:sp>
      <p:sp>
        <p:nvSpPr>
          <p:cNvPr id="37" name="Text Placeholder 36"/>
          <p:cNvSpPr>
            <a:spLocks noGrp="1"/>
          </p:cNvSpPr>
          <p:nvPr>
            <p:ph type="body" sz="quarter" idx="19"/>
          </p:nvPr>
        </p:nvSpPr>
        <p:spPr>
          <a:xfrm>
            <a:off x="1638300" y="12517903"/>
            <a:ext cx="6286500" cy="6379697"/>
          </a:xfrm>
        </p:spPr>
        <p:style>
          <a:lnRef idx="1">
            <a:schemeClr val="accent1"/>
          </a:lnRef>
          <a:fillRef idx="2">
            <a:schemeClr val="accent1"/>
          </a:fillRef>
          <a:effectRef idx="1">
            <a:schemeClr val="accent1"/>
          </a:effectRef>
          <a:fontRef idx="minor">
            <a:schemeClr val="dk1"/>
          </a:fontRef>
        </p:style>
        <p:txBody>
          <a:bodyPr/>
          <a:lstStyle/>
          <a:p>
            <a:pPr marL="285750" indent="-285750">
              <a:buFont typeface="Wingdings" panose="05000000000000000000" pitchFamily="2" charset="2"/>
              <a:buChar char="v"/>
            </a:pPr>
            <a:r>
              <a:rPr lang="en-US" dirty="0" smtClean="0"/>
              <a:t>Students</a:t>
            </a:r>
          </a:p>
          <a:p>
            <a:pPr marL="285750" indent="-285750">
              <a:buFont typeface="Wingdings" panose="05000000000000000000" pitchFamily="2" charset="2"/>
              <a:buChar char="v"/>
            </a:pPr>
            <a:r>
              <a:rPr lang="en-US" dirty="0" smtClean="0"/>
              <a:t>Teachers</a:t>
            </a:r>
          </a:p>
          <a:p>
            <a:pPr marL="285750" indent="-285750">
              <a:buFont typeface="Wingdings" panose="05000000000000000000" pitchFamily="2" charset="2"/>
              <a:buChar char="v"/>
            </a:pPr>
            <a:r>
              <a:rPr lang="en-US" dirty="0" smtClean="0"/>
              <a:t>Friends (that don’t want to be friends anymore ;)</a:t>
            </a:r>
          </a:p>
          <a:p>
            <a:pPr marL="285750" indent="-285750">
              <a:buFont typeface="Wingdings" panose="05000000000000000000" pitchFamily="2" charset="2"/>
              <a:buChar char="v"/>
            </a:pPr>
            <a:r>
              <a:rPr lang="en-US" dirty="0" smtClean="0"/>
              <a:t>People that like strategy games like chess</a:t>
            </a:r>
          </a:p>
          <a:p>
            <a:endParaRPr lang="en-US" u="sng" dirty="0" smtClean="0"/>
          </a:p>
          <a:p>
            <a:r>
              <a:rPr lang="en-US" u="sng" dirty="0" smtClean="0"/>
              <a:t>How this helps the target user:</a:t>
            </a:r>
            <a:endParaRPr lang="en-US" u="sng" dirty="0"/>
          </a:p>
          <a:p>
            <a:r>
              <a:rPr lang="en-US" dirty="0" smtClean="0"/>
              <a:t>This game closely models the strategy and diplomacy that took place during </a:t>
            </a:r>
            <a:r>
              <a:rPr lang="en-US" dirty="0"/>
              <a:t>W</a:t>
            </a:r>
            <a:r>
              <a:rPr lang="en-US" dirty="0" smtClean="0"/>
              <a:t>orld War 1, this game has been played in history classes before and this program would only expedite the process of playing this game for teachers and students. Traditionally the teacher would take all of the orders of the 40 to 50 units and manually labor throug</a:t>
            </a:r>
            <a:r>
              <a:rPr lang="en-US" dirty="0" smtClean="0"/>
              <a:t>h all of the commands and resolve them one by one. This process can take 10 minutes or more; if you do the math, students only get 4 to 5 turns per class period. With so few turns taken per day and only a few days to spend on this game in class, few games usually end with one team as the victor. The aid of a computer program would instantly resolve all of the commands and display them all in a simple and clean style, thus optimizing the classroom experience, and time taken to play this game. The simple input system would also optimize peoples’ use of their turn to reduce invalid commands being entered which does happen more than you would think.</a:t>
            </a:r>
          </a:p>
          <a:p>
            <a:r>
              <a:rPr lang="en-US" dirty="0" smtClean="0"/>
              <a:t>People who like strategy games would easily love this game and with 12 teams it would be easy to use this as a platform to meet other people. But be wary, because this game is world famous for ruining peoples friendships with a single backstab.</a:t>
            </a:r>
            <a:endParaRPr lang="en-US" dirty="0"/>
          </a:p>
        </p:txBody>
      </p:sp>
      <p:sp>
        <p:nvSpPr>
          <p:cNvPr id="38" name="Text Placeholder 37"/>
          <p:cNvSpPr>
            <a:spLocks noGrp="1"/>
          </p:cNvSpPr>
          <p:nvPr>
            <p:ph type="body" sz="quarter" idx="20"/>
          </p:nvPr>
        </p:nvSpPr>
        <p:spPr>
          <a:xfrm>
            <a:off x="1643261" y="11952354"/>
            <a:ext cx="6281539" cy="468246"/>
          </a:xfrm>
        </p:spPr>
        <p:txBody>
          <a:bodyPr/>
          <a:lstStyle/>
          <a:p>
            <a:r>
              <a:rPr lang="en-US" dirty="0" smtClean="0"/>
              <a:t>Target Users</a:t>
            </a:r>
            <a:endParaRPr lang="en-US" dirty="0"/>
          </a:p>
        </p:txBody>
      </p:sp>
      <p:sp>
        <p:nvSpPr>
          <p:cNvPr id="39" name="Text Placeholder 38"/>
          <p:cNvSpPr>
            <a:spLocks noGrp="1"/>
          </p:cNvSpPr>
          <p:nvPr>
            <p:ph type="body" sz="quarter" idx="21"/>
          </p:nvPr>
        </p:nvSpPr>
        <p:spPr>
          <a:xfrm>
            <a:off x="8023860" y="4488877"/>
            <a:ext cx="11384280" cy="517222"/>
          </a:xfrm>
        </p:spPr>
        <p:txBody>
          <a:bodyPr/>
          <a:lstStyle/>
          <a:p>
            <a:endParaRPr lang="en-US" dirty="0"/>
          </a:p>
        </p:txBody>
      </p:sp>
      <p:sp>
        <p:nvSpPr>
          <p:cNvPr id="40" name="Text Placeholder 39"/>
          <p:cNvSpPr>
            <a:spLocks noGrp="1"/>
          </p:cNvSpPr>
          <p:nvPr>
            <p:ph type="body" sz="quarter" idx="22"/>
          </p:nvPr>
        </p:nvSpPr>
        <p:spPr>
          <a:xfrm>
            <a:off x="8022371" y="3962400"/>
            <a:ext cx="11387258" cy="468246"/>
          </a:xfrm>
        </p:spPr>
        <p:txBody>
          <a:bodyPr/>
          <a:lstStyle/>
          <a:p>
            <a:endParaRPr lang="en-US" dirty="0"/>
          </a:p>
        </p:txBody>
      </p:sp>
      <p:sp>
        <p:nvSpPr>
          <p:cNvPr id="41" name="Text Placeholder 40"/>
          <p:cNvSpPr>
            <a:spLocks noGrp="1"/>
          </p:cNvSpPr>
          <p:nvPr>
            <p:ph type="body" sz="quarter" idx="23"/>
          </p:nvPr>
        </p:nvSpPr>
        <p:spPr>
          <a:xfrm>
            <a:off x="1600200" y="13381218"/>
            <a:ext cx="17807940" cy="516554"/>
          </a:xfrm>
        </p:spPr>
        <p:txBody>
          <a:bodyPr/>
          <a:lstStyle/>
          <a:p>
            <a:pPr marL="6515100" indent="-6515100" defTabSz="5143500"/>
            <a:r>
              <a:rPr lang="en-US" dirty="0" smtClean="0"/>
              <a:t>	Description DSA FASL</a:t>
            </a:r>
            <a:endParaRPr lang="en-US" dirty="0"/>
          </a:p>
        </p:txBody>
      </p:sp>
      <p:sp>
        <p:nvSpPr>
          <p:cNvPr id="42" name="Text Placeholder 41"/>
          <p:cNvSpPr>
            <a:spLocks noGrp="1"/>
          </p:cNvSpPr>
          <p:nvPr>
            <p:ph type="body" sz="quarter" idx="24"/>
          </p:nvPr>
        </p:nvSpPr>
        <p:spPr>
          <a:xfrm>
            <a:off x="8023860" y="12875293"/>
            <a:ext cx="11384280" cy="468246"/>
          </a:xfrm>
        </p:spPr>
        <p:txBody>
          <a:bodyPr/>
          <a:lstStyle/>
          <a:p>
            <a:r>
              <a:rPr lang="en-US" dirty="0" smtClean="0"/>
              <a:t>WORK PROCESS</a:t>
            </a:r>
            <a:endParaRPr lang="en-US" dirty="0"/>
          </a:p>
        </p:txBody>
      </p:sp>
      <p:sp>
        <p:nvSpPr>
          <p:cNvPr id="43" name="Text Placeholder 42"/>
          <p:cNvSpPr>
            <a:spLocks noGrp="1"/>
          </p:cNvSpPr>
          <p:nvPr>
            <p:ph type="body" sz="quarter" idx="25"/>
          </p:nvPr>
        </p:nvSpPr>
        <p:spPr/>
        <p:txBody>
          <a:bodyPr/>
          <a:lstStyle/>
          <a:p>
            <a:endParaRPr lang="en-US"/>
          </a:p>
        </p:txBody>
      </p:sp>
      <p:sp>
        <p:nvSpPr>
          <p:cNvPr id="44" name="Text Placeholder 43"/>
          <p:cNvSpPr>
            <a:spLocks noGrp="1"/>
          </p:cNvSpPr>
          <p:nvPr>
            <p:ph type="body" sz="quarter" idx="26"/>
          </p:nvPr>
        </p:nvSpPr>
        <p:spPr/>
        <p:txBody>
          <a:bodyPr/>
          <a:lstStyle/>
          <a:p>
            <a:endParaRPr lang="en-US"/>
          </a:p>
        </p:txBody>
      </p:sp>
      <p:sp>
        <p:nvSpPr>
          <p:cNvPr id="45" name="Text Placeholder 44"/>
          <p:cNvSpPr>
            <a:spLocks noGrp="1"/>
          </p:cNvSpPr>
          <p:nvPr>
            <p:ph type="body" sz="quarter" idx="27"/>
          </p:nvPr>
        </p:nvSpPr>
        <p:spPr/>
        <p:txBody>
          <a:bodyPr/>
          <a:lstStyle/>
          <a:p>
            <a:endParaRPr lang="en-US"/>
          </a:p>
        </p:txBody>
      </p:sp>
      <p:sp>
        <p:nvSpPr>
          <p:cNvPr id="46" name="Text Placeholder 45"/>
          <p:cNvSpPr>
            <a:spLocks noGrp="1"/>
          </p:cNvSpPr>
          <p:nvPr>
            <p:ph type="body" sz="quarter" idx="28"/>
          </p:nvPr>
        </p:nvSpPr>
        <p:spPr/>
        <p:txBody>
          <a:bodyPr/>
          <a:lstStyle/>
          <a:p>
            <a:endParaRPr lang="en-US"/>
          </a:p>
        </p:txBody>
      </p:sp>
      <p:sp>
        <p:nvSpPr>
          <p:cNvPr id="47" name="Text Placeholder 46"/>
          <p:cNvSpPr>
            <a:spLocks noGrp="1"/>
          </p:cNvSpPr>
          <p:nvPr>
            <p:ph type="body" sz="quarter" idx="29"/>
          </p:nvPr>
        </p:nvSpPr>
        <p:spPr/>
        <p:txBody>
          <a:bodyPr/>
          <a:lstStyle/>
          <a:p>
            <a:endParaRPr lang="en-US"/>
          </a:p>
        </p:txBody>
      </p:sp>
      <p:sp>
        <p:nvSpPr>
          <p:cNvPr id="48" name="Text Placeholder 47"/>
          <p:cNvSpPr>
            <a:spLocks noGrp="1"/>
          </p:cNvSpPr>
          <p:nvPr>
            <p:ph type="body" sz="quarter" idx="30"/>
          </p:nvPr>
        </p:nvSpPr>
        <p:spPr/>
        <p:txBody>
          <a:bodyPr/>
          <a:lstStyle/>
          <a:p>
            <a:endParaRPr lang="en-US"/>
          </a:p>
        </p:txBody>
      </p:sp>
      <p:sp>
        <p:nvSpPr>
          <p:cNvPr id="49" name="Text Placeholder 48"/>
          <p:cNvSpPr>
            <a:spLocks noGrp="1"/>
          </p:cNvSpPr>
          <p:nvPr>
            <p:ph type="body" sz="quarter" idx="31"/>
          </p:nvPr>
        </p:nvSpPr>
        <p:spPr>
          <a:xfrm>
            <a:off x="13944600" y="-4354"/>
            <a:ext cx="10515600" cy="1001712"/>
          </a:xfrm>
        </p:spPr>
        <p:txBody>
          <a:bodyPr/>
          <a:lstStyle/>
          <a:p>
            <a:r>
              <a:rPr lang="en-US" dirty="0" smtClean="0">
                <a:solidFill>
                  <a:schemeClr val="accent1"/>
                </a:solidFill>
              </a:rPr>
              <a:t>Diplomacy</a:t>
            </a:r>
            <a:endParaRPr lang="en-US" dirty="0">
              <a:solidFill>
                <a:schemeClr val="accent1"/>
              </a:solidFill>
            </a:endParaRPr>
          </a:p>
        </p:txBody>
      </p:sp>
      <p:sp>
        <p:nvSpPr>
          <p:cNvPr id="50" name="Text Placeholder 49"/>
          <p:cNvSpPr>
            <a:spLocks noGrp="1"/>
          </p:cNvSpPr>
          <p:nvPr>
            <p:ph type="body" sz="quarter" idx="32"/>
          </p:nvPr>
        </p:nvSpPr>
        <p:spPr>
          <a:xfrm>
            <a:off x="13944600" y="914400"/>
            <a:ext cx="10439400" cy="786384"/>
          </a:xfrm>
          <a:ln>
            <a:noFill/>
          </a:ln>
        </p:spPr>
        <p:txBody>
          <a:bodyPr/>
          <a:lstStyle/>
          <a:p>
            <a:r>
              <a:rPr lang="en-US" dirty="0" smtClean="0">
                <a:solidFill>
                  <a:schemeClr val="accent1"/>
                </a:solidFill>
              </a:rPr>
              <a:t>Hugh McGough</a:t>
            </a:r>
            <a:endParaRPr lang="en-US" dirty="0">
              <a:solidFill>
                <a:schemeClr val="accent1"/>
              </a:solidFill>
            </a:endParaRPr>
          </a:p>
        </p:txBody>
      </p:sp>
      <p:sp>
        <p:nvSpPr>
          <p:cNvPr id="51" name="Text Placeholder 50"/>
          <p:cNvSpPr>
            <a:spLocks noGrp="1"/>
          </p:cNvSpPr>
          <p:nvPr>
            <p:ph type="body" sz="quarter" idx="33"/>
          </p:nvPr>
        </p:nvSpPr>
        <p:spPr/>
        <p:txBody>
          <a:bodyPr/>
          <a:lstStyle/>
          <a:p>
            <a:endParaRPr lang="en-US" dirty="0"/>
          </a:p>
        </p:txBody>
      </p:sp>
      <p:pic>
        <p:nvPicPr>
          <p:cNvPr id="2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10" t="9309" r="13032" b="15559"/>
          <a:stretch/>
        </p:blipFill>
        <p:spPr bwMode="auto">
          <a:xfrm>
            <a:off x="11811000" y="11887200"/>
            <a:ext cx="6863058"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Austi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46</TotalTime>
  <Words>448</Words>
  <Application>Microsoft Office PowerPoint</Application>
  <PresentationFormat>Custom</PresentationFormat>
  <Paragraphs>16</Paragraphs>
  <Slides>1</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6" baseType="lpstr">
      <vt:lpstr>PosterPresentation-RooseveltAPCS-AY201314</vt:lpstr>
      <vt:lpstr>22x30 Four Column</vt:lpstr>
      <vt:lpstr>22x30 Three Column</vt:lpstr>
      <vt:lpstr>Austin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2015 12 McGough, Hugh R 06431373</dc:creator>
  <cp:lastModifiedBy>ROS 2015 12 McGough, Hugh R 06431373</cp:lastModifiedBy>
  <cp:revision>5</cp:revision>
  <dcterms:created xsi:type="dcterms:W3CDTF">2015-05-28T16:58:02Z</dcterms:created>
  <dcterms:modified xsi:type="dcterms:W3CDTF">2015-05-28T17:44:08Z</dcterms:modified>
</cp:coreProperties>
</file>