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859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663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准备 3"/>
          <p:cNvSpPr/>
          <p:nvPr/>
        </p:nvSpPr>
        <p:spPr>
          <a:xfrm>
            <a:off x="1837055" y="582834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config</a:t>
            </a:r>
          </a:p>
        </p:txBody>
      </p:sp>
      <p:sp>
        <p:nvSpPr>
          <p:cNvPr id="5" name="流程图: 准备 4"/>
          <p:cNvSpPr/>
          <p:nvPr/>
        </p:nvSpPr>
        <p:spPr>
          <a:xfrm>
            <a:off x="7408545" y="5820094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price</a:t>
            </a:r>
          </a:p>
        </p:txBody>
      </p:sp>
      <p:sp>
        <p:nvSpPr>
          <p:cNvPr id="7" name="流程图: 准备 6"/>
          <p:cNvSpPr/>
          <p:nvPr/>
        </p:nvSpPr>
        <p:spPr>
          <a:xfrm>
            <a:off x="8872655" y="5828064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verify</a:t>
            </a: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code</a:t>
            </a:r>
          </a:p>
        </p:txBody>
      </p:sp>
      <p:sp>
        <p:nvSpPr>
          <p:cNvPr id="8" name="流程图: 准备 7"/>
          <p:cNvSpPr/>
          <p:nvPr/>
        </p:nvSpPr>
        <p:spPr>
          <a:xfrm>
            <a:off x="6019800" y="582580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contact</a:t>
            </a:r>
          </a:p>
        </p:txBody>
      </p:sp>
      <p:sp>
        <p:nvSpPr>
          <p:cNvPr id="9" name="流程图: 准备 8"/>
          <p:cNvSpPr/>
          <p:nvPr/>
        </p:nvSpPr>
        <p:spPr>
          <a:xfrm>
            <a:off x="4622165" y="582580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train</a:t>
            </a:r>
          </a:p>
        </p:txBody>
      </p:sp>
      <p:sp>
        <p:nvSpPr>
          <p:cNvPr id="10" name="流程图: 准备 9"/>
          <p:cNvSpPr/>
          <p:nvPr/>
        </p:nvSpPr>
        <p:spPr>
          <a:xfrm>
            <a:off x="3249930" y="5827714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station</a:t>
            </a:r>
          </a:p>
        </p:txBody>
      </p:sp>
      <p:sp>
        <p:nvSpPr>
          <p:cNvPr id="11" name="流程图: 准备 10"/>
          <p:cNvSpPr/>
          <p:nvPr/>
        </p:nvSpPr>
        <p:spPr>
          <a:xfrm>
            <a:off x="10408919" y="582961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single</a:t>
            </a: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 sign-on</a:t>
            </a:r>
          </a:p>
        </p:txBody>
      </p:sp>
      <p:sp>
        <p:nvSpPr>
          <p:cNvPr id="12" name="流程图: 准备 11"/>
          <p:cNvSpPr/>
          <p:nvPr/>
        </p:nvSpPr>
        <p:spPr>
          <a:xfrm>
            <a:off x="6039845" y="4520648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basic</a:t>
            </a: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info</a:t>
            </a:r>
          </a:p>
        </p:txBody>
      </p:sp>
      <p:sp>
        <p:nvSpPr>
          <p:cNvPr id="13" name="流程图: 准备 12"/>
          <p:cNvSpPr/>
          <p:nvPr/>
        </p:nvSpPr>
        <p:spPr>
          <a:xfrm>
            <a:off x="8867775" y="4514850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login</a:t>
            </a:r>
          </a:p>
        </p:txBody>
      </p:sp>
      <p:sp>
        <p:nvSpPr>
          <p:cNvPr id="14" name="流程图: 准备 13"/>
          <p:cNvSpPr/>
          <p:nvPr/>
        </p:nvSpPr>
        <p:spPr>
          <a:xfrm>
            <a:off x="10408919" y="4511675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register</a:t>
            </a:r>
          </a:p>
        </p:txBody>
      </p:sp>
      <p:sp>
        <p:nvSpPr>
          <p:cNvPr id="15" name="流程图: 准备 14"/>
          <p:cNvSpPr/>
          <p:nvPr/>
        </p:nvSpPr>
        <p:spPr>
          <a:xfrm>
            <a:off x="3121975" y="4512628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notify</a:t>
            </a:r>
          </a:p>
        </p:txBody>
      </p:sp>
      <p:sp>
        <p:nvSpPr>
          <p:cNvPr id="16" name="流程图: 准备 15"/>
          <p:cNvSpPr/>
          <p:nvPr/>
        </p:nvSpPr>
        <p:spPr>
          <a:xfrm>
            <a:off x="6043019" y="3222786"/>
            <a:ext cx="1189355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ticket</a:t>
            </a: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info</a:t>
            </a:r>
          </a:p>
        </p:txBody>
      </p:sp>
      <p:sp>
        <p:nvSpPr>
          <p:cNvPr id="17" name="流程图: 准备 16"/>
          <p:cNvSpPr/>
          <p:nvPr/>
        </p:nvSpPr>
        <p:spPr>
          <a:xfrm>
            <a:off x="4220845" y="3225165"/>
            <a:ext cx="1508125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high-speed</a:t>
            </a: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sp>
        <p:nvSpPr>
          <p:cNvPr id="18" name="流程图: 准备 17"/>
          <p:cNvSpPr/>
          <p:nvPr/>
        </p:nvSpPr>
        <p:spPr>
          <a:xfrm>
            <a:off x="5764614" y="1958421"/>
            <a:ext cx="174752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high-speed</a:t>
            </a: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travel</a:t>
            </a: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explore</a:t>
            </a:r>
          </a:p>
        </p:txBody>
      </p:sp>
      <p:sp>
        <p:nvSpPr>
          <p:cNvPr id="19" name="流程图: 准备 18"/>
          <p:cNvSpPr/>
          <p:nvPr/>
        </p:nvSpPr>
        <p:spPr>
          <a:xfrm>
            <a:off x="4470400" y="1974850"/>
            <a:ext cx="1189355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inside</a:t>
            </a: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pay</a:t>
            </a:r>
          </a:p>
        </p:txBody>
      </p:sp>
      <p:sp>
        <p:nvSpPr>
          <p:cNvPr id="20" name="流程图: 准备 19"/>
          <p:cNvSpPr/>
          <p:nvPr/>
        </p:nvSpPr>
        <p:spPr>
          <a:xfrm>
            <a:off x="3115628" y="197484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pay</a:t>
            </a:r>
          </a:p>
        </p:txBody>
      </p:sp>
      <p:sp>
        <p:nvSpPr>
          <p:cNvPr id="21" name="流程图: 准备 20"/>
          <p:cNvSpPr/>
          <p:nvPr/>
        </p:nvSpPr>
        <p:spPr>
          <a:xfrm>
            <a:off x="1837055" y="1974850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ticket</a:t>
            </a: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execute</a:t>
            </a:r>
          </a:p>
        </p:txBody>
      </p:sp>
      <p:sp>
        <p:nvSpPr>
          <p:cNvPr id="22" name="流程图: 准备 21"/>
          <p:cNvSpPr/>
          <p:nvPr/>
        </p:nvSpPr>
        <p:spPr>
          <a:xfrm>
            <a:off x="9092565" y="1974214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security</a:t>
            </a:r>
          </a:p>
        </p:txBody>
      </p:sp>
      <p:sp>
        <p:nvSpPr>
          <p:cNvPr id="23" name="流程图: 准备 22"/>
          <p:cNvSpPr/>
          <p:nvPr/>
        </p:nvSpPr>
        <p:spPr>
          <a:xfrm>
            <a:off x="3798570" y="694055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ticket </a:t>
            </a: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rebook</a:t>
            </a:r>
          </a:p>
        </p:txBody>
      </p:sp>
      <p:sp>
        <p:nvSpPr>
          <p:cNvPr id="24" name="流程图: 准备 23"/>
          <p:cNvSpPr/>
          <p:nvPr/>
        </p:nvSpPr>
        <p:spPr>
          <a:xfrm>
            <a:off x="5702646" y="709058"/>
            <a:ext cx="1872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</a:rPr>
              <a:t>high-speed</a:t>
            </a:r>
          </a:p>
          <a:p>
            <a:pPr algn="ctr"/>
            <a:r>
              <a:rPr lang="en-US" altLang="zh-CN" sz="2200" dirty="0">
                <a:solidFill>
                  <a:schemeClr val="tx1"/>
                </a:solidFill>
              </a:rPr>
              <a:t>ticket</a:t>
            </a:r>
          </a:p>
          <a:p>
            <a:pPr algn="ctr"/>
            <a:r>
              <a:rPr lang="en-US" altLang="zh-CN" sz="2200" dirty="0">
                <a:solidFill>
                  <a:schemeClr val="tx1"/>
                </a:solidFill>
              </a:rPr>
              <a:t>reserve</a:t>
            </a:r>
          </a:p>
        </p:txBody>
      </p:sp>
      <p:sp>
        <p:nvSpPr>
          <p:cNvPr id="26" name="流程图: 准备 25"/>
          <p:cNvSpPr/>
          <p:nvPr/>
        </p:nvSpPr>
        <p:spPr>
          <a:xfrm>
            <a:off x="10385424" y="3220747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sp>
        <p:nvSpPr>
          <p:cNvPr id="27" name="流程图: 准备 26"/>
          <p:cNvSpPr/>
          <p:nvPr/>
        </p:nvSpPr>
        <p:spPr>
          <a:xfrm>
            <a:off x="8376920" y="695960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</a:rPr>
              <a:t>ticket</a:t>
            </a:r>
          </a:p>
          <a:p>
            <a:pPr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reserve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28" name="流程图: 准备 27"/>
          <p:cNvSpPr/>
          <p:nvPr/>
        </p:nvSpPr>
        <p:spPr>
          <a:xfrm>
            <a:off x="7629525" y="1978025"/>
            <a:ext cx="1260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travel</a:t>
            </a: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explore</a:t>
            </a:r>
          </a:p>
        </p:txBody>
      </p:sp>
      <p:sp>
        <p:nvSpPr>
          <p:cNvPr id="29" name="流程图: 准备 28"/>
          <p:cNvSpPr/>
          <p:nvPr/>
        </p:nvSpPr>
        <p:spPr>
          <a:xfrm>
            <a:off x="10385424" y="1974215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cancel</a:t>
            </a: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1607185" y="41275"/>
            <a:ext cx="10053320" cy="39497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Gateway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77470" y="605155"/>
            <a:ext cx="1633855" cy="623056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Discovery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Registry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Load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Balance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</p:txBody>
      </p:sp>
      <p:cxnSp>
        <p:nvCxnSpPr>
          <p:cNvPr id="2" name="肘形连接符 1"/>
          <p:cNvCxnSpPr/>
          <p:nvPr/>
        </p:nvCxnSpPr>
        <p:spPr>
          <a:xfrm rot="16200000" flipH="1">
            <a:off x="6493489" y="570250"/>
            <a:ext cx="272813" cy="4801"/>
          </a:xfrm>
          <a:prstGeom prst="bentConnector3">
            <a:avLst>
              <a:gd name="adj1" fmla="val 5232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31" idx="2"/>
            <a:endCxn id="23" idx="0"/>
          </p:cNvCxnSpPr>
          <p:nvPr/>
        </p:nvCxnSpPr>
        <p:spPr>
          <a:xfrm rot="5400000">
            <a:off x="5384303" y="-555487"/>
            <a:ext cx="257810" cy="2241275"/>
          </a:xfrm>
          <a:prstGeom prst="bentConnector3">
            <a:avLst>
              <a:gd name="adj1" fmla="val 4507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/>
          <p:nvPr/>
        </p:nvCxnSpPr>
        <p:spPr>
          <a:xfrm>
            <a:off x="6618159" y="551005"/>
            <a:ext cx="2352761" cy="14495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4" idx="2"/>
            <a:endCxn id="18" idx="0"/>
          </p:cNvCxnSpPr>
          <p:nvPr/>
        </p:nvCxnSpPr>
        <p:spPr>
          <a:xfrm rot="5400000">
            <a:off x="6517829" y="1837603"/>
            <a:ext cx="241363" cy="2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7" idx="2"/>
            <a:endCxn id="28" idx="0"/>
          </p:cNvCxnSpPr>
          <p:nvPr/>
        </p:nvCxnSpPr>
        <p:spPr>
          <a:xfrm rot="5400000">
            <a:off x="8478191" y="1485295"/>
            <a:ext cx="274065" cy="711395"/>
          </a:xfrm>
          <a:prstGeom prst="bentConnector3">
            <a:avLst>
              <a:gd name="adj1" fmla="val 3609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8" idx="2"/>
            <a:endCxn id="17" idx="0"/>
          </p:cNvCxnSpPr>
          <p:nvPr/>
        </p:nvCxnSpPr>
        <p:spPr>
          <a:xfrm rot="5400000">
            <a:off x="5677269" y="2264060"/>
            <a:ext cx="258744" cy="1663466"/>
          </a:xfrm>
          <a:prstGeom prst="bentConnector3">
            <a:avLst>
              <a:gd name="adj1" fmla="val 4018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3" idx="2"/>
            <a:endCxn id="7" idx="0"/>
          </p:cNvCxnSpPr>
          <p:nvPr/>
        </p:nvCxnSpPr>
        <p:spPr>
          <a:xfrm rot="16200000" flipH="1">
            <a:off x="9311608" y="5673017"/>
            <a:ext cx="305214" cy="48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19" idx="1"/>
            <a:endCxn id="20" idx="3"/>
          </p:cNvCxnSpPr>
          <p:nvPr/>
        </p:nvCxnSpPr>
        <p:spPr>
          <a:xfrm rot="10800000">
            <a:off x="4303628" y="2478850"/>
            <a:ext cx="166772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17" idx="2"/>
            <a:endCxn id="12" idx="0"/>
          </p:cNvCxnSpPr>
          <p:nvPr/>
        </p:nvCxnSpPr>
        <p:spPr>
          <a:xfrm rot="16200000" flipH="1">
            <a:off x="5660635" y="3547437"/>
            <a:ext cx="287483" cy="1658937"/>
          </a:xfrm>
          <a:prstGeom prst="bentConnector3">
            <a:avLst>
              <a:gd name="adj1" fmla="val 367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23" idx="2"/>
            <a:endCxn id="19" idx="0"/>
          </p:cNvCxnSpPr>
          <p:nvPr/>
        </p:nvCxnSpPr>
        <p:spPr>
          <a:xfrm rot="16200000" flipH="1">
            <a:off x="4592427" y="1502198"/>
            <a:ext cx="272795" cy="672508"/>
          </a:xfrm>
          <a:prstGeom prst="bentConnector3">
            <a:avLst>
              <a:gd name="adj1" fmla="val 360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28" idx="2"/>
            <a:endCxn id="26" idx="1"/>
          </p:cNvCxnSpPr>
          <p:nvPr/>
        </p:nvCxnSpPr>
        <p:spPr>
          <a:xfrm rot="16200000" flipH="1">
            <a:off x="8953113" y="2292436"/>
            <a:ext cx="738722" cy="212589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8" idx="2"/>
            <a:endCxn id="16" idx="3"/>
          </p:cNvCxnSpPr>
          <p:nvPr/>
        </p:nvCxnSpPr>
        <p:spPr>
          <a:xfrm rot="5400000">
            <a:off x="7375570" y="2842830"/>
            <a:ext cx="740761" cy="102715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7" idx="1"/>
            <a:endCxn id="15" idx="0"/>
          </p:cNvCxnSpPr>
          <p:nvPr/>
        </p:nvCxnSpPr>
        <p:spPr>
          <a:xfrm rot="10800000" flipV="1">
            <a:off x="3715975" y="3729164"/>
            <a:ext cx="504870" cy="78346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13" idx="2"/>
            <a:endCxn id="11" idx="0"/>
          </p:cNvCxnSpPr>
          <p:nvPr/>
        </p:nvCxnSpPr>
        <p:spPr>
          <a:xfrm rot="16200000" flipH="1">
            <a:off x="10078963" y="4905662"/>
            <a:ext cx="306769" cy="1541144"/>
          </a:xfrm>
          <a:prstGeom prst="bentConnector3">
            <a:avLst>
              <a:gd name="adj1" fmla="val 417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12" idx="2"/>
            <a:endCxn id="4" idx="0"/>
          </p:cNvCxnSpPr>
          <p:nvPr/>
        </p:nvCxnSpPr>
        <p:spPr>
          <a:xfrm rot="5400000">
            <a:off x="4382600" y="3577103"/>
            <a:ext cx="299701" cy="4202790"/>
          </a:xfrm>
          <a:prstGeom prst="bentConnector3">
            <a:avLst>
              <a:gd name="adj1" fmla="val 3728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29" idx="2"/>
            <a:endCxn id="26" idx="0"/>
          </p:cNvCxnSpPr>
          <p:nvPr/>
        </p:nvCxnSpPr>
        <p:spPr>
          <a:xfrm>
            <a:off x="10979424" y="2982215"/>
            <a:ext cx="0" cy="23853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肘形连接符 198"/>
          <p:cNvCxnSpPr>
            <a:stCxn id="12" idx="2"/>
            <a:endCxn id="5" idx="0"/>
          </p:cNvCxnSpPr>
          <p:nvPr/>
        </p:nvCxnSpPr>
        <p:spPr>
          <a:xfrm rot="16200000" flipH="1">
            <a:off x="7172472" y="4990021"/>
            <a:ext cx="291446" cy="1368700"/>
          </a:xfrm>
          <a:prstGeom prst="bentConnector3">
            <a:avLst>
              <a:gd name="adj1" fmla="val 4019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endCxn id="9" idx="0"/>
          </p:cNvCxnSpPr>
          <p:nvPr/>
        </p:nvCxnSpPr>
        <p:spPr>
          <a:xfrm>
            <a:off x="5213308" y="5633086"/>
            <a:ext cx="2857" cy="1927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12" idx="2"/>
          </p:cNvCxnSpPr>
          <p:nvPr/>
        </p:nvCxnSpPr>
        <p:spPr>
          <a:xfrm flipH="1">
            <a:off x="6631328" y="5528648"/>
            <a:ext cx="2517" cy="29565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/>
          <p:nvPr/>
        </p:nvCxnSpPr>
        <p:spPr>
          <a:xfrm>
            <a:off x="3841701" y="5633082"/>
            <a:ext cx="2857" cy="1927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>
            <a:stCxn id="18" idx="2"/>
            <a:endCxn id="16" idx="0"/>
          </p:cNvCxnSpPr>
          <p:nvPr/>
        </p:nvCxnSpPr>
        <p:spPr>
          <a:xfrm flipH="1">
            <a:off x="6637697" y="2966421"/>
            <a:ext cx="677" cy="2563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>
            <a:stCxn id="16" idx="2"/>
            <a:endCxn id="12" idx="0"/>
          </p:cNvCxnSpPr>
          <p:nvPr/>
        </p:nvCxnSpPr>
        <p:spPr>
          <a:xfrm flipH="1">
            <a:off x="6633845" y="4230786"/>
            <a:ext cx="3852" cy="2898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7" idx="2"/>
            <a:endCxn id="22" idx="0"/>
          </p:cNvCxnSpPr>
          <p:nvPr/>
        </p:nvCxnSpPr>
        <p:spPr>
          <a:xfrm rot="16200000" flipH="1">
            <a:off x="9193615" y="1481264"/>
            <a:ext cx="270254" cy="715645"/>
          </a:xfrm>
          <a:prstGeom prst="bentConnector3">
            <a:avLst>
              <a:gd name="adj1" fmla="val 359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4" idx="2"/>
            <a:endCxn id="11" idx="0"/>
          </p:cNvCxnSpPr>
          <p:nvPr/>
        </p:nvCxnSpPr>
        <p:spPr>
          <a:xfrm>
            <a:off x="11002919" y="5519675"/>
            <a:ext cx="0" cy="30994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21" idx="2"/>
            <a:endCxn id="17" idx="0"/>
          </p:cNvCxnSpPr>
          <p:nvPr/>
        </p:nvCxnSpPr>
        <p:spPr>
          <a:xfrm rot="16200000" flipH="1">
            <a:off x="3581824" y="1832080"/>
            <a:ext cx="242315" cy="2543853"/>
          </a:xfrm>
          <a:prstGeom prst="bentConnector3">
            <a:avLst>
              <a:gd name="adj1" fmla="val 3689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准备 3"/>
          <p:cNvSpPr/>
          <p:nvPr/>
        </p:nvSpPr>
        <p:spPr>
          <a:xfrm>
            <a:off x="4721310" y="509483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config</a:t>
            </a:r>
          </a:p>
        </p:txBody>
      </p:sp>
      <p:sp>
        <p:nvSpPr>
          <p:cNvPr id="5" name="流程图: 准备 4"/>
          <p:cNvSpPr/>
          <p:nvPr/>
        </p:nvSpPr>
        <p:spPr>
          <a:xfrm>
            <a:off x="8002178" y="5089204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price</a:t>
            </a:r>
          </a:p>
        </p:txBody>
      </p:sp>
      <p:sp>
        <p:nvSpPr>
          <p:cNvPr id="7" name="流程图: 准备 6"/>
          <p:cNvSpPr/>
          <p:nvPr/>
        </p:nvSpPr>
        <p:spPr>
          <a:xfrm>
            <a:off x="8864344" y="509464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verify</a:t>
            </a:r>
          </a:p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code</a:t>
            </a:r>
          </a:p>
        </p:txBody>
      </p:sp>
      <p:sp>
        <p:nvSpPr>
          <p:cNvPr id="8" name="流程图: 准备 7"/>
          <p:cNvSpPr/>
          <p:nvPr/>
        </p:nvSpPr>
        <p:spPr>
          <a:xfrm>
            <a:off x="7184391" y="509310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contact</a:t>
            </a:r>
          </a:p>
        </p:txBody>
      </p:sp>
      <p:sp>
        <p:nvSpPr>
          <p:cNvPr id="9" name="流程图: 准备 8"/>
          <p:cNvSpPr/>
          <p:nvPr/>
        </p:nvSpPr>
        <p:spPr>
          <a:xfrm>
            <a:off x="6361370" y="509310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train</a:t>
            </a:r>
          </a:p>
        </p:txBody>
      </p:sp>
      <p:sp>
        <p:nvSpPr>
          <p:cNvPr id="10" name="流程图: 准备 9"/>
          <p:cNvSpPr/>
          <p:nvPr/>
        </p:nvSpPr>
        <p:spPr>
          <a:xfrm>
            <a:off x="5553306" y="509440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station</a:t>
            </a:r>
          </a:p>
        </p:txBody>
      </p:sp>
      <p:sp>
        <p:nvSpPr>
          <p:cNvPr id="11" name="流程图: 准备 10"/>
          <p:cNvSpPr/>
          <p:nvPr/>
        </p:nvSpPr>
        <p:spPr>
          <a:xfrm>
            <a:off x="9768999" y="5095707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single</a:t>
            </a:r>
          </a:p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 sign-on</a:t>
            </a:r>
          </a:p>
        </p:txBody>
      </p:sp>
      <p:sp>
        <p:nvSpPr>
          <p:cNvPr id="12" name="流程图: 准备 11"/>
          <p:cNvSpPr/>
          <p:nvPr/>
        </p:nvSpPr>
        <p:spPr>
          <a:xfrm>
            <a:off x="7196196" y="420211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basic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info</a:t>
            </a:r>
          </a:p>
        </p:txBody>
      </p:sp>
      <p:sp>
        <p:nvSpPr>
          <p:cNvPr id="13" name="流程图: 准备 12"/>
          <p:cNvSpPr/>
          <p:nvPr/>
        </p:nvSpPr>
        <p:spPr>
          <a:xfrm>
            <a:off x="8861471" y="4198160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login</a:t>
            </a:r>
          </a:p>
        </p:txBody>
      </p:sp>
      <p:sp>
        <p:nvSpPr>
          <p:cNvPr id="14" name="流程图: 准备 13"/>
          <p:cNvSpPr/>
          <p:nvPr/>
        </p:nvSpPr>
        <p:spPr>
          <a:xfrm>
            <a:off x="9768999" y="4195993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register</a:t>
            </a:r>
          </a:p>
        </p:txBody>
      </p:sp>
      <p:sp>
        <p:nvSpPr>
          <p:cNvPr id="15" name="流程图: 准备 14"/>
          <p:cNvSpPr/>
          <p:nvPr/>
        </p:nvSpPr>
        <p:spPr>
          <a:xfrm>
            <a:off x="5481935" y="402496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notify</a:t>
            </a:r>
          </a:p>
        </p:txBody>
      </p:sp>
      <p:sp>
        <p:nvSpPr>
          <p:cNvPr id="16" name="流程图: 准备 15"/>
          <p:cNvSpPr/>
          <p:nvPr/>
        </p:nvSpPr>
        <p:spPr>
          <a:xfrm>
            <a:off x="7209499" y="3324136"/>
            <a:ext cx="7003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info</a:t>
            </a:r>
          </a:p>
        </p:txBody>
      </p:sp>
      <p:sp>
        <p:nvSpPr>
          <p:cNvPr id="17" name="流程图: 准备 16"/>
          <p:cNvSpPr/>
          <p:nvPr/>
        </p:nvSpPr>
        <p:spPr>
          <a:xfrm>
            <a:off x="6136480" y="3325760"/>
            <a:ext cx="88808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high-speed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sp>
        <p:nvSpPr>
          <p:cNvPr id="18" name="流程图: 准备 17"/>
          <p:cNvSpPr/>
          <p:nvPr/>
        </p:nvSpPr>
        <p:spPr>
          <a:xfrm>
            <a:off x="7034122" y="2160967"/>
            <a:ext cx="1029058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high-speed</a:t>
            </a:r>
          </a:p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travel</a:t>
            </a:r>
          </a:p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explore</a:t>
            </a:r>
          </a:p>
        </p:txBody>
      </p:sp>
      <p:sp>
        <p:nvSpPr>
          <p:cNvPr id="19" name="流程图: 准备 18"/>
          <p:cNvSpPr/>
          <p:nvPr/>
        </p:nvSpPr>
        <p:spPr>
          <a:xfrm>
            <a:off x="6272002" y="2172182"/>
            <a:ext cx="7003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inside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pay</a:t>
            </a:r>
          </a:p>
        </p:txBody>
      </p:sp>
      <p:sp>
        <p:nvSpPr>
          <p:cNvPr id="20" name="流程图: 准备 19"/>
          <p:cNvSpPr/>
          <p:nvPr/>
        </p:nvSpPr>
        <p:spPr>
          <a:xfrm>
            <a:off x="5292729" y="2171748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pay</a:t>
            </a:r>
          </a:p>
        </p:txBody>
      </p:sp>
      <p:sp>
        <p:nvSpPr>
          <p:cNvPr id="21" name="流程图: 准备 20"/>
          <p:cNvSpPr/>
          <p:nvPr/>
        </p:nvSpPr>
        <p:spPr>
          <a:xfrm>
            <a:off x="4371523" y="2185495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execute</a:t>
            </a:r>
          </a:p>
        </p:txBody>
      </p:sp>
      <p:sp>
        <p:nvSpPr>
          <p:cNvPr id="22" name="流程图: 准备 21"/>
          <p:cNvSpPr/>
          <p:nvPr/>
        </p:nvSpPr>
        <p:spPr>
          <a:xfrm>
            <a:off x="8993843" y="2171748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security</a:t>
            </a:r>
          </a:p>
        </p:txBody>
      </p:sp>
      <p:sp>
        <p:nvSpPr>
          <p:cNvPr id="23" name="流程图: 准备 22"/>
          <p:cNvSpPr/>
          <p:nvPr/>
        </p:nvSpPr>
        <p:spPr>
          <a:xfrm>
            <a:off x="5700520" y="54441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 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rebook</a:t>
            </a:r>
          </a:p>
        </p:txBody>
      </p:sp>
      <p:sp>
        <p:nvSpPr>
          <p:cNvPr id="24" name="流程图: 准备 23"/>
          <p:cNvSpPr/>
          <p:nvPr/>
        </p:nvSpPr>
        <p:spPr>
          <a:xfrm>
            <a:off x="6835258" y="489131"/>
            <a:ext cx="1102359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high-speed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ticket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reserve</a:t>
            </a:r>
          </a:p>
        </p:txBody>
      </p:sp>
      <p:sp>
        <p:nvSpPr>
          <p:cNvPr id="26" name="流程图: 准备 25"/>
          <p:cNvSpPr/>
          <p:nvPr/>
        </p:nvSpPr>
        <p:spPr>
          <a:xfrm>
            <a:off x="9766600" y="3322744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sp>
        <p:nvSpPr>
          <p:cNvPr id="27" name="流程图: 准备 26"/>
          <p:cNvSpPr/>
          <p:nvPr/>
        </p:nvSpPr>
        <p:spPr>
          <a:xfrm>
            <a:off x="8396559" y="49980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ticket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reserve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8" name="流程图: 准备 27"/>
          <p:cNvSpPr/>
          <p:nvPr/>
        </p:nvSpPr>
        <p:spPr>
          <a:xfrm>
            <a:off x="8132306" y="2174351"/>
            <a:ext cx="7419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travel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explore</a:t>
            </a:r>
          </a:p>
        </p:txBody>
      </p:sp>
      <p:sp>
        <p:nvSpPr>
          <p:cNvPr id="29" name="流程图: 准备 28"/>
          <p:cNvSpPr/>
          <p:nvPr/>
        </p:nvSpPr>
        <p:spPr>
          <a:xfrm>
            <a:off x="9755166" y="217174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cancel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cxnSp>
        <p:nvCxnSpPr>
          <p:cNvPr id="2" name="肘形连接符 1"/>
          <p:cNvCxnSpPr/>
          <p:nvPr/>
        </p:nvCxnSpPr>
        <p:spPr>
          <a:xfrm rot="16200000" flipH="1">
            <a:off x="7252473" y="412931"/>
            <a:ext cx="232905" cy="5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endCxn id="23" idx="0"/>
          </p:cNvCxnSpPr>
          <p:nvPr/>
        </p:nvCxnSpPr>
        <p:spPr>
          <a:xfrm rot="10800000" flipV="1">
            <a:off x="6050309" y="290172"/>
            <a:ext cx="1318331" cy="25424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27" idx="0"/>
          </p:cNvCxnSpPr>
          <p:nvPr/>
        </p:nvCxnSpPr>
        <p:spPr>
          <a:xfrm>
            <a:off x="7345049" y="296760"/>
            <a:ext cx="1401298" cy="20304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4" idx="2"/>
            <a:endCxn id="18" idx="0"/>
          </p:cNvCxnSpPr>
          <p:nvPr/>
        </p:nvCxnSpPr>
        <p:spPr>
          <a:xfrm rot="16200000" flipH="1">
            <a:off x="6975689" y="1588005"/>
            <a:ext cx="983710" cy="1622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7" idx="2"/>
            <a:endCxn id="28" idx="0"/>
          </p:cNvCxnSpPr>
          <p:nvPr/>
        </p:nvCxnSpPr>
        <p:spPr>
          <a:xfrm rot="5400000">
            <a:off x="8131612" y="1559616"/>
            <a:ext cx="986416" cy="2430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8" idx="2"/>
            <a:endCxn id="17" idx="0"/>
          </p:cNvCxnSpPr>
          <p:nvPr/>
        </p:nvCxnSpPr>
        <p:spPr>
          <a:xfrm rot="5400000">
            <a:off x="6826254" y="2603362"/>
            <a:ext cx="476667" cy="9681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3" idx="2"/>
            <a:endCxn id="7" idx="0"/>
          </p:cNvCxnSpPr>
          <p:nvPr/>
        </p:nvCxnSpPr>
        <p:spPr>
          <a:xfrm rot="16200000" flipH="1">
            <a:off x="9108516" y="4989029"/>
            <a:ext cx="208359" cy="28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19" idx="1"/>
            <a:endCxn id="20" idx="3"/>
          </p:cNvCxnSpPr>
          <p:nvPr/>
        </p:nvCxnSpPr>
        <p:spPr>
          <a:xfrm rot="10800000">
            <a:off x="5992304" y="2515811"/>
            <a:ext cx="279698" cy="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endCxn id="12" idx="0"/>
          </p:cNvCxnSpPr>
          <p:nvPr/>
        </p:nvCxnSpPr>
        <p:spPr>
          <a:xfrm rot="16200000" flipH="1">
            <a:off x="6959408" y="3615544"/>
            <a:ext cx="196254" cy="976893"/>
          </a:xfrm>
          <a:prstGeom prst="bentConnector3">
            <a:avLst>
              <a:gd name="adj1" fmla="val 367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23" idx="2"/>
            <a:endCxn id="19" idx="0"/>
          </p:cNvCxnSpPr>
          <p:nvPr/>
        </p:nvCxnSpPr>
        <p:spPr>
          <a:xfrm rot="16200000" flipH="1">
            <a:off x="5866428" y="1416421"/>
            <a:ext cx="939640" cy="57188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28" idx="2"/>
            <a:endCxn id="26" idx="1"/>
          </p:cNvCxnSpPr>
          <p:nvPr/>
        </p:nvCxnSpPr>
        <p:spPr>
          <a:xfrm rot="16200000" flipH="1">
            <a:off x="8732781" y="2632988"/>
            <a:ext cx="804330" cy="126330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8" idx="2"/>
            <a:endCxn id="16" idx="3"/>
          </p:cNvCxnSpPr>
          <p:nvPr/>
        </p:nvCxnSpPr>
        <p:spPr>
          <a:xfrm rot="5400000">
            <a:off x="7803722" y="2968628"/>
            <a:ext cx="805722" cy="59342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7" idx="1"/>
            <a:endCxn id="15" idx="0"/>
          </p:cNvCxnSpPr>
          <p:nvPr/>
        </p:nvCxnSpPr>
        <p:spPr>
          <a:xfrm rot="10800000" flipV="1">
            <a:off x="5831724" y="3669823"/>
            <a:ext cx="304757" cy="35514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13" idx="2"/>
            <a:endCxn id="11" idx="0"/>
          </p:cNvCxnSpPr>
          <p:nvPr/>
        </p:nvCxnSpPr>
        <p:spPr>
          <a:xfrm rot="16200000" flipH="1">
            <a:off x="9560312" y="4537232"/>
            <a:ext cx="209421" cy="907530"/>
          </a:xfrm>
          <a:prstGeom prst="bentConnector3">
            <a:avLst>
              <a:gd name="adj1" fmla="val 417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12" idx="2"/>
            <a:endCxn id="4" idx="0"/>
          </p:cNvCxnSpPr>
          <p:nvPr/>
        </p:nvCxnSpPr>
        <p:spPr>
          <a:xfrm rot="5400000">
            <a:off x="6206243" y="3755099"/>
            <a:ext cx="204596" cy="2474886"/>
          </a:xfrm>
          <a:prstGeom prst="bentConnector3">
            <a:avLst>
              <a:gd name="adj1" fmla="val 3728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29" idx="2"/>
            <a:endCxn id="26" idx="0"/>
          </p:cNvCxnSpPr>
          <p:nvPr/>
        </p:nvCxnSpPr>
        <p:spPr>
          <a:xfrm>
            <a:off x="10104954" y="2859875"/>
            <a:ext cx="11434" cy="46286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肘形连接符 198"/>
          <p:cNvCxnSpPr>
            <a:stCxn id="12" idx="2"/>
            <a:endCxn id="5" idx="0"/>
          </p:cNvCxnSpPr>
          <p:nvPr/>
        </p:nvCxnSpPr>
        <p:spPr>
          <a:xfrm rot="16200000" flipH="1">
            <a:off x="7849494" y="4586733"/>
            <a:ext cx="198960" cy="805982"/>
          </a:xfrm>
          <a:prstGeom prst="bentConnector3">
            <a:avLst>
              <a:gd name="adj1" fmla="val 4019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endCxn id="9" idx="0"/>
          </p:cNvCxnSpPr>
          <p:nvPr/>
        </p:nvCxnSpPr>
        <p:spPr>
          <a:xfrm>
            <a:off x="6709475" y="4961541"/>
            <a:ext cx="1682" cy="13156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12" idx="2"/>
          </p:cNvCxnSpPr>
          <p:nvPr/>
        </p:nvCxnSpPr>
        <p:spPr>
          <a:xfrm flipH="1">
            <a:off x="7544501" y="4890245"/>
            <a:ext cx="1483" cy="20183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/>
          <p:nvPr/>
        </p:nvCxnSpPr>
        <p:spPr>
          <a:xfrm>
            <a:off x="5901781" y="4961539"/>
            <a:ext cx="1682" cy="13156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>
            <a:stCxn id="18" idx="2"/>
            <a:endCxn id="16" idx="0"/>
          </p:cNvCxnSpPr>
          <p:nvPr/>
        </p:nvCxnSpPr>
        <p:spPr>
          <a:xfrm>
            <a:off x="7548651" y="2849093"/>
            <a:ext cx="11035" cy="47504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>
            <a:endCxn id="12" idx="0"/>
          </p:cNvCxnSpPr>
          <p:nvPr/>
        </p:nvCxnSpPr>
        <p:spPr>
          <a:xfrm flipH="1">
            <a:off x="7545982" y="4004240"/>
            <a:ext cx="2268" cy="19787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7" idx="2"/>
            <a:endCxn id="22" idx="0"/>
          </p:cNvCxnSpPr>
          <p:nvPr/>
        </p:nvCxnSpPr>
        <p:spPr>
          <a:xfrm rot="16200000" flipH="1">
            <a:off x="8553083" y="1381199"/>
            <a:ext cx="983813" cy="5972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4" idx="2"/>
            <a:endCxn id="11" idx="0"/>
          </p:cNvCxnSpPr>
          <p:nvPr/>
        </p:nvCxnSpPr>
        <p:spPr>
          <a:xfrm>
            <a:off x="10118787" y="4884119"/>
            <a:ext cx="0" cy="21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21" idx="2"/>
          </p:cNvCxnSpPr>
          <p:nvPr/>
        </p:nvCxnSpPr>
        <p:spPr>
          <a:xfrm rot="16200000" flipH="1">
            <a:off x="5547134" y="2047797"/>
            <a:ext cx="215988" cy="1867635"/>
          </a:xfrm>
          <a:prstGeom prst="bentConnector2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流程图: 准备 19"/>
          <p:cNvSpPr/>
          <p:nvPr/>
        </p:nvSpPr>
        <p:spPr>
          <a:xfrm>
            <a:off x="3570605" y="886460"/>
            <a:ext cx="1614805" cy="1102995"/>
          </a:xfrm>
          <a:prstGeom prst="flowChartPreparation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Travel admin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(order, route, 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station)</a:t>
            </a:r>
          </a:p>
        </p:txBody>
      </p:sp>
      <p:sp>
        <p:nvSpPr>
          <p:cNvPr id="89" name="流程图: 准备 19"/>
          <p:cNvSpPr/>
          <p:nvPr/>
        </p:nvSpPr>
        <p:spPr>
          <a:xfrm>
            <a:off x="7248105" y="6097759"/>
            <a:ext cx="1227887" cy="617874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Food service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81" name="Straight Arrow Connector 80"/>
          <p:cNvCxnSpPr>
            <a:stCxn id="89" idx="0"/>
            <a:endCxn id="9" idx="2"/>
          </p:cNvCxnSpPr>
          <p:nvPr/>
        </p:nvCxnSpPr>
        <p:spPr>
          <a:xfrm flipH="1" flipV="1">
            <a:off x="6711429" y="5781529"/>
            <a:ext cx="1150620" cy="31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9" idx="0"/>
            <a:endCxn id="10" idx="2"/>
          </p:cNvCxnSpPr>
          <p:nvPr/>
        </p:nvCxnSpPr>
        <p:spPr>
          <a:xfrm flipH="1" flipV="1">
            <a:off x="5903074" y="5782799"/>
            <a:ext cx="1958975" cy="31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8" idx="3"/>
            <a:endCxn id="18" idx="0"/>
          </p:cNvCxnSpPr>
          <p:nvPr/>
        </p:nvCxnSpPr>
        <p:spPr>
          <a:xfrm>
            <a:off x="5185356" y="1438314"/>
            <a:ext cx="2363470" cy="72263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8" idx="3"/>
            <a:endCxn id="28" idx="0"/>
          </p:cNvCxnSpPr>
          <p:nvPr/>
        </p:nvCxnSpPr>
        <p:spPr>
          <a:xfrm>
            <a:off x="5185356" y="1438314"/>
            <a:ext cx="3317875" cy="73596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流程图: 准备 19"/>
          <p:cNvSpPr/>
          <p:nvPr/>
        </p:nvSpPr>
        <p:spPr>
          <a:xfrm>
            <a:off x="10636990" y="1866417"/>
            <a:ext cx="854654" cy="319184"/>
          </a:xfrm>
          <a:prstGeom prst="flowChartPreparation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Route</a:t>
            </a:r>
          </a:p>
        </p:txBody>
      </p:sp>
      <p:cxnSp>
        <p:nvCxnSpPr>
          <p:cNvPr id="113" name="Straight Arrow Connector 112"/>
          <p:cNvCxnSpPr>
            <a:stCxn id="18" idx="0"/>
            <a:endCxn id="111" idx="1"/>
          </p:cNvCxnSpPr>
          <p:nvPr/>
        </p:nvCxnSpPr>
        <p:spPr>
          <a:xfrm flipV="1">
            <a:off x="7548651" y="2026347"/>
            <a:ext cx="3088005" cy="13462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流程图: 准备 19"/>
          <p:cNvSpPr/>
          <p:nvPr/>
        </p:nvSpPr>
        <p:spPr>
          <a:xfrm>
            <a:off x="8108095" y="4001077"/>
            <a:ext cx="734844" cy="409388"/>
          </a:xfrm>
          <a:prstGeom prst="flowChartPreparation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seat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117" name="Straight Arrow Connector 116"/>
          <p:cNvCxnSpPr>
            <a:stCxn id="18" idx="2"/>
            <a:endCxn id="116" idx="0"/>
          </p:cNvCxnSpPr>
          <p:nvPr/>
        </p:nvCxnSpPr>
        <p:spPr>
          <a:xfrm>
            <a:off x="7548651" y="2849093"/>
            <a:ext cx="926866" cy="1151984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流程图: 准备 19"/>
          <p:cNvSpPr/>
          <p:nvPr/>
        </p:nvSpPr>
        <p:spPr>
          <a:xfrm>
            <a:off x="10842195" y="3187367"/>
            <a:ext cx="887285" cy="660453"/>
          </a:xfrm>
          <a:prstGeom prst="flowChartPreparation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assurance</a:t>
            </a:r>
          </a:p>
        </p:txBody>
      </p:sp>
      <p:cxnSp>
        <p:nvCxnSpPr>
          <p:cNvPr id="124" name="Straight Arrow Connector 123"/>
          <p:cNvCxnSpPr>
            <a:stCxn id="26" idx="3"/>
            <a:endCxn id="123" idx="1"/>
          </p:cNvCxnSpPr>
          <p:nvPr/>
        </p:nvCxnSpPr>
        <p:spPr>
          <a:xfrm flipV="1">
            <a:off x="10466175" y="3517594"/>
            <a:ext cx="376020" cy="149213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准备 19"/>
          <p:cNvSpPr/>
          <p:nvPr/>
        </p:nvSpPr>
        <p:spPr>
          <a:xfrm>
            <a:off x="9560560" y="659765"/>
            <a:ext cx="908050" cy="368300"/>
          </a:xfrm>
          <a:prstGeom prst="flowChartPreparation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news(go)</a:t>
            </a:r>
          </a:p>
        </p:txBody>
      </p:sp>
      <p:cxnSp>
        <p:nvCxnSpPr>
          <p:cNvPr id="65" name="肘形连接符 33"/>
          <p:cNvCxnSpPr>
            <a:endCxn id="63" idx="0"/>
          </p:cNvCxnSpPr>
          <p:nvPr/>
        </p:nvCxnSpPr>
        <p:spPr>
          <a:xfrm>
            <a:off x="8808085" y="287020"/>
            <a:ext cx="1206500" cy="37274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准备 19"/>
          <p:cNvSpPr/>
          <p:nvPr/>
        </p:nvSpPr>
        <p:spPr>
          <a:xfrm>
            <a:off x="1228368" y="208520"/>
            <a:ext cx="1185648" cy="440429"/>
          </a:xfrm>
          <a:prstGeom prst="flowChartPreparation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entrance</a:t>
            </a:r>
          </a:p>
        </p:txBody>
      </p:sp>
      <p:cxnSp>
        <p:nvCxnSpPr>
          <p:cNvPr id="68" name="Straight Arrow Connector 67"/>
          <p:cNvCxnSpPr>
            <a:stCxn id="67" idx="3"/>
          </p:cNvCxnSpPr>
          <p:nvPr/>
        </p:nvCxnSpPr>
        <p:spPr>
          <a:xfrm flipV="1">
            <a:off x="2414016" y="295027"/>
            <a:ext cx="3636291" cy="13370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3" idx="2"/>
            <a:endCxn id="18" idx="0"/>
          </p:cNvCxnSpPr>
          <p:nvPr/>
        </p:nvCxnSpPr>
        <p:spPr>
          <a:xfrm flipH="1">
            <a:off x="7548953" y="1028234"/>
            <a:ext cx="2465705" cy="113284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准备 19"/>
          <p:cNvSpPr/>
          <p:nvPr/>
        </p:nvSpPr>
        <p:spPr>
          <a:xfrm>
            <a:off x="147320" y="2940050"/>
            <a:ext cx="2157095" cy="775970"/>
          </a:xfrm>
          <a:prstGeom prst="flowChartPreparation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Advanced travel</a:t>
            </a:r>
          </a:p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(route info + ticket)</a:t>
            </a:r>
          </a:p>
        </p:txBody>
      </p:sp>
      <p:cxnSp>
        <p:nvCxnSpPr>
          <p:cNvPr id="79" name="Straight Arrow Connector 78"/>
          <p:cNvCxnSpPr>
            <a:stCxn id="77" idx="3"/>
            <a:endCxn id="18" idx="2"/>
          </p:cNvCxnSpPr>
          <p:nvPr/>
        </p:nvCxnSpPr>
        <p:spPr>
          <a:xfrm flipV="1">
            <a:off x="2304612" y="2849378"/>
            <a:ext cx="5244465" cy="47879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7" idx="3"/>
            <a:endCxn id="30" idx="1"/>
          </p:cNvCxnSpPr>
          <p:nvPr/>
        </p:nvCxnSpPr>
        <p:spPr>
          <a:xfrm>
            <a:off x="2304415" y="3328035"/>
            <a:ext cx="379095" cy="57785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准备 19"/>
          <p:cNvSpPr/>
          <p:nvPr/>
        </p:nvSpPr>
        <p:spPr>
          <a:xfrm>
            <a:off x="4667885" y="5984240"/>
            <a:ext cx="1584960" cy="73152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customer support</a:t>
            </a:r>
          </a:p>
        </p:txBody>
      </p:sp>
      <p:sp>
        <p:nvSpPr>
          <p:cNvPr id="30" name="流程图: 准备 19"/>
          <p:cNvSpPr/>
          <p:nvPr/>
        </p:nvSpPr>
        <p:spPr>
          <a:xfrm>
            <a:off x="2683510" y="3517900"/>
            <a:ext cx="2657475" cy="775970"/>
          </a:xfrm>
          <a:prstGeom prst="flowChartPreparation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route plan</a:t>
            </a:r>
          </a:p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(price, change, time)</a:t>
            </a:r>
          </a:p>
        </p:txBody>
      </p:sp>
      <p:sp>
        <p:nvSpPr>
          <p:cNvPr id="31" name="流程图: 准备 19"/>
          <p:cNvSpPr/>
          <p:nvPr/>
        </p:nvSpPr>
        <p:spPr>
          <a:xfrm>
            <a:off x="10841990" y="544195"/>
            <a:ext cx="1138555" cy="688340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ticket office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(nodejs)</a:t>
            </a:r>
          </a:p>
        </p:txBody>
      </p:sp>
      <p:cxnSp>
        <p:nvCxnSpPr>
          <p:cNvPr id="32" name="肘形连接符 33"/>
          <p:cNvCxnSpPr>
            <a:endCxn id="31" idx="0"/>
          </p:cNvCxnSpPr>
          <p:nvPr/>
        </p:nvCxnSpPr>
        <p:spPr>
          <a:xfrm>
            <a:off x="9965055" y="272415"/>
            <a:ext cx="1446530" cy="27178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准备 19"/>
          <p:cNvSpPr/>
          <p:nvPr/>
        </p:nvSpPr>
        <p:spPr>
          <a:xfrm>
            <a:off x="10758805" y="4791075"/>
            <a:ext cx="1053465" cy="513080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consign</a:t>
            </a:r>
          </a:p>
        </p:txBody>
      </p:sp>
      <p:sp>
        <p:nvSpPr>
          <p:cNvPr id="37" name="流程图: 准备 19"/>
          <p:cNvSpPr/>
          <p:nvPr/>
        </p:nvSpPr>
        <p:spPr>
          <a:xfrm>
            <a:off x="10687685" y="5784215"/>
            <a:ext cx="1188085" cy="513080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consign price</a:t>
            </a:r>
          </a:p>
        </p:txBody>
      </p:sp>
      <p:cxnSp>
        <p:nvCxnSpPr>
          <p:cNvPr id="38" name="Straight Arrow Connector 78"/>
          <p:cNvCxnSpPr>
            <a:stCxn id="33" idx="0"/>
            <a:endCxn id="26" idx="3"/>
          </p:cNvCxnSpPr>
          <p:nvPr/>
        </p:nvCxnSpPr>
        <p:spPr>
          <a:xfrm flipH="1" flipV="1">
            <a:off x="10466070" y="3667125"/>
            <a:ext cx="819785" cy="112395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78"/>
          <p:cNvCxnSpPr>
            <a:stCxn id="33" idx="2"/>
            <a:endCxn id="37" idx="0"/>
          </p:cNvCxnSpPr>
          <p:nvPr/>
        </p:nvCxnSpPr>
        <p:spPr>
          <a:xfrm flipH="1">
            <a:off x="11282045" y="5304155"/>
            <a:ext cx="3810" cy="48006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准备 19"/>
          <p:cNvSpPr/>
          <p:nvPr/>
        </p:nvSpPr>
        <p:spPr>
          <a:xfrm>
            <a:off x="2966085" y="2336165"/>
            <a:ext cx="1053465" cy="513080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voucher</a:t>
            </a:r>
          </a:p>
        </p:txBody>
      </p:sp>
      <p:cxnSp>
        <p:nvCxnSpPr>
          <p:cNvPr id="43" name="Straight Arrow Connector 78"/>
          <p:cNvCxnSpPr>
            <a:stCxn id="21" idx="1"/>
            <a:endCxn id="42" idx="3"/>
          </p:cNvCxnSpPr>
          <p:nvPr/>
        </p:nvCxnSpPr>
        <p:spPr>
          <a:xfrm flipH="1">
            <a:off x="4019550" y="2529840"/>
            <a:ext cx="351790" cy="6286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流程图: 准备 19"/>
          <p:cNvSpPr/>
          <p:nvPr/>
        </p:nvSpPr>
        <p:spPr>
          <a:xfrm>
            <a:off x="282575" y="4713605"/>
            <a:ext cx="1450975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ticket preserve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(voice)</a:t>
            </a:r>
          </a:p>
        </p:txBody>
      </p:sp>
      <p:sp>
        <p:nvSpPr>
          <p:cNvPr id="45" name="流程图: 准备 19"/>
          <p:cNvSpPr/>
          <p:nvPr/>
        </p:nvSpPr>
        <p:spPr>
          <a:xfrm>
            <a:off x="1957070" y="4713605"/>
            <a:ext cx="1243330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voice process</a:t>
            </a:r>
          </a:p>
        </p:txBody>
      </p:sp>
      <p:sp>
        <p:nvSpPr>
          <p:cNvPr id="48" name="流程图: 准备 19"/>
          <p:cNvSpPr/>
          <p:nvPr/>
        </p:nvSpPr>
        <p:spPr>
          <a:xfrm>
            <a:off x="1838960" y="5483225"/>
            <a:ext cx="1361440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ticket semantic</a:t>
            </a:r>
          </a:p>
        </p:txBody>
      </p:sp>
      <p:sp>
        <p:nvSpPr>
          <p:cNvPr id="49" name="流程图: 准备 19"/>
          <p:cNvSpPr/>
          <p:nvPr/>
        </p:nvSpPr>
        <p:spPr>
          <a:xfrm>
            <a:off x="3359785" y="4731385"/>
            <a:ext cx="1361440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voice filter</a:t>
            </a:r>
          </a:p>
        </p:txBody>
      </p:sp>
      <p:sp>
        <p:nvSpPr>
          <p:cNvPr id="50" name="流程图: 准备 19"/>
          <p:cNvSpPr/>
          <p:nvPr/>
        </p:nvSpPr>
        <p:spPr>
          <a:xfrm>
            <a:off x="3331210" y="5483225"/>
            <a:ext cx="1361440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semantic filter</a:t>
            </a:r>
          </a:p>
        </p:txBody>
      </p:sp>
      <p:sp>
        <p:nvSpPr>
          <p:cNvPr id="51" name="流程图: 准备 19"/>
          <p:cNvSpPr/>
          <p:nvPr/>
        </p:nvSpPr>
        <p:spPr>
          <a:xfrm>
            <a:off x="282575" y="5483225"/>
            <a:ext cx="1361440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result generator</a:t>
            </a:r>
          </a:p>
        </p:txBody>
      </p:sp>
      <p:sp>
        <p:nvSpPr>
          <p:cNvPr id="52" name="流程图: 准备 19"/>
          <p:cNvSpPr/>
          <p:nvPr/>
        </p:nvSpPr>
        <p:spPr>
          <a:xfrm>
            <a:off x="427355" y="6297295"/>
            <a:ext cx="1411605" cy="418465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voice response</a:t>
            </a:r>
          </a:p>
        </p:txBody>
      </p:sp>
      <p:cxnSp>
        <p:nvCxnSpPr>
          <p:cNvPr id="54" name="Straight Arrow Connector 89"/>
          <p:cNvCxnSpPr>
            <a:stCxn id="44" idx="3"/>
            <a:endCxn id="45" idx="1"/>
          </p:cNvCxnSpPr>
          <p:nvPr/>
        </p:nvCxnSpPr>
        <p:spPr>
          <a:xfrm>
            <a:off x="1733550" y="5008880"/>
            <a:ext cx="223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89"/>
          <p:cNvCxnSpPr>
            <a:stCxn id="45" idx="3"/>
            <a:endCxn id="49" idx="1"/>
          </p:cNvCxnSpPr>
          <p:nvPr/>
        </p:nvCxnSpPr>
        <p:spPr>
          <a:xfrm>
            <a:off x="3200400" y="5008880"/>
            <a:ext cx="159385" cy="1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89"/>
          <p:cNvCxnSpPr>
            <a:stCxn id="49" idx="2"/>
            <a:endCxn id="50" idx="0"/>
          </p:cNvCxnSpPr>
          <p:nvPr/>
        </p:nvCxnSpPr>
        <p:spPr>
          <a:xfrm flipH="1">
            <a:off x="4011930" y="5321935"/>
            <a:ext cx="28575" cy="161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89"/>
          <p:cNvCxnSpPr>
            <a:stCxn id="50" idx="1"/>
            <a:endCxn id="48" idx="3"/>
          </p:cNvCxnSpPr>
          <p:nvPr/>
        </p:nvCxnSpPr>
        <p:spPr>
          <a:xfrm flipH="1">
            <a:off x="3200400" y="5778500"/>
            <a:ext cx="130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89"/>
          <p:cNvCxnSpPr>
            <a:stCxn id="48" idx="1"/>
            <a:endCxn id="51" idx="3"/>
          </p:cNvCxnSpPr>
          <p:nvPr/>
        </p:nvCxnSpPr>
        <p:spPr>
          <a:xfrm flipH="1">
            <a:off x="1644015" y="5778500"/>
            <a:ext cx="19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89"/>
          <p:cNvCxnSpPr>
            <a:stCxn id="51" idx="2"/>
            <a:endCxn id="52" idx="0"/>
          </p:cNvCxnSpPr>
          <p:nvPr/>
        </p:nvCxnSpPr>
        <p:spPr>
          <a:xfrm>
            <a:off x="963295" y="6073775"/>
            <a:ext cx="170180" cy="22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准备 19"/>
          <p:cNvSpPr/>
          <p:nvPr/>
        </p:nvSpPr>
        <p:spPr>
          <a:xfrm>
            <a:off x="2119630" y="6210935"/>
            <a:ext cx="1450975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ticket verify</a:t>
            </a:r>
          </a:p>
        </p:txBody>
      </p:sp>
      <p:cxnSp>
        <p:nvCxnSpPr>
          <p:cNvPr id="70" name="Straight Arrow Connector 89"/>
          <p:cNvCxnSpPr>
            <a:stCxn id="52" idx="3"/>
            <a:endCxn id="69" idx="1"/>
          </p:cNvCxnSpPr>
          <p:nvPr/>
        </p:nvCxnSpPr>
        <p:spPr>
          <a:xfrm flipV="1">
            <a:off x="1838960" y="6506210"/>
            <a:ext cx="280670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89"/>
          <p:cNvCxnSpPr>
            <a:stCxn id="69" idx="3"/>
            <a:endCxn id="24" idx="2"/>
          </p:cNvCxnSpPr>
          <p:nvPr/>
        </p:nvCxnSpPr>
        <p:spPr>
          <a:xfrm flipV="1">
            <a:off x="3570605" y="1177290"/>
            <a:ext cx="3815715" cy="5328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流程图: 准备 19"/>
          <p:cNvSpPr/>
          <p:nvPr/>
        </p:nvSpPr>
        <p:spPr>
          <a:xfrm>
            <a:off x="8843225" y="6073629"/>
            <a:ext cx="1227887" cy="617874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Food map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75" name="Straight Arrow Connector 80"/>
          <p:cNvCxnSpPr>
            <a:stCxn id="89" idx="3"/>
            <a:endCxn id="73" idx="1"/>
          </p:cNvCxnSpPr>
          <p:nvPr/>
        </p:nvCxnSpPr>
        <p:spPr>
          <a:xfrm flipV="1">
            <a:off x="8475980" y="6383020"/>
            <a:ext cx="367030" cy="2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准备 3"/>
          <p:cNvSpPr/>
          <p:nvPr/>
        </p:nvSpPr>
        <p:spPr>
          <a:xfrm>
            <a:off x="3669736" y="5095707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config</a:t>
            </a:r>
          </a:p>
        </p:txBody>
      </p:sp>
      <p:sp>
        <p:nvSpPr>
          <p:cNvPr id="5" name="流程图: 准备 4"/>
          <p:cNvSpPr/>
          <p:nvPr/>
        </p:nvSpPr>
        <p:spPr>
          <a:xfrm>
            <a:off x="8002178" y="5089204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price</a:t>
            </a:r>
          </a:p>
        </p:txBody>
      </p:sp>
      <p:sp>
        <p:nvSpPr>
          <p:cNvPr id="7" name="流程图: 准备 6"/>
          <p:cNvSpPr/>
          <p:nvPr/>
        </p:nvSpPr>
        <p:spPr>
          <a:xfrm>
            <a:off x="8864344" y="509464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verify</a:t>
            </a:r>
          </a:p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code</a:t>
            </a:r>
          </a:p>
        </p:txBody>
      </p:sp>
      <p:sp>
        <p:nvSpPr>
          <p:cNvPr id="8" name="流程图: 准备 7"/>
          <p:cNvSpPr/>
          <p:nvPr/>
        </p:nvSpPr>
        <p:spPr>
          <a:xfrm>
            <a:off x="6883077" y="5116873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contact</a:t>
            </a:r>
          </a:p>
        </p:txBody>
      </p:sp>
      <p:sp>
        <p:nvSpPr>
          <p:cNvPr id="9" name="流程图: 准备 8"/>
          <p:cNvSpPr/>
          <p:nvPr/>
        </p:nvSpPr>
        <p:spPr>
          <a:xfrm>
            <a:off x="5806464" y="5100803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train</a:t>
            </a:r>
          </a:p>
        </p:txBody>
      </p:sp>
      <p:sp>
        <p:nvSpPr>
          <p:cNvPr id="10" name="流程图: 准备 9"/>
          <p:cNvSpPr/>
          <p:nvPr/>
        </p:nvSpPr>
        <p:spPr>
          <a:xfrm>
            <a:off x="4716224" y="5095707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station</a:t>
            </a:r>
          </a:p>
        </p:txBody>
      </p:sp>
      <p:sp>
        <p:nvSpPr>
          <p:cNvPr id="11" name="流程图: 准备 10"/>
          <p:cNvSpPr/>
          <p:nvPr/>
        </p:nvSpPr>
        <p:spPr>
          <a:xfrm>
            <a:off x="9768999" y="5095707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single</a:t>
            </a:r>
          </a:p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 sign-on</a:t>
            </a:r>
          </a:p>
        </p:txBody>
      </p:sp>
      <p:sp>
        <p:nvSpPr>
          <p:cNvPr id="12" name="流程图: 准备 11"/>
          <p:cNvSpPr/>
          <p:nvPr/>
        </p:nvSpPr>
        <p:spPr>
          <a:xfrm>
            <a:off x="7204877" y="4202119"/>
            <a:ext cx="699575" cy="457378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basic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info</a:t>
            </a:r>
          </a:p>
        </p:txBody>
      </p:sp>
      <p:sp>
        <p:nvSpPr>
          <p:cNvPr id="13" name="流程图: 准备 12"/>
          <p:cNvSpPr/>
          <p:nvPr/>
        </p:nvSpPr>
        <p:spPr>
          <a:xfrm>
            <a:off x="8861471" y="4198160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login</a:t>
            </a:r>
          </a:p>
        </p:txBody>
      </p:sp>
      <p:sp>
        <p:nvSpPr>
          <p:cNvPr id="14" name="流程图: 准备 13"/>
          <p:cNvSpPr/>
          <p:nvPr/>
        </p:nvSpPr>
        <p:spPr>
          <a:xfrm>
            <a:off x="9768999" y="4195993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register</a:t>
            </a:r>
          </a:p>
        </p:txBody>
      </p:sp>
      <p:sp>
        <p:nvSpPr>
          <p:cNvPr id="15" name="流程图: 准备 14"/>
          <p:cNvSpPr/>
          <p:nvPr/>
        </p:nvSpPr>
        <p:spPr>
          <a:xfrm>
            <a:off x="5481935" y="402496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notify</a:t>
            </a:r>
          </a:p>
        </p:txBody>
      </p:sp>
      <p:sp>
        <p:nvSpPr>
          <p:cNvPr id="16" name="流程图: 准备 15"/>
          <p:cNvSpPr/>
          <p:nvPr/>
        </p:nvSpPr>
        <p:spPr>
          <a:xfrm>
            <a:off x="7209499" y="3324136"/>
            <a:ext cx="700373" cy="52326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info</a:t>
            </a:r>
          </a:p>
        </p:txBody>
      </p:sp>
      <p:sp>
        <p:nvSpPr>
          <p:cNvPr id="17" name="流程图: 准备 16"/>
          <p:cNvSpPr/>
          <p:nvPr/>
        </p:nvSpPr>
        <p:spPr>
          <a:xfrm>
            <a:off x="6136480" y="3325760"/>
            <a:ext cx="888085" cy="52163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high-speed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sp>
        <p:nvSpPr>
          <p:cNvPr id="18" name="流程图: 准备 17"/>
          <p:cNvSpPr/>
          <p:nvPr/>
        </p:nvSpPr>
        <p:spPr>
          <a:xfrm>
            <a:off x="7034122" y="2160967"/>
            <a:ext cx="1029058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high-speed</a:t>
            </a:r>
          </a:p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travel</a:t>
            </a:r>
          </a:p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explore</a:t>
            </a:r>
          </a:p>
        </p:txBody>
      </p:sp>
      <p:sp>
        <p:nvSpPr>
          <p:cNvPr id="19" name="流程图: 准备 18"/>
          <p:cNvSpPr/>
          <p:nvPr/>
        </p:nvSpPr>
        <p:spPr>
          <a:xfrm>
            <a:off x="6272002" y="2172182"/>
            <a:ext cx="7003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inside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pay</a:t>
            </a:r>
          </a:p>
        </p:txBody>
      </p:sp>
      <p:sp>
        <p:nvSpPr>
          <p:cNvPr id="20" name="流程图: 准备 19"/>
          <p:cNvSpPr/>
          <p:nvPr/>
        </p:nvSpPr>
        <p:spPr>
          <a:xfrm>
            <a:off x="5292729" y="2171748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pay</a:t>
            </a:r>
          </a:p>
        </p:txBody>
      </p:sp>
      <p:sp>
        <p:nvSpPr>
          <p:cNvPr id="21" name="流程图: 准备 20"/>
          <p:cNvSpPr/>
          <p:nvPr/>
        </p:nvSpPr>
        <p:spPr>
          <a:xfrm>
            <a:off x="4371523" y="2185495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execute</a:t>
            </a:r>
          </a:p>
        </p:txBody>
      </p:sp>
      <p:sp>
        <p:nvSpPr>
          <p:cNvPr id="22" name="流程图: 准备 21"/>
          <p:cNvSpPr/>
          <p:nvPr/>
        </p:nvSpPr>
        <p:spPr>
          <a:xfrm>
            <a:off x="8993843" y="2171748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security</a:t>
            </a:r>
          </a:p>
        </p:txBody>
      </p:sp>
      <p:sp>
        <p:nvSpPr>
          <p:cNvPr id="23" name="流程图: 准备 22"/>
          <p:cNvSpPr/>
          <p:nvPr/>
        </p:nvSpPr>
        <p:spPr>
          <a:xfrm>
            <a:off x="5661795" y="1084823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 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rebook</a:t>
            </a:r>
          </a:p>
        </p:txBody>
      </p:sp>
      <p:sp>
        <p:nvSpPr>
          <p:cNvPr id="24" name="流程图: 准备 23"/>
          <p:cNvSpPr/>
          <p:nvPr/>
        </p:nvSpPr>
        <p:spPr>
          <a:xfrm>
            <a:off x="6796533" y="1029538"/>
            <a:ext cx="1102359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high-speed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ticket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reserve</a:t>
            </a:r>
          </a:p>
        </p:txBody>
      </p:sp>
      <p:sp>
        <p:nvSpPr>
          <p:cNvPr id="26" name="流程图: 准备 25"/>
          <p:cNvSpPr/>
          <p:nvPr/>
        </p:nvSpPr>
        <p:spPr>
          <a:xfrm>
            <a:off x="9766600" y="3322744"/>
            <a:ext cx="699575" cy="541177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sp>
        <p:nvSpPr>
          <p:cNvPr id="27" name="流程图: 准备 26"/>
          <p:cNvSpPr/>
          <p:nvPr/>
        </p:nvSpPr>
        <p:spPr>
          <a:xfrm>
            <a:off x="8357834" y="104021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ticket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reserve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8" name="流程图: 准备 27"/>
          <p:cNvSpPr/>
          <p:nvPr/>
        </p:nvSpPr>
        <p:spPr>
          <a:xfrm>
            <a:off x="8132306" y="2174351"/>
            <a:ext cx="7419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travel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explore</a:t>
            </a:r>
          </a:p>
        </p:txBody>
      </p:sp>
      <p:sp>
        <p:nvSpPr>
          <p:cNvPr id="29" name="流程图: 准备 28"/>
          <p:cNvSpPr/>
          <p:nvPr/>
        </p:nvSpPr>
        <p:spPr>
          <a:xfrm>
            <a:off x="9755166" y="217174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cancel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cxnSp>
        <p:nvCxnSpPr>
          <p:cNvPr id="2" name="肘形连接符 1"/>
          <p:cNvCxnSpPr/>
          <p:nvPr/>
        </p:nvCxnSpPr>
        <p:spPr>
          <a:xfrm rot="16200000" flipH="1">
            <a:off x="7213748" y="953338"/>
            <a:ext cx="232905" cy="5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endCxn id="23" idx="0"/>
          </p:cNvCxnSpPr>
          <p:nvPr/>
        </p:nvCxnSpPr>
        <p:spPr>
          <a:xfrm rot="10800000" flipV="1">
            <a:off x="6011584" y="830579"/>
            <a:ext cx="1318331" cy="25424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27" idx="0"/>
          </p:cNvCxnSpPr>
          <p:nvPr/>
        </p:nvCxnSpPr>
        <p:spPr>
          <a:xfrm>
            <a:off x="7306324" y="837167"/>
            <a:ext cx="1401298" cy="20304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4" idx="2"/>
            <a:endCxn id="18" idx="0"/>
          </p:cNvCxnSpPr>
          <p:nvPr/>
        </p:nvCxnSpPr>
        <p:spPr>
          <a:xfrm rot="16200000" flipH="1">
            <a:off x="7226531" y="1838846"/>
            <a:ext cx="443303" cy="200938"/>
          </a:xfrm>
          <a:prstGeom prst="bentConnector3">
            <a:avLst>
              <a:gd name="adj1" fmla="val 5687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7" idx="2"/>
            <a:endCxn id="28" idx="0"/>
          </p:cNvCxnSpPr>
          <p:nvPr/>
        </p:nvCxnSpPr>
        <p:spPr>
          <a:xfrm rot="5400000">
            <a:off x="8382454" y="1849182"/>
            <a:ext cx="446009" cy="204329"/>
          </a:xfrm>
          <a:prstGeom prst="bentConnector3">
            <a:avLst>
              <a:gd name="adj1" fmla="val 5512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8" idx="2"/>
            <a:endCxn id="17" idx="0"/>
          </p:cNvCxnSpPr>
          <p:nvPr/>
        </p:nvCxnSpPr>
        <p:spPr>
          <a:xfrm rot="5400000">
            <a:off x="6826254" y="2603362"/>
            <a:ext cx="476667" cy="9681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3" idx="2"/>
            <a:endCxn id="7" idx="0"/>
          </p:cNvCxnSpPr>
          <p:nvPr/>
        </p:nvCxnSpPr>
        <p:spPr>
          <a:xfrm rot="16200000" flipH="1">
            <a:off x="9108516" y="4989029"/>
            <a:ext cx="208359" cy="28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19" idx="1"/>
            <a:endCxn id="20" idx="3"/>
          </p:cNvCxnSpPr>
          <p:nvPr/>
        </p:nvCxnSpPr>
        <p:spPr>
          <a:xfrm rot="10800000">
            <a:off x="5992304" y="2515811"/>
            <a:ext cx="279698" cy="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23" idx="2"/>
            <a:endCxn id="19" idx="0"/>
          </p:cNvCxnSpPr>
          <p:nvPr/>
        </p:nvCxnSpPr>
        <p:spPr>
          <a:xfrm rot="16200000" flipH="1">
            <a:off x="6117270" y="1667262"/>
            <a:ext cx="399233" cy="61060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28" idx="2"/>
            <a:endCxn id="26" idx="1"/>
          </p:cNvCxnSpPr>
          <p:nvPr/>
        </p:nvCxnSpPr>
        <p:spPr>
          <a:xfrm rot="16200000" flipH="1">
            <a:off x="8769518" y="2596251"/>
            <a:ext cx="730856" cy="126330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8" idx="2"/>
            <a:endCxn id="16" idx="3"/>
          </p:cNvCxnSpPr>
          <p:nvPr/>
        </p:nvCxnSpPr>
        <p:spPr>
          <a:xfrm rot="5400000">
            <a:off x="7844939" y="2927411"/>
            <a:ext cx="723289" cy="59342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7" idx="1"/>
            <a:endCxn id="15" idx="0"/>
          </p:cNvCxnSpPr>
          <p:nvPr/>
        </p:nvCxnSpPr>
        <p:spPr>
          <a:xfrm rot="10800000" flipV="1">
            <a:off x="5831724" y="3586577"/>
            <a:ext cx="304757" cy="43839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13" idx="2"/>
            <a:endCxn id="11" idx="0"/>
          </p:cNvCxnSpPr>
          <p:nvPr/>
        </p:nvCxnSpPr>
        <p:spPr>
          <a:xfrm rot="16200000" flipH="1">
            <a:off x="9560312" y="4537232"/>
            <a:ext cx="209421" cy="907530"/>
          </a:xfrm>
          <a:prstGeom prst="bentConnector3">
            <a:avLst>
              <a:gd name="adj1" fmla="val 417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12" idx="2"/>
            <a:endCxn id="4" idx="0"/>
          </p:cNvCxnSpPr>
          <p:nvPr/>
        </p:nvCxnSpPr>
        <p:spPr>
          <a:xfrm rot="5400000">
            <a:off x="5568990" y="3110032"/>
            <a:ext cx="436210" cy="353514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29" idx="2"/>
            <a:endCxn id="26" idx="0"/>
          </p:cNvCxnSpPr>
          <p:nvPr/>
        </p:nvCxnSpPr>
        <p:spPr>
          <a:xfrm>
            <a:off x="10104954" y="2859875"/>
            <a:ext cx="11434" cy="46286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肘形连接符 198"/>
          <p:cNvCxnSpPr>
            <a:stCxn id="12" idx="2"/>
            <a:endCxn id="5" idx="0"/>
          </p:cNvCxnSpPr>
          <p:nvPr/>
        </p:nvCxnSpPr>
        <p:spPr>
          <a:xfrm rot="16200000" flipH="1">
            <a:off x="7738462" y="4475699"/>
            <a:ext cx="429707" cy="7973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endCxn id="9" idx="0"/>
          </p:cNvCxnSpPr>
          <p:nvPr/>
        </p:nvCxnSpPr>
        <p:spPr>
          <a:xfrm>
            <a:off x="6155412" y="4882046"/>
            <a:ext cx="840" cy="2187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>
            <a:stCxn id="18" idx="2"/>
            <a:endCxn id="16" idx="0"/>
          </p:cNvCxnSpPr>
          <p:nvPr/>
        </p:nvCxnSpPr>
        <p:spPr>
          <a:xfrm>
            <a:off x="7548651" y="2849093"/>
            <a:ext cx="11035" cy="47504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7" idx="2"/>
            <a:endCxn id="22" idx="0"/>
          </p:cNvCxnSpPr>
          <p:nvPr/>
        </p:nvCxnSpPr>
        <p:spPr>
          <a:xfrm rot="16200000" flipH="1">
            <a:off x="8803923" y="1632040"/>
            <a:ext cx="443406" cy="636009"/>
          </a:xfrm>
          <a:prstGeom prst="bentConnector3">
            <a:avLst>
              <a:gd name="adj1" fmla="val 5515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4" idx="2"/>
            <a:endCxn id="11" idx="0"/>
          </p:cNvCxnSpPr>
          <p:nvPr/>
        </p:nvCxnSpPr>
        <p:spPr>
          <a:xfrm>
            <a:off x="10118787" y="4884119"/>
            <a:ext cx="0" cy="21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21" idx="2"/>
          </p:cNvCxnSpPr>
          <p:nvPr/>
        </p:nvCxnSpPr>
        <p:spPr>
          <a:xfrm rot="16200000" flipH="1">
            <a:off x="5547134" y="2047797"/>
            <a:ext cx="215988" cy="1867635"/>
          </a:xfrm>
          <a:prstGeom prst="bentConnector2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流程图: 准备 19"/>
          <p:cNvSpPr/>
          <p:nvPr/>
        </p:nvSpPr>
        <p:spPr>
          <a:xfrm>
            <a:off x="3849842" y="985289"/>
            <a:ext cx="1430060" cy="779715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Travel admin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(order, route, 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station)</a:t>
            </a:r>
          </a:p>
        </p:txBody>
      </p:sp>
      <p:sp>
        <p:nvSpPr>
          <p:cNvPr id="89" name="流程图: 准备 19"/>
          <p:cNvSpPr/>
          <p:nvPr/>
        </p:nvSpPr>
        <p:spPr>
          <a:xfrm>
            <a:off x="2051184" y="4269828"/>
            <a:ext cx="1227887" cy="383627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Food service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11" name="流程图: 准备 19"/>
          <p:cNvSpPr/>
          <p:nvPr/>
        </p:nvSpPr>
        <p:spPr>
          <a:xfrm>
            <a:off x="2173511" y="3606229"/>
            <a:ext cx="854654" cy="319184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Route</a:t>
            </a:r>
          </a:p>
        </p:txBody>
      </p:sp>
      <p:sp>
        <p:nvSpPr>
          <p:cNvPr id="116" name="流程图: 准备 19"/>
          <p:cNvSpPr/>
          <p:nvPr/>
        </p:nvSpPr>
        <p:spPr>
          <a:xfrm>
            <a:off x="3243304" y="3567323"/>
            <a:ext cx="734844" cy="409388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seat</a:t>
            </a:r>
          </a:p>
        </p:txBody>
      </p:sp>
      <p:sp>
        <p:nvSpPr>
          <p:cNvPr id="123" name="流程图: 准备 19"/>
          <p:cNvSpPr/>
          <p:nvPr/>
        </p:nvSpPr>
        <p:spPr>
          <a:xfrm>
            <a:off x="10749584" y="4329270"/>
            <a:ext cx="887285" cy="660453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assurance</a:t>
            </a:r>
          </a:p>
        </p:txBody>
      </p:sp>
      <p:sp>
        <p:nvSpPr>
          <p:cNvPr id="63" name="流程图: 准备 19"/>
          <p:cNvSpPr/>
          <p:nvPr/>
        </p:nvSpPr>
        <p:spPr>
          <a:xfrm>
            <a:off x="9521835" y="1200172"/>
            <a:ext cx="908050" cy="36830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news</a:t>
            </a:r>
          </a:p>
        </p:txBody>
      </p:sp>
      <p:cxnSp>
        <p:nvCxnSpPr>
          <p:cNvPr id="65" name="肘形连接符 33"/>
          <p:cNvCxnSpPr>
            <a:stCxn id="107" idx="2"/>
            <a:endCxn id="63" idx="0"/>
          </p:cNvCxnSpPr>
          <p:nvPr/>
        </p:nvCxnSpPr>
        <p:spPr>
          <a:xfrm rot="16200000" flipH="1">
            <a:off x="8026977" y="-748712"/>
            <a:ext cx="592581" cy="3305185"/>
          </a:xfrm>
          <a:prstGeom prst="bentConnector3">
            <a:avLst>
              <a:gd name="adj1" fmla="val 3714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准备 19"/>
          <p:cNvSpPr/>
          <p:nvPr/>
        </p:nvSpPr>
        <p:spPr>
          <a:xfrm>
            <a:off x="1622239" y="990906"/>
            <a:ext cx="2021840" cy="726757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Advanced travel</a:t>
            </a:r>
          </a:p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(route info + ticket)</a:t>
            </a:r>
          </a:p>
        </p:txBody>
      </p:sp>
      <p:sp>
        <p:nvSpPr>
          <p:cNvPr id="30" name="流程图: 准备 19"/>
          <p:cNvSpPr/>
          <p:nvPr/>
        </p:nvSpPr>
        <p:spPr>
          <a:xfrm>
            <a:off x="1644015" y="2250106"/>
            <a:ext cx="2414334" cy="572256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route plan</a:t>
            </a:r>
          </a:p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(price, change, time)</a:t>
            </a:r>
          </a:p>
        </p:txBody>
      </p:sp>
      <p:sp>
        <p:nvSpPr>
          <p:cNvPr id="31" name="流程图: 准备 19"/>
          <p:cNvSpPr/>
          <p:nvPr/>
        </p:nvSpPr>
        <p:spPr>
          <a:xfrm>
            <a:off x="10656975" y="1138602"/>
            <a:ext cx="1072505" cy="442999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ticket office</a:t>
            </a:r>
          </a:p>
        </p:txBody>
      </p:sp>
      <p:cxnSp>
        <p:nvCxnSpPr>
          <p:cNvPr id="32" name="肘形连接符 33"/>
          <p:cNvCxnSpPr>
            <a:stCxn id="107" idx="2"/>
            <a:endCxn id="31" idx="0"/>
          </p:cNvCxnSpPr>
          <p:nvPr/>
        </p:nvCxnSpPr>
        <p:spPr>
          <a:xfrm rot="16200000" flipH="1">
            <a:off x="8666446" y="-1388181"/>
            <a:ext cx="531011" cy="4522553"/>
          </a:xfrm>
          <a:prstGeom prst="bentConnector3">
            <a:avLst>
              <a:gd name="adj1" fmla="val 4139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准备 19"/>
          <p:cNvSpPr/>
          <p:nvPr/>
        </p:nvSpPr>
        <p:spPr>
          <a:xfrm>
            <a:off x="10643870" y="2255820"/>
            <a:ext cx="1053465" cy="51308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consign</a:t>
            </a:r>
          </a:p>
        </p:txBody>
      </p:sp>
      <p:sp>
        <p:nvSpPr>
          <p:cNvPr id="37" name="流程图: 准备 19"/>
          <p:cNvSpPr/>
          <p:nvPr/>
        </p:nvSpPr>
        <p:spPr>
          <a:xfrm>
            <a:off x="10576559" y="3334316"/>
            <a:ext cx="1188085" cy="51308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consign price</a:t>
            </a:r>
          </a:p>
        </p:txBody>
      </p:sp>
      <p:cxnSp>
        <p:nvCxnSpPr>
          <p:cNvPr id="39" name="Straight Arrow Connector 78"/>
          <p:cNvCxnSpPr>
            <a:stCxn id="33" idx="2"/>
            <a:endCxn id="37" idx="0"/>
          </p:cNvCxnSpPr>
          <p:nvPr/>
        </p:nvCxnSpPr>
        <p:spPr>
          <a:xfrm flipH="1">
            <a:off x="11170602" y="2768900"/>
            <a:ext cx="1" cy="565416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准备 19"/>
          <p:cNvSpPr/>
          <p:nvPr/>
        </p:nvSpPr>
        <p:spPr>
          <a:xfrm>
            <a:off x="4194492" y="3503448"/>
            <a:ext cx="1053465" cy="51308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voucher</a:t>
            </a:r>
          </a:p>
        </p:txBody>
      </p:sp>
      <p:sp>
        <p:nvSpPr>
          <p:cNvPr id="73" name="流程图: 准备 19"/>
          <p:cNvSpPr/>
          <p:nvPr/>
        </p:nvSpPr>
        <p:spPr>
          <a:xfrm>
            <a:off x="2140504" y="5247014"/>
            <a:ext cx="1061083" cy="484319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Food map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07" name="圆角矩形 30"/>
          <p:cNvSpPr/>
          <p:nvPr/>
        </p:nvSpPr>
        <p:spPr>
          <a:xfrm>
            <a:off x="1644015" y="139491"/>
            <a:ext cx="10053320" cy="4681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Gateway</a:t>
            </a:r>
          </a:p>
        </p:txBody>
      </p:sp>
      <p:cxnSp>
        <p:nvCxnSpPr>
          <p:cNvPr id="112" name="肘形连接符 86"/>
          <p:cNvCxnSpPr>
            <a:stCxn id="21" idx="2"/>
            <a:endCxn id="42" idx="0"/>
          </p:cNvCxnSpPr>
          <p:nvPr/>
        </p:nvCxnSpPr>
        <p:spPr>
          <a:xfrm rot="5400000">
            <a:off x="4406355" y="3188491"/>
            <a:ext cx="629827" cy="8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86"/>
          <p:cNvCxnSpPr>
            <a:stCxn id="88" idx="2"/>
            <a:endCxn id="18" idx="0"/>
          </p:cNvCxnSpPr>
          <p:nvPr/>
        </p:nvCxnSpPr>
        <p:spPr>
          <a:xfrm rot="16200000" flipH="1">
            <a:off x="5858780" y="471095"/>
            <a:ext cx="395963" cy="298377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肘形连接符 86"/>
          <p:cNvCxnSpPr>
            <a:stCxn id="88" idx="2"/>
            <a:endCxn id="28" idx="0"/>
          </p:cNvCxnSpPr>
          <p:nvPr/>
        </p:nvCxnSpPr>
        <p:spPr>
          <a:xfrm rot="16200000" flipH="1">
            <a:off x="6329409" y="466"/>
            <a:ext cx="409347" cy="393842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肘形连接符 86"/>
          <p:cNvCxnSpPr>
            <a:stCxn id="77" idx="2"/>
            <a:endCxn id="18" idx="0"/>
          </p:cNvCxnSpPr>
          <p:nvPr/>
        </p:nvCxnSpPr>
        <p:spPr>
          <a:xfrm rot="16200000" flipH="1">
            <a:off x="4869253" y="-518431"/>
            <a:ext cx="443304" cy="4915492"/>
          </a:xfrm>
          <a:prstGeom prst="bentConnector3">
            <a:avLst>
              <a:gd name="adj1" fmla="val 5859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肘形连接符 86"/>
          <p:cNvCxnSpPr>
            <a:stCxn id="77" idx="2"/>
            <a:endCxn id="30" idx="0"/>
          </p:cNvCxnSpPr>
          <p:nvPr/>
        </p:nvCxnSpPr>
        <p:spPr>
          <a:xfrm rot="16200000" flipH="1">
            <a:off x="2475949" y="1874872"/>
            <a:ext cx="532443" cy="2180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肘形连接符 86"/>
          <p:cNvCxnSpPr>
            <a:stCxn id="63" idx="2"/>
            <a:endCxn id="18" idx="0"/>
          </p:cNvCxnSpPr>
          <p:nvPr/>
        </p:nvCxnSpPr>
        <p:spPr>
          <a:xfrm rot="5400000">
            <a:off x="8466009" y="651115"/>
            <a:ext cx="592495" cy="2427209"/>
          </a:xfrm>
          <a:prstGeom prst="bentConnector3">
            <a:avLst>
              <a:gd name="adj1" fmla="val 667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肘形连接符 86"/>
          <p:cNvCxnSpPr>
            <a:stCxn id="18" idx="2"/>
            <a:endCxn id="111" idx="0"/>
          </p:cNvCxnSpPr>
          <p:nvPr/>
        </p:nvCxnSpPr>
        <p:spPr>
          <a:xfrm rot="5400000">
            <a:off x="4696177" y="753755"/>
            <a:ext cx="757136" cy="4947813"/>
          </a:xfrm>
          <a:prstGeom prst="bentConnector3">
            <a:avLst>
              <a:gd name="adj1" fmla="val 3087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86"/>
          <p:cNvCxnSpPr>
            <a:stCxn id="18" idx="2"/>
            <a:endCxn id="116" idx="0"/>
          </p:cNvCxnSpPr>
          <p:nvPr/>
        </p:nvCxnSpPr>
        <p:spPr>
          <a:xfrm rot="5400000">
            <a:off x="5220574" y="1239246"/>
            <a:ext cx="718230" cy="3937925"/>
          </a:xfrm>
          <a:prstGeom prst="bentConnector3">
            <a:avLst>
              <a:gd name="adj1" fmla="val 3302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圆角矩形 31"/>
          <p:cNvSpPr/>
          <p:nvPr/>
        </p:nvSpPr>
        <p:spPr>
          <a:xfrm>
            <a:off x="77471" y="605155"/>
            <a:ext cx="1382178" cy="5052343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Discovery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(k8s)</a:t>
            </a: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Registry</a:t>
            </a: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Load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Balance</a:t>
            </a:r>
          </a:p>
        </p:txBody>
      </p:sp>
      <p:cxnSp>
        <p:nvCxnSpPr>
          <p:cNvPr id="174" name="肘形连接符 86"/>
          <p:cNvCxnSpPr>
            <a:stCxn id="107" idx="2"/>
            <a:endCxn id="77" idx="0"/>
          </p:cNvCxnSpPr>
          <p:nvPr/>
        </p:nvCxnSpPr>
        <p:spPr>
          <a:xfrm rot="5400000">
            <a:off x="4460260" y="-1219510"/>
            <a:ext cx="383315" cy="4037516"/>
          </a:xfrm>
          <a:prstGeom prst="bentConnector3">
            <a:avLst>
              <a:gd name="adj1" fmla="val 5795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86"/>
          <p:cNvCxnSpPr>
            <a:stCxn id="107" idx="2"/>
            <a:endCxn id="88" idx="0"/>
          </p:cNvCxnSpPr>
          <p:nvPr/>
        </p:nvCxnSpPr>
        <p:spPr>
          <a:xfrm rot="5400000">
            <a:off x="5428925" y="-256461"/>
            <a:ext cx="377698" cy="2105803"/>
          </a:xfrm>
          <a:prstGeom prst="bentConnector3">
            <a:avLst>
              <a:gd name="adj1" fmla="val 5807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86"/>
          <p:cNvCxnSpPr>
            <a:stCxn id="33" idx="2"/>
            <a:endCxn id="26" idx="0"/>
          </p:cNvCxnSpPr>
          <p:nvPr/>
        </p:nvCxnSpPr>
        <p:spPr>
          <a:xfrm rot="5400000">
            <a:off x="10366574" y="2518715"/>
            <a:ext cx="553844" cy="105421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肘形连接符 86"/>
          <p:cNvCxnSpPr>
            <a:stCxn id="33" idx="2"/>
            <a:endCxn id="37" idx="0"/>
          </p:cNvCxnSpPr>
          <p:nvPr/>
        </p:nvCxnSpPr>
        <p:spPr>
          <a:xfrm rot="5400000">
            <a:off x="10887895" y="3051608"/>
            <a:ext cx="56541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肘形连接符 86"/>
          <p:cNvCxnSpPr>
            <a:stCxn id="26" idx="2"/>
            <a:endCxn id="123" idx="0"/>
          </p:cNvCxnSpPr>
          <p:nvPr/>
        </p:nvCxnSpPr>
        <p:spPr>
          <a:xfrm rot="16200000" flipH="1">
            <a:off x="10422133" y="3558175"/>
            <a:ext cx="465349" cy="107683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肘形连接符 86"/>
          <p:cNvCxnSpPr>
            <a:stCxn id="89" idx="2"/>
            <a:endCxn id="10" idx="0"/>
          </p:cNvCxnSpPr>
          <p:nvPr/>
        </p:nvCxnSpPr>
        <p:spPr>
          <a:xfrm rot="16200000" flipH="1">
            <a:off x="3644444" y="3674139"/>
            <a:ext cx="442252" cy="24008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肘形连接符 84"/>
          <p:cNvCxnSpPr>
            <a:stCxn id="17" idx="2"/>
            <a:endCxn id="12" idx="0"/>
          </p:cNvCxnSpPr>
          <p:nvPr/>
        </p:nvCxnSpPr>
        <p:spPr>
          <a:xfrm rot="16200000" flipH="1">
            <a:off x="6890233" y="3537686"/>
            <a:ext cx="354723" cy="97414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肘形连接符 84"/>
          <p:cNvCxnSpPr>
            <a:stCxn id="16" idx="2"/>
            <a:endCxn id="12" idx="0"/>
          </p:cNvCxnSpPr>
          <p:nvPr/>
        </p:nvCxnSpPr>
        <p:spPr>
          <a:xfrm rot="5400000">
            <a:off x="7379815" y="4022247"/>
            <a:ext cx="354723" cy="502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肘形连接符 84"/>
          <p:cNvCxnSpPr>
            <a:stCxn id="89" idx="2"/>
            <a:endCxn id="73" idx="0"/>
          </p:cNvCxnSpPr>
          <p:nvPr/>
        </p:nvCxnSpPr>
        <p:spPr>
          <a:xfrm rot="16200000" flipH="1">
            <a:off x="2371308" y="4947275"/>
            <a:ext cx="593559" cy="59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肘形连接符 84"/>
          <p:cNvCxnSpPr>
            <a:stCxn id="12" idx="2"/>
            <a:endCxn id="8" idx="0"/>
          </p:cNvCxnSpPr>
          <p:nvPr/>
        </p:nvCxnSpPr>
        <p:spPr>
          <a:xfrm rot="5400000">
            <a:off x="7165077" y="4727285"/>
            <a:ext cx="457376" cy="321800"/>
          </a:xfrm>
          <a:prstGeom prst="bentConnector3">
            <a:avLst>
              <a:gd name="adj1" fmla="val 4666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31"/>
          <p:cNvSpPr/>
          <p:nvPr/>
        </p:nvSpPr>
        <p:spPr>
          <a:xfrm>
            <a:off x="1875155" y="5948680"/>
            <a:ext cx="9761220" cy="63563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Traffic Management(istio)			Monitoring &amp; Metrics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准备 3"/>
          <p:cNvSpPr/>
          <p:nvPr/>
        </p:nvSpPr>
        <p:spPr>
          <a:xfrm>
            <a:off x="3669736" y="5095707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config</a:t>
            </a:r>
          </a:p>
        </p:txBody>
      </p:sp>
      <p:sp>
        <p:nvSpPr>
          <p:cNvPr id="5" name="流程图: 准备 4"/>
          <p:cNvSpPr/>
          <p:nvPr/>
        </p:nvSpPr>
        <p:spPr>
          <a:xfrm>
            <a:off x="8002178" y="5089204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price</a:t>
            </a:r>
          </a:p>
        </p:txBody>
      </p:sp>
      <p:sp>
        <p:nvSpPr>
          <p:cNvPr id="7" name="流程图: 准备 6"/>
          <p:cNvSpPr/>
          <p:nvPr/>
        </p:nvSpPr>
        <p:spPr>
          <a:xfrm>
            <a:off x="8864344" y="509464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verify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code</a:t>
            </a:r>
          </a:p>
        </p:txBody>
      </p:sp>
      <p:sp>
        <p:nvSpPr>
          <p:cNvPr id="8" name="流程图: 准备 7"/>
          <p:cNvSpPr/>
          <p:nvPr/>
        </p:nvSpPr>
        <p:spPr>
          <a:xfrm>
            <a:off x="6883077" y="5116873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contact</a:t>
            </a:r>
          </a:p>
        </p:txBody>
      </p:sp>
      <p:sp>
        <p:nvSpPr>
          <p:cNvPr id="9" name="流程图: 准备 8"/>
          <p:cNvSpPr/>
          <p:nvPr/>
        </p:nvSpPr>
        <p:spPr>
          <a:xfrm>
            <a:off x="5806464" y="5100803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train</a:t>
            </a:r>
          </a:p>
        </p:txBody>
      </p:sp>
      <p:sp>
        <p:nvSpPr>
          <p:cNvPr id="10" name="流程图: 准备 9"/>
          <p:cNvSpPr/>
          <p:nvPr/>
        </p:nvSpPr>
        <p:spPr>
          <a:xfrm>
            <a:off x="4716224" y="5095707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station</a:t>
            </a:r>
          </a:p>
        </p:txBody>
      </p:sp>
      <p:sp>
        <p:nvSpPr>
          <p:cNvPr id="11" name="流程图: 准备 10"/>
          <p:cNvSpPr/>
          <p:nvPr/>
        </p:nvSpPr>
        <p:spPr>
          <a:xfrm>
            <a:off x="9768999" y="5095707"/>
            <a:ext cx="98434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authorization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流程图: 准备 11"/>
          <p:cNvSpPr/>
          <p:nvPr/>
        </p:nvSpPr>
        <p:spPr>
          <a:xfrm>
            <a:off x="7204877" y="4202119"/>
            <a:ext cx="699575" cy="457378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basic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info</a:t>
            </a:r>
          </a:p>
        </p:txBody>
      </p:sp>
      <p:sp>
        <p:nvSpPr>
          <p:cNvPr id="13" name="流程图: 准备 12"/>
          <p:cNvSpPr/>
          <p:nvPr/>
        </p:nvSpPr>
        <p:spPr>
          <a:xfrm>
            <a:off x="8861471" y="4198160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user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5" name="流程图: 准备 14"/>
          <p:cNvSpPr/>
          <p:nvPr/>
        </p:nvSpPr>
        <p:spPr>
          <a:xfrm>
            <a:off x="5481935" y="402496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notify</a:t>
            </a:r>
          </a:p>
        </p:txBody>
      </p:sp>
      <p:sp>
        <p:nvSpPr>
          <p:cNvPr id="16" name="流程图: 准备 15"/>
          <p:cNvSpPr/>
          <p:nvPr/>
        </p:nvSpPr>
        <p:spPr>
          <a:xfrm>
            <a:off x="7209499" y="3324136"/>
            <a:ext cx="700373" cy="52326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info</a:t>
            </a:r>
          </a:p>
        </p:txBody>
      </p:sp>
      <p:sp>
        <p:nvSpPr>
          <p:cNvPr id="17" name="流程图: 准备 16"/>
          <p:cNvSpPr/>
          <p:nvPr/>
        </p:nvSpPr>
        <p:spPr>
          <a:xfrm>
            <a:off x="6136480" y="3325760"/>
            <a:ext cx="888085" cy="52163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high-speed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sp>
        <p:nvSpPr>
          <p:cNvPr id="18" name="流程图: 准备 17"/>
          <p:cNvSpPr/>
          <p:nvPr/>
        </p:nvSpPr>
        <p:spPr>
          <a:xfrm>
            <a:off x="7034122" y="2160967"/>
            <a:ext cx="1029058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high-speed</a:t>
            </a:r>
          </a:p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travel</a:t>
            </a:r>
          </a:p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explore</a:t>
            </a:r>
          </a:p>
        </p:txBody>
      </p:sp>
      <p:sp>
        <p:nvSpPr>
          <p:cNvPr id="19" name="流程图: 准备 18"/>
          <p:cNvSpPr/>
          <p:nvPr/>
        </p:nvSpPr>
        <p:spPr>
          <a:xfrm>
            <a:off x="6272002" y="2172182"/>
            <a:ext cx="7003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inside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pay</a:t>
            </a:r>
          </a:p>
        </p:txBody>
      </p:sp>
      <p:sp>
        <p:nvSpPr>
          <p:cNvPr id="20" name="流程图: 准备 19"/>
          <p:cNvSpPr/>
          <p:nvPr/>
        </p:nvSpPr>
        <p:spPr>
          <a:xfrm>
            <a:off x="5292729" y="2171748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pay</a:t>
            </a:r>
          </a:p>
        </p:txBody>
      </p:sp>
      <p:sp>
        <p:nvSpPr>
          <p:cNvPr id="21" name="流程图: 准备 20"/>
          <p:cNvSpPr/>
          <p:nvPr/>
        </p:nvSpPr>
        <p:spPr>
          <a:xfrm>
            <a:off x="4371523" y="2185495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execute</a:t>
            </a:r>
          </a:p>
        </p:txBody>
      </p:sp>
      <p:sp>
        <p:nvSpPr>
          <p:cNvPr id="22" name="流程图: 准备 21"/>
          <p:cNvSpPr/>
          <p:nvPr/>
        </p:nvSpPr>
        <p:spPr>
          <a:xfrm>
            <a:off x="8993843" y="2171748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security</a:t>
            </a:r>
          </a:p>
        </p:txBody>
      </p:sp>
      <p:sp>
        <p:nvSpPr>
          <p:cNvPr id="23" name="流程图: 准备 22"/>
          <p:cNvSpPr/>
          <p:nvPr/>
        </p:nvSpPr>
        <p:spPr>
          <a:xfrm>
            <a:off x="5661795" y="1084823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 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rebook</a:t>
            </a:r>
          </a:p>
        </p:txBody>
      </p:sp>
      <p:sp>
        <p:nvSpPr>
          <p:cNvPr id="24" name="流程图: 准备 23"/>
          <p:cNvSpPr/>
          <p:nvPr/>
        </p:nvSpPr>
        <p:spPr>
          <a:xfrm>
            <a:off x="6796533" y="1029538"/>
            <a:ext cx="1102359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high-speed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ticket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reserve</a:t>
            </a:r>
          </a:p>
        </p:txBody>
      </p:sp>
      <p:sp>
        <p:nvSpPr>
          <p:cNvPr id="26" name="流程图: 准备 25"/>
          <p:cNvSpPr/>
          <p:nvPr/>
        </p:nvSpPr>
        <p:spPr>
          <a:xfrm>
            <a:off x="9766600" y="3322744"/>
            <a:ext cx="699575" cy="541177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sp>
        <p:nvSpPr>
          <p:cNvPr id="27" name="流程图: 准备 26"/>
          <p:cNvSpPr/>
          <p:nvPr/>
        </p:nvSpPr>
        <p:spPr>
          <a:xfrm>
            <a:off x="8357834" y="104021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ticket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reserve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8" name="流程图: 准备 27"/>
          <p:cNvSpPr/>
          <p:nvPr/>
        </p:nvSpPr>
        <p:spPr>
          <a:xfrm>
            <a:off x="8132306" y="2174351"/>
            <a:ext cx="7419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travel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explore</a:t>
            </a:r>
          </a:p>
        </p:txBody>
      </p:sp>
      <p:sp>
        <p:nvSpPr>
          <p:cNvPr id="29" name="流程图: 准备 28"/>
          <p:cNvSpPr/>
          <p:nvPr/>
        </p:nvSpPr>
        <p:spPr>
          <a:xfrm>
            <a:off x="9755166" y="217174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cancel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cxnSp>
        <p:nvCxnSpPr>
          <p:cNvPr id="2" name="肘形连接符 1"/>
          <p:cNvCxnSpPr/>
          <p:nvPr/>
        </p:nvCxnSpPr>
        <p:spPr>
          <a:xfrm rot="16200000" flipH="1">
            <a:off x="7213748" y="953338"/>
            <a:ext cx="232905" cy="5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endCxn id="23" idx="0"/>
          </p:cNvCxnSpPr>
          <p:nvPr/>
        </p:nvCxnSpPr>
        <p:spPr>
          <a:xfrm rot="10800000" flipV="1">
            <a:off x="6011584" y="830579"/>
            <a:ext cx="1318331" cy="25424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27" idx="0"/>
          </p:cNvCxnSpPr>
          <p:nvPr/>
        </p:nvCxnSpPr>
        <p:spPr>
          <a:xfrm>
            <a:off x="7306324" y="837167"/>
            <a:ext cx="1401298" cy="20304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4" idx="2"/>
            <a:endCxn id="18" idx="0"/>
          </p:cNvCxnSpPr>
          <p:nvPr/>
        </p:nvCxnSpPr>
        <p:spPr>
          <a:xfrm rot="16200000" flipH="1">
            <a:off x="7226531" y="1838846"/>
            <a:ext cx="443303" cy="200938"/>
          </a:xfrm>
          <a:prstGeom prst="bentConnector3">
            <a:avLst>
              <a:gd name="adj1" fmla="val 5687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7" idx="2"/>
            <a:endCxn id="28" idx="0"/>
          </p:cNvCxnSpPr>
          <p:nvPr/>
        </p:nvCxnSpPr>
        <p:spPr>
          <a:xfrm rot="5400000">
            <a:off x="8382454" y="1849182"/>
            <a:ext cx="446009" cy="204329"/>
          </a:xfrm>
          <a:prstGeom prst="bentConnector3">
            <a:avLst>
              <a:gd name="adj1" fmla="val 5512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8" idx="2"/>
            <a:endCxn id="17" idx="0"/>
          </p:cNvCxnSpPr>
          <p:nvPr/>
        </p:nvCxnSpPr>
        <p:spPr>
          <a:xfrm rot="5400000">
            <a:off x="6826254" y="2603362"/>
            <a:ext cx="476667" cy="9681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3" idx="2"/>
            <a:endCxn id="7" idx="0"/>
          </p:cNvCxnSpPr>
          <p:nvPr/>
        </p:nvCxnSpPr>
        <p:spPr>
          <a:xfrm rot="16200000" flipH="1">
            <a:off x="9108516" y="4989029"/>
            <a:ext cx="208359" cy="28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19" idx="1"/>
            <a:endCxn id="20" idx="3"/>
          </p:cNvCxnSpPr>
          <p:nvPr/>
        </p:nvCxnSpPr>
        <p:spPr>
          <a:xfrm rot="10800000">
            <a:off x="5992304" y="2515811"/>
            <a:ext cx="279698" cy="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23" idx="2"/>
            <a:endCxn id="19" idx="0"/>
          </p:cNvCxnSpPr>
          <p:nvPr/>
        </p:nvCxnSpPr>
        <p:spPr>
          <a:xfrm rot="16200000" flipH="1">
            <a:off x="6117270" y="1667262"/>
            <a:ext cx="399233" cy="61060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28" idx="2"/>
            <a:endCxn id="26" idx="1"/>
          </p:cNvCxnSpPr>
          <p:nvPr/>
        </p:nvCxnSpPr>
        <p:spPr>
          <a:xfrm rot="16200000" flipH="1">
            <a:off x="8769518" y="2596251"/>
            <a:ext cx="730856" cy="126330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8" idx="2"/>
            <a:endCxn id="16" idx="3"/>
          </p:cNvCxnSpPr>
          <p:nvPr/>
        </p:nvCxnSpPr>
        <p:spPr>
          <a:xfrm rot="5400000">
            <a:off x="7844939" y="2927411"/>
            <a:ext cx="723289" cy="59342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7" idx="1"/>
            <a:endCxn id="15" idx="0"/>
          </p:cNvCxnSpPr>
          <p:nvPr/>
        </p:nvCxnSpPr>
        <p:spPr>
          <a:xfrm rot="10800000" flipV="1">
            <a:off x="5831724" y="3586577"/>
            <a:ext cx="304757" cy="43839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13" idx="2"/>
            <a:endCxn id="11" idx="0"/>
          </p:cNvCxnSpPr>
          <p:nvPr/>
        </p:nvCxnSpPr>
        <p:spPr>
          <a:xfrm rot="16200000" flipH="1">
            <a:off x="9631505" y="4466039"/>
            <a:ext cx="209421" cy="10499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12" idx="2"/>
            <a:endCxn id="4" idx="0"/>
          </p:cNvCxnSpPr>
          <p:nvPr/>
        </p:nvCxnSpPr>
        <p:spPr>
          <a:xfrm rot="5400000">
            <a:off x="5568990" y="3110032"/>
            <a:ext cx="436210" cy="353514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29" idx="2"/>
            <a:endCxn id="26" idx="0"/>
          </p:cNvCxnSpPr>
          <p:nvPr/>
        </p:nvCxnSpPr>
        <p:spPr>
          <a:xfrm>
            <a:off x="10104954" y="2859875"/>
            <a:ext cx="11434" cy="46286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肘形连接符 198"/>
          <p:cNvCxnSpPr>
            <a:stCxn id="12" idx="2"/>
            <a:endCxn id="5" idx="0"/>
          </p:cNvCxnSpPr>
          <p:nvPr/>
        </p:nvCxnSpPr>
        <p:spPr>
          <a:xfrm rot="16200000" flipH="1">
            <a:off x="7738462" y="4475699"/>
            <a:ext cx="429707" cy="7973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endCxn id="9" idx="0"/>
          </p:cNvCxnSpPr>
          <p:nvPr/>
        </p:nvCxnSpPr>
        <p:spPr>
          <a:xfrm>
            <a:off x="6155412" y="4882046"/>
            <a:ext cx="840" cy="2187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>
            <a:stCxn id="18" idx="2"/>
            <a:endCxn id="16" idx="0"/>
          </p:cNvCxnSpPr>
          <p:nvPr/>
        </p:nvCxnSpPr>
        <p:spPr>
          <a:xfrm>
            <a:off x="7548651" y="2849093"/>
            <a:ext cx="11035" cy="47504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7" idx="2"/>
            <a:endCxn id="22" idx="0"/>
          </p:cNvCxnSpPr>
          <p:nvPr/>
        </p:nvCxnSpPr>
        <p:spPr>
          <a:xfrm rot="16200000" flipH="1">
            <a:off x="8803923" y="1632040"/>
            <a:ext cx="443406" cy="636009"/>
          </a:xfrm>
          <a:prstGeom prst="bentConnector3">
            <a:avLst>
              <a:gd name="adj1" fmla="val 5515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21" idx="2"/>
          </p:cNvCxnSpPr>
          <p:nvPr/>
        </p:nvCxnSpPr>
        <p:spPr>
          <a:xfrm rot="16200000" flipH="1">
            <a:off x="5547134" y="2047797"/>
            <a:ext cx="215988" cy="1867635"/>
          </a:xfrm>
          <a:prstGeom prst="bentConnector2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流程图: 准备 19"/>
          <p:cNvSpPr/>
          <p:nvPr/>
        </p:nvSpPr>
        <p:spPr>
          <a:xfrm>
            <a:off x="3849842" y="985289"/>
            <a:ext cx="1430060" cy="779715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Travel admin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(order, route, 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station)</a:t>
            </a:r>
          </a:p>
        </p:txBody>
      </p:sp>
      <p:sp>
        <p:nvSpPr>
          <p:cNvPr id="89" name="流程图: 准备 19"/>
          <p:cNvSpPr/>
          <p:nvPr/>
        </p:nvSpPr>
        <p:spPr>
          <a:xfrm>
            <a:off x="2051184" y="4269828"/>
            <a:ext cx="1227887" cy="383627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Food service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11" name="流程图: 准备 19"/>
          <p:cNvSpPr/>
          <p:nvPr/>
        </p:nvSpPr>
        <p:spPr>
          <a:xfrm>
            <a:off x="2173511" y="3606229"/>
            <a:ext cx="854654" cy="319184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Route</a:t>
            </a:r>
          </a:p>
        </p:txBody>
      </p:sp>
      <p:sp>
        <p:nvSpPr>
          <p:cNvPr id="116" name="流程图: 准备 19"/>
          <p:cNvSpPr/>
          <p:nvPr/>
        </p:nvSpPr>
        <p:spPr>
          <a:xfrm>
            <a:off x="3243304" y="3567323"/>
            <a:ext cx="734844" cy="409388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seat</a:t>
            </a:r>
          </a:p>
        </p:txBody>
      </p:sp>
      <p:sp>
        <p:nvSpPr>
          <p:cNvPr id="123" name="流程图: 准备 19"/>
          <p:cNvSpPr/>
          <p:nvPr/>
        </p:nvSpPr>
        <p:spPr>
          <a:xfrm>
            <a:off x="9672744" y="4149587"/>
            <a:ext cx="887285" cy="660453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assurance</a:t>
            </a:r>
          </a:p>
        </p:txBody>
      </p:sp>
      <p:sp>
        <p:nvSpPr>
          <p:cNvPr id="63" name="流程图: 准备 19"/>
          <p:cNvSpPr/>
          <p:nvPr/>
        </p:nvSpPr>
        <p:spPr>
          <a:xfrm>
            <a:off x="9521835" y="1200172"/>
            <a:ext cx="908050" cy="36830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news</a:t>
            </a:r>
          </a:p>
        </p:txBody>
      </p:sp>
      <p:cxnSp>
        <p:nvCxnSpPr>
          <p:cNvPr id="65" name="肘形连接符 33"/>
          <p:cNvCxnSpPr>
            <a:stCxn id="107" idx="2"/>
            <a:endCxn id="63" idx="0"/>
          </p:cNvCxnSpPr>
          <p:nvPr/>
        </p:nvCxnSpPr>
        <p:spPr>
          <a:xfrm rot="16200000" flipH="1">
            <a:off x="8026977" y="-748712"/>
            <a:ext cx="592581" cy="3305185"/>
          </a:xfrm>
          <a:prstGeom prst="bentConnector3">
            <a:avLst>
              <a:gd name="adj1" fmla="val 3714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准备 19"/>
          <p:cNvSpPr/>
          <p:nvPr/>
        </p:nvSpPr>
        <p:spPr>
          <a:xfrm>
            <a:off x="1622239" y="990906"/>
            <a:ext cx="2021840" cy="726757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Advanced travel</a:t>
            </a:r>
          </a:p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(route info + ticket)</a:t>
            </a:r>
          </a:p>
        </p:txBody>
      </p:sp>
      <p:sp>
        <p:nvSpPr>
          <p:cNvPr id="30" name="流程图: 准备 19"/>
          <p:cNvSpPr/>
          <p:nvPr/>
        </p:nvSpPr>
        <p:spPr>
          <a:xfrm>
            <a:off x="1644015" y="2250106"/>
            <a:ext cx="2414334" cy="572256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route plan</a:t>
            </a:r>
          </a:p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(price, change, time)</a:t>
            </a:r>
          </a:p>
        </p:txBody>
      </p:sp>
      <p:sp>
        <p:nvSpPr>
          <p:cNvPr id="31" name="流程图: 准备 19"/>
          <p:cNvSpPr/>
          <p:nvPr/>
        </p:nvSpPr>
        <p:spPr>
          <a:xfrm>
            <a:off x="10656975" y="1138602"/>
            <a:ext cx="1072505" cy="442999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ticket office</a:t>
            </a:r>
          </a:p>
        </p:txBody>
      </p:sp>
      <p:cxnSp>
        <p:nvCxnSpPr>
          <p:cNvPr id="32" name="肘形连接符 33"/>
          <p:cNvCxnSpPr>
            <a:stCxn id="107" idx="2"/>
            <a:endCxn id="31" idx="0"/>
          </p:cNvCxnSpPr>
          <p:nvPr/>
        </p:nvCxnSpPr>
        <p:spPr>
          <a:xfrm rot="16200000" flipH="1">
            <a:off x="8666446" y="-1388181"/>
            <a:ext cx="531011" cy="4522553"/>
          </a:xfrm>
          <a:prstGeom prst="bentConnector3">
            <a:avLst>
              <a:gd name="adj1" fmla="val 4139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准备 19"/>
          <p:cNvSpPr/>
          <p:nvPr/>
        </p:nvSpPr>
        <p:spPr>
          <a:xfrm>
            <a:off x="10643870" y="2255820"/>
            <a:ext cx="1053465" cy="51308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consign</a:t>
            </a:r>
          </a:p>
        </p:txBody>
      </p:sp>
      <p:sp>
        <p:nvSpPr>
          <p:cNvPr id="37" name="流程图: 准备 19"/>
          <p:cNvSpPr/>
          <p:nvPr/>
        </p:nvSpPr>
        <p:spPr>
          <a:xfrm>
            <a:off x="10576559" y="3334316"/>
            <a:ext cx="1188085" cy="51308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consign price</a:t>
            </a:r>
          </a:p>
        </p:txBody>
      </p:sp>
      <p:cxnSp>
        <p:nvCxnSpPr>
          <p:cNvPr id="39" name="Straight Arrow Connector 78"/>
          <p:cNvCxnSpPr>
            <a:stCxn id="33" idx="2"/>
            <a:endCxn id="37" idx="0"/>
          </p:cNvCxnSpPr>
          <p:nvPr/>
        </p:nvCxnSpPr>
        <p:spPr>
          <a:xfrm flipH="1">
            <a:off x="11170602" y="2768900"/>
            <a:ext cx="1" cy="565416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准备 19"/>
          <p:cNvSpPr/>
          <p:nvPr/>
        </p:nvSpPr>
        <p:spPr>
          <a:xfrm>
            <a:off x="4194492" y="3503448"/>
            <a:ext cx="1053465" cy="51308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voucher</a:t>
            </a:r>
          </a:p>
        </p:txBody>
      </p:sp>
      <p:sp>
        <p:nvSpPr>
          <p:cNvPr id="73" name="流程图: 准备 19"/>
          <p:cNvSpPr/>
          <p:nvPr/>
        </p:nvSpPr>
        <p:spPr>
          <a:xfrm>
            <a:off x="2140504" y="5247014"/>
            <a:ext cx="1061083" cy="484319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Food map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07" name="圆角矩形 30"/>
          <p:cNvSpPr/>
          <p:nvPr/>
        </p:nvSpPr>
        <p:spPr>
          <a:xfrm>
            <a:off x="1644015" y="139491"/>
            <a:ext cx="10053320" cy="4681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Gateway</a:t>
            </a:r>
          </a:p>
        </p:txBody>
      </p:sp>
      <p:cxnSp>
        <p:nvCxnSpPr>
          <p:cNvPr id="112" name="肘形连接符 86"/>
          <p:cNvCxnSpPr>
            <a:stCxn id="21" idx="2"/>
            <a:endCxn id="42" idx="0"/>
          </p:cNvCxnSpPr>
          <p:nvPr/>
        </p:nvCxnSpPr>
        <p:spPr>
          <a:xfrm rot="5400000">
            <a:off x="4406355" y="3188491"/>
            <a:ext cx="629827" cy="8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86"/>
          <p:cNvCxnSpPr>
            <a:stCxn id="88" idx="2"/>
            <a:endCxn id="18" idx="0"/>
          </p:cNvCxnSpPr>
          <p:nvPr/>
        </p:nvCxnSpPr>
        <p:spPr>
          <a:xfrm rot="16200000" flipH="1">
            <a:off x="5858780" y="471095"/>
            <a:ext cx="395963" cy="298377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肘形连接符 86"/>
          <p:cNvCxnSpPr>
            <a:stCxn id="88" idx="2"/>
            <a:endCxn id="28" idx="0"/>
          </p:cNvCxnSpPr>
          <p:nvPr/>
        </p:nvCxnSpPr>
        <p:spPr>
          <a:xfrm rot="16200000" flipH="1">
            <a:off x="6329409" y="466"/>
            <a:ext cx="409347" cy="393842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肘形连接符 86"/>
          <p:cNvCxnSpPr>
            <a:stCxn id="77" idx="2"/>
            <a:endCxn id="18" idx="0"/>
          </p:cNvCxnSpPr>
          <p:nvPr/>
        </p:nvCxnSpPr>
        <p:spPr>
          <a:xfrm rot="16200000" flipH="1">
            <a:off x="4869253" y="-518431"/>
            <a:ext cx="443304" cy="4915492"/>
          </a:xfrm>
          <a:prstGeom prst="bentConnector3">
            <a:avLst>
              <a:gd name="adj1" fmla="val 5859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肘形连接符 86"/>
          <p:cNvCxnSpPr>
            <a:stCxn id="77" idx="2"/>
            <a:endCxn id="30" idx="0"/>
          </p:cNvCxnSpPr>
          <p:nvPr/>
        </p:nvCxnSpPr>
        <p:spPr>
          <a:xfrm rot="16200000" flipH="1">
            <a:off x="2475949" y="1874872"/>
            <a:ext cx="532443" cy="2180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肘形连接符 86"/>
          <p:cNvCxnSpPr>
            <a:stCxn id="63" idx="2"/>
            <a:endCxn id="18" idx="0"/>
          </p:cNvCxnSpPr>
          <p:nvPr/>
        </p:nvCxnSpPr>
        <p:spPr>
          <a:xfrm rot="5400000">
            <a:off x="8466009" y="651115"/>
            <a:ext cx="592495" cy="2427209"/>
          </a:xfrm>
          <a:prstGeom prst="bentConnector3">
            <a:avLst>
              <a:gd name="adj1" fmla="val 667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肘形连接符 86"/>
          <p:cNvCxnSpPr>
            <a:stCxn id="18" idx="2"/>
            <a:endCxn id="111" idx="0"/>
          </p:cNvCxnSpPr>
          <p:nvPr/>
        </p:nvCxnSpPr>
        <p:spPr>
          <a:xfrm rot="5400000">
            <a:off x="4696177" y="753755"/>
            <a:ext cx="757136" cy="4947813"/>
          </a:xfrm>
          <a:prstGeom prst="bentConnector3">
            <a:avLst>
              <a:gd name="adj1" fmla="val 3087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86"/>
          <p:cNvCxnSpPr>
            <a:stCxn id="18" idx="2"/>
            <a:endCxn id="116" idx="0"/>
          </p:cNvCxnSpPr>
          <p:nvPr/>
        </p:nvCxnSpPr>
        <p:spPr>
          <a:xfrm rot="5400000">
            <a:off x="5220574" y="1239246"/>
            <a:ext cx="718230" cy="3937925"/>
          </a:xfrm>
          <a:prstGeom prst="bentConnector3">
            <a:avLst>
              <a:gd name="adj1" fmla="val 3302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圆角矩形 31"/>
          <p:cNvSpPr/>
          <p:nvPr/>
        </p:nvSpPr>
        <p:spPr>
          <a:xfrm>
            <a:off x="77471" y="605155"/>
            <a:ext cx="1382178" cy="5052343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Discovery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(k8s)</a:t>
            </a: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Registry</a:t>
            </a: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Load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Balance</a:t>
            </a:r>
          </a:p>
        </p:txBody>
      </p:sp>
      <p:cxnSp>
        <p:nvCxnSpPr>
          <p:cNvPr id="174" name="肘形连接符 86"/>
          <p:cNvCxnSpPr>
            <a:stCxn id="107" idx="2"/>
            <a:endCxn id="77" idx="0"/>
          </p:cNvCxnSpPr>
          <p:nvPr/>
        </p:nvCxnSpPr>
        <p:spPr>
          <a:xfrm rot="5400000">
            <a:off x="4460260" y="-1219510"/>
            <a:ext cx="383315" cy="4037516"/>
          </a:xfrm>
          <a:prstGeom prst="bentConnector3">
            <a:avLst>
              <a:gd name="adj1" fmla="val 5795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86"/>
          <p:cNvCxnSpPr>
            <a:stCxn id="107" idx="2"/>
            <a:endCxn id="88" idx="0"/>
          </p:cNvCxnSpPr>
          <p:nvPr/>
        </p:nvCxnSpPr>
        <p:spPr>
          <a:xfrm rot="5400000">
            <a:off x="5428925" y="-256461"/>
            <a:ext cx="377698" cy="2105803"/>
          </a:xfrm>
          <a:prstGeom prst="bentConnector3">
            <a:avLst>
              <a:gd name="adj1" fmla="val 5807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86"/>
          <p:cNvCxnSpPr>
            <a:stCxn id="33" idx="2"/>
            <a:endCxn id="26" idx="0"/>
          </p:cNvCxnSpPr>
          <p:nvPr/>
        </p:nvCxnSpPr>
        <p:spPr>
          <a:xfrm rot="5400000">
            <a:off x="10366574" y="2518715"/>
            <a:ext cx="553844" cy="105421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肘形连接符 86"/>
          <p:cNvCxnSpPr>
            <a:stCxn id="33" idx="2"/>
            <a:endCxn id="37" idx="0"/>
          </p:cNvCxnSpPr>
          <p:nvPr/>
        </p:nvCxnSpPr>
        <p:spPr>
          <a:xfrm rot="5400000">
            <a:off x="10887895" y="3051608"/>
            <a:ext cx="56541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肘形连接符 86"/>
          <p:cNvCxnSpPr>
            <a:stCxn id="26" idx="2"/>
            <a:endCxn id="123" idx="0"/>
          </p:cNvCxnSpPr>
          <p:nvPr/>
        </p:nvCxnSpPr>
        <p:spPr>
          <a:xfrm rot="5400000">
            <a:off x="9973555" y="4006754"/>
            <a:ext cx="28566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肘形连接符 86"/>
          <p:cNvCxnSpPr>
            <a:stCxn id="89" idx="2"/>
            <a:endCxn id="10" idx="0"/>
          </p:cNvCxnSpPr>
          <p:nvPr/>
        </p:nvCxnSpPr>
        <p:spPr>
          <a:xfrm rot="16200000" flipH="1">
            <a:off x="3644444" y="3674139"/>
            <a:ext cx="442252" cy="24008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肘形连接符 84"/>
          <p:cNvCxnSpPr>
            <a:stCxn id="17" idx="2"/>
            <a:endCxn id="12" idx="0"/>
          </p:cNvCxnSpPr>
          <p:nvPr/>
        </p:nvCxnSpPr>
        <p:spPr>
          <a:xfrm rot="16200000" flipH="1">
            <a:off x="6890233" y="3537686"/>
            <a:ext cx="354723" cy="97414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肘形连接符 84"/>
          <p:cNvCxnSpPr>
            <a:stCxn id="16" idx="2"/>
            <a:endCxn id="12" idx="0"/>
          </p:cNvCxnSpPr>
          <p:nvPr/>
        </p:nvCxnSpPr>
        <p:spPr>
          <a:xfrm rot="5400000">
            <a:off x="7379815" y="4022247"/>
            <a:ext cx="354723" cy="502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肘形连接符 84"/>
          <p:cNvCxnSpPr>
            <a:stCxn id="89" idx="2"/>
            <a:endCxn id="73" idx="0"/>
          </p:cNvCxnSpPr>
          <p:nvPr/>
        </p:nvCxnSpPr>
        <p:spPr>
          <a:xfrm rot="16200000" flipH="1">
            <a:off x="2371308" y="4947275"/>
            <a:ext cx="593559" cy="59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肘形连接符 84"/>
          <p:cNvCxnSpPr>
            <a:stCxn id="12" idx="2"/>
            <a:endCxn id="8" idx="0"/>
          </p:cNvCxnSpPr>
          <p:nvPr/>
        </p:nvCxnSpPr>
        <p:spPr>
          <a:xfrm rot="5400000">
            <a:off x="7165077" y="4727285"/>
            <a:ext cx="457376" cy="321800"/>
          </a:xfrm>
          <a:prstGeom prst="bentConnector3">
            <a:avLst>
              <a:gd name="adj1" fmla="val 4666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31"/>
          <p:cNvSpPr/>
          <p:nvPr/>
        </p:nvSpPr>
        <p:spPr>
          <a:xfrm>
            <a:off x="1875155" y="5948680"/>
            <a:ext cx="9761220" cy="63563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Traffic Management(istio)			Monitoring &amp; Metrics</a:t>
            </a:r>
          </a:p>
        </p:txBody>
      </p:sp>
    </p:spTree>
    <p:extLst>
      <p:ext uri="{BB962C8B-B14F-4D97-AF65-F5344CB8AC3E}">
        <p14:creationId xmlns:p14="http://schemas.microsoft.com/office/powerpoint/2010/main" val="3046550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准备 3"/>
          <p:cNvSpPr/>
          <p:nvPr/>
        </p:nvSpPr>
        <p:spPr>
          <a:xfrm>
            <a:off x="2872445" y="5228688"/>
            <a:ext cx="726826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err="1" smtClean="0">
                <a:solidFill>
                  <a:schemeClr val="tx1"/>
                </a:solidFill>
                <a:sym typeface="+mn-ea"/>
              </a:rPr>
              <a:t>Config</a:t>
            </a:r>
            <a:endParaRPr lang="en-US" altLang="zh-CN" sz="1400" dirty="0" smtClean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15679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流程图: 准备 4"/>
          <p:cNvSpPr/>
          <p:nvPr/>
        </p:nvSpPr>
        <p:spPr>
          <a:xfrm>
            <a:off x="7235012" y="522868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Price</a:t>
            </a:r>
          </a:p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16579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流程图: 准备 6"/>
          <p:cNvSpPr/>
          <p:nvPr/>
        </p:nvSpPr>
        <p:spPr>
          <a:xfrm>
            <a:off x="8097178" y="5234131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verify</a:t>
            </a:r>
          </a:p>
          <a:p>
            <a:pPr lvl="0" algn="ctr"/>
            <a:r>
              <a:rPr lang="en-US" altLang="zh-CN" sz="1200" dirty="0" smtClean="0">
                <a:solidFill>
                  <a:schemeClr val="tx1"/>
                </a:solidFill>
                <a:sym typeface="+mn-ea"/>
              </a:rPr>
              <a:t>Code</a:t>
            </a:r>
          </a:p>
          <a:p>
            <a:pPr lvl="0" algn="ctr"/>
            <a:r>
              <a:rPr lang="en-US" altLang="zh-CN" sz="1200" dirty="0" smtClean="0">
                <a:solidFill>
                  <a:schemeClr val="tx1"/>
                </a:solidFill>
                <a:sym typeface="+mn-ea"/>
              </a:rPr>
              <a:t>15678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流程图: 准备 7"/>
          <p:cNvSpPr/>
          <p:nvPr/>
        </p:nvSpPr>
        <p:spPr>
          <a:xfrm>
            <a:off x="6115911" y="5256358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Contact</a:t>
            </a:r>
          </a:p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12347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流程图: 准备 8"/>
          <p:cNvSpPr/>
          <p:nvPr/>
        </p:nvSpPr>
        <p:spPr>
          <a:xfrm>
            <a:off x="5039298" y="5240288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Train</a:t>
            </a:r>
          </a:p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14567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流程图: 准备 9"/>
          <p:cNvSpPr/>
          <p:nvPr/>
        </p:nvSpPr>
        <p:spPr>
          <a:xfrm>
            <a:off x="3949058" y="5235192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Station</a:t>
            </a:r>
          </a:p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12345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流程图: 准备 10"/>
          <p:cNvSpPr/>
          <p:nvPr/>
        </p:nvSpPr>
        <p:spPr>
          <a:xfrm>
            <a:off x="9001833" y="5235192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single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sym typeface="+mn-ea"/>
              </a:rPr>
              <a:t>sign-on</a:t>
            </a:r>
          </a:p>
          <a:p>
            <a:pPr lvl="0" algn="ctr"/>
            <a:r>
              <a:rPr lang="en-US" altLang="zh-CN" sz="1200" dirty="0" smtClean="0">
                <a:solidFill>
                  <a:schemeClr val="tx1"/>
                </a:solidFill>
                <a:sym typeface="+mn-ea"/>
              </a:rPr>
              <a:t>12349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流程图: 准备 11"/>
          <p:cNvSpPr/>
          <p:nvPr/>
        </p:nvSpPr>
        <p:spPr>
          <a:xfrm>
            <a:off x="6437711" y="4341604"/>
            <a:ext cx="699575" cy="457378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 fontScale="92500" lnSpcReduction="10000"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basic</a:t>
            </a:r>
          </a:p>
          <a:p>
            <a:pPr lvl="0" algn="ctr"/>
            <a:r>
              <a:rPr lang="en-US" altLang="zh-CN" sz="1200" dirty="0" smtClean="0">
                <a:solidFill>
                  <a:schemeClr val="tx1"/>
                </a:solidFill>
                <a:sym typeface="+mn-ea"/>
              </a:rPr>
              <a:t>Info</a:t>
            </a:r>
          </a:p>
          <a:p>
            <a:pPr lvl="0" algn="ctr"/>
            <a:r>
              <a:rPr lang="en-US" altLang="zh-CN" sz="1200" dirty="0" smtClean="0">
                <a:solidFill>
                  <a:schemeClr val="tx1"/>
                </a:solidFill>
                <a:sym typeface="+mn-ea"/>
              </a:rPr>
              <a:t>15680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流程图: 准备 12"/>
          <p:cNvSpPr/>
          <p:nvPr/>
        </p:nvSpPr>
        <p:spPr>
          <a:xfrm>
            <a:off x="8094305" y="4337645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Login</a:t>
            </a:r>
          </a:p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12342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4" name="流程图: 准备 13"/>
          <p:cNvSpPr/>
          <p:nvPr/>
        </p:nvSpPr>
        <p:spPr>
          <a:xfrm>
            <a:off x="9001833" y="4335478"/>
            <a:ext cx="807560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Register</a:t>
            </a:r>
          </a:p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12344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5" name="流程图: 准备 14"/>
          <p:cNvSpPr/>
          <p:nvPr/>
        </p:nvSpPr>
        <p:spPr>
          <a:xfrm>
            <a:off x="4714769" y="4164454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Notify</a:t>
            </a:r>
          </a:p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17853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流程图: 准备 15"/>
          <p:cNvSpPr/>
          <p:nvPr/>
        </p:nvSpPr>
        <p:spPr>
          <a:xfrm>
            <a:off x="6442333" y="3463621"/>
            <a:ext cx="700373" cy="52326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 lnSpcReduction="10000"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</a:t>
            </a:r>
          </a:p>
          <a:p>
            <a:pPr lvl="0" algn="ctr"/>
            <a:r>
              <a:rPr lang="en-US" altLang="zh-CN" sz="1200" dirty="0" smtClean="0">
                <a:solidFill>
                  <a:schemeClr val="tx1"/>
                </a:solidFill>
                <a:sym typeface="+mn-ea"/>
              </a:rPr>
              <a:t>Info</a:t>
            </a:r>
          </a:p>
          <a:p>
            <a:pPr lvl="0" algn="ctr"/>
            <a:r>
              <a:rPr lang="en-US" altLang="zh-CN" sz="1200" dirty="0" smtClean="0">
                <a:solidFill>
                  <a:schemeClr val="tx1"/>
                </a:solidFill>
                <a:sym typeface="+mn-ea"/>
              </a:rPr>
              <a:t>15681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流程图: 准备 16"/>
          <p:cNvSpPr/>
          <p:nvPr/>
        </p:nvSpPr>
        <p:spPr>
          <a:xfrm>
            <a:off x="5369314" y="3465245"/>
            <a:ext cx="888085" cy="52163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Order other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12032</a:t>
            </a:r>
          </a:p>
        </p:txBody>
      </p:sp>
      <p:sp>
        <p:nvSpPr>
          <p:cNvPr id="18" name="流程图: 准备 17"/>
          <p:cNvSpPr/>
          <p:nvPr/>
        </p:nvSpPr>
        <p:spPr>
          <a:xfrm>
            <a:off x="6266956" y="2300452"/>
            <a:ext cx="1029058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high-speed</a:t>
            </a:r>
          </a:p>
          <a:p>
            <a:pPr lvl="0" algn="ctr"/>
            <a:r>
              <a:rPr lang="en-US" altLang="zh-CN" sz="1000" dirty="0" smtClean="0">
                <a:solidFill>
                  <a:schemeClr val="tx1"/>
                </a:solidFill>
                <a:sym typeface="+mn-ea"/>
              </a:rPr>
              <a:t>Travel 2</a:t>
            </a:r>
            <a:endParaRPr lang="en-US" altLang="zh-CN" sz="10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000" dirty="0" smtClean="0">
                <a:solidFill>
                  <a:schemeClr val="tx1"/>
                </a:solidFill>
                <a:sym typeface="+mn-ea"/>
              </a:rPr>
              <a:t>Explore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16346</a:t>
            </a:r>
          </a:p>
          <a:p>
            <a:pPr lvl="0" algn="ctr"/>
            <a:endParaRPr lang="en-US" altLang="zh-CN" sz="1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流程图: 准备 18"/>
          <p:cNvSpPr/>
          <p:nvPr/>
        </p:nvSpPr>
        <p:spPr>
          <a:xfrm>
            <a:off x="5504836" y="2311667"/>
            <a:ext cx="7003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inside</a:t>
            </a:r>
          </a:p>
          <a:p>
            <a:pPr lvl="0" algn="ctr"/>
            <a:r>
              <a:rPr lang="en-US" altLang="zh-CN" sz="1200" dirty="0" smtClean="0">
                <a:solidFill>
                  <a:schemeClr val="tx1"/>
                </a:solidFill>
                <a:sym typeface="+mn-ea"/>
              </a:rPr>
              <a:t>Pay</a:t>
            </a:r>
          </a:p>
          <a:p>
            <a:pPr lvl="0" algn="ctr"/>
            <a:r>
              <a:rPr lang="en-US" altLang="zh-CN" sz="1200" dirty="0" smtClean="0">
                <a:solidFill>
                  <a:schemeClr val="tx1"/>
                </a:solidFill>
                <a:sym typeface="+mn-ea"/>
              </a:rPr>
              <a:t>18673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0" name="流程图: 准备 19"/>
          <p:cNvSpPr/>
          <p:nvPr/>
        </p:nvSpPr>
        <p:spPr>
          <a:xfrm>
            <a:off x="4525563" y="2311233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Pay</a:t>
            </a:r>
          </a:p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19001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流程图: 准备 20"/>
          <p:cNvSpPr/>
          <p:nvPr/>
        </p:nvSpPr>
        <p:spPr>
          <a:xfrm>
            <a:off x="3604357" y="2324980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</a:t>
            </a:r>
          </a:p>
          <a:p>
            <a:pPr lvl="0" algn="ctr"/>
            <a:r>
              <a:rPr lang="en-US" altLang="zh-CN" sz="1200" dirty="0" smtClean="0">
                <a:solidFill>
                  <a:schemeClr val="tx1"/>
                </a:solidFill>
                <a:sym typeface="+mn-ea"/>
              </a:rPr>
              <a:t>Execute</a:t>
            </a:r>
          </a:p>
          <a:p>
            <a:pPr lvl="0" algn="ctr"/>
            <a:r>
              <a:rPr lang="en-US" altLang="zh-CN" sz="1200" dirty="0" smtClean="0">
                <a:solidFill>
                  <a:schemeClr val="tx1"/>
                </a:solidFill>
                <a:sym typeface="+mn-ea"/>
              </a:rPr>
              <a:t>12386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2" name="流程图: 准备 21"/>
          <p:cNvSpPr/>
          <p:nvPr/>
        </p:nvSpPr>
        <p:spPr>
          <a:xfrm>
            <a:off x="8226677" y="2311233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Security</a:t>
            </a:r>
          </a:p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11188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3" name="流程图: 准备 22"/>
          <p:cNvSpPr/>
          <p:nvPr/>
        </p:nvSpPr>
        <p:spPr>
          <a:xfrm>
            <a:off x="4894629" y="1224308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 </a:t>
            </a:r>
          </a:p>
          <a:p>
            <a:pPr lvl="0" algn="ctr"/>
            <a:r>
              <a:rPr lang="en-US" altLang="zh-CN" sz="1200" dirty="0" smtClean="0">
                <a:solidFill>
                  <a:schemeClr val="tx1"/>
                </a:solidFill>
                <a:sym typeface="+mn-ea"/>
              </a:rPr>
              <a:t>Rebook</a:t>
            </a:r>
          </a:p>
          <a:p>
            <a:pPr lvl="0" algn="ctr"/>
            <a:r>
              <a:rPr lang="en-US" altLang="zh-CN" sz="1200" dirty="0" smtClean="0">
                <a:solidFill>
                  <a:schemeClr val="tx1"/>
                </a:solidFill>
                <a:sym typeface="+mn-ea"/>
              </a:rPr>
              <a:t>18886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4" name="流程图: 准备 23"/>
          <p:cNvSpPr/>
          <p:nvPr/>
        </p:nvSpPr>
        <p:spPr>
          <a:xfrm>
            <a:off x="6029367" y="1169023"/>
            <a:ext cx="1102359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high-speed</a:t>
            </a:r>
          </a:p>
          <a:p>
            <a:pPr lvl="0" algn="ctr"/>
            <a:r>
              <a:rPr lang="en-US" altLang="zh-CN" sz="1100" dirty="0">
                <a:solidFill>
                  <a:schemeClr val="tx1"/>
                </a:solidFill>
                <a:sym typeface="+mn-ea"/>
              </a:rPr>
              <a:t>P-other</a:t>
            </a:r>
          </a:p>
          <a:p>
            <a:pPr lvl="0" algn="ctr"/>
            <a:r>
              <a:rPr lang="en-US" altLang="zh-CN" sz="1100" dirty="0">
                <a:solidFill>
                  <a:schemeClr val="tx1"/>
                </a:solidFill>
                <a:sym typeface="+mn-ea"/>
              </a:rPr>
              <a:t>14569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reserve</a:t>
            </a:r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26" name="流程图: 准备 25"/>
          <p:cNvSpPr/>
          <p:nvPr/>
        </p:nvSpPr>
        <p:spPr>
          <a:xfrm>
            <a:off x="8999434" y="3462229"/>
            <a:ext cx="699575" cy="541177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Order</a:t>
            </a:r>
          </a:p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12031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7" name="流程图: 准备 26"/>
          <p:cNvSpPr/>
          <p:nvPr/>
        </p:nvSpPr>
        <p:spPr>
          <a:xfrm>
            <a:off x="7462599" y="1284675"/>
            <a:ext cx="981491" cy="583152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Preserve</a:t>
            </a:r>
          </a:p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14568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8" name="流程图: 准备 27"/>
          <p:cNvSpPr/>
          <p:nvPr/>
        </p:nvSpPr>
        <p:spPr>
          <a:xfrm>
            <a:off x="7346415" y="2313836"/>
            <a:ext cx="741973" cy="1159965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Travel</a:t>
            </a:r>
          </a:p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12346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Explore</a:t>
            </a:r>
          </a:p>
        </p:txBody>
      </p:sp>
      <p:sp>
        <p:nvSpPr>
          <p:cNvPr id="29" name="流程图: 准备 28"/>
          <p:cNvSpPr/>
          <p:nvPr/>
        </p:nvSpPr>
        <p:spPr>
          <a:xfrm>
            <a:off x="8988000" y="2311234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cancel</a:t>
            </a:r>
          </a:p>
          <a:p>
            <a:pPr lvl="0" algn="ctr"/>
            <a:r>
              <a:rPr lang="en-US" altLang="zh-CN" sz="1200" dirty="0" smtClean="0">
                <a:solidFill>
                  <a:schemeClr val="tx1"/>
                </a:solidFill>
                <a:sym typeface="+mn-ea"/>
              </a:rPr>
              <a:t>order</a:t>
            </a:r>
          </a:p>
          <a:p>
            <a:pPr lvl="0" algn="ctr"/>
            <a:r>
              <a:rPr lang="en-US" altLang="zh-CN" sz="1200" dirty="0" smtClean="0">
                <a:solidFill>
                  <a:schemeClr val="tx1"/>
                </a:solidFill>
                <a:sym typeface="+mn-ea"/>
              </a:rPr>
              <a:t>18885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" name="肘形连接符 1"/>
          <p:cNvCxnSpPr/>
          <p:nvPr/>
        </p:nvCxnSpPr>
        <p:spPr>
          <a:xfrm rot="16200000" flipH="1">
            <a:off x="6446582" y="1092823"/>
            <a:ext cx="232905" cy="5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endCxn id="23" idx="0"/>
          </p:cNvCxnSpPr>
          <p:nvPr/>
        </p:nvCxnSpPr>
        <p:spPr>
          <a:xfrm rot="10800000" flipV="1">
            <a:off x="5244418" y="970064"/>
            <a:ext cx="1318331" cy="25424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27" idx="0"/>
          </p:cNvCxnSpPr>
          <p:nvPr/>
        </p:nvCxnSpPr>
        <p:spPr>
          <a:xfrm>
            <a:off x="6539158" y="976652"/>
            <a:ext cx="1401298" cy="20304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4" idx="2"/>
            <a:endCxn id="18" idx="0"/>
          </p:cNvCxnSpPr>
          <p:nvPr/>
        </p:nvCxnSpPr>
        <p:spPr>
          <a:xfrm rot="16200000" flipH="1">
            <a:off x="6459365" y="1978331"/>
            <a:ext cx="443303" cy="200938"/>
          </a:xfrm>
          <a:prstGeom prst="bentConnector3">
            <a:avLst>
              <a:gd name="adj1" fmla="val 5687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7" idx="2"/>
            <a:endCxn id="28" idx="0"/>
          </p:cNvCxnSpPr>
          <p:nvPr/>
        </p:nvCxnSpPr>
        <p:spPr>
          <a:xfrm rot="5400000">
            <a:off x="7615288" y="1988667"/>
            <a:ext cx="446009" cy="204329"/>
          </a:xfrm>
          <a:prstGeom prst="bentConnector3">
            <a:avLst>
              <a:gd name="adj1" fmla="val 5512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8" idx="2"/>
            <a:endCxn id="17" idx="0"/>
          </p:cNvCxnSpPr>
          <p:nvPr/>
        </p:nvCxnSpPr>
        <p:spPr>
          <a:xfrm rot="5400000">
            <a:off x="6059088" y="2742847"/>
            <a:ext cx="476667" cy="9681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3" idx="2"/>
            <a:endCxn id="7" idx="0"/>
          </p:cNvCxnSpPr>
          <p:nvPr/>
        </p:nvCxnSpPr>
        <p:spPr>
          <a:xfrm rot="16200000" flipH="1">
            <a:off x="8341350" y="5128514"/>
            <a:ext cx="208359" cy="28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19" idx="1"/>
            <a:endCxn id="20" idx="3"/>
          </p:cNvCxnSpPr>
          <p:nvPr/>
        </p:nvCxnSpPr>
        <p:spPr>
          <a:xfrm rot="10800000">
            <a:off x="5225138" y="2655296"/>
            <a:ext cx="279698" cy="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23" idx="2"/>
            <a:endCxn id="19" idx="0"/>
          </p:cNvCxnSpPr>
          <p:nvPr/>
        </p:nvCxnSpPr>
        <p:spPr>
          <a:xfrm rot="16200000" flipH="1">
            <a:off x="5350104" y="1806747"/>
            <a:ext cx="399233" cy="61060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28" idx="2"/>
            <a:endCxn id="26" idx="1"/>
          </p:cNvCxnSpPr>
          <p:nvPr/>
        </p:nvCxnSpPr>
        <p:spPr>
          <a:xfrm rot="16200000" flipH="1">
            <a:off x="8228910" y="2962293"/>
            <a:ext cx="259017" cy="128203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8" idx="2"/>
            <a:endCxn id="16" idx="3"/>
          </p:cNvCxnSpPr>
          <p:nvPr/>
        </p:nvCxnSpPr>
        <p:spPr>
          <a:xfrm rot="5400000">
            <a:off x="7304329" y="3312178"/>
            <a:ext cx="251450" cy="57469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7" idx="1"/>
            <a:endCxn id="15" idx="0"/>
          </p:cNvCxnSpPr>
          <p:nvPr/>
        </p:nvCxnSpPr>
        <p:spPr>
          <a:xfrm rot="10800000" flipV="1">
            <a:off x="5064558" y="3726062"/>
            <a:ext cx="304757" cy="43839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13" idx="2"/>
            <a:endCxn id="11" idx="0"/>
          </p:cNvCxnSpPr>
          <p:nvPr/>
        </p:nvCxnSpPr>
        <p:spPr>
          <a:xfrm rot="16200000" flipH="1">
            <a:off x="8793146" y="4676717"/>
            <a:ext cx="209421" cy="907530"/>
          </a:xfrm>
          <a:prstGeom prst="bentConnector3">
            <a:avLst>
              <a:gd name="adj1" fmla="val 417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12" idx="2"/>
            <a:endCxn id="4" idx="0"/>
          </p:cNvCxnSpPr>
          <p:nvPr/>
        </p:nvCxnSpPr>
        <p:spPr>
          <a:xfrm rot="5400000">
            <a:off x="4801824" y="3249517"/>
            <a:ext cx="436210" cy="353514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29" idx="2"/>
            <a:endCxn id="26" idx="0"/>
          </p:cNvCxnSpPr>
          <p:nvPr/>
        </p:nvCxnSpPr>
        <p:spPr>
          <a:xfrm>
            <a:off x="9337788" y="2999360"/>
            <a:ext cx="11434" cy="46286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肘形连接符 198"/>
          <p:cNvCxnSpPr>
            <a:stCxn id="12" idx="2"/>
            <a:endCxn id="5" idx="0"/>
          </p:cNvCxnSpPr>
          <p:nvPr/>
        </p:nvCxnSpPr>
        <p:spPr>
          <a:xfrm rot="16200000" flipH="1">
            <a:off x="6971296" y="4615184"/>
            <a:ext cx="429707" cy="7973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endCxn id="9" idx="0"/>
          </p:cNvCxnSpPr>
          <p:nvPr/>
        </p:nvCxnSpPr>
        <p:spPr>
          <a:xfrm>
            <a:off x="5388246" y="5021531"/>
            <a:ext cx="840" cy="2187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>
            <a:stCxn id="18" idx="2"/>
            <a:endCxn id="16" idx="0"/>
          </p:cNvCxnSpPr>
          <p:nvPr/>
        </p:nvCxnSpPr>
        <p:spPr>
          <a:xfrm>
            <a:off x="6781485" y="2988578"/>
            <a:ext cx="11035" cy="47504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7" idx="2"/>
            <a:endCxn id="22" idx="0"/>
          </p:cNvCxnSpPr>
          <p:nvPr/>
        </p:nvCxnSpPr>
        <p:spPr>
          <a:xfrm rot="16200000" flipH="1">
            <a:off x="8036757" y="1771525"/>
            <a:ext cx="443406" cy="636009"/>
          </a:xfrm>
          <a:prstGeom prst="bentConnector3">
            <a:avLst>
              <a:gd name="adj1" fmla="val 5515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4" idx="2"/>
            <a:endCxn id="11" idx="0"/>
          </p:cNvCxnSpPr>
          <p:nvPr/>
        </p:nvCxnSpPr>
        <p:spPr>
          <a:xfrm>
            <a:off x="9351621" y="5023604"/>
            <a:ext cx="0" cy="21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21" idx="2"/>
          </p:cNvCxnSpPr>
          <p:nvPr/>
        </p:nvCxnSpPr>
        <p:spPr>
          <a:xfrm rot="16200000" flipH="1">
            <a:off x="4779968" y="2187282"/>
            <a:ext cx="215988" cy="1867635"/>
          </a:xfrm>
          <a:prstGeom prst="bentConnector2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流程图: 准备 19"/>
          <p:cNvSpPr/>
          <p:nvPr/>
        </p:nvSpPr>
        <p:spPr>
          <a:xfrm>
            <a:off x="2511905" y="1124774"/>
            <a:ext cx="2382273" cy="779715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Travel </a:t>
            </a:r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admin user16115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order16112, route16113, 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Travel 16114,basic 18767)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9" name="流程图: 准备 19"/>
          <p:cNvSpPr/>
          <p:nvPr/>
        </p:nvSpPr>
        <p:spPr>
          <a:xfrm>
            <a:off x="1284018" y="4409313"/>
            <a:ext cx="1227887" cy="383627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 fontScale="92500" lnSpcReduction="10000"/>
          </a:bodyPr>
          <a:lstStyle/>
          <a:p>
            <a:pPr lvl="0"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Food </a:t>
            </a:r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service</a:t>
            </a:r>
          </a:p>
          <a:p>
            <a:pPr lvl="0"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18856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11" name="流程图: 准备 19"/>
          <p:cNvSpPr/>
          <p:nvPr/>
        </p:nvSpPr>
        <p:spPr>
          <a:xfrm>
            <a:off x="1406345" y="3745714"/>
            <a:ext cx="854654" cy="41874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 lnSpcReduction="10000"/>
          </a:bodyPr>
          <a:lstStyle/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Route</a:t>
            </a:r>
          </a:p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11178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16" name="流程图: 准备 19"/>
          <p:cNvSpPr/>
          <p:nvPr/>
        </p:nvSpPr>
        <p:spPr>
          <a:xfrm>
            <a:off x="2476138" y="3706808"/>
            <a:ext cx="734844" cy="409388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 lnSpcReduction="10000"/>
          </a:bodyPr>
          <a:lstStyle/>
          <a:p>
            <a:pPr lvl="0"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Seat</a:t>
            </a:r>
          </a:p>
          <a:p>
            <a:pPr lvl="0"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18898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23" name="流程图: 准备 19"/>
          <p:cNvSpPr/>
          <p:nvPr/>
        </p:nvSpPr>
        <p:spPr>
          <a:xfrm>
            <a:off x="9982418" y="4468755"/>
            <a:ext cx="887285" cy="660453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Assurance</a:t>
            </a:r>
          </a:p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18888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3" name="流程图: 准备 19"/>
          <p:cNvSpPr/>
          <p:nvPr/>
        </p:nvSpPr>
        <p:spPr>
          <a:xfrm>
            <a:off x="8754669" y="1339657"/>
            <a:ext cx="908050" cy="36830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 fontScale="92500" lnSpcReduction="10000"/>
          </a:bodyPr>
          <a:lstStyle/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News</a:t>
            </a:r>
          </a:p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12862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65" name="肘形连接符 33"/>
          <p:cNvCxnSpPr>
            <a:stCxn id="107" idx="2"/>
            <a:endCxn id="63" idx="0"/>
          </p:cNvCxnSpPr>
          <p:nvPr/>
        </p:nvCxnSpPr>
        <p:spPr>
          <a:xfrm rot="16200000" flipH="1">
            <a:off x="7259811" y="-609227"/>
            <a:ext cx="592581" cy="3305185"/>
          </a:xfrm>
          <a:prstGeom prst="bentConnector3">
            <a:avLst>
              <a:gd name="adj1" fmla="val 3714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准备 19"/>
          <p:cNvSpPr/>
          <p:nvPr/>
        </p:nvSpPr>
        <p:spPr>
          <a:xfrm>
            <a:off x="448353" y="1130389"/>
            <a:ext cx="2012209" cy="726757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 lnSpcReduction="10000"/>
          </a:bodyPr>
          <a:lstStyle/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Advanced </a:t>
            </a:r>
            <a:r>
              <a:rPr lang="en-US" altLang="zh-CN" sz="1600" dirty="0" smtClean="0">
                <a:solidFill>
                  <a:schemeClr val="tx1"/>
                </a:solidFill>
                <a:sym typeface="+mn-ea"/>
              </a:rPr>
              <a:t>travel plan</a:t>
            </a:r>
          </a:p>
          <a:p>
            <a:pPr lvl="0" algn="ctr"/>
            <a:r>
              <a:rPr lang="en-US" altLang="zh-CN" sz="1600" dirty="0" smtClean="0">
                <a:solidFill>
                  <a:schemeClr val="tx1"/>
                </a:solidFill>
                <a:sym typeface="+mn-ea"/>
              </a:rPr>
              <a:t>14322</a:t>
            </a:r>
            <a:endParaRPr lang="en-US" altLang="zh-CN" sz="16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(route info + ticket)</a:t>
            </a:r>
          </a:p>
        </p:txBody>
      </p:sp>
      <p:sp>
        <p:nvSpPr>
          <p:cNvPr id="30" name="流程图: 准备 19"/>
          <p:cNvSpPr/>
          <p:nvPr/>
        </p:nvSpPr>
        <p:spPr>
          <a:xfrm>
            <a:off x="247290" y="2331969"/>
            <a:ext cx="2414334" cy="572256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route </a:t>
            </a:r>
            <a:r>
              <a:rPr lang="en-US" altLang="zh-CN" sz="1600" dirty="0" smtClean="0">
                <a:solidFill>
                  <a:schemeClr val="tx1"/>
                </a:solidFill>
                <a:sym typeface="+mn-ea"/>
              </a:rPr>
              <a:t>plan 14578</a:t>
            </a:r>
            <a:endParaRPr lang="en-US" altLang="zh-CN" sz="16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(price, change, time)</a:t>
            </a:r>
          </a:p>
        </p:txBody>
      </p:sp>
      <p:sp>
        <p:nvSpPr>
          <p:cNvPr id="31" name="流程图: 准备 19"/>
          <p:cNvSpPr/>
          <p:nvPr/>
        </p:nvSpPr>
        <p:spPr>
          <a:xfrm>
            <a:off x="9889809" y="1278087"/>
            <a:ext cx="1072505" cy="442999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ticket </a:t>
            </a:r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office</a:t>
            </a:r>
          </a:p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16108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32" name="肘形连接符 33"/>
          <p:cNvCxnSpPr>
            <a:stCxn id="107" idx="2"/>
            <a:endCxn id="31" idx="0"/>
          </p:cNvCxnSpPr>
          <p:nvPr/>
        </p:nvCxnSpPr>
        <p:spPr>
          <a:xfrm rot="16200000" flipH="1">
            <a:off x="7899280" y="-1248696"/>
            <a:ext cx="531011" cy="4522553"/>
          </a:xfrm>
          <a:prstGeom prst="bentConnector3">
            <a:avLst>
              <a:gd name="adj1" fmla="val 4139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准备 19"/>
          <p:cNvSpPr/>
          <p:nvPr/>
        </p:nvSpPr>
        <p:spPr>
          <a:xfrm>
            <a:off x="9876704" y="2395305"/>
            <a:ext cx="1053465" cy="51308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Consign</a:t>
            </a:r>
          </a:p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16111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7" name="流程图: 准备 19"/>
          <p:cNvSpPr/>
          <p:nvPr/>
        </p:nvSpPr>
        <p:spPr>
          <a:xfrm>
            <a:off x="9809393" y="3473801"/>
            <a:ext cx="1188085" cy="51308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consign </a:t>
            </a:r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price</a:t>
            </a:r>
          </a:p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16110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39" name="Straight Arrow Connector 78"/>
          <p:cNvCxnSpPr>
            <a:stCxn id="33" idx="2"/>
            <a:endCxn id="37" idx="0"/>
          </p:cNvCxnSpPr>
          <p:nvPr/>
        </p:nvCxnSpPr>
        <p:spPr>
          <a:xfrm flipH="1">
            <a:off x="10403436" y="2908385"/>
            <a:ext cx="1" cy="565416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准备 19"/>
          <p:cNvSpPr/>
          <p:nvPr/>
        </p:nvSpPr>
        <p:spPr>
          <a:xfrm>
            <a:off x="3427326" y="3642933"/>
            <a:ext cx="1053465" cy="51308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Voucher</a:t>
            </a:r>
          </a:p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16101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73" name="流程图: 准备 19"/>
          <p:cNvSpPr/>
          <p:nvPr/>
        </p:nvSpPr>
        <p:spPr>
          <a:xfrm>
            <a:off x="1373338" y="5386499"/>
            <a:ext cx="1061083" cy="484319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Food </a:t>
            </a:r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map</a:t>
            </a:r>
          </a:p>
          <a:p>
            <a:pPr lvl="0"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18855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07" name="圆角矩形 30"/>
          <p:cNvSpPr/>
          <p:nvPr/>
        </p:nvSpPr>
        <p:spPr>
          <a:xfrm>
            <a:off x="876849" y="278976"/>
            <a:ext cx="10053320" cy="4681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Gateway</a:t>
            </a:r>
          </a:p>
        </p:txBody>
      </p:sp>
      <p:cxnSp>
        <p:nvCxnSpPr>
          <p:cNvPr id="112" name="肘形连接符 86"/>
          <p:cNvCxnSpPr>
            <a:stCxn id="21" idx="2"/>
            <a:endCxn id="42" idx="0"/>
          </p:cNvCxnSpPr>
          <p:nvPr/>
        </p:nvCxnSpPr>
        <p:spPr>
          <a:xfrm rot="5400000">
            <a:off x="3639189" y="3327976"/>
            <a:ext cx="629827" cy="8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86"/>
          <p:cNvCxnSpPr>
            <a:stCxn id="88" idx="2"/>
            <a:endCxn id="18" idx="0"/>
          </p:cNvCxnSpPr>
          <p:nvPr/>
        </p:nvCxnSpPr>
        <p:spPr>
          <a:xfrm rot="16200000" flipH="1">
            <a:off x="5091614" y="610580"/>
            <a:ext cx="395963" cy="298377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肘形连接符 86"/>
          <p:cNvCxnSpPr>
            <a:stCxn id="88" idx="2"/>
            <a:endCxn id="28" idx="0"/>
          </p:cNvCxnSpPr>
          <p:nvPr/>
        </p:nvCxnSpPr>
        <p:spPr>
          <a:xfrm rot="16200000" flipH="1">
            <a:off x="5562243" y="139951"/>
            <a:ext cx="409347" cy="393842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肘形连接符 86"/>
          <p:cNvCxnSpPr>
            <a:stCxn id="77" idx="2"/>
            <a:endCxn id="18" idx="0"/>
          </p:cNvCxnSpPr>
          <p:nvPr/>
        </p:nvCxnSpPr>
        <p:spPr>
          <a:xfrm rot="16200000" flipH="1">
            <a:off x="4102087" y="-378946"/>
            <a:ext cx="443304" cy="4915492"/>
          </a:xfrm>
          <a:prstGeom prst="bentConnector3">
            <a:avLst>
              <a:gd name="adj1" fmla="val 5859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肘形连接符 86"/>
          <p:cNvCxnSpPr>
            <a:stCxn id="77" idx="2"/>
            <a:endCxn id="30" idx="0"/>
          </p:cNvCxnSpPr>
          <p:nvPr/>
        </p:nvCxnSpPr>
        <p:spPr>
          <a:xfrm rot="5400000">
            <a:off x="1217047" y="2094557"/>
            <a:ext cx="474823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肘形连接符 86"/>
          <p:cNvCxnSpPr>
            <a:stCxn id="63" idx="2"/>
            <a:endCxn id="18" idx="0"/>
          </p:cNvCxnSpPr>
          <p:nvPr/>
        </p:nvCxnSpPr>
        <p:spPr>
          <a:xfrm rot="5400000">
            <a:off x="7698843" y="790600"/>
            <a:ext cx="592495" cy="2427209"/>
          </a:xfrm>
          <a:prstGeom prst="bentConnector3">
            <a:avLst>
              <a:gd name="adj1" fmla="val 667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肘形连接符 86"/>
          <p:cNvCxnSpPr>
            <a:stCxn id="18" idx="2"/>
            <a:endCxn id="111" idx="0"/>
          </p:cNvCxnSpPr>
          <p:nvPr/>
        </p:nvCxnSpPr>
        <p:spPr>
          <a:xfrm rot="5400000">
            <a:off x="3929011" y="893240"/>
            <a:ext cx="757136" cy="4947813"/>
          </a:xfrm>
          <a:prstGeom prst="bentConnector3">
            <a:avLst>
              <a:gd name="adj1" fmla="val 3087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86"/>
          <p:cNvCxnSpPr>
            <a:stCxn id="18" idx="2"/>
            <a:endCxn id="116" idx="0"/>
          </p:cNvCxnSpPr>
          <p:nvPr/>
        </p:nvCxnSpPr>
        <p:spPr>
          <a:xfrm rot="5400000">
            <a:off x="4453408" y="1378731"/>
            <a:ext cx="718230" cy="3937925"/>
          </a:xfrm>
          <a:prstGeom prst="bentConnector3">
            <a:avLst>
              <a:gd name="adj1" fmla="val 3302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86"/>
          <p:cNvCxnSpPr>
            <a:stCxn id="107" idx="2"/>
            <a:endCxn id="77" idx="0"/>
          </p:cNvCxnSpPr>
          <p:nvPr/>
        </p:nvCxnSpPr>
        <p:spPr>
          <a:xfrm rot="5400000">
            <a:off x="3487328" y="-1285793"/>
            <a:ext cx="383313" cy="444905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86"/>
          <p:cNvCxnSpPr>
            <a:stCxn id="107" idx="2"/>
            <a:endCxn id="88" idx="0"/>
          </p:cNvCxnSpPr>
          <p:nvPr/>
        </p:nvCxnSpPr>
        <p:spPr>
          <a:xfrm rot="5400000">
            <a:off x="4661759" y="-116976"/>
            <a:ext cx="377698" cy="2105803"/>
          </a:xfrm>
          <a:prstGeom prst="bentConnector3">
            <a:avLst>
              <a:gd name="adj1" fmla="val 5807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86"/>
          <p:cNvCxnSpPr>
            <a:stCxn id="33" idx="2"/>
            <a:endCxn id="26" idx="0"/>
          </p:cNvCxnSpPr>
          <p:nvPr/>
        </p:nvCxnSpPr>
        <p:spPr>
          <a:xfrm rot="5400000">
            <a:off x="9599408" y="2658200"/>
            <a:ext cx="553844" cy="105421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肘形连接符 86"/>
          <p:cNvCxnSpPr>
            <a:stCxn id="33" idx="2"/>
            <a:endCxn id="37" idx="0"/>
          </p:cNvCxnSpPr>
          <p:nvPr/>
        </p:nvCxnSpPr>
        <p:spPr>
          <a:xfrm rot="5400000">
            <a:off x="10120729" y="3191093"/>
            <a:ext cx="56541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肘形连接符 86"/>
          <p:cNvCxnSpPr>
            <a:stCxn id="26" idx="2"/>
            <a:endCxn id="123" idx="0"/>
          </p:cNvCxnSpPr>
          <p:nvPr/>
        </p:nvCxnSpPr>
        <p:spPr>
          <a:xfrm rot="16200000" flipH="1">
            <a:off x="9654967" y="3697660"/>
            <a:ext cx="465349" cy="107683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肘形连接符 86"/>
          <p:cNvCxnSpPr>
            <a:stCxn id="89" idx="2"/>
            <a:endCxn id="10" idx="0"/>
          </p:cNvCxnSpPr>
          <p:nvPr/>
        </p:nvCxnSpPr>
        <p:spPr>
          <a:xfrm rot="16200000" flipH="1">
            <a:off x="2877278" y="3813624"/>
            <a:ext cx="442252" cy="24008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肘形连接符 84"/>
          <p:cNvCxnSpPr>
            <a:stCxn id="17" idx="2"/>
            <a:endCxn id="12" idx="0"/>
          </p:cNvCxnSpPr>
          <p:nvPr/>
        </p:nvCxnSpPr>
        <p:spPr>
          <a:xfrm rot="16200000" flipH="1">
            <a:off x="6123067" y="3677171"/>
            <a:ext cx="354723" cy="97414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肘形连接符 84"/>
          <p:cNvCxnSpPr>
            <a:stCxn id="16" idx="2"/>
            <a:endCxn id="12" idx="0"/>
          </p:cNvCxnSpPr>
          <p:nvPr/>
        </p:nvCxnSpPr>
        <p:spPr>
          <a:xfrm rot="5400000">
            <a:off x="6612649" y="4161732"/>
            <a:ext cx="354723" cy="502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肘形连接符 84"/>
          <p:cNvCxnSpPr>
            <a:stCxn id="89" idx="2"/>
            <a:endCxn id="73" idx="0"/>
          </p:cNvCxnSpPr>
          <p:nvPr/>
        </p:nvCxnSpPr>
        <p:spPr>
          <a:xfrm rot="16200000" flipH="1">
            <a:off x="1604142" y="5086760"/>
            <a:ext cx="593559" cy="59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肘形连接符 84"/>
          <p:cNvCxnSpPr>
            <a:stCxn id="12" idx="2"/>
            <a:endCxn id="8" idx="0"/>
          </p:cNvCxnSpPr>
          <p:nvPr/>
        </p:nvCxnSpPr>
        <p:spPr>
          <a:xfrm rot="5400000">
            <a:off x="6397911" y="4866770"/>
            <a:ext cx="457376" cy="321800"/>
          </a:xfrm>
          <a:prstGeom prst="bentConnector3">
            <a:avLst>
              <a:gd name="adj1" fmla="val 4666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流程图: 准备 83"/>
          <p:cNvSpPr/>
          <p:nvPr/>
        </p:nvSpPr>
        <p:spPr>
          <a:xfrm>
            <a:off x="8793880" y="6249981"/>
            <a:ext cx="1188538" cy="556327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Travel-plan</a:t>
            </a:r>
          </a:p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14322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5977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459</Words>
  <Application>Microsoft Office PowerPoint</Application>
  <PresentationFormat>宽屏</PresentationFormat>
  <Paragraphs>346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liu ZOZO</cp:lastModifiedBy>
  <cp:revision>174</cp:revision>
  <dcterms:created xsi:type="dcterms:W3CDTF">2015-05-05T08:02:00Z</dcterms:created>
  <dcterms:modified xsi:type="dcterms:W3CDTF">2019-05-27T04:42:34Z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