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AD41-F7CE-3F27-D282-324DBC265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0311F0-BA0C-919D-BB9E-2508627FB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E8B5-E372-6D5B-913C-942FAF79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7CC3D-AC36-0AE3-F444-76CA7B0C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6CC94-2676-2D39-E3CE-FD09FEFD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41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1A904-7F03-0B2F-3B19-2B5D4C01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AC4A37-F832-9483-C97D-A7627750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27472-E460-FF08-C48A-572F0287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C6D7-A54D-1692-85AB-BEA5FA84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C41D6-6458-2700-CCD4-5CB3F25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5FE7E5-4CD7-9853-38BF-E49F5EF0F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42582F-F23E-3D1B-A66C-30A365F2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46A1D-C249-CA12-9BD4-14424476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48095-CBD8-672E-8D65-0F64FCB7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B966-7FA7-19ED-869E-902166DC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A741-D5A4-B913-34BF-5707B639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983E-3DF5-41E2-DFBB-99A7F700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B29A7-2277-187D-E53B-D88C1011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E0937-9EEA-4AB2-858D-EF339DE9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98166-1D88-5389-A73B-34E62376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F4899-1AC9-A79C-51A1-45F9834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66FE2-46BE-4C3C-9ED4-979D26A2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86998-3F98-B6E0-639F-BF5BE69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798A5-1D5B-8CEB-7C7C-1286D554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B2C1B-0B7E-FD56-AA36-6090D5E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2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F1AE8-65BB-2EF9-AD62-95730387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0248F-13BF-57FF-0275-4EB79A838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BD2A7-9352-1B80-1DE3-C4E6762E6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A8B74-1E6C-84EC-9593-EB26CEEB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28D4B-F725-E46D-7488-5DBCFD27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7668-B13A-CDDB-31A7-E7B28265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7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50F6-42CA-1712-9B7D-A31F22DA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A61DE-A9E8-F110-9E40-0160CC4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DE0A2-72D8-E1EA-1659-0EA5F6E2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F343E9-30C3-D0A5-9BF5-52F90DED2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C57A5D-25EE-1656-B37A-F5FB6E6D6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959C3E-0F4B-2607-AD9B-878241FC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F82914-525F-E84F-C086-1D975824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20E464-608C-D72A-09C4-9F36E22D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2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92427-C9E4-534F-D351-B82FB52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51FEA-0930-BB1C-C4E1-88EFA506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DC23C2-62B0-4447-9FF0-2ABA0439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0823-B7CD-C31C-349E-32B9C1E1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5768E3-7D97-D2F0-3ACA-ED3C27C0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BFBB3-D1B4-6360-9F70-B814EEFA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7150C-6D01-649D-1049-DF043069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5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8EDD-1F18-2460-A172-7B120830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AD2B5-48FA-96CC-C387-4E4400B0F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04E52-115A-C239-BE9A-EE6C67B8F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E37C16-7C8A-D90E-F19B-AF760003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9D772-D8F4-703D-66D9-400584E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302FFB-9E35-0A1D-F727-3EA7B7C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5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47A5A-8BDA-090D-6812-86C3FDD5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CE481-1FCA-BD51-FAE9-8F90BC7EF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5727F-4117-0E4C-3C24-7A3A7A9D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E511F-C7B8-D9A6-46ED-053A67B2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35C66-5E4D-6467-73F1-037E7CD4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2AA77-C3EE-93EE-95DC-586E24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8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64909-E65F-C512-C591-114719AA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4F0B60-50C5-74FF-F11D-0AE4060C4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B1C8-7A82-A120-D81C-1DFB2E488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A165-01C6-496F-8936-852CCEC83CED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60E50-72B6-E3C4-E76E-B5F69051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E2F37-6E8B-FF8D-F973-F7E92348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C01B-AE69-488B-ABBB-BF65E5FD2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53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E34B-BB88-3D72-257B-953C4298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47AE81-438B-B021-75A3-03FCA112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21" y="189000"/>
            <a:ext cx="8689289" cy="64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4C68FA-83A2-3BDB-3AF1-62AA9A0E1FFD}"/>
              </a:ext>
            </a:extLst>
          </p:cNvPr>
          <p:cNvSpPr txBox="1"/>
          <p:nvPr/>
        </p:nvSpPr>
        <p:spPr>
          <a:xfrm>
            <a:off x="2122097" y="6492875"/>
            <a:ext cx="8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http://www.pa.op.dlr.de/aeolus/Campaigns_Pub/Reitebuch_RBS_VU_Feb10.pdf</a:t>
            </a:r>
          </a:p>
        </p:txBody>
      </p:sp>
    </p:spTree>
    <p:extLst>
      <p:ext uri="{BB962C8B-B14F-4D97-AF65-F5344CB8AC3E}">
        <p14:creationId xmlns:p14="http://schemas.microsoft.com/office/powerpoint/2010/main" val="33389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Zhenping</dc:creator>
  <cp:lastModifiedBy>Yin Zhenping</cp:lastModifiedBy>
  <cp:revision>1</cp:revision>
  <dcterms:created xsi:type="dcterms:W3CDTF">2023-08-26T07:46:42Z</dcterms:created>
  <dcterms:modified xsi:type="dcterms:W3CDTF">2023-08-26T08:02:06Z</dcterms:modified>
</cp:coreProperties>
</file>