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7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6" r:id="rId23"/>
    <p:sldId id="277" r:id="rId24"/>
    <p:sldId id="275" r:id="rId25"/>
    <p:sldId id="283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数据结构</a:t>
            </a:r>
            <a:r>
              <a:rPr lang="zh-CN" altLang="zh-CN"/>
              <a:t>选讲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20-</a:t>
            </a:r>
            <a:r>
              <a:rPr lang="zh-CN" altLang="en-US"/>
              <a:t>冯烨聪</a:t>
            </a:r>
            <a:endParaRPr lang="zh-CN" altLang="en-US"/>
          </a:p>
          <a:p>
            <a:r>
              <a:rPr lang="en-US" altLang="zh-CN"/>
              <a:t>22-1-21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67385"/>
            <a:ext cx="6751320" cy="2621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602990"/>
            <a:ext cx="5913120" cy="2644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线段树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单点修改，求区间所有</a:t>
            </a:r>
            <a:r>
              <a:rPr lang="zh-CN" altLang="en-US"/>
              <a:t>子串和（</a:t>
            </a:r>
            <a:r>
              <a:rPr lang="zh-CN" altLang="en-US"/>
              <a:t>板题）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436245"/>
            <a:ext cx="7139940" cy="3733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2454910"/>
            <a:ext cx="7454265" cy="4178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思考题：维护一个由</a:t>
            </a:r>
            <a:r>
              <a:rPr lang="en-US" altLang="zh-CN"/>
              <a:t> ’(’ </a:t>
            </a:r>
            <a:r>
              <a:rPr lang="zh-CN" altLang="en-US"/>
              <a:t>及</a:t>
            </a:r>
            <a:r>
              <a:rPr lang="en-US" altLang="zh-CN"/>
              <a:t> ’)’ </a:t>
            </a:r>
            <a:r>
              <a:rPr lang="zh-CN" altLang="en-US"/>
              <a:t>构成的序列，询问区间是否是一个合法的括号</a:t>
            </a:r>
            <a:r>
              <a:rPr lang="zh-CN" altLang="en-US"/>
              <a:t>序列</a:t>
            </a:r>
            <a:endParaRPr lang="zh-CN" altLang="en-US"/>
          </a:p>
          <a:p>
            <a:r>
              <a:rPr lang="zh-CN" altLang="en-US"/>
              <a:t>支持区间修改，区间翻转</a:t>
            </a:r>
            <a:r>
              <a:rPr lang="en-US" altLang="zh-CN"/>
              <a:t>(</a:t>
            </a:r>
            <a:r>
              <a:rPr lang="zh-CN" altLang="en-US"/>
              <a:t>即左右括号互换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提示：讲左括号看作</a:t>
            </a:r>
            <a:r>
              <a:rPr lang="en-US" altLang="zh-CN"/>
              <a:t>-1</a:t>
            </a:r>
            <a:r>
              <a:rPr lang="zh-CN" altLang="en-US"/>
              <a:t>，右括号看作</a:t>
            </a:r>
            <a:r>
              <a:rPr lang="en-US" altLang="zh-CN"/>
              <a:t>1</a:t>
            </a:r>
            <a:r>
              <a:rPr lang="zh-CN" altLang="en-US"/>
              <a:t>，线段树维护前缀后缀最大</a:t>
            </a:r>
            <a:r>
              <a:rPr lang="en-US" altLang="zh-CN"/>
              <a:t>/</a:t>
            </a:r>
            <a:r>
              <a:rPr lang="zh-CN" altLang="en-US"/>
              <a:t>最</a:t>
            </a:r>
            <a:r>
              <a:rPr lang="zh-CN" altLang="en-US"/>
              <a:t>小值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r>
              <a:rPr lang="zh-CN" altLang="en-US"/>
              <a:t>上二分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维护一个可重数集，支持加入</a:t>
            </a:r>
            <a:r>
              <a:rPr lang="en-US" altLang="zh-CN"/>
              <a:t>/</a:t>
            </a:r>
            <a:r>
              <a:rPr lang="zh-CN" altLang="en-US"/>
              <a:t>删除元素，询问集合内的第</a:t>
            </a:r>
            <a:r>
              <a:rPr lang="en-US" altLang="zh-CN"/>
              <a:t>k</a:t>
            </a:r>
            <a:r>
              <a:rPr lang="zh-CN" altLang="en-US"/>
              <a:t>大的</a:t>
            </a:r>
            <a:r>
              <a:rPr lang="zh-CN" altLang="en-US"/>
              <a:t>元素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朴素的想法：维护一棵权值线段树，在外面写一个二分，同时在线段树上查询对应的元素的</a:t>
            </a:r>
            <a:r>
              <a:rPr lang="zh-CN" altLang="en-US"/>
              <a:t>数量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线段树上</a:t>
            </a:r>
            <a:r>
              <a:rPr lang="zh-CN" altLang="en-US"/>
              <a:t>二分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zh-CN"/>
              <a:t>对于查找范围不是全集的情况线段树上二分也是可以做的，需要多传两个</a:t>
            </a:r>
            <a:r>
              <a:rPr lang="zh-CN" altLang="zh-CN"/>
              <a:t>参数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832610"/>
            <a:ext cx="9919970" cy="2209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线段树维护</a:t>
            </a:r>
            <a:r>
              <a:rPr lang="zh-CN" altLang="en-US"/>
              <a:t>矩阵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285" y="2912745"/>
            <a:ext cx="7305040" cy="1032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574040"/>
            <a:ext cx="10142220" cy="5709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线段树的一种常见</a:t>
            </a:r>
            <a:r>
              <a:rPr lang="zh-CN" altLang="en-US"/>
              <a:t>套路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没有修改，询问区间不同的数的</a:t>
            </a:r>
            <a:r>
              <a:rPr lang="zh-CN" altLang="en-US"/>
              <a:t>个数。</a:t>
            </a:r>
            <a:endParaRPr lang="zh-CN" altLang="en-US"/>
          </a:p>
          <a:p>
            <a:r>
              <a:rPr lang="zh-CN" altLang="en-US"/>
              <a:t>可以</a:t>
            </a:r>
            <a:r>
              <a:rPr lang="zh-CN" altLang="en-US"/>
              <a:t>离线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线段树的一种常见套路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1475740"/>
            <a:ext cx="11323320" cy="4681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076010"/>
            <a:ext cx="10969200" cy="705600"/>
          </a:xfrm>
        </p:spPr>
        <p:txBody>
          <a:bodyPr>
            <a:noAutofit/>
          </a:bodyPr>
          <a:p>
            <a:pPr algn="ctr"/>
            <a:r>
              <a:rPr lang="zh-CN" altLang="en-US" sz="6600"/>
              <a:t>线段树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38810"/>
            <a:ext cx="10968990" cy="5610860"/>
          </a:xfrm>
        </p:spPr>
        <p:txBody>
          <a:bodyPr/>
          <a:p>
            <a:r>
              <a:rPr lang="zh-CN" altLang="en-US"/>
              <a:t>思考题：带修改的区间不同数的个数</a:t>
            </a:r>
            <a:r>
              <a:rPr lang="en-US" altLang="zh-CN"/>
              <a:t>(1e5)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线段树优化动态</a:t>
            </a:r>
            <a:r>
              <a:rPr lang="zh-CN" altLang="en-US"/>
              <a:t>规划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028315"/>
            <a:ext cx="10749915" cy="1125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线段树优化</a:t>
            </a:r>
            <a:r>
              <a:rPr lang="zh-CN" altLang="en-US"/>
              <a:t>动态规划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704465"/>
            <a:ext cx="11394440" cy="1827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25520"/>
            <a:ext cx="10969200" cy="705600"/>
          </a:xfrm>
        </p:spPr>
        <p:txBody>
          <a:bodyPr/>
          <a:p>
            <a:r>
              <a:rPr lang="zh-CN" altLang="en-US"/>
              <a:t>可持久化线段树</a:t>
            </a:r>
            <a:r>
              <a:rPr lang="en-US" altLang="zh-CN"/>
              <a:t>/</a:t>
            </a:r>
            <a:r>
              <a:rPr lang="zh-CN" altLang="en-US"/>
              <a:t>线段树</a:t>
            </a:r>
            <a:r>
              <a:rPr lang="zh-CN" altLang="en-US"/>
              <a:t>合并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944370"/>
            <a:ext cx="4998720" cy="1165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可持久化线段树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线段树合并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Bytemountains有N座山峰，每座山峰有他的高度h_i。有些山峰之间有双向道路相连，共M条路径，每条路径有一个困难值，这个值越大表示越难走，现在有Q组询问，每组询问询问从点v开始只经过困难值小于等于x的路径所能到达的山峰中第k高的山峰，如果无解输出-1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</a:t>
            </a:r>
            <a:r>
              <a:rPr lang="zh-CN" altLang="en-US"/>
              <a:t>其他线段树的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线段树维护一次函数（李超线段树）</a:t>
            </a:r>
            <a:endParaRPr lang="zh-CN" altLang="en-US"/>
          </a:p>
          <a:p>
            <a:r>
              <a:rPr lang="zh-CN" altLang="en-US"/>
              <a:t>树套树</a:t>
            </a:r>
            <a:endParaRPr lang="zh-CN" altLang="en-US"/>
          </a:p>
          <a:p>
            <a:r>
              <a:rPr lang="zh-CN" altLang="en-US"/>
              <a:t>线段树维护单调栈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树状数组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会用就行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2181860"/>
            <a:ext cx="6004560" cy="3690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</a:t>
            </a:r>
            <a:r>
              <a:rPr lang="en-US" altLang="zh-CN"/>
              <a:t>#include&lt;bitset&gt;</a:t>
            </a:r>
            <a:r>
              <a:rPr lang="zh-CN" altLang="en-US"/>
              <a:t>里面</a:t>
            </a:r>
            <a:endParaRPr lang="zh-CN" altLang="en-US"/>
          </a:p>
          <a:p>
            <a:r>
              <a:rPr lang="zh-CN" altLang="en-US"/>
              <a:t>定义：</a:t>
            </a:r>
            <a:r>
              <a:rPr lang="en-US" altLang="en-US"/>
              <a:t>bitset&lt;N&gt; </a:t>
            </a:r>
            <a:r>
              <a:rPr lang="en-US" altLang="en-US"/>
              <a:t>bit;</a:t>
            </a:r>
            <a:endParaRPr lang="en-US" altLang="en-US"/>
          </a:p>
          <a:p>
            <a:r>
              <a:rPr lang="zh-CN" altLang="en-US"/>
              <a:t>可以看作一个非常大的二进制数，并且支持</a:t>
            </a:r>
            <a:r>
              <a:rPr lang="zh-CN" altLang="en-US"/>
              <a:t>所有位运算</a:t>
            </a:r>
            <a:endParaRPr lang="zh-CN" altLang="en-US"/>
          </a:p>
          <a:p>
            <a:r>
              <a:rPr lang="zh-CN" altLang="en-US"/>
              <a:t>可以直接对某一位赋值</a:t>
            </a:r>
            <a:r>
              <a:rPr lang="en-US" altLang="zh-CN"/>
              <a:t>bit[i]=0/1</a:t>
            </a:r>
            <a:endParaRPr lang="en-US" altLang="zh-CN"/>
          </a:p>
          <a:p>
            <a:r>
              <a:rPr lang="zh-CN" altLang="zh-CN"/>
              <a:t>可以用于判断奇偶性，连通性，解异或方程组，优化</a:t>
            </a:r>
            <a:r>
              <a:rPr lang="zh-CN" altLang="zh-CN"/>
              <a:t>大暴力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例题：https://ac.nowcoder.com/acm/contest/24872/J</a:t>
            </a:r>
            <a:endParaRPr lang="zh-CN" altLang="zh-CN"/>
          </a:p>
          <a:p>
            <a:r>
              <a:rPr lang="en-US" altLang="zh-CN"/>
              <a:t>bzoj 3687  </a:t>
            </a:r>
            <a:r>
              <a:rPr lang="en-US" altLang="zh-CN"/>
              <a:t>bzoj4484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线段树实现区间加法即区间求和（板</a:t>
            </a:r>
            <a:r>
              <a:rPr lang="zh-CN" altLang="en-US"/>
              <a:t>题）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对于区间加法打标记，当访问儿子的时候</a:t>
            </a:r>
            <a:r>
              <a:rPr lang="zh-CN" altLang="en-US"/>
              <a:t>再下传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2604770"/>
            <a:ext cx="8382000" cy="524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7475" y="805815"/>
            <a:ext cx="6736715" cy="5246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586740"/>
            <a:ext cx="8298180" cy="5684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4607560"/>
            <a:ext cx="4130040" cy="68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线段树实现区间乘法（</a:t>
            </a:r>
            <a:r>
              <a:rPr lang="zh-CN" altLang="en-US"/>
              <a:t>板题）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3160395"/>
            <a:ext cx="9892030" cy="536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37970"/>
            <a:ext cx="5641975" cy="139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80" y="448945"/>
            <a:ext cx="2186940" cy="655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1364615"/>
            <a:ext cx="5029200" cy="3055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" y="4618355"/>
            <a:ext cx="7033260" cy="1798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05" y="1791335"/>
            <a:ext cx="4434840" cy="2202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单点修改，求区间最大子串（</a:t>
            </a:r>
            <a:r>
              <a:rPr lang="zh-CN" altLang="en-US"/>
              <a:t>板题）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6168,&quot;width&quot;:792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宽屏</PresentationFormat>
  <Paragraphs>100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fengy</cp:lastModifiedBy>
  <cp:revision>183</cp:revision>
  <dcterms:created xsi:type="dcterms:W3CDTF">2019-06-19T02:08:00Z</dcterms:created>
  <dcterms:modified xsi:type="dcterms:W3CDTF">2022-01-21T08:12:02Z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A6D5EEF947B342CC930EA7BD6F2C9FA9</vt:lpwstr>
  </property>
</Properties>
</file>