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83" r:id="rId9"/>
    <p:sldId id="275" r:id="rId10"/>
    <p:sldId id="276" r:id="rId11"/>
    <p:sldId id="277" r:id="rId12"/>
    <p:sldId id="280" r:id="rId13"/>
    <p:sldId id="278" r:id="rId14"/>
    <p:sldId id="284" r:id="rId15"/>
    <p:sldId id="285" r:id="rId16"/>
    <p:sldId id="286" r:id="rId17"/>
    <p:sldId id="287" r:id="rId18"/>
    <p:sldId id="279" r:id="rId19"/>
    <p:sldId id="281" r:id="rId20"/>
    <p:sldId id="28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CDCB6-6AE4-4B07-AACB-B2651862CBE6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94B84-74EB-4F3D-866E-BF1F6F58D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45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94B84-74EB-4F3D-866E-BF1F6F58DB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1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C17DD-5CA2-4280-B68A-751D2C77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5EB97A-1E42-4142-8EDD-A98FCB4AE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B4E76-FD74-480B-950B-1D8B8CD6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8E9C-15F4-406F-A615-8740BCD5CAE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8425E-51D8-4F64-B994-87A0BBDB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FC3BF-E4BA-4031-BCF6-9B74F3FA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6063-6177-4F3C-B7A5-2DF067A2C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BFF1C-9FF2-4BDC-B53A-656B64ED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A9249A-205A-4264-A987-5D419657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6CAB3-DB50-4CBC-B17E-F9A0CAB5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8E9C-15F4-406F-A615-8740BCD5CAE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BCDEB-4041-4C7B-9589-61EDD58D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E8940-26A0-4871-9FF8-AC858A00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6063-6177-4F3C-B7A5-2DF067A2C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3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F2A7DB-4209-4B5E-9417-6C7532D02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CB2B03-A0E8-494C-88E1-200370901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D708C-B8AA-4599-AE16-797545C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8E9C-15F4-406F-A615-8740BCD5CAE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63C61-75A6-4BA9-AA35-81035BC6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A739A-5C63-4679-AD53-5177042B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6063-6177-4F3C-B7A5-2DF067A2C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5FB74-B09C-46CA-8CAB-82DB4E6D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E0FF4-21B8-434F-B5FA-022996F9F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21C84-5894-4645-BE74-1F999C9C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8E9C-15F4-406F-A615-8740BCD5CAE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89BA2-077B-480E-961A-F6518BF0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0E32D-AF2E-44B8-BF49-3073334D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6063-6177-4F3C-B7A5-2DF067A2C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7D026-0025-4E26-8FAE-53D76C79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CFC7E6-944B-4FEB-9696-5BE737598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ABBEC-1560-4C09-A452-3C326D23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8E9C-15F4-406F-A615-8740BCD5CAE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16EB6-A805-4506-896C-6EDE4AA3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91209-987D-43FB-B907-55617261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6063-6177-4F3C-B7A5-2DF067A2C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41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E57C4-5789-40AD-87AD-0EF96170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36878-D4ED-4724-80FE-7E54D8904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9B2E66-3CFD-4421-A3C7-9B4D5F59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65DD3-7479-4041-AC2D-F0E17686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8E9C-15F4-406F-A615-8740BCD5CAE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7079A1-EAEB-4B1C-8434-3BA1F588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758B4-4F70-48EC-A288-4E73C539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6063-6177-4F3C-B7A5-2DF067A2C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3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A0E8-27EC-433A-9DAA-9478FC86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DB85B3-6180-41CD-BBE5-0D3888EF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8BD92D-342E-476F-AE3A-324A57DDC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B7680E-67E9-48C2-9B97-0E389887E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A20447-4131-4989-8D1B-40D2719FE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62098D-B2CE-48B9-B921-6B34A8EB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8E9C-15F4-406F-A615-8740BCD5CAE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30153-9ADC-4B5E-8FC3-1E8151FA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C3F5C1-45F4-478A-8F7D-D423AF96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6063-6177-4F3C-B7A5-2DF067A2C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5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07F6C-4EB2-42E4-B2B5-36BAFF52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258FAF-8F2F-4A91-B482-9B2DBA54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8E9C-15F4-406F-A615-8740BCD5CAE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507162-BF85-4035-B57C-7454AFF1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E1DFCE-6E82-4A7F-825A-0161E49A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6063-6177-4F3C-B7A5-2DF067A2C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9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58260B-1400-48F9-8BA4-D7FFC399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8E9C-15F4-406F-A615-8740BCD5CAE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025802-3B0C-4576-A4E2-B6496E0C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C2961D-33FE-43E7-9A2B-06DE426B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6063-6177-4F3C-B7A5-2DF067A2C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2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C3BE-5CA3-4A76-B5CC-299F096F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0201A-2222-4D41-BFB3-EB8FE5DF2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5C4BEB-0916-4DC9-9D5C-E4AAE8CDB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F96EB-0B9A-4515-8CC2-37BB1838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8E9C-15F4-406F-A615-8740BCD5CAE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29A0B6-D447-4A49-9104-C87458E0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0D5C92-B8F7-4734-A215-A7103FD4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6063-6177-4F3C-B7A5-2DF067A2C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6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CAD2E-A95F-44C9-98D0-9201CA2D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3A09A6-8438-4158-ABFF-8B4A2E879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C7BA3-833E-4AF3-AA1F-B8B66C28B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C31BEC-82B6-49F9-86B6-621F8B53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8E9C-15F4-406F-A615-8740BCD5CAE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0D7DC4-C38F-4511-83C2-B21F4794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971BAB-E145-483B-A75B-4A74CAA6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56063-6177-4F3C-B7A5-2DF067A2C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D11C17-AEC7-4EBB-AD8C-317A3141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FD42E-FB4B-44ED-B54A-8C7B6961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E9A0C-5E9C-47AD-BEBD-27C762885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8E9C-15F4-406F-A615-8740BCD5CAEE}" type="datetimeFigureOut">
              <a:rPr lang="zh-CN" altLang="en-US" smtClean="0"/>
              <a:t>2021/5/23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2FEC9-2013-4E4A-98A9-04E5EB0BC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5BE91-7CF7-4CBD-9C2D-D43132FC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56063-6177-4F3C-B7A5-2DF067A2C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4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AF084-83AE-45F4-B30B-01B8B0CB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6032"/>
            <a:ext cx="9144000" cy="223588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第三届</a:t>
            </a:r>
            <a:r>
              <a:rPr lang="en-US" altLang="zh-CN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CCPC</a:t>
            </a:r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湖北省赛</a:t>
            </a:r>
            <a:br>
              <a:rPr lang="en-US" altLang="zh-CN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</a:br>
            <a:r>
              <a:rPr lang="zh-CN" altLang="en-US" sz="40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暨“</a:t>
            </a:r>
            <a:r>
              <a:rPr lang="en-US" altLang="zh-CN" sz="40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E</a:t>
            </a:r>
            <a:r>
              <a:rPr lang="zh-CN" altLang="en-US" sz="40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起来编程”程序设计大赛</a:t>
            </a:r>
            <a:endParaRPr lang="zh-CN" altLang="en-US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8A36E9-87AF-4F3E-95A1-ED844BFE0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88" y="4311790"/>
            <a:ext cx="4302424" cy="24191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0AD9CB8-C695-4135-A8AA-36ABFC95E8D7}"/>
              </a:ext>
            </a:extLst>
          </p:cNvPr>
          <p:cNvSpPr txBox="1"/>
          <p:nvPr/>
        </p:nvSpPr>
        <p:spPr>
          <a:xfrm>
            <a:off x="0" y="18585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迷你简书魂" panose="02010609000101010101" pitchFamily="49" charset="-122"/>
                <a:ea typeface="迷你简书魂" panose="02010609000101010101" pitchFamily="49" charset="-122"/>
              </a:rPr>
              <a:t>深圳计算科学研究院杯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7A95E0-0B94-49E2-B0B5-9E945967D167}"/>
              </a:ext>
            </a:extLst>
          </p:cNvPr>
          <p:cNvSpPr txBox="1"/>
          <p:nvPr/>
        </p:nvSpPr>
        <p:spPr>
          <a:xfrm>
            <a:off x="0" y="41452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造字工房力黑（非商用）常规体" pitchFamily="50" charset="-122"/>
                <a:ea typeface="造字工房力黑（非商用）常规体" pitchFamily="50" charset="-122"/>
              </a:rPr>
              <a:t>题解</a:t>
            </a:r>
          </a:p>
        </p:txBody>
      </p:sp>
    </p:spTree>
    <p:extLst>
      <p:ext uri="{BB962C8B-B14F-4D97-AF65-F5344CB8AC3E}">
        <p14:creationId xmlns:p14="http://schemas.microsoft.com/office/powerpoint/2010/main" val="285238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C3CB5-B4BF-4573-902C-5967B3D8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 – Crossword Puzzle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AED29-9D8F-4E1C-8436-72348DC6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字符串模拟</a:t>
            </a:r>
            <a:r>
              <a:rPr lang="en-US" altLang="zh-CN" dirty="0"/>
              <a:t> + 2-sat</a:t>
            </a:r>
          </a:p>
          <a:p>
            <a:r>
              <a:rPr lang="zh-CN" altLang="en-US" dirty="0"/>
              <a:t>对于每一个横向</a:t>
            </a:r>
            <a:r>
              <a:rPr lang="en-US" altLang="zh-CN" dirty="0"/>
              <a:t>/</a:t>
            </a:r>
            <a:r>
              <a:rPr lang="zh-CN" altLang="en-US" dirty="0"/>
              <a:t>纵向的线索，处理出其长度。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对相交的线索，处理出它们的每个候选答案之因为至多间的冲突情况，按</a:t>
            </a:r>
            <a:r>
              <a:rPr lang="en-US" altLang="zh-CN" dirty="0"/>
              <a:t>2-sat</a:t>
            </a:r>
            <a:r>
              <a:rPr lang="zh-CN" altLang="en-US" dirty="0"/>
              <a:t>的方式建边（候选答案个数至多是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Tarjan</a:t>
            </a:r>
            <a:r>
              <a:rPr lang="zh-CN" altLang="en-US" dirty="0"/>
              <a:t>缩去强连通分量后，按强连通分量的</a:t>
            </a:r>
            <a:r>
              <a:rPr lang="en-US" altLang="zh-CN" dirty="0" err="1"/>
              <a:t>dfn</a:t>
            </a:r>
            <a:r>
              <a:rPr lang="zh-CN" altLang="en-US" dirty="0"/>
              <a:t>序判断是否有解，以及输出合法方案。</a:t>
            </a:r>
          </a:p>
        </p:txBody>
      </p:sp>
    </p:spTree>
    <p:extLst>
      <p:ext uri="{BB962C8B-B14F-4D97-AF65-F5344CB8AC3E}">
        <p14:creationId xmlns:p14="http://schemas.microsoft.com/office/powerpoint/2010/main" val="160113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07146-755C-405A-81D2-6753FE2A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– </a:t>
            </a:r>
            <a:r>
              <a:rPr lang="en-US" altLang="zh-CN" dirty="0" err="1"/>
              <a:t>Mr.X</a:t>
            </a:r>
            <a:r>
              <a:rPr lang="en-US" altLang="zh-CN" dirty="0"/>
              <a:t> and Reviewing 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04D0C-72A7-4962-96C8-55E831FC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暴力的做法是，对于两个距离较近的点，检查以它们为中心的，半径为</a:t>
            </a:r>
            <a:r>
              <a:rPr lang="en-US" altLang="zh-CN" dirty="0"/>
              <a:t>2.0m</a:t>
            </a:r>
            <a:r>
              <a:rPr lang="zh-CN" altLang="en-US" dirty="0"/>
              <a:t>的圆的交点，是否合法（即是否与其他点距离也在</a:t>
            </a:r>
            <a:r>
              <a:rPr lang="en-US" altLang="zh-CN" dirty="0"/>
              <a:t>2.0m</a:t>
            </a:r>
            <a:r>
              <a:rPr lang="zh-CN" altLang="en-US" dirty="0"/>
              <a:t>以上）。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2F506E-F490-4B36-AA2C-591962D2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318" y="2803084"/>
            <a:ext cx="3337849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CAA16-EFF3-48BE-AB37-C048DBBA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– </a:t>
            </a:r>
            <a:r>
              <a:rPr lang="en-US" altLang="zh-CN" dirty="0" err="1"/>
              <a:t>Mr.X</a:t>
            </a:r>
            <a:r>
              <a:rPr lang="en-US" altLang="zh-CN" dirty="0"/>
              <a:t> and Reviewing 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5CDB2-393B-4E6D-91C5-ECD00633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注意到所有的点之间距离至少为</a:t>
            </a:r>
            <a:r>
              <a:rPr lang="en-US" altLang="zh-CN" dirty="0"/>
              <a:t>2.0m</a:t>
            </a:r>
            <a:r>
              <a:rPr lang="zh-CN" altLang="en-US" dirty="0"/>
              <a:t>，即它们为中心的，半径为</a:t>
            </a:r>
            <a:r>
              <a:rPr lang="en-US" altLang="zh-CN" dirty="0"/>
              <a:t>2.0m</a:t>
            </a:r>
            <a:r>
              <a:rPr lang="zh-CN" altLang="en-US" dirty="0"/>
              <a:t>的圆互不相交（可能相切），因此每个点附近的点个数是常数级别的。可以把点划分进边长略大于</a:t>
            </a:r>
            <a:r>
              <a:rPr lang="en-US" altLang="zh-CN" dirty="0"/>
              <a:t>2.0</a:t>
            </a:r>
            <a:r>
              <a:rPr lang="zh-CN" altLang="en-US" dirty="0"/>
              <a:t>的网格中，每次只需检查相邻网格中临近的点，以降低复杂度。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一些特殊情况：如果所有的点间距都非常大，只需在空隙中随意找一点。当</a:t>
            </a:r>
            <a:r>
              <a:rPr lang="en-US" altLang="zh-CN" dirty="0"/>
              <a:t>n=1</a:t>
            </a:r>
            <a:r>
              <a:rPr lang="zh-CN" altLang="en-US" dirty="0"/>
              <a:t>时可能需要特判。</a:t>
            </a:r>
          </a:p>
        </p:txBody>
      </p:sp>
    </p:spTree>
    <p:extLst>
      <p:ext uri="{BB962C8B-B14F-4D97-AF65-F5344CB8AC3E}">
        <p14:creationId xmlns:p14="http://schemas.microsoft.com/office/powerpoint/2010/main" val="58871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19B27-94F0-4C8C-9F35-7AFA258B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 – Similar Triangles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3F76B-57AF-44FB-9922-551F7E83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9DB500-2581-4692-8837-2E94016A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44" y="2160135"/>
            <a:ext cx="7001111" cy="31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19B27-94F0-4C8C-9F35-7AFA258B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 – Similar Triangles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3F76B-57AF-44FB-9922-551F7E83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474E9C-BC94-47CF-985C-F1A1D1E7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746" y="1572268"/>
            <a:ext cx="5319061" cy="50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8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19B27-94F0-4C8C-9F35-7AFA258B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 – Similar Triangles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3F76B-57AF-44FB-9922-551F7E83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4594F5-BED6-49AC-9B50-77505043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321" y="2369728"/>
            <a:ext cx="5517358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7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19B27-94F0-4C8C-9F35-7AFA258B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 – Similar Triangles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3F76B-57AF-44FB-9922-551F7E83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AEF949-BC60-4E10-8179-88F29017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132" y="1825625"/>
            <a:ext cx="5951736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2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19B27-94F0-4C8C-9F35-7AFA258B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 – Similar Triangles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3F76B-57AF-44FB-9922-551F7E83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19E4BB-4BBE-42A7-A297-C7FB7C3F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39" y="2126411"/>
            <a:ext cx="7614722" cy="41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3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BF42B-AFCC-4BE2-A1F2-54B7254D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 – </a:t>
            </a:r>
            <a:r>
              <a:rPr lang="en-US" altLang="zh-CN" dirty="0" err="1"/>
              <a:t>Chtholly</a:t>
            </a:r>
            <a:r>
              <a:rPr lang="en-US" altLang="zh-CN" dirty="0"/>
              <a:t> and World-End Battle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9D831-4BE3-4FEB-8361-6F7B1B68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373250-FF17-459A-ACD3-D640FE3E5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61" y="2261178"/>
            <a:ext cx="11176277" cy="283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43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47920-240C-457D-90A0-F060021B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 – </a:t>
            </a:r>
            <a:r>
              <a:rPr lang="en-US" altLang="zh-CN" dirty="0" err="1"/>
              <a:t>Chtholly</a:t>
            </a:r>
            <a:r>
              <a:rPr lang="en-US" altLang="zh-CN" dirty="0"/>
              <a:t> and World-End Battle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49F1DA9-E996-48E4-A644-D6729AA3F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9" y="1884322"/>
            <a:ext cx="5718928" cy="384217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03C622-11CB-4245-9EEE-E8D8EC08E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97" y="1884322"/>
            <a:ext cx="5920966" cy="38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B8079-BF3D-4798-B48A-8AEACB97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– CRC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8D110-84E6-47EF-A106-23432B85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简单的按题意模拟</a:t>
            </a:r>
            <a:endParaRPr lang="en-US" altLang="zh-CN" dirty="0"/>
          </a:p>
          <a:p>
            <a:r>
              <a:rPr lang="zh-CN" altLang="en-US" dirty="0"/>
              <a:t>边读入边处理，若当前剩余的部分在</a:t>
            </a:r>
            <a:r>
              <a:rPr lang="en-US" altLang="zh-CN" dirty="0"/>
              <a:t>P</a:t>
            </a:r>
            <a:r>
              <a:rPr lang="zh-CN" altLang="en-US" dirty="0"/>
              <a:t>最高位处为</a:t>
            </a:r>
            <a:r>
              <a:rPr lang="en-US" altLang="zh-CN" dirty="0"/>
              <a:t>1</a:t>
            </a:r>
            <a:r>
              <a:rPr lang="zh-CN" altLang="en-US" dirty="0"/>
              <a:t>，则将当前部分异或</a:t>
            </a:r>
            <a:r>
              <a:rPr lang="en-US" altLang="zh-CN" dirty="0"/>
              <a:t>k</a:t>
            </a:r>
          </a:p>
          <a:p>
            <a:r>
              <a:rPr lang="zh-CN" altLang="en-US" dirty="0"/>
              <a:t>注意读入完所有数据后需要继续加入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才是最终答案</a:t>
            </a:r>
            <a:endParaRPr lang="en-US" altLang="zh-CN" dirty="0"/>
          </a:p>
          <a:p>
            <a:r>
              <a:rPr lang="zh-CN" altLang="en-US" dirty="0"/>
              <a:t>题意不是很好懂，但是计网学的好的同学在看到题目名和图之后就应该可以开始写了</a:t>
            </a:r>
            <a:endParaRPr lang="en-US" altLang="zh-CN" dirty="0"/>
          </a:p>
          <a:p>
            <a:r>
              <a:rPr lang="zh-CN" altLang="en-US" dirty="0"/>
              <a:t>听说有人被</a:t>
            </a:r>
            <a:r>
              <a:rPr lang="en-US" altLang="zh-CN" dirty="0"/>
              <a:t>X</a:t>
            </a:r>
            <a:r>
              <a:rPr lang="zh-CN" altLang="en-US" dirty="0"/>
              <a:t>的前导</a:t>
            </a:r>
            <a:r>
              <a:rPr lang="en-US" altLang="zh-CN" dirty="0"/>
              <a:t>0</a:t>
            </a:r>
            <a:r>
              <a:rPr lang="zh-CN" altLang="en-US" dirty="0"/>
              <a:t>坑到，出题人表示懵逼</a:t>
            </a:r>
          </a:p>
        </p:txBody>
      </p:sp>
    </p:spTree>
    <p:extLst>
      <p:ext uri="{BB962C8B-B14F-4D97-AF65-F5344CB8AC3E}">
        <p14:creationId xmlns:p14="http://schemas.microsoft.com/office/powerpoint/2010/main" val="313772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B9F5E-1477-459D-A6EC-A54B1CCF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 – </a:t>
            </a:r>
            <a:r>
              <a:rPr lang="en-US" altLang="zh-CN" dirty="0" err="1"/>
              <a:t>Chtholly</a:t>
            </a:r>
            <a:r>
              <a:rPr lang="en-US" altLang="zh-CN" dirty="0"/>
              <a:t> and World-End Battle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13DB6-2D55-4AE4-AC67-EE46F496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B5C88D-72E0-41DB-844F-20AFD7746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90" y="2281286"/>
            <a:ext cx="11075019" cy="30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5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4DE65-E026-4F34-B073-E21FC219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 - Battery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FCC48-134A-444F-AC53-63BFE6C3C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3D5B59-84F7-4E46-9A0B-3C2B24E4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4" y="2632636"/>
            <a:ext cx="11122732" cy="21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0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C2319-5289-40EA-8418-25B97D04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 – Fragmentation Merging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51C92-B279-45BC-AB01-FF3D1210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给出一个排列，求可以拼出多少个，最多分成</a:t>
            </a:r>
            <a:r>
              <a:rPr lang="en-US" altLang="zh-CN" dirty="0"/>
              <a:t>2</a:t>
            </a:r>
            <a:r>
              <a:rPr lang="zh-CN" altLang="en-US" dirty="0"/>
              <a:t>段的值域上连续区间</a:t>
            </a:r>
          </a:p>
          <a:p>
            <a:r>
              <a:rPr lang="zh-CN" altLang="en-US" dirty="0"/>
              <a:t>枚举左右端点，依次加入 </a:t>
            </a:r>
            <a:r>
              <a:rPr lang="en-US" altLang="zh-CN" dirty="0"/>
              <a:t>l </a:t>
            </a:r>
            <a:r>
              <a:rPr lang="zh-CN" altLang="en-US" dirty="0"/>
              <a:t>到 </a:t>
            </a:r>
            <a:r>
              <a:rPr lang="en-US" altLang="zh-CN" dirty="0"/>
              <a:t>r </a:t>
            </a:r>
            <a:r>
              <a:rPr lang="zh-CN" altLang="en-US" dirty="0"/>
              <a:t>的元素</a:t>
            </a:r>
          </a:p>
          <a:p>
            <a:r>
              <a:rPr lang="zh-CN" altLang="en-US" dirty="0"/>
              <a:t>维护当前的联通块数量：</a:t>
            </a:r>
          </a:p>
          <a:p>
            <a:r>
              <a:rPr lang="zh-CN" altLang="en-US" dirty="0"/>
              <a:t>若 </a:t>
            </a:r>
            <a:r>
              <a:rPr lang="en-US" altLang="zh-CN" dirty="0"/>
              <a:t>x-1 </a:t>
            </a:r>
            <a:r>
              <a:rPr lang="zh-CN" altLang="en-US" dirty="0"/>
              <a:t>和 </a:t>
            </a:r>
            <a:r>
              <a:rPr lang="en-US" altLang="zh-CN" dirty="0"/>
              <a:t>x+1 </a:t>
            </a:r>
            <a:r>
              <a:rPr lang="zh-CN" altLang="en-US" dirty="0"/>
              <a:t>没有被标记，联通块个数加 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若 </a:t>
            </a:r>
            <a:r>
              <a:rPr lang="en-US" altLang="zh-CN" dirty="0"/>
              <a:t>x-1 </a:t>
            </a:r>
            <a:r>
              <a:rPr lang="zh-CN" altLang="en-US" dirty="0"/>
              <a:t>和 </a:t>
            </a:r>
            <a:r>
              <a:rPr lang="en-US" altLang="zh-CN" dirty="0"/>
              <a:t>x+1 </a:t>
            </a:r>
            <a:r>
              <a:rPr lang="zh-CN" altLang="en-US" dirty="0"/>
              <a:t>都被标记，联通块个数减 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若 </a:t>
            </a:r>
            <a:r>
              <a:rPr lang="en-US" altLang="zh-CN" dirty="0"/>
              <a:t>x-1 </a:t>
            </a:r>
            <a:r>
              <a:rPr lang="zh-CN" altLang="en-US" dirty="0"/>
              <a:t>和 </a:t>
            </a:r>
            <a:r>
              <a:rPr lang="en-US" altLang="zh-CN" dirty="0"/>
              <a:t>x+1 </a:t>
            </a:r>
            <a:r>
              <a:rPr lang="zh-CN" altLang="en-US" dirty="0"/>
              <a:t>有一个被标记，联通块不变</a:t>
            </a:r>
          </a:p>
          <a:p>
            <a:r>
              <a:rPr lang="zh-CN" altLang="en-US" dirty="0"/>
              <a:t>若联通块数目为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</a:t>
            </a:r>
            <a:r>
              <a:rPr lang="zh-CN" altLang="en-US" dirty="0"/>
              <a:t>，则答案加 </a:t>
            </a:r>
            <a:r>
              <a:rPr lang="en-US" altLang="zh-CN" dirty="0"/>
              <a:t>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49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905E4-850D-4BD2-A0E7-EF030D5B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 - Sequence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1EFB4-5886-453C-B88E-C5B4367A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阶矩阵，挖掉若干个点，求完整的矩形个数。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对于每个位置，递推出往上能延伸多少高度。对于每一行，从左往右扫，维护一个单调栈，栈中的每个元素的高度从低到高，同时维护每个高度的往右延伸的长度。</a:t>
            </a:r>
          </a:p>
          <a:p>
            <a:endParaRPr lang="zh-CN" altLang="en-US" dirty="0"/>
          </a:p>
          <a:p>
            <a:r>
              <a:rPr lang="zh-CN" altLang="en-US" dirty="0"/>
              <a:t>每加进一个元素，弹出比他更高的元素，并合并长度。以这个点为右下角的矩形个数就是栈中所有的高度</a:t>
            </a:r>
            <a:r>
              <a:rPr lang="en-US" altLang="zh-CN" dirty="0"/>
              <a:t>×</a:t>
            </a:r>
            <a:r>
              <a:rPr lang="zh-CN" altLang="en-US" dirty="0"/>
              <a:t>长度之和  。</a:t>
            </a:r>
          </a:p>
        </p:txBody>
      </p:sp>
    </p:spTree>
    <p:extLst>
      <p:ext uri="{BB962C8B-B14F-4D97-AF65-F5344CB8AC3E}">
        <p14:creationId xmlns:p14="http://schemas.microsoft.com/office/powerpoint/2010/main" val="259039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6937D-8527-4E10-BBBC-A14AD528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 – Information Transmission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3BFACF1D-A1EA-4E62-8940-9C0966E2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题意为 给定一个有向图，初始边长度为</a:t>
            </a:r>
            <a:r>
              <a:rPr lang="en-US" altLang="zh-CN" dirty="0"/>
              <a:t>1</a:t>
            </a:r>
            <a:r>
              <a:rPr lang="zh-CN" altLang="en-US" dirty="0"/>
              <a:t>，对于每个长度小于等于</a:t>
            </a:r>
            <a:r>
              <a:rPr lang="en-US" altLang="zh-CN" dirty="0"/>
              <a:t>3</a:t>
            </a:r>
            <a:r>
              <a:rPr lang="zh-CN" altLang="en-US" dirty="0"/>
              <a:t>的环，环上边长度变为</a:t>
            </a:r>
            <a:r>
              <a:rPr lang="en-US" altLang="zh-CN" dirty="0"/>
              <a:t>0</a:t>
            </a:r>
            <a:r>
              <a:rPr lang="zh-CN" altLang="en-US" dirty="0"/>
              <a:t>。该操作可以进行多次，求最后从</a:t>
            </a:r>
            <a:r>
              <a:rPr lang="en-US" altLang="zh-CN" dirty="0"/>
              <a:t>1</a:t>
            </a:r>
            <a:r>
              <a:rPr lang="zh-CN" altLang="en-US" dirty="0"/>
              <a:t>号点的最短路</a:t>
            </a:r>
            <a:endParaRPr lang="en-US" altLang="zh-CN" dirty="0"/>
          </a:p>
          <a:p>
            <a:r>
              <a:rPr lang="zh-CN" altLang="en-US" dirty="0"/>
              <a:t>枚举第一个点</a:t>
            </a:r>
            <a:r>
              <a:rPr lang="en-US" altLang="zh-CN" dirty="0"/>
              <a:t>x</a:t>
            </a:r>
            <a:r>
              <a:rPr lang="zh-CN" altLang="en-US" dirty="0"/>
              <a:t>，枚举其能到达的点</a:t>
            </a:r>
            <a:r>
              <a:rPr lang="en-US" altLang="zh-CN" dirty="0"/>
              <a:t>y</a:t>
            </a:r>
            <a:r>
              <a:rPr lang="zh-CN" altLang="en-US" dirty="0"/>
              <a:t>，然后取所有的能到达</a:t>
            </a:r>
            <a:r>
              <a:rPr lang="en-US" altLang="zh-CN" dirty="0"/>
              <a:t>x</a:t>
            </a:r>
            <a:r>
              <a:rPr lang="zh-CN" altLang="en-US" dirty="0"/>
              <a:t>且能被</a:t>
            </a:r>
            <a:r>
              <a:rPr lang="en-US" altLang="zh-CN" dirty="0"/>
              <a:t>y</a:t>
            </a:r>
            <a:r>
              <a:rPr lang="zh-CN" altLang="en-US" dirty="0"/>
              <a:t>抵达的点，对其缩点，合并出边信息。</a:t>
            </a:r>
            <a:endParaRPr lang="en-US" altLang="zh-CN" dirty="0"/>
          </a:p>
          <a:p>
            <a:r>
              <a:rPr lang="zh-CN" altLang="en-US" dirty="0"/>
              <a:t>建议使用</a:t>
            </a:r>
            <a:r>
              <a:rPr lang="en-US" altLang="zh-CN" dirty="0" err="1"/>
              <a:t>bitset</a:t>
            </a:r>
            <a:r>
              <a:rPr lang="zh-CN" altLang="en-US" dirty="0"/>
              <a:t>进行优化，并记录已经被缩掉的点等信息</a:t>
            </a:r>
            <a:endParaRPr lang="en-US" altLang="zh-CN" dirty="0"/>
          </a:p>
          <a:p>
            <a:r>
              <a:rPr lang="zh-CN" altLang="en-US" dirty="0"/>
              <a:t>看起来是</a:t>
            </a:r>
            <a:r>
              <a:rPr lang="en-US" altLang="zh-CN" dirty="0"/>
              <a:t>n^2m</a:t>
            </a:r>
            <a:r>
              <a:rPr lang="zh-CN" altLang="en-US" dirty="0"/>
              <a:t>其实跑的飞快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034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A4D65-010B-42AC-B841-566B2290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- Revue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F5DCB-79E2-4CA3-9EC7-C3463A10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15F6D9E3-35E2-4F50-BABD-D96FF3AF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58" y="1690688"/>
            <a:ext cx="810328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E8B6-6154-4B7D-84A7-97392DE8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- Revue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F2DFA7-2A4B-4E95-8BD7-739234A12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670" y="2318994"/>
            <a:ext cx="9876659" cy="3483073"/>
          </a:xfrm>
        </p:spPr>
      </p:pic>
    </p:spTree>
    <p:extLst>
      <p:ext uri="{BB962C8B-B14F-4D97-AF65-F5344CB8AC3E}">
        <p14:creationId xmlns:p14="http://schemas.microsoft.com/office/powerpoint/2010/main" val="364455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D1A54-749C-4CDB-863C-69F9B9C5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– Data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E065A-E911-47A2-B474-C92BE669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ADCC51-DC2E-4B45-BE31-2FBF61AF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65" y="1302812"/>
            <a:ext cx="9414469" cy="5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5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720</Words>
  <Application>Microsoft Office PowerPoint</Application>
  <PresentationFormat>宽屏</PresentationFormat>
  <Paragraphs>54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方正粗黑宋简体</vt:lpstr>
      <vt:lpstr>迷你简书魂</vt:lpstr>
      <vt:lpstr>造字工房力黑（非商用）常规体</vt:lpstr>
      <vt:lpstr>Arial</vt:lpstr>
      <vt:lpstr>Office 主题​​</vt:lpstr>
      <vt:lpstr>第三届CCPC湖北省赛 暨“E起来编程”程序设计大赛</vt:lpstr>
      <vt:lpstr>A – CRC Test</vt:lpstr>
      <vt:lpstr>F - Battery</vt:lpstr>
      <vt:lpstr>D – Fragmentation Merging</vt:lpstr>
      <vt:lpstr>I - Sequence</vt:lpstr>
      <vt:lpstr>H – Information Transmission</vt:lpstr>
      <vt:lpstr>E - Revue</vt:lpstr>
      <vt:lpstr>E - Revue</vt:lpstr>
      <vt:lpstr>C – Data Structure</vt:lpstr>
      <vt:lpstr>G – Crossword Puzzle</vt:lpstr>
      <vt:lpstr>B – Mr.X and Reviewing Location</vt:lpstr>
      <vt:lpstr>B – Mr.X and Reviewing Location</vt:lpstr>
      <vt:lpstr>J – Similar Triangles</vt:lpstr>
      <vt:lpstr>J – Similar Triangles</vt:lpstr>
      <vt:lpstr>J – Similar Triangles</vt:lpstr>
      <vt:lpstr>J – Similar Triangles</vt:lpstr>
      <vt:lpstr>J – Similar Triangles</vt:lpstr>
      <vt:lpstr>K – Chtholly and World-End Battle</vt:lpstr>
      <vt:lpstr>K – Chtholly and World-End Battle</vt:lpstr>
      <vt:lpstr>K – Chtholly and World-End Battle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第三届CCPC湖北省赛</dc:title>
  <dc:creator>佟勃磊</dc:creator>
  <cp:lastModifiedBy>xyx</cp:lastModifiedBy>
  <cp:revision>18</cp:revision>
  <dcterms:created xsi:type="dcterms:W3CDTF">2021-05-20T15:00:31Z</dcterms:created>
  <dcterms:modified xsi:type="dcterms:W3CDTF">2021-05-23T14:18:23Z</dcterms:modified>
</cp:coreProperties>
</file>