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FE9CC-609A-45D4-8214-BC692AB9E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DB7E66-7CCE-4843-9D61-AAD939A3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786E3-07D5-4E00-BBC8-76CF99C8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8144-0C7B-48F0-A9D5-818310E0177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7C7DF-DE9F-4767-89F6-BB68899E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D438F-D312-4F1C-B8F0-F0112BE6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E91-A340-41CB-847F-684C7A517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3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146C9-9078-42B6-8297-85CB8459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6A3ED7-880C-4C05-BB04-D9166FFA0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C158E-0410-4072-AE00-193C4092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8144-0C7B-48F0-A9D5-818310E0177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65AF5-6D84-424D-8DB5-C5CE62ED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933BF-DF83-435E-92D5-6EA42AA0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E91-A340-41CB-847F-684C7A517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8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1676A5-DBEB-4AF5-8A21-BC595A148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E2B00-FFC5-441D-B8FF-D3C78DB5D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378E-D7B2-4F0A-93E0-AE9CD12F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8144-0C7B-48F0-A9D5-818310E0177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1B132-852B-41A0-B0C2-4AAC36F5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523C6-6CD9-413A-A60A-6BD5770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E91-A340-41CB-847F-684C7A517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62B96-0607-42F3-9FF6-BA409571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44F94-6286-4F65-9F96-7A6BB89F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4C289-16FB-46BD-AAE4-FBDE29BB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8144-0C7B-48F0-A9D5-818310E0177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67477-9904-4717-81F5-133A1F2D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C97BF-C0C9-4F12-A0EA-3F40AA9E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E91-A340-41CB-847F-684C7A517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6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209DF-E723-4DB1-8E50-23593A31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7C1A1D-C2FB-4DE8-860D-7E6C3972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E3EB9-4B7B-4476-92F3-F4C64A43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8144-0C7B-48F0-A9D5-818310E0177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4035A-095F-4BFC-AEC2-98B1BED5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71440-EFE9-4EAE-BBAB-55838E8E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E91-A340-41CB-847F-684C7A517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8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77E5E-FD00-45DE-AACB-EB2440CD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9D24A-43A2-4C37-BE7C-F6409A967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FDD1F-EE0D-47F7-86C4-2C0C6BC6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C39F6-033B-4BC5-AECC-15B013DC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8144-0C7B-48F0-A9D5-818310E0177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004D8-5C4C-473F-A1C6-19747FBA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DF81D-5971-4131-8C46-7CDCA54A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E91-A340-41CB-847F-684C7A517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FED08-41C8-4B6D-A391-0E4037B0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42F0D-DEC3-40A9-BB8F-17E905B5C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E99BF-4A02-4864-8974-794FAD9CF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80C26A-5D0D-4EEC-BCBA-42F271FA3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295957-850F-48D3-91BB-47489810E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EF290C-0C00-47C6-83B9-F2A0373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8144-0C7B-48F0-A9D5-818310E0177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A193CA-1A9D-4119-B6ED-C9940745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41172-4F98-47B5-9067-5EB796E5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E91-A340-41CB-847F-684C7A517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89B4-8A61-49E4-9F72-436B2E16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7A9EB8-3D49-4623-A719-67178547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8144-0C7B-48F0-A9D5-818310E0177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E19B3E-9F2B-43C8-9088-ADBF05AC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E725E-E907-4439-AA39-27E4156B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E91-A340-41CB-847F-684C7A517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7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F47C8F-20BC-442E-98F8-35C4CA49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8144-0C7B-48F0-A9D5-818310E0177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CF59DA-0D0F-46DD-A826-9C031456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730A46-1CCC-44F7-B311-72DB76D1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E91-A340-41CB-847F-684C7A517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8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EB23C-67AB-4108-A9F5-B42EDB1E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7CC52-6014-4809-B91A-5C409ABB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51E051-D4F4-4269-8AB8-206DE8D39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FD9DE-B044-4A70-ADEE-C258FC69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8144-0C7B-48F0-A9D5-818310E0177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57422-030D-4377-B64D-C7D96C50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92E156-0A5E-4507-AC55-6467DFD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E91-A340-41CB-847F-684C7A517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1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4CA26-4E3B-4139-BAF5-11B5F911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EFCDFC-363E-4A1D-9568-05D40B47E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9F690-1AB9-4D24-BE6B-41D65291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91BB0-B490-4DA4-B20C-2C084FE0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8144-0C7B-48F0-A9D5-818310E0177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352E9-CE5B-4C76-8476-46CFBFA9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A6A90-7A06-4A25-87C1-F4DFCB11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4E91-A340-41CB-847F-684C7A517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3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37CA92-B8E4-40D5-B62B-E5F14074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71CBE-B590-4C54-992E-5D75F74FA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69B5-7651-411B-A8A2-59083769E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F8144-0C7B-48F0-A9D5-818310E0177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598D8-7902-4709-8C51-43975A5C1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56C15-41C2-4B12-9FBE-C32B285B7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4E91-A340-41CB-847F-684C7A517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7B53794-0DBD-4B91-AFA6-A78F3342E0DE}"/>
              </a:ext>
            </a:extLst>
          </p:cNvPr>
          <p:cNvGrpSpPr/>
          <p:nvPr/>
        </p:nvGrpSpPr>
        <p:grpSpPr>
          <a:xfrm>
            <a:off x="1881894" y="0"/>
            <a:ext cx="10310106" cy="5754187"/>
            <a:chOff x="113159" y="198780"/>
            <a:chExt cx="10739484" cy="646583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9433ABF-8448-4D72-8196-1550CE419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9" y="2388706"/>
              <a:ext cx="2072179" cy="208059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BC79438-079D-4660-A430-5E3C29518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018" y="2388700"/>
              <a:ext cx="2080591" cy="208059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11D9CC1-54AA-4501-9EEB-542A5DE63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288" y="2388699"/>
              <a:ext cx="2086214" cy="208059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5407559-28AE-4856-9B1B-83105EB1E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4670" y="2383030"/>
              <a:ext cx="2080591" cy="208626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20F17E9-3C2A-4DE1-947F-1C2AEE7D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187" y="2383030"/>
              <a:ext cx="2086214" cy="208059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3488028-4E64-4B6E-9095-886B6829A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9" y="198782"/>
              <a:ext cx="2086199" cy="2080591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7640D61-E695-43F2-9BD9-77E9828C9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018" y="198781"/>
              <a:ext cx="2091899" cy="2080591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22E2E46-46BE-4394-855E-D581DE894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911" y="198780"/>
              <a:ext cx="2080591" cy="208059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A86E282-F965-49DF-AAF4-53CC63DDC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4670" y="198780"/>
              <a:ext cx="2097599" cy="208059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5AD93BC-A0B1-40FF-A1F5-4A1412DD3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188" y="198780"/>
              <a:ext cx="2086214" cy="2080591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40BC943-E188-4488-BDF9-ADB938F31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81" y="4578619"/>
              <a:ext cx="2086214" cy="2080591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414BBA3A-29E9-4793-8E76-28AA82855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018" y="4578619"/>
              <a:ext cx="2080591" cy="2074952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703C751-86BC-493B-AE47-27D81208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288" y="4572949"/>
              <a:ext cx="2080591" cy="208059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16FE08C4-EB5D-4742-8CDB-4BF1280EA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3617" y="4567280"/>
              <a:ext cx="2091644" cy="209164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87B7F989-EEEC-43E3-9573-8C7FDF7EA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999" y="4578619"/>
              <a:ext cx="2091644" cy="208599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C7E2AA8-EEC5-4D3E-ACB4-F8434E29AB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64" y="1943848"/>
            <a:ext cx="1851596" cy="18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zsh</dc:creator>
  <cp:lastModifiedBy>zsh</cp:lastModifiedBy>
  <cp:revision>7</cp:revision>
  <dcterms:created xsi:type="dcterms:W3CDTF">2021-01-22T12:36:50Z</dcterms:created>
  <dcterms:modified xsi:type="dcterms:W3CDTF">2021-02-06T10:16:45Z</dcterms:modified>
</cp:coreProperties>
</file>