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8" r:id="rId2"/>
    <p:sldId id="687" r:id="rId3"/>
    <p:sldId id="686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6" r:id="rId12"/>
    <p:sldId id="695" r:id="rId13"/>
    <p:sldId id="697" r:id="rId14"/>
    <p:sldId id="698" r:id="rId15"/>
    <p:sldId id="699" r:id="rId16"/>
    <p:sldId id="700" r:id="rId17"/>
  </p:sldIdLst>
  <p:sldSz cx="9144000" cy="6858000" type="screen4x3"/>
  <p:notesSz cx="6808788" cy="98234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FB3"/>
    <a:srgbClr val="00CC66"/>
    <a:srgbClr val="6C6F94"/>
    <a:srgbClr val="55AB92"/>
    <a:srgbClr val="FF0000"/>
    <a:srgbClr val="FFFFFF"/>
    <a:srgbClr val="0066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424" autoAdjust="0"/>
  </p:normalViewPr>
  <p:slideViewPr>
    <p:cSldViewPr>
      <p:cViewPr varScale="1">
        <p:scale>
          <a:sx n="59" d="100"/>
          <a:sy n="59" d="100"/>
        </p:scale>
        <p:origin x="-84" y="-582"/>
      </p:cViewPr>
      <p:guideLst>
        <p:guide orient="horz" pos="213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image" Target="../media/image2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9DEA6-FA40-45A0-804F-090371372F14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C3FE2F-B74E-4DC9-B91C-D5945C9CAED6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1800" b="1" dirty="0" smtClean="0">
              <a:latin typeface="黑体" panose="02010609060101010101" pitchFamily="49" charset="-122"/>
              <a:ea typeface="黑体" panose="02010609060101010101" pitchFamily="49" charset="-122"/>
            </a:rPr>
            <a:t>高转发诉求</a:t>
          </a:r>
          <a:endParaRPr lang="zh-CN" altLang="en-US" sz="18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DB699E36-DB2E-4C71-ACEB-BF33F73CCD84}" type="parTrans" cxnId="{39697AFF-B730-4C58-85FD-792E92A0D97B}">
      <dgm:prSet/>
      <dgm:spPr/>
      <dgm:t>
        <a:bodyPr/>
        <a:lstStyle/>
        <a:p>
          <a:endParaRPr lang="zh-CN" altLang="en-US"/>
        </a:p>
      </dgm:t>
    </dgm:pt>
    <dgm:pt modelId="{784C543F-B6D4-46EF-A417-ACC66EBEE398}" type="sibTrans" cxnId="{39697AFF-B730-4C58-85FD-792E92A0D97B}">
      <dgm:prSet/>
      <dgm:spPr/>
      <dgm:t>
        <a:bodyPr/>
        <a:lstStyle/>
        <a:p>
          <a:endParaRPr lang="zh-CN" altLang="en-US"/>
        </a:p>
      </dgm:t>
    </dgm:pt>
    <dgm:pt modelId="{ED28F278-0F93-43BC-8CA2-A0823283CE01}">
      <dgm:prSet phldrT="[文本]"/>
      <dgm:spPr/>
      <dgm:t>
        <a:bodyPr/>
        <a:lstStyle/>
        <a:p>
          <a:r>
            <a:rPr lang="zh-CN" altLang="en-US" dirty="0" smtClean="0"/>
            <a:t>满足自娱心里</a:t>
          </a:r>
          <a:endParaRPr lang="zh-CN" altLang="en-US" dirty="0"/>
        </a:p>
      </dgm:t>
    </dgm:pt>
    <dgm:pt modelId="{1B217104-7C5F-47D1-A140-B97ECD09022C}" type="parTrans" cxnId="{76B50A1B-8DB1-417A-921C-EA9FA8A0E3B6}">
      <dgm:prSet/>
      <dgm:spPr/>
      <dgm:t>
        <a:bodyPr/>
        <a:lstStyle/>
        <a:p>
          <a:endParaRPr lang="zh-CN" altLang="en-US"/>
        </a:p>
      </dgm:t>
    </dgm:pt>
    <dgm:pt modelId="{CD6C9526-3D8C-4A7B-9CD8-210EBDCB643C}" type="sibTrans" cxnId="{76B50A1B-8DB1-417A-921C-EA9FA8A0E3B6}">
      <dgm:prSet/>
      <dgm:spPr/>
      <dgm:t>
        <a:bodyPr/>
        <a:lstStyle/>
        <a:p>
          <a:endParaRPr lang="zh-CN" altLang="en-US"/>
        </a:p>
      </dgm:t>
    </dgm:pt>
    <dgm:pt modelId="{2BCF471D-7508-4886-A49D-F7DB89AF35D7}">
      <dgm:prSet phldrT="[文本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52A01DEF-6EF5-4E5D-8DB1-31515539FDB4}" type="parTrans" cxnId="{A18567C7-3281-4137-B4DB-EC7FDA313899}">
      <dgm:prSet/>
      <dgm:spPr/>
      <dgm:t>
        <a:bodyPr/>
        <a:lstStyle/>
        <a:p>
          <a:endParaRPr lang="zh-CN" altLang="en-US"/>
        </a:p>
      </dgm:t>
    </dgm:pt>
    <dgm:pt modelId="{8FEB6EA6-E642-450D-9940-BE56B501937B}" type="sibTrans" cxnId="{A18567C7-3281-4137-B4DB-EC7FDA313899}">
      <dgm:prSet/>
      <dgm:spPr/>
      <dgm:t>
        <a:bodyPr/>
        <a:lstStyle/>
        <a:p>
          <a:endParaRPr lang="zh-CN" altLang="en-US"/>
        </a:p>
      </dgm:t>
    </dgm:pt>
    <dgm:pt modelId="{4F30F4CE-0956-4DDB-9EB9-74981AD5F9A8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18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吸引用户访问或购买</a:t>
          </a:r>
          <a:endParaRPr lang="zh-CN" altLang="en-US" sz="18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5D42DA82-3471-44A8-93FC-0BC5093C0458}" type="parTrans" cxnId="{84016A45-5D78-40B3-A092-57E8AEEB9C17}">
      <dgm:prSet/>
      <dgm:spPr/>
      <dgm:t>
        <a:bodyPr/>
        <a:lstStyle/>
        <a:p>
          <a:endParaRPr lang="zh-CN" altLang="en-US"/>
        </a:p>
      </dgm:t>
    </dgm:pt>
    <dgm:pt modelId="{F744CE76-4FBA-4281-BC01-5B54E83696F0}" type="sibTrans" cxnId="{84016A45-5D78-40B3-A092-57E8AEEB9C17}">
      <dgm:prSet/>
      <dgm:spPr/>
      <dgm:t>
        <a:bodyPr/>
        <a:lstStyle/>
        <a:p>
          <a:endParaRPr lang="zh-CN" altLang="en-US"/>
        </a:p>
      </dgm:t>
    </dgm:pt>
    <dgm:pt modelId="{B3AE6E66-2629-4702-AB68-04319C14CE32}">
      <dgm:prSet phldrT="[文本]"/>
      <dgm:spPr/>
      <dgm:t>
        <a:bodyPr/>
        <a:lstStyle/>
        <a:p>
          <a:r>
            <a:rPr lang="zh-CN" altLang="en-US" dirty="0" smtClean="0"/>
            <a:t>美丽说</a:t>
          </a:r>
          <a:endParaRPr lang="zh-CN" altLang="en-US" dirty="0"/>
        </a:p>
      </dgm:t>
    </dgm:pt>
    <dgm:pt modelId="{3CC63318-1AE0-4ABF-B4CD-AD8EBAC5152A}" type="parTrans" cxnId="{FD413ABD-81D4-4EFC-A177-31145227E532}">
      <dgm:prSet/>
      <dgm:spPr/>
      <dgm:t>
        <a:bodyPr/>
        <a:lstStyle/>
        <a:p>
          <a:endParaRPr lang="zh-CN" altLang="en-US"/>
        </a:p>
      </dgm:t>
    </dgm:pt>
    <dgm:pt modelId="{EB2A5291-E245-46C5-8AD2-19C515C6699C}" type="sibTrans" cxnId="{FD413ABD-81D4-4EFC-A177-31145227E532}">
      <dgm:prSet/>
      <dgm:spPr/>
      <dgm:t>
        <a:bodyPr/>
        <a:lstStyle/>
        <a:p>
          <a:endParaRPr lang="zh-CN" altLang="en-US"/>
        </a:p>
      </dgm:t>
    </dgm:pt>
    <dgm:pt modelId="{B9AAA5ED-D28A-4735-87F0-4FCA1FF9CFA7}">
      <dgm:prSet phldrT="[文本]"/>
      <dgm:spPr/>
      <dgm:t>
        <a:bodyPr/>
        <a:lstStyle/>
        <a:p>
          <a:endParaRPr lang="zh-CN" altLang="en-US" dirty="0"/>
        </a:p>
      </dgm:t>
    </dgm:pt>
    <dgm:pt modelId="{A21A51C6-6D23-4F84-AC03-D89B4BB1A9ED}" type="parTrans" cxnId="{9C6C5194-5500-4664-9D2C-374AC4046505}">
      <dgm:prSet/>
      <dgm:spPr/>
      <dgm:t>
        <a:bodyPr/>
        <a:lstStyle/>
        <a:p>
          <a:endParaRPr lang="zh-CN" altLang="en-US"/>
        </a:p>
      </dgm:t>
    </dgm:pt>
    <dgm:pt modelId="{E1E6590A-D7E8-4908-8656-6A1C68F430EA}" type="sibTrans" cxnId="{9C6C5194-5500-4664-9D2C-374AC4046505}">
      <dgm:prSet/>
      <dgm:spPr/>
      <dgm:t>
        <a:bodyPr/>
        <a:lstStyle/>
        <a:p>
          <a:endParaRPr lang="zh-CN" altLang="en-US"/>
        </a:p>
      </dgm:t>
    </dgm:pt>
    <dgm:pt modelId="{57B4C653-D0A9-4DAD-9C5F-A4D6ABEA08E8}">
      <dgm:prSet phldrT="[文本]"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18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吸引目标客户</a:t>
          </a:r>
          <a:endParaRPr lang="zh-CN" altLang="en-US" sz="18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0DF1F3A7-3F6E-4B71-9070-424E6757264A}" type="parTrans" cxnId="{FCE69737-6A4E-4258-99AF-CCBDFB6D703D}">
      <dgm:prSet/>
      <dgm:spPr/>
      <dgm:t>
        <a:bodyPr/>
        <a:lstStyle/>
        <a:p>
          <a:endParaRPr lang="zh-CN" altLang="en-US"/>
        </a:p>
      </dgm:t>
    </dgm:pt>
    <dgm:pt modelId="{9356E733-BDF2-4AA6-B079-B1AFA9BED8B6}" type="sibTrans" cxnId="{FCE69737-6A4E-4258-99AF-CCBDFB6D703D}">
      <dgm:prSet/>
      <dgm:spPr/>
      <dgm:t>
        <a:bodyPr/>
        <a:lstStyle/>
        <a:p>
          <a:endParaRPr lang="zh-CN" altLang="en-US"/>
        </a:p>
      </dgm:t>
    </dgm:pt>
    <dgm:pt modelId="{6F3E6E7D-1A66-4273-8B4D-B6235B4F5AFB}">
      <dgm:prSet phldrT="[文本]"/>
      <dgm:spPr/>
      <dgm:t>
        <a:bodyPr/>
        <a:lstStyle/>
        <a:p>
          <a:r>
            <a:rPr lang="zh-CN" altLang="en-US" dirty="0" smtClean="0"/>
            <a:t>专业化的内容</a:t>
          </a:r>
          <a:endParaRPr lang="zh-CN" altLang="en-US" dirty="0"/>
        </a:p>
      </dgm:t>
    </dgm:pt>
    <dgm:pt modelId="{D1731714-C063-4944-82BA-065485EC89C9}" type="parTrans" cxnId="{6BDEB7AD-C57F-49FA-BE88-BF5809A34A62}">
      <dgm:prSet/>
      <dgm:spPr/>
      <dgm:t>
        <a:bodyPr/>
        <a:lstStyle/>
        <a:p>
          <a:endParaRPr lang="zh-CN" altLang="en-US"/>
        </a:p>
      </dgm:t>
    </dgm:pt>
    <dgm:pt modelId="{625F0D90-EC74-4296-9813-59C267108F35}" type="sibTrans" cxnId="{6BDEB7AD-C57F-49FA-BE88-BF5809A34A62}">
      <dgm:prSet/>
      <dgm:spPr/>
      <dgm:t>
        <a:bodyPr/>
        <a:lstStyle/>
        <a:p>
          <a:endParaRPr lang="zh-CN" altLang="en-US"/>
        </a:p>
      </dgm:t>
    </dgm:pt>
    <dgm:pt modelId="{E8569B84-7939-456B-A596-C091CEDBCD35}">
      <dgm:prSet phldrT="[文本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 altLang="zh-CN" dirty="0" smtClean="0"/>
            <a:t>  </a:t>
          </a:r>
          <a:endParaRPr lang="zh-CN" altLang="en-US" dirty="0"/>
        </a:p>
      </dgm:t>
    </dgm:pt>
    <dgm:pt modelId="{9A5E0EF5-9AB5-4DFB-8497-02E2B0AF1324}" type="parTrans" cxnId="{366146E0-C498-49D5-B8D1-3F7FD140C7D9}">
      <dgm:prSet/>
      <dgm:spPr/>
      <dgm:t>
        <a:bodyPr/>
        <a:lstStyle/>
        <a:p>
          <a:endParaRPr lang="zh-CN" altLang="en-US"/>
        </a:p>
      </dgm:t>
    </dgm:pt>
    <dgm:pt modelId="{F8697C9C-37E8-47FF-B8CD-AF81FE92EFF4}" type="sibTrans" cxnId="{366146E0-C498-49D5-B8D1-3F7FD140C7D9}">
      <dgm:prSet/>
      <dgm:spPr/>
      <dgm:t>
        <a:bodyPr/>
        <a:lstStyle/>
        <a:p>
          <a:endParaRPr lang="zh-CN" altLang="en-US"/>
        </a:p>
      </dgm:t>
    </dgm:pt>
    <dgm:pt modelId="{E4E944BF-546F-4DEE-A20F-624AAF1EF916}">
      <dgm:prSet custT="1"/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zh-CN" altLang="en-US" sz="1800" b="1" dirty="0" smtClean="0">
              <a:latin typeface="黑体" panose="02010609060101010101" pitchFamily="49" charset="-122"/>
              <a:ea typeface="黑体" panose="02010609060101010101" pitchFamily="49" charset="-122"/>
            </a:rPr>
            <a:t>口碑打造</a:t>
          </a:r>
          <a:endParaRPr lang="zh-CN" altLang="en-US" sz="1800" b="1" dirty="0">
            <a:latin typeface="黑体" panose="02010609060101010101" pitchFamily="49" charset="-122"/>
            <a:ea typeface="黑体" panose="02010609060101010101" pitchFamily="49" charset="-122"/>
          </a:endParaRPr>
        </a:p>
      </dgm:t>
    </dgm:pt>
    <dgm:pt modelId="{9474BAA7-1A2B-42AC-A0F6-4B5978420659}" type="parTrans" cxnId="{6F27BDC4-8C2F-4ABD-8F5A-4EE55DDA36B4}">
      <dgm:prSet/>
      <dgm:spPr/>
      <dgm:t>
        <a:bodyPr/>
        <a:lstStyle/>
        <a:p>
          <a:endParaRPr lang="zh-CN" altLang="en-US"/>
        </a:p>
      </dgm:t>
    </dgm:pt>
    <dgm:pt modelId="{C9F6C027-C784-4B5F-BE28-543874054B97}" type="sibTrans" cxnId="{6F27BDC4-8C2F-4ABD-8F5A-4EE55DDA36B4}">
      <dgm:prSet/>
      <dgm:spPr/>
      <dgm:t>
        <a:bodyPr/>
        <a:lstStyle/>
        <a:p>
          <a:endParaRPr lang="zh-CN" altLang="en-US"/>
        </a:p>
      </dgm:t>
    </dgm:pt>
    <dgm:pt modelId="{FCD84DBE-D810-4C67-BDB7-3FB5FA1CF02B}">
      <dgm:prSet/>
      <dgm:spPr/>
      <dgm:t>
        <a:bodyPr/>
        <a:lstStyle/>
        <a:p>
          <a:endParaRPr lang="zh-CN" altLang="en-US"/>
        </a:p>
      </dgm:t>
    </dgm:pt>
    <dgm:pt modelId="{AC19BCCC-35A9-4155-8C0A-D80A5D6E9C29}" type="parTrans" cxnId="{B056C6DB-4D27-4280-86CE-D30AF6EA4345}">
      <dgm:prSet/>
      <dgm:spPr/>
      <dgm:t>
        <a:bodyPr/>
        <a:lstStyle/>
        <a:p>
          <a:endParaRPr lang="zh-CN" altLang="en-US"/>
        </a:p>
      </dgm:t>
    </dgm:pt>
    <dgm:pt modelId="{C9D4501B-1C4C-4AFD-B1A4-A26BC23DF1B5}" type="sibTrans" cxnId="{B056C6DB-4D27-4280-86CE-D30AF6EA4345}">
      <dgm:prSet/>
      <dgm:spPr/>
      <dgm:t>
        <a:bodyPr/>
        <a:lstStyle/>
        <a:p>
          <a:endParaRPr lang="zh-CN" altLang="en-US"/>
        </a:p>
      </dgm:t>
    </dgm:pt>
    <dgm:pt modelId="{1BD22561-D434-419B-B817-4C7958A119D4}" type="pres">
      <dgm:prSet presAssocID="{3589DEA6-FA40-45A0-804F-090371372F14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6F3B33C1-42DA-4FDF-92B3-B3AAC53A47BB}" type="pres">
      <dgm:prSet presAssocID="{8AC3FE2F-B74E-4DC9-B91C-D5945C9CAED6}" presName="composite" presStyleCnt="0"/>
      <dgm:spPr/>
    </dgm:pt>
    <dgm:pt modelId="{662B15CF-4660-417E-923C-496BF4A4DFF4}" type="pres">
      <dgm:prSet presAssocID="{8AC3FE2F-B74E-4DC9-B91C-D5945C9CAED6}" presName="FirstChild" presStyleLbl="revTx" presStyleIdx="0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FA5414-9D75-4050-9BFD-FE2445534D4D}" type="pres">
      <dgm:prSet presAssocID="{8AC3FE2F-B74E-4DC9-B91C-D5945C9CAED6}" presName="Parent" presStyleLbl="alignNode1" presStyleIdx="0" presStyleCnt="4" custLinFactNeighborX="0" custLinFactNeighborY="1119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460919-19AC-47A4-AEC5-513B5811800F}" type="pres">
      <dgm:prSet presAssocID="{8AC3FE2F-B74E-4DC9-B91C-D5945C9CAED6}" presName="Accent" presStyleLbl="parChTrans1D1" presStyleIdx="0" presStyleCnt="4"/>
      <dgm:spPr/>
    </dgm:pt>
    <dgm:pt modelId="{36560760-4F48-4562-9E3E-327A6688F253}" type="pres">
      <dgm:prSet presAssocID="{8AC3FE2F-B74E-4DC9-B91C-D5945C9CAED6}" presName="Child" presStyleLbl="revTx" presStyleIdx="1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367CF7-9059-49EB-BF00-A7E90258329E}" type="pres">
      <dgm:prSet presAssocID="{784C543F-B6D4-46EF-A417-ACC66EBEE398}" presName="sibTrans" presStyleCnt="0"/>
      <dgm:spPr/>
    </dgm:pt>
    <dgm:pt modelId="{ACCCFBF5-966F-42A2-B791-7D320DDA6C07}" type="pres">
      <dgm:prSet presAssocID="{4F30F4CE-0956-4DDB-9EB9-74981AD5F9A8}" presName="composite" presStyleCnt="0"/>
      <dgm:spPr/>
    </dgm:pt>
    <dgm:pt modelId="{18B63850-A2BE-40F2-8D36-E213CBCCF2ED}" type="pres">
      <dgm:prSet presAssocID="{4F30F4CE-0956-4DDB-9EB9-74981AD5F9A8}" presName="FirstChild" presStyleLbl="revTx" presStyleIdx="2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F8D48C-7A88-4099-92B0-462DD24C415B}" type="pres">
      <dgm:prSet presAssocID="{4F30F4CE-0956-4DDB-9EB9-74981AD5F9A8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F05D48-DC33-40C8-8DCE-688AB37B4219}" type="pres">
      <dgm:prSet presAssocID="{4F30F4CE-0956-4DDB-9EB9-74981AD5F9A8}" presName="Accent" presStyleLbl="parChTrans1D1" presStyleIdx="1" presStyleCnt="4"/>
      <dgm:spPr/>
    </dgm:pt>
    <dgm:pt modelId="{B3EE84CB-5A71-4EFA-A2FA-172F6565B7D1}" type="pres">
      <dgm:prSet presAssocID="{4F30F4CE-0956-4DDB-9EB9-74981AD5F9A8}" presName="Child" presStyleLbl="revTx" presStyleIdx="3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F9E03D5-3B4E-4376-9926-FEDB9B535FBB}" type="pres">
      <dgm:prSet presAssocID="{F744CE76-4FBA-4281-BC01-5B54E83696F0}" presName="sibTrans" presStyleCnt="0"/>
      <dgm:spPr/>
    </dgm:pt>
    <dgm:pt modelId="{72E7BA42-7EE6-4185-96A6-6BB7B716E8A8}" type="pres">
      <dgm:prSet presAssocID="{57B4C653-D0A9-4DAD-9C5F-A4D6ABEA08E8}" presName="composite" presStyleCnt="0"/>
      <dgm:spPr/>
    </dgm:pt>
    <dgm:pt modelId="{3DF1124E-D3FB-4C7F-82F3-B249F5FFAC18}" type="pres">
      <dgm:prSet presAssocID="{57B4C653-D0A9-4DAD-9C5F-A4D6ABEA08E8}" presName="FirstChild" presStyleLbl="revTx" presStyleIdx="4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27B8D95-0807-4BA9-8259-924851D62826}" type="pres">
      <dgm:prSet presAssocID="{57B4C653-D0A9-4DAD-9C5F-A4D6ABEA08E8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BE62D34-984C-4A73-8A49-27C08CF5FC16}" type="pres">
      <dgm:prSet presAssocID="{57B4C653-D0A9-4DAD-9C5F-A4D6ABEA08E8}" presName="Accent" presStyleLbl="parChTrans1D1" presStyleIdx="2" presStyleCnt="4"/>
      <dgm:spPr/>
    </dgm:pt>
    <dgm:pt modelId="{0EEC9216-E48E-40BF-9720-373E4553695E}" type="pres">
      <dgm:prSet presAssocID="{57B4C653-D0A9-4DAD-9C5F-A4D6ABEA08E8}" presName="Child" presStyleLbl="revTx" presStyleIdx="5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2CC2C5-FBDC-4F73-B45F-26C002EABFC6}" type="pres">
      <dgm:prSet presAssocID="{9356E733-BDF2-4AA6-B079-B1AFA9BED8B6}" presName="sibTrans" presStyleCnt="0"/>
      <dgm:spPr/>
    </dgm:pt>
    <dgm:pt modelId="{87EF2C31-1958-4E3B-989C-F254E3391A30}" type="pres">
      <dgm:prSet presAssocID="{E4E944BF-546F-4DEE-A20F-624AAF1EF916}" presName="composite" presStyleCnt="0"/>
      <dgm:spPr/>
    </dgm:pt>
    <dgm:pt modelId="{5F61AE29-78C0-4467-8A38-DB00602F7963}" type="pres">
      <dgm:prSet presAssocID="{E4E944BF-546F-4DEE-A20F-624AAF1EF916}" presName="FirstChild" presStyleLbl="revTx" presStyleIdx="6" presStyleCnt="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865C739-F523-4140-9F81-29FEF54F4A30}" type="pres">
      <dgm:prSet presAssocID="{E4E944BF-546F-4DEE-A20F-624AAF1EF916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EFC8531-6FCE-4F54-99BE-CF5BB4F6EF42}" type="pres">
      <dgm:prSet presAssocID="{E4E944BF-546F-4DEE-A20F-624AAF1EF916}" presName="Accent" presStyleLbl="parChTrans1D1" presStyleIdx="3" presStyleCnt="4"/>
      <dgm:spPr/>
    </dgm:pt>
  </dgm:ptLst>
  <dgm:cxnLst>
    <dgm:cxn modelId="{CA489FC2-FE4B-4A5B-8ACB-8AAA918F8354}" type="presOf" srcId="{B3AE6E66-2629-4702-AB68-04319C14CE32}" destId="{18B63850-A2BE-40F2-8D36-E213CBCCF2ED}" srcOrd="0" destOrd="0" presId="urn:microsoft.com/office/officeart/2011/layout/TabList"/>
    <dgm:cxn modelId="{366146E0-C498-49D5-B8D1-3F7FD140C7D9}" srcId="{57B4C653-D0A9-4DAD-9C5F-A4D6ABEA08E8}" destId="{E8569B84-7939-456B-A596-C091CEDBCD35}" srcOrd="1" destOrd="0" parTransId="{9A5E0EF5-9AB5-4DFB-8497-02E2B0AF1324}" sibTransId="{F8697C9C-37E8-47FF-B8CD-AF81FE92EFF4}"/>
    <dgm:cxn modelId="{84016A45-5D78-40B3-A092-57E8AEEB9C17}" srcId="{3589DEA6-FA40-45A0-804F-090371372F14}" destId="{4F30F4CE-0956-4DDB-9EB9-74981AD5F9A8}" srcOrd="1" destOrd="0" parTransId="{5D42DA82-3471-44A8-93FC-0BC5093C0458}" sibTransId="{F744CE76-4FBA-4281-BC01-5B54E83696F0}"/>
    <dgm:cxn modelId="{AEB22C87-4D22-42CF-9005-F6219147A4FF}" type="presOf" srcId="{3589DEA6-FA40-45A0-804F-090371372F14}" destId="{1BD22561-D434-419B-B817-4C7958A119D4}" srcOrd="0" destOrd="0" presId="urn:microsoft.com/office/officeart/2011/layout/TabList"/>
    <dgm:cxn modelId="{BC912ACC-C443-44C5-9516-42FD678AC80B}" type="presOf" srcId="{57B4C653-D0A9-4DAD-9C5F-A4D6ABEA08E8}" destId="{C27B8D95-0807-4BA9-8259-924851D62826}" srcOrd="0" destOrd="0" presId="urn:microsoft.com/office/officeart/2011/layout/TabList"/>
    <dgm:cxn modelId="{B056C6DB-4D27-4280-86CE-D30AF6EA4345}" srcId="{E4E944BF-546F-4DEE-A20F-624AAF1EF916}" destId="{FCD84DBE-D810-4C67-BDB7-3FB5FA1CF02B}" srcOrd="0" destOrd="0" parTransId="{AC19BCCC-35A9-4155-8C0A-D80A5D6E9C29}" sibTransId="{C9D4501B-1C4C-4AFD-B1A4-A26BC23DF1B5}"/>
    <dgm:cxn modelId="{5B88D62E-9CFE-430D-A937-57CB9587CE7F}" type="presOf" srcId="{8AC3FE2F-B74E-4DC9-B91C-D5945C9CAED6}" destId="{33FA5414-9D75-4050-9BFD-FE2445534D4D}" srcOrd="0" destOrd="0" presId="urn:microsoft.com/office/officeart/2011/layout/TabList"/>
    <dgm:cxn modelId="{39697AFF-B730-4C58-85FD-792E92A0D97B}" srcId="{3589DEA6-FA40-45A0-804F-090371372F14}" destId="{8AC3FE2F-B74E-4DC9-B91C-D5945C9CAED6}" srcOrd="0" destOrd="0" parTransId="{DB699E36-DB2E-4C71-ACEB-BF33F73CCD84}" sibTransId="{784C543F-B6D4-46EF-A417-ACC66EBEE398}"/>
    <dgm:cxn modelId="{8B3A8899-3F11-46CC-9679-B020229AD1A2}" type="presOf" srcId="{E8569B84-7939-456B-A596-C091CEDBCD35}" destId="{0EEC9216-E48E-40BF-9720-373E4553695E}" srcOrd="0" destOrd="0" presId="urn:microsoft.com/office/officeart/2011/layout/TabList"/>
    <dgm:cxn modelId="{9CF102FC-F836-4968-9BA5-A2876B7CFF76}" type="presOf" srcId="{6F3E6E7D-1A66-4273-8B4D-B6235B4F5AFB}" destId="{3DF1124E-D3FB-4C7F-82F3-B249F5FFAC18}" srcOrd="0" destOrd="0" presId="urn:microsoft.com/office/officeart/2011/layout/TabList"/>
    <dgm:cxn modelId="{A18567C7-3281-4137-B4DB-EC7FDA313899}" srcId="{8AC3FE2F-B74E-4DC9-B91C-D5945C9CAED6}" destId="{2BCF471D-7508-4886-A49D-F7DB89AF35D7}" srcOrd="1" destOrd="0" parTransId="{52A01DEF-6EF5-4E5D-8DB1-31515539FDB4}" sibTransId="{8FEB6EA6-E642-450D-9940-BE56B501937B}"/>
    <dgm:cxn modelId="{6BDEB7AD-C57F-49FA-BE88-BF5809A34A62}" srcId="{57B4C653-D0A9-4DAD-9C5F-A4D6ABEA08E8}" destId="{6F3E6E7D-1A66-4273-8B4D-B6235B4F5AFB}" srcOrd="0" destOrd="0" parTransId="{D1731714-C063-4944-82BA-065485EC89C9}" sibTransId="{625F0D90-EC74-4296-9813-59C267108F35}"/>
    <dgm:cxn modelId="{56109FB9-C999-45CD-A4E8-CF06DD72A924}" type="presOf" srcId="{FCD84DBE-D810-4C67-BDB7-3FB5FA1CF02B}" destId="{5F61AE29-78C0-4467-8A38-DB00602F7963}" srcOrd="0" destOrd="0" presId="urn:microsoft.com/office/officeart/2011/layout/TabList"/>
    <dgm:cxn modelId="{FD413ABD-81D4-4EFC-A177-31145227E532}" srcId="{4F30F4CE-0956-4DDB-9EB9-74981AD5F9A8}" destId="{B3AE6E66-2629-4702-AB68-04319C14CE32}" srcOrd="0" destOrd="0" parTransId="{3CC63318-1AE0-4ABF-B4CD-AD8EBAC5152A}" sibTransId="{EB2A5291-E245-46C5-8AD2-19C515C6699C}"/>
    <dgm:cxn modelId="{5C4E15B8-CD41-4D8D-801F-2CA75B5322D5}" type="presOf" srcId="{ED28F278-0F93-43BC-8CA2-A0823283CE01}" destId="{662B15CF-4660-417E-923C-496BF4A4DFF4}" srcOrd="0" destOrd="0" presId="urn:microsoft.com/office/officeart/2011/layout/TabList"/>
    <dgm:cxn modelId="{6F27BDC4-8C2F-4ABD-8F5A-4EE55DDA36B4}" srcId="{3589DEA6-FA40-45A0-804F-090371372F14}" destId="{E4E944BF-546F-4DEE-A20F-624AAF1EF916}" srcOrd="3" destOrd="0" parTransId="{9474BAA7-1A2B-42AC-A0F6-4B5978420659}" sibTransId="{C9F6C027-C784-4B5F-BE28-543874054B97}"/>
    <dgm:cxn modelId="{9C6C5194-5500-4664-9D2C-374AC4046505}" srcId="{4F30F4CE-0956-4DDB-9EB9-74981AD5F9A8}" destId="{B9AAA5ED-D28A-4735-87F0-4FCA1FF9CFA7}" srcOrd="1" destOrd="0" parTransId="{A21A51C6-6D23-4F84-AC03-D89B4BB1A9ED}" sibTransId="{E1E6590A-D7E8-4908-8656-6A1C68F430EA}"/>
    <dgm:cxn modelId="{5F485EC7-AB62-4B94-8C49-AB50234F718F}" type="presOf" srcId="{B9AAA5ED-D28A-4735-87F0-4FCA1FF9CFA7}" destId="{B3EE84CB-5A71-4EFA-A2FA-172F6565B7D1}" srcOrd="0" destOrd="0" presId="urn:microsoft.com/office/officeart/2011/layout/TabList"/>
    <dgm:cxn modelId="{6E9D5E4A-4688-4F50-94A9-62FC1A06007C}" type="presOf" srcId="{E4E944BF-546F-4DEE-A20F-624AAF1EF916}" destId="{6865C739-F523-4140-9F81-29FEF54F4A30}" srcOrd="0" destOrd="0" presId="urn:microsoft.com/office/officeart/2011/layout/TabList"/>
    <dgm:cxn modelId="{FCE69737-6A4E-4258-99AF-CCBDFB6D703D}" srcId="{3589DEA6-FA40-45A0-804F-090371372F14}" destId="{57B4C653-D0A9-4DAD-9C5F-A4D6ABEA08E8}" srcOrd="2" destOrd="0" parTransId="{0DF1F3A7-3F6E-4B71-9070-424E6757264A}" sibTransId="{9356E733-BDF2-4AA6-B079-B1AFA9BED8B6}"/>
    <dgm:cxn modelId="{B719B55B-9240-4695-A907-B05B93A28446}" type="presOf" srcId="{4F30F4CE-0956-4DDB-9EB9-74981AD5F9A8}" destId="{5DF8D48C-7A88-4099-92B0-462DD24C415B}" srcOrd="0" destOrd="0" presId="urn:microsoft.com/office/officeart/2011/layout/TabList"/>
    <dgm:cxn modelId="{76B50A1B-8DB1-417A-921C-EA9FA8A0E3B6}" srcId="{8AC3FE2F-B74E-4DC9-B91C-D5945C9CAED6}" destId="{ED28F278-0F93-43BC-8CA2-A0823283CE01}" srcOrd="0" destOrd="0" parTransId="{1B217104-7C5F-47D1-A140-B97ECD09022C}" sibTransId="{CD6C9526-3D8C-4A7B-9CD8-210EBDCB643C}"/>
    <dgm:cxn modelId="{079A407A-6D48-405A-B451-56DE1C44FC56}" type="presOf" srcId="{2BCF471D-7508-4886-A49D-F7DB89AF35D7}" destId="{36560760-4F48-4562-9E3E-327A6688F253}" srcOrd="0" destOrd="0" presId="urn:microsoft.com/office/officeart/2011/layout/TabList"/>
    <dgm:cxn modelId="{DDDF1681-330B-4762-9B71-6E72D4FCC95D}" type="presParOf" srcId="{1BD22561-D434-419B-B817-4C7958A119D4}" destId="{6F3B33C1-42DA-4FDF-92B3-B3AAC53A47BB}" srcOrd="0" destOrd="0" presId="urn:microsoft.com/office/officeart/2011/layout/TabList"/>
    <dgm:cxn modelId="{7ED6EC36-9CE8-4F21-8C81-348738EFB934}" type="presParOf" srcId="{6F3B33C1-42DA-4FDF-92B3-B3AAC53A47BB}" destId="{662B15CF-4660-417E-923C-496BF4A4DFF4}" srcOrd="0" destOrd="0" presId="urn:microsoft.com/office/officeart/2011/layout/TabList"/>
    <dgm:cxn modelId="{C9D1CED3-1BCC-477B-88E2-449938600FD6}" type="presParOf" srcId="{6F3B33C1-42DA-4FDF-92B3-B3AAC53A47BB}" destId="{33FA5414-9D75-4050-9BFD-FE2445534D4D}" srcOrd="1" destOrd="0" presId="urn:microsoft.com/office/officeart/2011/layout/TabList"/>
    <dgm:cxn modelId="{977B52A1-21DA-4EED-8285-3F5311FA1A2D}" type="presParOf" srcId="{6F3B33C1-42DA-4FDF-92B3-B3AAC53A47BB}" destId="{32460919-19AC-47A4-AEC5-513B5811800F}" srcOrd="2" destOrd="0" presId="urn:microsoft.com/office/officeart/2011/layout/TabList"/>
    <dgm:cxn modelId="{CA8A5252-AE85-4ED9-B6A3-144A17E4F99B}" type="presParOf" srcId="{1BD22561-D434-419B-B817-4C7958A119D4}" destId="{36560760-4F48-4562-9E3E-327A6688F253}" srcOrd="1" destOrd="0" presId="urn:microsoft.com/office/officeart/2011/layout/TabList"/>
    <dgm:cxn modelId="{284E0EE4-0FC6-414D-B8BD-E43F05ABD778}" type="presParOf" srcId="{1BD22561-D434-419B-B817-4C7958A119D4}" destId="{2D367CF7-9059-49EB-BF00-A7E90258329E}" srcOrd="2" destOrd="0" presId="urn:microsoft.com/office/officeart/2011/layout/TabList"/>
    <dgm:cxn modelId="{AC70E3FC-7DC0-474E-BC22-11D3C5A89432}" type="presParOf" srcId="{1BD22561-D434-419B-B817-4C7958A119D4}" destId="{ACCCFBF5-966F-42A2-B791-7D320DDA6C07}" srcOrd="3" destOrd="0" presId="urn:microsoft.com/office/officeart/2011/layout/TabList"/>
    <dgm:cxn modelId="{304C3458-FFA1-4302-9FD1-C1208DA45B57}" type="presParOf" srcId="{ACCCFBF5-966F-42A2-B791-7D320DDA6C07}" destId="{18B63850-A2BE-40F2-8D36-E213CBCCF2ED}" srcOrd="0" destOrd="0" presId="urn:microsoft.com/office/officeart/2011/layout/TabList"/>
    <dgm:cxn modelId="{BFA540BF-11F1-455E-A6B4-591AD75EC29F}" type="presParOf" srcId="{ACCCFBF5-966F-42A2-B791-7D320DDA6C07}" destId="{5DF8D48C-7A88-4099-92B0-462DD24C415B}" srcOrd="1" destOrd="0" presId="urn:microsoft.com/office/officeart/2011/layout/TabList"/>
    <dgm:cxn modelId="{3726044D-F83B-43E8-938F-6DC46B3DB74C}" type="presParOf" srcId="{ACCCFBF5-966F-42A2-B791-7D320DDA6C07}" destId="{4BF05D48-DC33-40C8-8DCE-688AB37B4219}" srcOrd="2" destOrd="0" presId="urn:microsoft.com/office/officeart/2011/layout/TabList"/>
    <dgm:cxn modelId="{016D8455-3E3D-42C3-9312-00B1F9284080}" type="presParOf" srcId="{1BD22561-D434-419B-B817-4C7958A119D4}" destId="{B3EE84CB-5A71-4EFA-A2FA-172F6565B7D1}" srcOrd="4" destOrd="0" presId="urn:microsoft.com/office/officeart/2011/layout/TabList"/>
    <dgm:cxn modelId="{AF1B4C64-5113-4E99-8D19-E3F097241FA2}" type="presParOf" srcId="{1BD22561-D434-419B-B817-4C7958A119D4}" destId="{EF9E03D5-3B4E-4376-9926-FEDB9B535FBB}" srcOrd="5" destOrd="0" presId="urn:microsoft.com/office/officeart/2011/layout/TabList"/>
    <dgm:cxn modelId="{230C02D0-7BDF-4801-82B9-509BFE49E17C}" type="presParOf" srcId="{1BD22561-D434-419B-B817-4C7958A119D4}" destId="{72E7BA42-7EE6-4185-96A6-6BB7B716E8A8}" srcOrd="6" destOrd="0" presId="urn:microsoft.com/office/officeart/2011/layout/TabList"/>
    <dgm:cxn modelId="{5AF77069-643E-4C9C-94E6-BCA9F2399C51}" type="presParOf" srcId="{72E7BA42-7EE6-4185-96A6-6BB7B716E8A8}" destId="{3DF1124E-D3FB-4C7F-82F3-B249F5FFAC18}" srcOrd="0" destOrd="0" presId="urn:microsoft.com/office/officeart/2011/layout/TabList"/>
    <dgm:cxn modelId="{F9805737-05C4-4823-BB43-1C0A3D18E91B}" type="presParOf" srcId="{72E7BA42-7EE6-4185-96A6-6BB7B716E8A8}" destId="{C27B8D95-0807-4BA9-8259-924851D62826}" srcOrd="1" destOrd="0" presId="urn:microsoft.com/office/officeart/2011/layout/TabList"/>
    <dgm:cxn modelId="{1D7D1544-CAFD-4EAA-8A7A-1C34FD673BD7}" type="presParOf" srcId="{72E7BA42-7EE6-4185-96A6-6BB7B716E8A8}" destId="{4BE62D34-984C-4A73-8A49-27C08CF5FC16}" srcOrd="2" destOrd="0" presId="urn:microsoft.com/office/officeart/2011/layout/TabList"/>
    <dgm:cxn modelId="{2363C927-CB09-40E3-BADD-4C763240BD42}" type="presParOf" srcId="{1BD22561-D434-419B-B817-4C7958A119D4}" destId="{0EEC9216-E48E-40BF-9720-373E4553695E}" srcOrd="7" destOrd="0" presId="urn:microsoft.com/office/officeart/2011/layout/TabList"/>
    <dgm:cxn modelId="{5DB72C24-CE13-4087-8D7E-F9E59A30CF3B}" type="presParOf" srcId="{1BD22561-D434-419B-B817-4C7958A119D4}" destId="{D42CC2C5-FBDC-4F73-B45F-26C002EABFC6}" srcOrd="8" destOrd="0" presId="urn:microsoft.com/office/officeart/2011/layout/TabList"/>
    <dgm:cxn modelId="{0990195F-59A1-4D5F-AC62-2603038FCD03}" type="presParOf" srcId="{1BD22561-D434-419B-B817-4C7958A119D4}" destId="{87EF2C31-1958-4E3B-989C-F254E3391A30}" srcOrd="9" destOrd="0" presId="urn:microsoft.com/office/officeart/2011/layout/TabList"/>
    <dgm:cxn modelId="{D4892BC3-DD95-4763-914E-40CE1DBACB2E}" type="presParOf" srcId="{87EF2C31-1958-4E3B-989C-F254E3391A30}" destId="{5F61AE29-78C0-4467-8A38-DB00602F7963}" srcOrd="0" destOrd="0" presId="urn:microsoft.com/office/officeart/2011/layout/TabList"/>
    <dgm:cxn modelId="{AA9D2BEA-1059-43A2-A1DF-71D0EF483499}" type="presParOf" srcId="{87EF2C31-1958-4E3B-989C-F254E3391A30}" destId="{6865C739-F523-4140-9F81-29FEF54F4A30}" srcOrd="1" destOrd="0" presId="urn:microsoft.com/office/officeart/2011/layout/TabList"/>
    <dgm:cxn modelId="{6C5DE5F9-8F7F-4C4D-A4F6-28153D37CEF0}" type="presParOf" srcId="{87EF2C31-1958-4E3B-989C-F254E3391A30}" destId="{9EFC8531-6FCE-4F54-99BE-CF5BB4F6EF4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FC8531-6FCE-4F54-99BE-CF5BB4F6EF42}">
      <dsp:nvSpPr>
        <dsp:cNvPr id="0" name=""/>
        <dsp:cNvSpPr/>
      </dsp:nvSpPr>
      <dsp:spPr>
        <a:xfrm>
          <a:off x="0" y="5624459"/>
          <a:ext cx="678170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E62D34-984C-4A73-8A49-27C08CF5FC16}">
      <dsp:nvSpPr>
        <dsp:cNvPr id="0" name=""/>
        <dsp:cNvSpPr/>
      </dsp:nvSpPr>
      <dsp:spPr>
        <a:xfrm>
          <a:off x="0" y="3934791"/>
          <a:ext cx="678170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05D48-DC33-40C8-8DCE-688AB37B4219}">
      <dsp:nvSpPr>
        <dsp:cNvPr id="0" name=""/>
        <dsp:cNvSpPr/>
      </dsp:nvSpPr>
      <dsp:spPr>
        <a:xfrm>
          <a:off x="0" y="2245122"/>
          <a:ext cx="678170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460919-19AC-47A4-AEC5-513B5811800F}">
      <dsp:nvSpPr>
        <dsp:cNvPr id="0" name=""/>
        <dsp:cNvSpPr/>
      </dsp:nvSpPr>
      <dsp:spPr>
        <a:xfrm>
          <a:off x="0" y="555454"/>
          <a:ext cx="6781702" cy="0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2B15CF-4660-417E-923C-496BF4A4DFF4}">
      <dsp:nvSpPr>
        <dsp:cNvPr id="0" name=""/>
        <dsp:cNvSpPr/>
      </dsp:nvSpPr>
      <dsp:spPr>
        <a:xfrm>
          <a:off x="1763242" y="1519"/>
          <a:ext cx="5018459" cy="55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满足自娱心里</a:t>
          </a:r>
          <a:endParaRPr lang="zh-CN" altLang="en-US" sz="2300" kern="1200" dirty="0"/>
        </a:p>
      </dsp:txBody>
      <dsp:txXfrm>
        <a:off x="1763242" y="1519"/>
        <a:ext cx="5018459" cy="553935"/>
      </dsp:txXfrm>
    </dsp:sp>
    <dsp:sp modelId="{33FA5414-9D75-4050-9BFD-FE2445534D4D}">
      <dsp:nvSpPr>
        <dsp:cNvPr id="0" name=""/>
        <dsp:cNvSpPr/>
      </dsp:nvSpPr>
      <dsp:spPr>
        <a:xfrm>
          <a:off x="0" y="63527"/>
          <a:ext cx="1763242" cy="5539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高转发诉求</a:t>
          </a:r>
          <a:endParaRPr lang="zh-CN" altLang="en-US" sz="18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046" y="90573"/>
        <a:ext cx="1709150" cy="526889"/>
      </dsp:txXfrm>
    </dsp:sp>
    <dsp:sp modelId="{36560760-4F48-4562-9E3E-327A6688F253}">
      <dsp:nvSpPr>
        <dsp:cNvPr id="0" name=""/>
        <dsp:cNvSpPr/>
      </dsp:nvSpPr>
      <dsp:spPr>
        <a:xfrm>
          <a:off x="0" y="555454"/>
          <a:ext cx="6781702" cy="1108036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0" y="555454"/>
        <a:ext cx="6781702" cy="1108036"/>
      </dsp:txXfrm>
    </dsp:sp>
    <dsp:sp modelId="{18B63850-A2BE-40F2-8D36-E213CBCCF2ED}">
      <dsp:nvSpPr>
        <dsp:cNvPr id="0" name=""/>
        <dsp:cNvSpPr/>
      </dsp:nvSpPr>
      <dsp:spPr>
        <a:xfrm>
          <a:off x="1763242" y="1691187"/>
          <a:ext cx="5018459" cy="55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美丽说</a:t>
          </a:r>
          <a:endParaRPr lang="zh-CN" altLang="en-US" sz="2300" kern="1200" dirty="0"/>
        </a:p>
      </dsp:txBody>
      <dsp:txXfrm>
        <a:off x="1763242" y="1691187"/>
        <a:ext cx="5018459" cy="553935"/>
      </dsp:txXfrm>
    </dsp:sp>
    <dsp:sp modelId="{5DF8D48C-7A88-4099-92B0-462DD24C415B}">
      <dsp:nvSpPr>
        <dsp:cNvPr id="0" name=""/>
        <dsp:cNvSpPr/>
      </dsp:nvSpPr>
      <dsp:spPr>
        <a:xfrm>
          <a:off x="0" y="1691187"/>
          <a:ext cx="1763242" cy="5539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吸引用户访问或购买</a:t>
          </a:r>
          <a:endParaRPr lang="zh-CN" altLang="en-US" sz="18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046" y="1718233"/>
        <a:ext cx="1709150" cy="526889"/>
      </dsp:txXfrm>
    </dsp:sp>
    <dsp:sp modelId="{B3EE84CB-5A71-4EFA-A2FA-172F6565B7D1}">
      <dsp:nvSpPr>
        <dsp:cNvPr id="0" name=""/>
        <dsp:cNvSpPr/>
      </dsp:nvSpPr>
      <dsp:spPr>
        <a:xfrm>
          <a:off x="0" y="2245122"/>
          <a:ext cx="6781702" cy="1108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800" kern="1200" dirty="0"/>
        </a:p>
      </dsp:txBody>
      <dsp:txXfrm>
        <a:off x="0" y="2245122"/>
        <a:ext cx="6781702" cy="1108036"/>
      </dsp:txXfrm>
    </dsp:sp>
    <dsp:sp modelId="{3DF1124E-D3FB-4C7F-82F3-B249F5FFAC18}">
      <dsp:nvSpPr>
        <dsp:cNvPr id="0" name=""/>
        <dsp:cNvSpPr/>
      </dsp:nvSpPr>
      <dsp:spPr>
        <a:xfrm>
          <a:off x="1763242" y="3380856"/>
          <a:ext cx="5018459" cy="55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专业化的内容</a:t>
          </a:r>
          <a:endParaRPr lang="zh-CN" altLang="en-US" sz="2300" kern="1200" dirty="0"/>
        </a:p>
      </dsp:txBody>
      <dsp:txXfrm>
        <a:off x="1763242" y="3380856"/>
        <a:ext cx="5018459" cy="553935"/>
      </dsp:txXfrm>
    </dsp:sp>
    <dsp:sp modelId="{C27B8D95-0807-4BA9-8259-924851D62826}">
      <dsp:nvSpPr>
        <dsp:cNvPr id="0" name=""/>
        <dsp:cNvSpPr/>
      </dsp:nvSpPr>
      <dsp:spPr>
        <a:xfrm>
          <a:off x="0" y="3380856"/>
          <a:ext cx="1763242" cy="5539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吸引目标客户</a:t>
          </a:r>
          <a:endParaRPr lang="zh-CN" altLang="en-US" sz="18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046" y="3407902"/>
        <a:ext cx="1709150" cy="526889"/>
      </dsp:txXfrm>
    </dsp:sp>
    <dsp:sp modelId="{0EEC9216-E48E-40BF-9720-373E4553695E}">
      <dsp:nvSpPr>
        <dsp:cNvPr id="0" name=""/>
        <dsp:cNvSpPr/>
      </dsp:nvSpPr>
      <dsp:spPr>
        <a:xfrm>
          <a:off x="0" y="3934791"/>
          <a:ext cx="6781702" cy="1108036"/>
        </a:xfrm>
        <a:prstGeom prst="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 dirty="0" smtClean="0"/>
            <a:t>  </a:t>
          </a:r>
          <a:endParaRPr lang="zh-CN" altLang="en-US" sz="1800" kern="1200" dirty="0"/>
        </a:p>
      </dsp:txBody>
      <dsp:txXfrm>
        <a:off x="0" y="3934791"/>
        <a:ext cx="6781702" cy="1108036"/>
      </dsp:txXfrm>
    </dsp:sp>
    <dsp:sp modelId="{5F61AE29-78C0-4467-8A38-DB00602F7963}">
      <dsp:nvSpPr>
        <dsp:cNvPr id="0" name=""/>
        <dsp:cNvSpPr/>
      </dsp:nvSpPr>
      <dsp:spPr>
        <a:xfrm>
          <a:off x="1763242" y="5070524"/>
          <a:ext cx="5018459" cy="55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43815" rIns="43815" bIns="43815" numCol="1" spcCol="1270" anchor="b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300" kern="1200"/>
        </a:p>
      </dsp:txBody>
      <dsp:txXfrm>
        <a:off x="1763242" y="5070524"/>
        <a:ext cx="5018459" cy="553935"/>
      </dsp:txXfrm>
    </dsp:sp>
    <dsp:sp modelId="{6865C739-F523-4140-9F81-29FEF54F4A30}">
      <dsp:nvSpPr>
        <dsp:cNvPr id="0" name=""/>
        <dsp:cNvSpPr/>
      </dsp:nvSpPr>
      <dsp:spPr>
        <a:xfrm>
          <a:off x="0" y="5070524"/>
          <a:ext cx="1763242" cy="55393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黑体" panose="02010609060101010101" pitchFamily="49" charset="-122"/>
              <a:ea typeface="黑体" panose="02010609060101010101" pitchFamily="49" charset="-122"/>
            </a:rPr>
            <a:t>口碑打造</a:t>
          </a:r>
          <a:endParaRPr lang="zh-CN" altLang="en-US" sz="1800" b="1" kern="1200" dirty="0">
            <a:latin typeface="黑体" panose="02010609060101010101" pitchFamily="49" charset="-122"/>
            <a:ea typeface="黑体" panose="02010609060101010101" pitchFamily="49" charset="-122"/>
          </a:endParaRPr>
        </a:p>
      </dsp:txBody>
      <dsp:txXfrm>
        <a:off x="27046" y="5097570"/>
        <a:ext cx="1709150" cy="5268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标签列表"/>
  <dgm:desc val="用来显示无序或分组信息块。非常适合带有少量级别 1 文字的列表。第一行级别 2 文字显示在级别 1 文字旁边，其余的级别 2 文字出现在级别 1 文字下面。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2" cy="442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05CA6F-5EC1-4AD9-911B-51A9137D43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617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981200"/>
            <a:ext cx="7772400" cy="1447800"/>
          </a:xfrm>
        </p:spPr>
        <p:txBody>
          <a:bodyPr/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191000"/>
            <a:ext cx="67818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>
                <a:latin typeface="Arial" pitchFamily="34" charset="0"/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362200" cy="320675"/>
          </a:xfrm>
        </p:spPr>
        <p:txBody>
          <a:bodyPr/>
          <a:lstStyle>
            <a:lvl1pPr>
              <a:defRPr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171450"/>
          </a:xfrm>
        </p:spPr>
        <p:txBody>
          <a:bodyPr/>
          <a:lstStyle>
            <a:lvl1pPr algn="ctr">
              <a:defRPr sz="1400" b="0">
                <a:solidFill>
                  <a:srgbClr val="2B166E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759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4BF82-5EA3-48A0-AF76-7064893EFF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98337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228600"/>
            <a:ext cx="207645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7695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84E43-5C0C-4A9B-84B2-1A7F392F4C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37185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153400" cy="5029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DF360C-F1EF-4A49-B7AD-90A28D31B4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47049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85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954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10100" y="3886200"/>
            <a:ext cx="4000500" cy="2438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BD586-7052-419B-8D06-1CFF951CA5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2970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28600"/>
            <a:ext cx="8305800" cy="6096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9FDD9-DB6B-4375-9A36-597EE1C39C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6015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67D65-8B7D-4494-9202-943B152B40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4367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62DF2-8068-493C-A816-977D1F917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84958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954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BCFDEC-861A-4726-BD82-C4BC5CFE59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3003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9483ED-CA07-4C38-A06F-86D30839CA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2412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998E6-F4B0-4CDD-A146-6B44D1639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8701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F1CFE-37A1-4C8C-A017-B0D20C366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662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C3A24-18B8-4D7F-BAD2-E332295345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69202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463-EDDB-4B1F-9D76-C1C694CD77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74962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153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75413"/>
            <a:ext cx="2667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486525"/>
            <a:ext cx="289560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B9A8BC-E4C7-4B46-ADC1-384A7C75C2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e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文本框 1"/>
          <p:cNvSpPr txBox="1">
            <a:spLocks noChangeArrowheads="1"/>
          </p:cNvSpPr>
          <p:nvPr/>
        </p:nvSpPr>
        <p:spPr bwMode="auto">
          <a:xfrm>
            <a:off x="1905000" y="1219200"/>
            <a:ext cx="5410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社交红利</a:t>
            </a:r>
          </a:p>
        </p:txBody>
      </p:sp>
      <p:sp>
        <p:nvSpPr>
          <p:cNvPr id="3" name="矩形 2"/>
          <p:cNvSpPr/>
          <p:nvPr/>
        </p:nvSpPr>
        <p:spPr>
          <a:xfrm>
            <a:off x="228609" y="2057436"/>
            <a:ext cx="3352782" cy="3505108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76904" y="2743218"/>
            <a:ext cx="4076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@author </a:t>
            </a:r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徐志斌</a:t>
            </a:r>
            <a:endParaRPr lang="en-US" altLang="zh-CN" sz="20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如何从微信微博</a:t>
            </a:r>
            <a:r>
              <a:rPr lang="en-US" altLang="zh-CN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20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空间等社交网络带走海量用户、流量与收入</a:t>
            </a:r>
            <a:endParaRPr lang="zh-CN" altLang="en-US" sz="2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用户喜欢看什么样的信息（简单）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58"/>
            <a:ext cx="4229100" cy="2886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78" y="1219258"/>
            <a:ext cx="3952875" cy="2971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5849" y="4410191"/>
            <a:ext cx="78485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特点：轻松内容、获利需求、专业需求</a:t>
            </a:r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自娱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性（热点事件、爱心、仁义心、八卦、获利等）、</a:t>
            </a:r>
            <a:r>
              <a:rPr lang="zh-CN" altLang="en-US" sz="2400" b="1" dirty="0">
                <a:solidFill>
                  <a:srgbClr val="FF0000"/>
                </a:solidFill>
              </a:rPr>
              <a:t>专业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性（垂直细分）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endParaRPr lang="en-US" altLang="zh-CN" sz="24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75872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信息的特点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295456"/>
            <a:ext cx="76959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简单、轻量、碎片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>
                <a:solidFill>
                  <a:srgbClr val="FF0000"/>
                </a:solidFill>
              </a:rPr>
              <a:t>信息即服务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·</a:t>
            </a:r>
            <a:endParaRPr lang="en-US" altLang="zh-CN" dirty="0" smtClean="0"/>
          </a:p>
          <a:p>
            <a:r>
              <a:rPr lang="en-US" altLang="zh-CN" dirty="0"/>
              <a:t>·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02" y="1828842"/>
            <a:ext cx="1666875" cy="1666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939" y="1709436"/>
            <a:ext cx="2971722" cy="17862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144" y="1692388"/>
            <a:ext cx="2745821" cy="18884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09" y="4495772"/>
            <a:ext cx="4359180" cy="194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5692" y="4559867"/>
            <a:ext cx="3736018" cy="19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192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信息的功能</a:t>
            </a:r>
            <a:endParaRPr lang="zh-CN" altLang="en-US" dirty="0"/>
          </a:p>
        </p:txBody>
      </p:sp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xmlns="" val="2153696729"/>
              </p:ext>
            </p:extLst>
          </p:nvPr>
        </p:nvGraphicFramePr>
        <p:xfrm>
          <a:off x="1371684" y="1003336"/>
          <a:ext cx="6781702" cy="5625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76" y="3505198"/>
            <a:ext cx="6629226" cy="88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7198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如何提高信息承载力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295456"/>
            <a:ext cx="8000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单条信息的生命周期越发短暂，表现出为易腐、快速过保质期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时间的延续性会极大的提高信息承载力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而基于互动建立的信任会使信息的时间延续性得到极大的改善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687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2.</a:t>
            </a:r>
            <a:r>
              <a:rPr lang="zh-CN" altLang="en-US" dirty="0" smtClean="0"/>
              <a:t>怎么让信息在更多人群中流通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704" y="1219258"/>
            <a:ext cx="71626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分享</a:t>
            </a:r>
            <a:endParaRPr lang="en-US" altLang="zh-CN" sz="36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分享能够带来很大的回流量、动作同步与分享结合（动作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feeds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化）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网站应用部署分享按钮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个性化的文案质量，拒绝冷冰冰的机器语言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绑定社交账号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76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3.</a:t>
            </a:r>
            <a:r>
              <a:rPr lang="zh-CN" altLang="en-US" dirty="0" smtClean="0"/>
              <a:t>怎么建立信任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447852"/>
            <a:ext cx="82294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信任建立在互动的基础上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互动会带来回流的长尾效应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专业服务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·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获利冲动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唱吧 网络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歌比赛者聆听最多获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iphone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·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思路独到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94" y="4952960"/>
            <a:ext cx="3924322" cy="15540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80" y="4877488"/>
            <a:ext cx="3200316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28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97" y="2895554"/>
            <a:ext cx="5962405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9529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表格占位符 4"/>
          <p:cNvPicPr>
            <a:picLocks noGrp="1" noChangeAspect="1"/>
          </p:cNvPicPr>
          <p:nvPr>
            <p:ph type="tbl"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10000" b="90000" l="6716" r="6044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2844"/>
          <a:stretch/>
        </p:blipFill>
        <p:spPr>
          <a:xfrm>
            <a:off x="6781742" y="3368672"/>
            <a:ext cx="2362258" cy="2985616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>
                        <a14:backgroundMark x1="14316" y1="3545" x2="43053" y2="5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45959" y="2400399"/>
            <a:ext cx="4984945" cy="4922161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228714" y="3733792"/>
            <a:ext cx="2677243" cy="2434814"/>
            <a:chOff x="475390" y="3883509"/>
            <a:chExt cx="2593412" cy="2304439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5390" y="3883509"/>
              <a:ext cx="1298046" cy="1298046"/>
            </a:xfrm>
            <a:prstGeom prst="ellipse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8832" y="5216395"/>
              <a:ext cx="1294604" cy="971552"/>
            </a:xfrm>
            <a:prstGeom prst="ellipse">
              <a:avLst/>
            </a:prstGeom>
          </p:spPr>
        </p:pic>
        <p:pic>
          <p:nvPicPr>
            <p:cNvPr id="15" name="图片 14"/>
            <p:cNvPicPr preferRelativeResize="0">
              <a:picLocks/>
            </p:cNvPicPr>
            <p:nvPr/>
          </p:nvPicPr>
          <p:blipFill rotWithShape="1">
            <a:blip r:embed="rId8"/>
            <a:srcRect l="11377" t="26752" r="68741" b="29613"/>
            <a:stretch/>
          </p:blipFill>
          <p:spPr>
            <a:xfrm>
              <a:off x="1773436" y="3883510"/>
              <a:ext cx="1295366" cy="1298046"/>
            </a:xfrm>
            <a:prstGeom prst="ellipse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781467" y="5216396"/>
              <a:ext cx="1287335" cy="971552"/>
            </a:xfrm>
            <a:prstGeom prst="ellipse">
              <a:avLst/>
            </a:prstGeom>
          </p:spPr>
        </p:pic>
      </p:grpSp>
      <p:sp>
        <p:nvSpPr>
          <p:cNvPr id="18" name="上弧形箭头 17"/>
          <p:cNvSpPr/>
          <p:nvPr/>
        </p:nvSpPr>
        <p:spPr>
          <a:xfrm rot="10800000" flipV="1">
            <a:off x="1752674" y="2747344"/>
            <a:ext cx="2666930" cy="91437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左箭头 22"/>
          <p:cNvSpPr/>
          <p:nvPr/>
        </p:nvSpPr>
        <p:spPr>
          <a:xfrm>
            <a:off x="6324554" y="4495772"/>
            <a:ext cx="609584" cy="6095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828872" y="1959134"/>
            <a:ext cx="3969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目标用户、回流访问量、链接购买、口碑、品牌</a:t>
            </a:r>
            <a:endParaRPr lang="zh-CN" altLang="en-US" sz="20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2154" y="981039"/>
            <a:ext cx="2857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263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 smtClean="0">
              <a:ea typeface="宋体" panose="02010600030101010101" pitchFamily="2" charset="-122"/>
            </a:endParaRPr>
          </a:p>
        </p:txBody>
      </p:sp>
      <p:pic>
        <p:nvPicPr>
          <p:cNvPr id="8" name="表格占位符 7"/>
          <p:cNvPicPr>
            <a:picLocks noGrp="1" noChangeAspect="1"/>
          </p:cNvPicPr>
          <p:nvPr>
            <p:ph type="tbl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2996"/>
          <a:stretch/>
        </p:blipFill>
        <p:spPr>
          <a:xfrm>
            <a:off x="5333980" y="1130848"/>
            <a:ext cx="2962042" cy="2071225"/>
          </a:xfrm>
        </p:spPr>
      </p:pic>
      <p:sp>
        <p:nvSpPr>
          <p:cNvPr id="2" name="椭圆 1"/>
          <p:cNvSpPr/>
          <p:nvPr/>
        </p:nvSpPr>
        <p:spPr>
          <a:xfrm>
            <a:off x="1524080" y="1130848"/>
            <a:ext cx="1904950" cy="1295366"/>
          </a:xfrm>
          <a:prstGeom prst="ellipse">
            <a:avLst/>
          </a:prstGeom>
          <a:solidFill>
            <a:srgbClr val="ADAFB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主动发布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748689" y="3573496"/>
            <a:ext cx="1142970" cy="1142970"/>
          </a:xfrm>
          <a:prstGeom prst="ellipse">
            <a:avLst/>
          </a:prstGeom>
          <a:solidFill>
            <a:srgbClr val="ADAFB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应用化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891659" y="4925235"/>
            <a:ext cx="1676356" cy="1447762"/>
          </a:xfrm>
          <a:prstGeom prst="ellipse">
            <a:avLst/>
          </a:prstGeom>
          <a:solidFill>
            <a:srgbClr val="ADAFB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动作</a:t>
            </a:r>
            <a:r>
              <a:rPr lang="en-US" altLang="zh-CN" dirty="0" smtClean="0"/>
              <a:t>Feeds</a:t>
            </a:r>
            <a:r>
              <a:rPr lang="zh-CN" altLang="en-US" dirty="0" smtClean="0"/>
              <a:t>化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86721" y="2400327"/>
            <a:ext cx="1066772" cy="761980"/>
          </a:xfrm>
          <a:prstGeom prst="ellipse">
            <a:avLst/>
          </a:prstGeom>
          <a:solidFill>
            <a:srgbClr val="ADAFB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鼓励分享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69943" y="2829155"/>
            <a:ext cx="2095445" cy="1028706"/>
          </a:xfrm>
          <a:prstGeom prst="ellipse">
            <a:avLst/>
          </a:prstGeom>
          <a:solidFill>
            <a:srgbClr val="ADAFB3"/>
          </a:solidFill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运营活动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ackgroundRemoval t="10000" b="90000" l="10000" r="90000">
                        <a14:backgroundMark x1="14000" y1="15000" x2="32667" y2="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2990" y="3809990"/>
            <a:ext cx="2857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案例分析</a:t>
            </a:r>
            <a:endParaRPr lang="zh-CN" altLang="en-US" dirty="0"/>
          </a:p>
        </p:txBody>
      </p:sp>
      <p:pic>
        <p:nvPicPr>
          <p:cNvPr id="4" name="表格占位符 3"/>
          <p:cNvPicPr>
            <a:picLocks noGrp="1" noChangeAspect="1"/>
          </p:cNvPicPr>
          <p:nvPr>
            <p:ph type="tbl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9699" y="1371654"/>
            <a:ext cx="3825279" cy="2743128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44978" y="3581396"/>
            <a:ext cx="4365516" cy="28193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792" y="1600248"/>
            <a:ext cx="3124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/>
              <a:t>·</a:t>
            </a:r>
            <a:r>
              <a:rPr lang="zh-CN" altLang="en-US" sz="2000" b="1" dirty="0" smtClean="0"/>
              <a:t>数月内收获</a:t>
            </a:r>
            <a:r>
              <a:rPr lang="en-US" altLang="zh-CN" sz="2000" b="1" dirty="0" smtClean="0"/>
              <a:t>500</a:t>
            </a:r>
            <a:r>
              <a:rPr lang="zh-CN" altLang="en-US" sz="2000" b="1" dirty="0" smtClean="0"/>
              <a:t>万注册用户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·</a:t>
            </a:r>
            <a:r>
              <a:rPr lang="zh-CN" altLang="en-US" sz="2000" b="1" dirty="0" smtClean="0"/>
              <a:t>从腾讯获得的总注册数超过</a:t>
            </a:r>
            <a:r>
              <a:rPr lang="en-US" altLang="zh-CN" sz="2000" b="1" dirty="0" smtClean="0"/>
              <a:t>1500</a:t>
            </a:r>
            <a:r>
              <a:rPr lang="zh-CN" altLang="en-US" sz="2000" b="1" dirty="0" smtClean="0"/>
              <a:t>万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609704" y="4419574"/>
            <a:ext cx="33527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信息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关系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·</a:t>
            </a:r>
            <a:r>
              <a:rPr lang="zh-CN" altLang="en-US" b="1" dirty="0" smtClean="0">
                <a:solidFill>
                  <a:srgbClr val="FF0000"/>
                </a:solidFill>
              </a:rPr>
              <a:t>互动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5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</a:t>
            </a:r>
            <a:r>
              <a:rPr lang="zh-CN" altLang="en-US" dirty="0" smtClean="0"/>
              <a:t>核心思想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0340" y="1447852"/>
            <a:ext cx="82294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让信息在关系链中流动</a:t>
            </a:r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4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收益</a:t>
            </a:r>
            <a:r>
              <a:rPr lang="en-US" altLang="zh-CN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信息*关系链*互动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834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524050"/>
            <a:ext cx="81532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通过满足用户娱乐性、专业性、个性化的</a:t>
            </a:r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需求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接触</a:t>
            </a:r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进行</a:t>
            </a:r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互动</a:t>
            </a:r>
            <a:r>
              <a:rPr lang="zh-CN" altLang="en-US" sz="4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从而在弱关系环境下建立</a:t>
            </a:r>
            <a:r>
              <a:rPr lang="zh-CN" altLang="en-US" sz="6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信任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455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三</a:t>
            </a:r>
            <a:r>
              <a:rPr lang="zh-CN" altLang="en-US" dirty="0"/>
              <a:t>步走</a:t>
            </a:r>
          </a:p>
        </p:txBody>
      </p:sp>
      <p:sp>
        <p:nvSpPr>
          <p:cNvPr id="4" name="矩形 3"/>
          <p:cNvSpPr/>
          <p:nvPr/>
        </p:nvSpPr>
        <p:spPr>
          <a:xfrm>
            <a:off x="609704" y="4343376"/>
            <a:ext cx="3276514" cy="18287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怎么获得用户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24238" y="2538496"/>
            <a:ext cx="3276514" cy="18287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怎么让信息在更多人中流通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714970" y="571500"/>
            <a:ext cx="3276514" cy="1828752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怎么建立信任</a:t>
            </a:r>
            <a:endParaRPr lang="zh-CN" altLang="en-US" dirty="0"/>
          </a:p>
        </p:txBody>
      </p:sp>
      <p:sp>
        <p:nvSpPr>
          <p:cNvPr id="8" name="环形箭头 7"/>
          <p:cNvSpPr/>
          <p:nvPr/>
        </p:nvSpPr>
        <p:spPr>
          <a:xfrm>
            <a:off x="2460087" y="2756775"/>
            <a:ext cx="1447762" cy="21858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6355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环形箭头 9"/>
          <p:cNvSpPr/>
          <p:nvPr/>
        </p:nvSpPr>
        <p:spPr>
          <a:xfrm>
            <a:off x="5034351" y="1086769"/>
            <a:ext cx="1447762" cy="21858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63557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01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 1</a:t>
            </a:r>
            <a:r>
              <a:rPr lang="en-US" altLang="zh-CN" dirty="0"/>
              <a:t>.</a:t>
            </a:r>
            <a:r>
              <a:rPr lang="zh-CN" altLang="en-US" dirty="0" smtClean="0"/>
              <a:t>怎么获得用户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" y="1371654"/>
            <a:ext cx="83058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现有社交关系链的转换利用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·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好友 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MSN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好友  邮件通讯录  手机通讯录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</a:p>
          <a:p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·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社交网络账号登陆  范例：微信发展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·</a:t>
            </a:r>
            <a:r>
              <a:rPr lang="zh-CN" altLang="en-US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已有好友关系的再度结网容易；弱关系下获取用户困难</a:t>
            </a:r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基础用户资源转换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调度自己的资源及客户在社交网络上沉淀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精彩的内容</a:t>
            </a:r>
            <a:endParaRPr lang="en-US" altLang="zh-CN" sz="20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2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精彩的内容是吸引用户关注与分享最有效的方法</a:t>
            </a:r>
            <a:endParaRPr lang="en-US" altLang="zh-CN" sz="2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21109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 精彩的内容（信息）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902" y="1447852"/>
            <a:ext cx="739120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用户喜欢看什么样的信息？</a:t>
            </a: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受欢迎信息的特点</a:t>
            </a: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信息的功能有哪些？</a:t>
            </a: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40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如何提高信息承载力？</a:t>
            </a:r>
            <a:endParaRPr lang="en-US" altLang="zh-CN" sz="40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97859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EEDD9E"/>
      </a:lt1>
      <a:dk2>
        <a:srgbClr val="333200"/>
      </a:dk2>
      <a:lt2>
        <a:srgbClr val="A19C71"/>
      </a:lt2>
      <a:accent1>
        <a:srgbClr val="0000CC"/>
      </a:accent1>
      <a:accent2>
        <a:srgbClr val="CC9900"/>
      </a:accent2>
      <a:accent3>
        <a:srgbClr val="F5EBCC"/>
      </a:accent3>
      <a:accent4>
        <a:srgbClr val="000000"/>
      </a:accent4>
      <a:accent5>
        <a:srgbClr val="AAAAE2"/>
      </a:accent5>
      <a:accent6>
        <a:srgbClr val="B98A00"/>
      </a:accent6>
      <a:hlink>
        <a:srgbClr val="7AB151"/>
      </a:hlink>
      <a:folHlink>
        <a:srgbClr val="6299B4"/>
      </a:folHlink>
    </a:clrScheme>
    <a:fontScheme name="默认设计模板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82771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C1BD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669900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B8CAAA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EEDD9E"/>
        </a:lt1>
        <a:dk2>
          <a:srgbClr val="333200"/>
        </a:dk2>
        <a:lt2>
          <a:srgbClr val="A19C71"/>
        </a:lt2>
        <a:accent1>
          <a:srgbClr val="0000CC"/>
        </a:accent1>
        <a:accent2>
          <a:srgbClr val="CC9900"/>
        </a:accent2>
        <a:accent3>
          <a:srgbClr val="F5EBCC"/>
        </a:accent3>
        <a:accent4>
          <a:srgbClr val="000000"/>
        </a:accent4>
        <a:accent5>
          <a:srgbClr val="AAAAE2"/>
        </a:accent5>
        <a:accent6>
          <a:srgbClr val="B98A00"/>
        </a:accent6>
        <a:hlink>
          <a:srgbClr val="7AB151"/>
        </a:hlink>
        <a:folHlink>
          <a:srgbClr val="6299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Pages>0</Pages>
  <Words>490</Words>
  <Characters>0</Characters>
  <Application>Microsoft Office PowerPoint</Application>
  <DocSecurity>0</DocSecurity>
  <PresentationFormat>全屏显示(4:3)</PresentationFormat>
  <Lines>0</Lines>
  <Paragraphs>105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默认设计模板</vt:lpstr>
      <vt:lpstr>幻灯片 1</vt:lpstr>
      <vt:lpstr>幻灯片 2</vt:lpstr>
      <vt:lpstr>幻灯片 3</vt:lpstr>
      <vt:lpstr>   案例分析</vt:lpstr>
      <vt:lpstr>    核心思想</vt:lpstr>
      <vt:lpstr>幻灯片 6</vt:lpstr>
      <vt:lpstr>   三步走</vt:lpstr>
      <vt:lpstr>    1.怎么获得用户</vt:lpstr>
      <vt:lpstr>   精彩的内容（信息）</vt:lpstr>
      <vt:lpstr>   用户喜欢看什么样的信息（简单）</vt:lpstr>
      <vt:lpstr>   信息的特点</vt:lpstr>
      <vt:lpstr>   信息的功能</vt:lpstr>
      <vt:lpstr>   如何提高信息承载力</vt:lpstr>
      <vt:lpstr>   2.怎么让信息在更多人群中流通</vt:lpstr>
      <vt:lpstr>   3.怎么建立信任</vt:lpstr>
      <vt:lpstr>幻灯片 16</vt:lpstr>
    </vt:vector>
  </TitlesOfParts>
  <Company>GuildDesign Inc.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ThemeGallery.com</dc:creator>
  <cp:lastModifiedBy>微软用户</cp:lastModifiedBy>
  <cp:revision>2563</cp:revision>
  <cp:lastPrinted>1899-12-30T00:00:00Z</cp:lastPrinted>
  <dcterms:created xsi:type="dcterms:W3CDTF">2004-07-21T02:43:03Z</dcterms:created>
  <dcterms:modified xsi:type="dcterms:W3CDTF">2013-10-28T11:10:05Z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2052-8.1.0.2998</vt:lpwstr>
  </property>
</Properties>
</file>