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08" r:id="rId2"/>
    <p:sldId id="687" r:id="rId3"/>
    <p:sldId id="702" r:id="rId4"/>
    <p:sldId id="703" r:id="rId5"/>
    <p:sldId id="710" r:id="rId6"/>
    <p:sldId id="709" r:id="rId7"/>
    <p:sldId id="712" r:id="rId8"/>
    <p:sldId id="729" r:id="rId9"/>
    <p:sldId id="730" r:id="rId10"/>
    <p:sldId id="705" r:id="rId11"/>
    <p:sldId id="707" r:id="rId12"/>
    <p:sldId id="708" r:id="rId13"/>
    <p:sldId id="740" r:id="rId14"/>
    <p:sldId id="749" r:id="rId15"/>
    <p:sldId id="716" r:id="rId16"/>
    <p:sldId id="715" r:id="rId17"/>
    <p:sldId id="737" r:id="rId18"/>
    <p:sldId id="718" r:id="rId19"/>
    <p:sldId id="719" r:id="rId20"/>
    <p:sldId id="741" r:id="rId21"/>
    <p:sldId id="742" r:id="rId22"/>
    <p:sldId id="743" r:id="rId23"/>
    <p:sldId id="720" r:id="rId24"/>
    <p:sldId id="721" r:id="rId25"/>
    <p:sldId id="738" r:id="rId26"/>
    <p:sldId id="739" r:id="rId27"/>
    <p:sldId id="750" r:id="rId28"/>
    <p:sldId id="744" r:id="rId29"/>
    <p:sldId id="745" r:id="rId30"/>
    <p:sldId id="746" r:id="rId31"/>
    <p:sldId id="747" r:id="rId32"/>
    <p:sldId id="751" r:id="rId33"/>
    <p:sldId id="752" r:id="rId34"/>
    <p:sldId id="748" r:id="rId35"/>
  </p:sldIdLst>
  <p:sldSz cx="9144000" cy="6858000" type="screen4x3"/>
  <p:notesSz cx="680878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ADAFB3"/>
    <a:srgbClr val="6C6F94"/>
    <a:srgbClr val="55AB92"/>
    <a:srgbClr val="FF0000"/>
    <a:srgbClr val="FFFFFF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4B182-AD8D-40CF-B885-E6C765DC16A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4EAE8AC-9DD1-48FF-9FB7-E1D1B58D65E3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</a:rPr>
            <a:t>  关联数据应用</a:t>
          </a:r>
          <a:endParaRPr lang="zh-CN" altLang="en-US" dirty="0">
            <a:solidFill>
              <a:srgbClr val="002060"/>
            </a:solidFill>
          </a:endParaRPr>
        </a:p>
      </dgm:t>
    </dgm:pt>
    <dgm:pt modelId="{5E4EB1E8-07D3-421C-AAF2-F61AEA191960}" type="sibTrans" cxnId="{7C3C625B-0FA3-40A3-BD6B-F4569F84F717}">
      <dgm:prSet/>
      <dgm:spPr/>
      <dgm:t>
        <a:bodyPr/>
        <a:lstStyle/>
        <a:p>
          <a:endParaRPr lang="zh-CN" altLang="en-US"/>
        </a:p>
      </dgm:t>
    </dgm:pt>
    <dgm:pt modelId="{2EA07D3F-3C12-4EB4-A2B9-1E769F69752B}" type="parTrans" cxnId="{7C3C625B-0FA3-40A3-BD6B-F4569F84F717}">
      <dgm:prSet/>
      <dgm:spPr/>
      <dgm:t>
        <a:bodyPr/>
        <a:lstStyle/>
        <a:p>
          <a:endParaRPr lang="zh-CN" altLang="en-US"/>
        </a:p>
      </dgm:t>
    </dgm:pt>
    <dgm:pt modelId="{7D0233C4-63A3-4BA2-A3A4-5E81D7F77451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</a:rPr>
            <a:t>  关联数据关联</a:t>
          </a:r>
          <a:endParaRPr lang="zh-CN" altLang="en-US" dirty="0">
            <a:solidFill>
              <a:srgbClr val="002060"/>
            </a:solidFill>
          </a:endParaRPr>
        </a:p>
      </dgm:t>
    </dgm:pt>
    <dgm:pt modelId="{61911811-0B89-4FF8-AB09-D7042E4EDC79}" type="sibTrans" cxnId="{0A38C6F1-E73E-4D24-8F95-546697E632FF}">
      <dgm:prSet/>
      <dgm:spPr/>
      <dgm:t>
        <a:bodyPr/>
        <a:lstStyle/>
        <a:p>
          <a:endParaRPr lang="zh-CN" altLang="en-US"/>
        </a:p>
      </dgm:t>
    </dgm:pt>
    <dgm:pt modelId="{FC41C1DF-D8B4-4745-AC47-6C40B3C590D6}" type="parTrans" cxnId="{0A38C6F1-E73E-4D24-8F95-546697E632FF}">
      <dgm:prSet/>
      <dgm:spPr/>
      <dgm:t>
        <a:bodyPr/>
        <a:lstStyle/>
        <a:p>
          <a:endParaRPr lang="zh-CN" altLang="en-US"/>
        </a:p>
      </dgm:t>
    </dgm:pt>
    <dgm:pt modelId="{D0C623D7-FC51-4FC3-BCA5-836EF6B16328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</a:rPr>
            <a:t>  关联数据产生</a:t>
          </a:r>
          <a:endParaRPr lang="zh-CN" altLang="en-US" dirty="0">
            <a:solidFill>
              <a:srgbClr val="002060"/>
            </a:solidFill>
          </a:endParaRPr>
        </a:p>
      </dgm:t>
    </dgm:pt>
    <dgm:pt modelId="{0E655B76-D162-48B4-9C6C-ECD254BD3F9A}" type="sibTrans" cxnId="{0CCDA5E0-B9AD-4AE5-9A8B-BCB5126FC309}">
      <dgm:prSet/>
      <dgm:spPr/>
      <dgm:t>
        <a:bodyPr/>
        <a:lstStyle/>
        <a:p>
          <a:endParaRPr lang="zh-CN" altLang="en-US"/>
        </a:p>
      </dgm:t>
    </dgm:pt>
    <dgm:pt modelId="{F0DEACC3-1B95-4DCA-8C95-FD7ACCC843D6}" type="parTrans" cxnId="{0CCDA5E0-B9AD-4AE5-9A8B-BCB5126FC309}">
      <dgm:prSet/>
      <dgm:spPr/>
      <dgm:t>
        <a:bodyPr/>
        <a:lstStyle/>
        <a:p>
          <a:endParaRPr lang="zh-CN" altLang="en-US"/>
        </a:p>
      </dgm:t>
    </dgm:pt>
    <dgm:pt modelId="{162D0CF0-AFE9-42C2-88DB-D153DE1DC1B2}" type="pres">
      <dgm:prSet presAssocID="{C184B182-AD8D-40CF-B885-E6C765DC16A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C015AEF-078E-4ADB-A189-38A08F7FBF60}" type="pres">
      <dgm:prSet presAssocID="{C184B182-AD8D-40CF-B885-E6C765DC16AE}" presName="Name1" presStyleCnt="0"/>
      <dgm:spPr/>
    </dgm:pt>
    <dgm:pt modelId="{C8906AF5-0232-4857-94B4-46902E508167}" type="pres">
      <dgm:prSet presAssocID="{C184B182-AD8D-40CF-B885-E6C765DC16AE}" presName="cycle" presStyleCnt="0"/>
      <dgm:spPr/>
    </dgm:pt>
    <dgm:pt modelId="{59FC1364-AFC0-411C-9D59-76F7F7FC5C8E}" type="pres">
      <dgm:prSet presAssocID="{C184B182-AD8D-40CF-B885-E6C765DC16AE}" presName="srcNode" presStyleLbl="node1" presStyleIdx="0" presStyleCnt="3"/>
      <dgm:spPr/>
    </dgm:pt>
    <dgm:pt modelId="{4A0AA049-FC38-441D-9D21-E7647A5BFE2F}" type="pres">
      <dgm:prSet presAssocID="{C184B182-AD8D-40CF-B885-E6C765DC16A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B55B182-F9F1-402C-A9D5-A7E5A4181A9A}" type="pres">
      <dgm:prSet presAssocID="{C184B182-AD8D-40CF-B885-E6C765DC16AE}" presName="extraNode" presStyleLbl="node1" presStyleIdx="0" presStyleCnt="3"/>
      <dgm:spPr/>
    </dgm:pt>
    <dgm:pt modelId="{A13E14AB-9D53-4699-B244-B0E1836FA127}" type="pres">
      <dgm:prSet presAssocID="{C184B182-AD8D-40CF-B885-E6C765DC16AE}" presName="dstNode" presStyleLbl="node1" presStyleIdx="0" presStyleCnt="3"/>
      <dgm:spPr/>
    </dgm:pt>
    <dgm:pt modelId="{8AD44DCD-21D6-4859-BDD4-3CE1CC035E0A}" type="pres">
      <dgm:prSet presAssocID="{D0C623D7-FC51-4FC3-BCA5-836EF6B163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9ECDC-B0F9-4BDE-9C79-0B69116A0583}" type="pres">
      <dgm:prSet presAssocID="{D0C623D7-FC51-4FC3-BCA5-836EF6B16328}" presName="accent_1" presStyleCnt="0"/>
      <dgm:spPr/>
    </dgm:pt>
    <dgm:pt modelId="{9A8022FC-5F0E-462C-9B2F-22092E3CF972}" type="pres">
      <dgm:prSet presAssocID="{D0C623D7-FC51-4FC3-BCA5-836EF6B16328}" presName="accentRepeatNode" presStyleLbl="solidFgAcc1" presStyleIdx="0" presStyleCnt="3"/>
      <dgm:spPr/>
    </dgm:pt>
    <dgm:pt modelId="{B09CC30E-08E2-4091-80A1-5632989A1F52}" type="pres">
      <dgm:prSet presAssocID="{7D0233C4-63A3-4BA2-A3A4-5E81D7F7745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01C946-8759-44C3-B22B-6FB1581C8F8A}" type="pres">
      <dgm:prSet presAssocID="{7D0233C4-63A3-4BA2-A3A4-5E81D7F77451}" presName="accent_2" presStyleCnt="0"/>
      <dgm:spPr/>
    </dgm:pt>
    <dgm:pt modelId="{2CCCC8D9-C318-4A9C-A7DF-E096CAD8F782}" type="pres">
      <dgm:prSet presAssocID="{7D0233C4-63A3-4BA2-A3A4-5E81D7F77451}" presName="accentRepeatNode" presStyleLbl="solidFgAcc1" presStyleIdx="1" presStyleCnt="3"/>
      <dgm:spPr/>
    </dgm:pt>
    <dgm:pt modelId="{76DC377F-A825-4011-B174-598CDBEE0648}" type="pres">
      <dgm:prSet presAssocID="{04EAE8AC-9DD1-48FF-9FB7-E1D1B58D65E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2D8F3C-C05E-44FF-8D37-5D2B9146BA19}" type="pres">
      <dgm:prSet presAssocID="{04EAE8AC-9DD1-48FF-9FB7-E1D1B58D65E3}" presName="accent_3" presStyleCnt="0"/>
      <dgm:spPr/>
    </dgm:pt>
    <dgm:pt modelId="{67F123CA-D787-4534-B72B-B616D1CBBC5F}" type="pres">
      <dgm:prSet presAssocID="{04EAE8AC-9DD1-48FF-9FB7-E1D1B58D65E3}" presName="accentRepeatNode" presStyleLbl="solidFgAcc1" presStyleIdx="2" presStyleCnt="3"/>
      <dgm:spPr/>
    </dgm:pt>
  </dgm:ptLst>
  <dgm:cxnLst>
    <dgm:cxn modelId="{7C3C625B-0FA3-40A3-BD6B-F4569F84F717}" srcId="{C184B182-AD8D-40CF-B885-E6C765DC16AE}" destId="{04EAE8AC-9DD1-48FF-9FB7-E1D1B58D65E3}" srcOrd="2" destOrd="0" parTransId="{2EA07D3F-3C12-4EB4-A2B9-1E769F69752B}" sibTransId="{5E4EB1E8-07D3-421C-AAF2-F61AEA191960}"/>
    <dgm:cxn modelId="{1FC9E7AC-01A8-4E8D-86EB-9646970AC4AE}" type="presOf" srcId="{04EAE8AC-9DD1-48FF-9FB7-E1D1B58D65E3}" destId="{76DC377F-A825-4011-B174-598CDBEE0648}" srcOrd="0" destOrd="0" presId="urn:microsoft.com/office/officeart/2008/layout/VerticalCurvedList"/>
    <dgm:cxn modelId="{0CCDA5E0-B9AD-4AE5-9A8B-BCB5126FC309}" srcId="{C184B182-AD8D-40CF-B885-E6C765DC16AE}" destId="{D0C623D7-FC51-4FC3-BCA5-836EF6B16328}" srcOrd="0" destOrd="0" parTransId="{F0DEACC3-1B95-4DCA-8C95-FD7ACCC843D6}" sibTransId="{0E655B76-D162-48B4-9C6C-ECD254BD3F9A}"/>
    <dgm:cxn modelId="{23AE99FA-3864-40BF-8795-315ED8AA0497}" type="presOf" srcId="{D0C623D7-FC51-4FC3-BCA5-836EF6B16328}" destId="{8AD44DCD-21D6-4859-BDD4-3CE1CC035E0A}" srcOrd="0" destOrd="0" presId="urn:microsoft.com/office/officeart/2008/layout/VerticalCurvedList"/>
    <dgm:cxn modelId="{DB65D7CD-04BA-40B2-8EA1-265269B95800}" type="presOf" srcId="{7D0233C4-63A3-4BA2-A3A4-5E81D7F77451}" destId="{B09CC30E-08E2-4091-80A1-5632989A1F52}" srcOrd="0" destOrd="0" presId="urn:microsoft.com/office/officeart/2008/layout/VerticalCurvedList"/>
    <dgm:cxn modelId="{E52DE0ED-E636-47EA-8CE6-9516BEC559A4}" type="presOf" srcId="{0E655B76-D162-48B4-9C6C-ECD254BD3F9A}" destId="{4A0AA049-FC38-441D-9D21-E7647A5BFE2F}" srcOrd="0" destOrd="0" presId="urn:microsoft.com/office/officeart/2008/layout/VerticalCurvedList"/>
    <dgm:cxn modelId="{0A38C6F1-E73E-4D24-8F95-546697E632FF}" srcId="{C184B182-AD8D-40CF-B885-E6C765DC16AE}" destId="{7D0233C4-63A3-4BA2-A3A4-5E81D7F77451}" srcOrd="1" destOrd="0" parTransId="{FC41C1DF-D8B4-4745-AC47-6C40B3C590D6}" sibTransId="{61911811-0B89-4FF8-AB09-D7042E4EDC79}"/>
    <dgm:cxn modelId="{29BD6571-7BF3-4B5D-91FA-B7B9E7A2F207}" type="presOf" srcId="{C184B182-AD8D-40CF-B885-E6C765DC16AE}" destId="{162D0CF0-AFE9-42C2-88DB-D153DE1DC1B2}" srcOrd="0" destOrd="0" presId="urn:microsoft.com/office/officeart/2008/layout/VerticalCurvedList"/>
    <dgm:cxn modelId="{E9E75DB3-BEFD-4675-9ACB-20AE3953E7DB}" type="presParOf" srcId="{162D0CF0-AFE9-42C2-88DB-D153DE1DC1B2}" destId="{8C015AEF-078E-4ADB-A189-38A08F7FBF60}" srcOrd="0" destOrd="0" presId="urn:microsoft.com/office/officeart/2008/layout/VerticalCurvedList"/>
    <dgm:cxn modelId="{F111CD8F-18D1-4905-831A-502A4D8F84DE}" type="presParOf" srcId="{8C015AEF-078E-4ADB-A189-38A08F7FBF60}" destId="{C8906AF5-0232-4857-94B4-46902E508167}" srcOrd="0" destOrd="0" presId="urn:microsoft.com/office/officeart/2008/layout/VerticalCurvedList"/>
    <dgm:cxn modelId="{B18EBA82-8521-4FC7-AF16-0D66371DF7CD}" type="presParOf" srcId="{C8906AF5-0232-4857-94B4-46902E508167}" destId="{59FC1364-AFC0-411C-9D59-76F7F7FC5C8E}" srcOrd="0" destOrd="0" presId="urn:microsoft.com/office/officeart/2008/layout/VerticalCurvedList"/>
    <dgm:cxn modelId="{BE936336-DB38-437B-B8D2-D2B7198D93DA}" type="presParOf" srcId="{C8906AF5-0232-4857-94B4-46902E508167}" destId="{4A0AA049-FC38-441D-9D21-E7647A5BFE2F}" srcOrd="1" destOrd="0" presId="urn:microsoft.com/office/officeart/2008/layout/VerticalCurvedList"/>
    <dgm:cxn modelId="{6B4B5535-8FC5-4F04-92EB-A9AD7750FC91}" type="presParOf" srcId="{C8906AF5-0232-4857-94B4-46902E508167}" destId="{2B55B182-F9F1-402C-A9D5-A7E5A4181A9A}" srcOrd="2" destOrd="0" presId="urn:microsoft.com/office/officeart/2008/layout/VerticalCurvedList"/>
    <dgm:cxn modelId="{5A5F0CEF-C77A-4E9A-AEC2-C01DD3B55A1C}" type="presParOf" srcId="{C8906AF5-0232-4857-94B4-46902E508167}" destId="{A13E14AB-9D53-4699-B244-B0E1836FA127}" srcOrd="3" destOrd="0" presId="urn:microsoft.com/office/officeart/2008/layout/VerticalCurvedList"/>
    <dgm:cxn modelId="{A442ADA7-0BA8-4269-816A-D6F1D47B8840}" type="presParOf" srcId="{8C015AEF-078E-4ADB-A189-38A08F7FBF60}" destId="{8AD44DCD-21D6-4859-BDD4-3CE1CC035E0A}" srcOrd="1" destOrd="0" presId="urn:microsoft.com/office/officeart/2008/layout/VerticalCurvedList"/>
    <dgm:cxn modelId="{5C637420-0A31-47E2-969D-88908C793214}" type="presParOf" srcId="{8C015AEF-078E-4ADB-A189-38A08F7FBF60}" destId="{3C29ECDC-B0F9-4BDE-9C79-0B69116A0583}" srcOrd="2" destOrd="0" presId="urn:microsoft.com/office/officeart/2008/layout/VerticalCurvedList"/>
    <dgm:cxn modelId="{25CCC1FE-3F4F-4C9F-8425-63DCB64B57FC}" type="presParOf" srcId="{3C29ECDC-B0F9-4BDE-9C79-0B69116A0583}" destId="{9A8022FC-5F0E-462C-9B2F-22092E3CF972}" srcOrd="0" destOrd="0" presId="urn:microsoft.com/office/officeart/2008/layout/VerticalCurvedList"/>
    <dgm:cxn modelId="{CF2E51AE-44E9-47E7-AB74-A4D34154E9FC}" type="presParOf" srcId="{8C015AEF-078E-4ADB-A189-38A08F7FBF60}" destId="{B09CC30E-08E2-4091-80A1-5632989A1F52}" srcOrd="3" destOrd="0" presId="urn:microsoft.com/office/officeart/2008/layout/VerticalCurvedList"/>
    <dgm:cxn modelId="{A75A4D8E-4EAD-43C8-8994-1D6C577C4085}" type="presParOf" srcId="{8C015AEF-078E-4ADB-A189-38A08F7FBF60}" destId="{6801C946-8759-44C3-B22B-6FB1581C8F8A}" srcOrd="4" destOrd="0" presId="urn:microsoft.com/office/officeart/2008/layout/VerticalCurvedList"/>
    <dgm:cxn modelId="{D428B761-1479-45A0-8AF6-82C4835CF4C5}" type="presParOf" srcId="{6801C946-8759-44C3-B22B-6FB1581C8F8A}" destId="{2CCCC8D9-C318-4A9C-A7DF-E096CAD8F782}" srcOrd="0" destOrd="0" presId="urn:microsoft.com/office/officeart/2008/layout/VerticalCurvedList"/>
    <dgm:cxn modelId="{61967657-8D13-428A-A48C-0BDF1CDF5818}" type="presParOf" srcId="{8C015AEF-078E-4ADB-A189-38A08F7FBF60}" destId="{76DC377F-A825-4011-B174-598CDBEE0648}" srcOrd="5" destOrd="0" presId="urn:microsoft.com/office/officeart/2008/layout/VerticalCurvedList"/>
    <dgm:cxn modelId="{EBA65F32-5E98-4C13-A1CB-1D8395933F34}" type="presParOf" srcId="{8C015AEF-078E-4ADB-A189-38A08F7FBF60}" destId="{8B2D8F3C-C05E-44FF-8D37-5D2B9146BA19}" srcOrd="6" destOrd="0" presId="urn:microsoft.com/office/officeart/2008/layout/VerticalCurvedList"/>
    <dgm:cxn modelId="{841B1869-FE15-425E-B9D2-F1C387B9549A}" type="presParOf" srcId="{8B2D8F3C-C05E-44FF-8D37-5D2B9146BA19}" destId="{67F123CA-D787-4534-B72B-B616D1CBBC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84B182-AD8D-40CF-B885-E6C765DC16A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4EAE8AC-9DD1-48FF-9FB7-E1D1B58D65E3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</a:rPr>
            <a:t>  关联数据应用</a:t>
          </a:r>
          <a:endParaRPr lang="zh-CN" altLang="en-US" dirty="0">
            <a:solidFill>
              <a:srgbClr val="002060"/>
            </a:solidFill>
          </a:endParaRPr>
        </a:p>
      </dgm:t>
    </dgm:pt>
    <dgm:pt modelId="{5E4EB1E8-07D3-421C-AAF2-F61AEA191960}" type="sibTrans" cxnId="{7C3C625B-0FA3-40A3-BD6B-F4569F84F717}">
      <dgm:prSet/>
      <dgm:spPr/>
      <dgm:t>
        <a:bodyPr/>
        <a:lstStyle/>
        <a:p>
          <a:endParaRPr lang="zh-CN" altLang="en-US"/>
        </a:p>
      </dgm:t>
    </dgm:pt>
    <dgm:pt modelId="{2EA07D3F-3C12-4EB4-A2B9-1E769F69752B}" type="parTrans" cxnId="{7C3C625B-0FA3-40A3-BD6B-F4569F84F717}">
      <dgm:prSet/>
      <dgm:spPr/>
      <dgm:t>
        <a:bodyPr/>
        <a:lstStyle/>
        <a:p>
          <a:endParaRPr lang="zh-CN" altLang="en-US"/>
        </a:p>
      </dgm:t>
    </dgm:pt>
    <dgm:pt modelId="{7D0233C4-63A3-4BA2-A3A4-5E81D7F77451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</a:rPr>
            <a:t>  关联数据关联</a:t>
          </a:r>
          <a:endParaRPr lang="zh-CN" altLang="en-US" dirty="0">
            <a:solidFill>
              <a:srgbClr val="002060"/>
            </a:solidFill>
          </a:endParaRPr>
        </a:p>
      </dgm:t>
    </dgm:pt>
    <dgm:pt modelId="{61911811-0B89-4FF8-AB09-D7042E4EDC79}" type="sibTrans" cxnId="{0A38C6F1-E73E-4D24-8F95-546697E632FF}">
      <dgm:prSet/>
      <dgm:spPr/>
      <dgm:t>
        <a:bodyPr/>
        <a:lstStyle/>
        <a:p>
          <a:endParaRPr lang="zh-CN" altLang="en-US"/>
        </a:p>
      </dgm:t>
    </dgm:pt>
    <dgm:pt modelId="{FC41C1DF-D8B4-4745-AC47-6C40B3C590D6}" type="parTrans" cxnId="{0A38C6F1-E73E-4D24-8F95-546697E632FF}">
      <dgm:prSet/>
      <dgm:spPr/>
      <dgm:t>
        <a:bodyPr/>
        <a:lstStyle/>
        <a:p>
          <a:endParaRPr lang="zh-CN" altLang="en-US"/>
        </a:p>
      </dgm:t>
    </dgm:pt>
    <dgm:pt modelId="{D0C623D7-FC51-4FC3-BCA5-836EF6B16328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</a:rPr>
            <a:t>  </a:t>
          </a:r>
          <a:r>
            <a:rPr lang="zh-CN" altLang="en-US" dirty="0" smtClean="0">
              <a:solidFill>
                <a:srgbClr val="FF0000"/>
              </a:solidFill>
            </a:rPr>
            <a:t>关联数据产生</a:t>
          </a:r>
          <a:endParaRPr lang="zh-CN" altLang="en-US" dirty="0">
            <a:solidFill>
              <a:srgbClr val="FF0000"/>
            </a:solidFill>
          </a:endParaRPr>
        </a:p>
      </dgm:t>
    </dgm:pt>
    <dgm:pt modelId="{0E655B76-D162-48B4-9C6C-ECD254BD3F9A}" type="sibTrans" cxnId="{0CCDA5E0-B9AD-4AE5-9A8B-BCB5126FC309}">
      <dgm:prSet/>
      <dgm:spPr/>
      <dgm:t>
        <a:bodyPr/>
        <a:lstStyle/>
        <a:p>
          <a:endParaRPr lang="zh-CN" altLang="en-US"/>
        </a:p>
      </dgm:t>
    </dgm:pt>
    <dgm:pt modelId="{F0DEACC3-1B95-4DCA-8C95-FD7ACCC843D6}" type="parTrans" cxnId="{0CCDA5E0-B9AD-4AE5-9A8B-BCB5126FC309}">
      <dgm:prSet/>
      <dgm:spPr/>
      <dgm:t>
        <a:bodyPr/>
        <a:lstStyle/>
        <a:p>
          <a:endParaRPr lang="zh-CN" altLang="en-US"/>
        </a:p>
      </dgm:t>
    </dgm:pt>
    <dgm:pt modelId="{162D0CF0-AFE9-42C2-88DB-D153DE1DC1B2}" type="pres">
      <dgm:prSet presAssocID="{C184B182-AD8D-40CF-B885-E6C765DC16A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C015AEF-078E-4ADB-A189-38A08F7FBF60}" type="pres">
      <dgm:prSet presAssocID="{C184B182-AD8D-40CF-B885-E6C765DC16AE}" presName="Name1" presStyleCnt="0"/>
      <dgm:spPr/>
    </dgm:pt>
    <dgm:pt modelId="{C8906AF5-0232-4857-94B4-46902E508167}" type="pres">
      <dgm:prSet presAssocID="{C184B182-AD8D-40CF-B885-E6C765DC16AE}" presName="cycle" presStyleCnt="0"/>
      <dgm:spPr/>
    </dgm:pt>
    <dgm:pt modelId="{59FC1364-AFC0-411C-9D59-76F7F7FC5C8E}" type="pres">
      <dgm:prSet presAssocID="{C184B182-AD8D-40CF-B885-E6C765DC16AE}" presName="srcNode" presStyleLbl="node1" presStyleIdx="0" presStyleCnt="3"/>
      <dgm:spPr/>
    </dgm:pt>
    <dgm:pt modelId="{4A0AA049-FC38-441D-9D21-E7647A5BFE2F}" type="pres">
      <dgm:prSet presAssocID="{C184B182-AD8D-40CF-B885-E6C765DC16A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B55B182-F9F1-402C-A9D5-A7E5A4181A9A}" type="pres">
      <dgm:prSet presAssocID="{C184B182-AD8D-40CF-B885-E6C765DC16AE}" presName="extraNode" presStyleLbl="node1" presStyleIdx="0" presStyleCnt="3"/>
      <dgm:spPr/>
    </dgm:pt>
    <dgm:pt modelId="{A13E14AB-9D53-4699-B244-B0E1836FA127}" type="pres">
      <dgm:prSet presAssocID="{C184B182-AD8D-40CF-B885-E6C765DC16AE}" presName="dstNode" presStyleLbl="node1" presStyleIdx="0" presStyleCnt="3"/>
      <dgm:spPr/>
    </dgm:pt>
    <dgm:pt modelId="{8AD44DCD-21D6-4859-BDD4-3CE1CC035E0A}" type="pres">
      <dgm:prSet presAssocID="{D0C623D7-FC51-4FC3-BCA5-836EF6B163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9ECDC-B0F9-4BDE-9C79-0B69116A0583}" type="pres">
      <dgm:prSet presAssocID="{D0C623D7-FC51-4FC3-BCA5-836EF6B16328}" presName="accent_1" presStyleCnt="0"/>
      <dgm:spPr/>
    </dgm:pt>
    <dgm:pt modelId="{9A8022FC-5F0E-462C-9B2F-22092E3CF972}" type="pres">
      <dgm:prSet presAssocID="{D0C623D7-FC51-4FC3-BCA5-836EF6B16328}" presName="accentRepeatNode" presStyleLbl="solidFgAcc1" presStyleIdx="0" presStyleCnt="3"/>
      <dgm:spPr/>
    </dgm:pt>
    <dgm:pt modelId="{E260E389-65B7-47BA-AFBD-B2B203994850}" type="pres">
      <dgm:prSet presAssocID="{7D0233C4-63A3-4BA2-A3A4-5E81D7F7745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E43F31-45EC-4EB0-9E93-026CF853484C}" type="pres">
      <dgm:prSet presAssocID="{7D0233C4-63A3-4BA2-A3A4-5E81D7F77451}" presName="accent_2" presStyleCnt="0"/>
      <dgm:spPr/>
    </dgm:pt>
    <dgm:pt modelId="{2CCCC8D9-C318-4A9C-A7DF-E096CAD8F782}" type="pres">
      <dgm:prSet presAssocID="{7D0233C4-63A3-4BA2-A3A4-5E81D7F77451}" presName="accentRepeatNode" presStyleLbl="solidFgAcc1" presStyleIdx="1" presStyleCnt="3"/>
      <dgm:spPr/>
    </dgm:pt>
    <dgm:pt modelId="{10F1B546-148B-4B3D-AD23-F620F4BF18E1}" type="pres">
      <dgm:prSet presAssocID="{04EAE8AC-9DD1-48FF-9FB7-E1D1B58D65E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661022-D750-44AF-A1F4-3E8BDBC4B6F8}" type="pres">
      <dgm:prSet presAssocID="{04EAE8AC-9DD1-48FF-9FB7-E1D1B58D65E3}" presName="accent_3" presStyleCnt="0"/>
      <dgm:spPr/>
    </dgm:pt>
    <dgm:pt modelId="{67F123CA-D787-4534-B72B-B616D1CBBC5F}" type="pres">
      <dgm:prSet presAssocID="{04EAE8AC-9DD1-48FF-9FB7-E1D1B58D65E3}" presName="accentRepeatNode" presStyleLbl="solidFgAcc1" presStyleIdx="2" presStyleCnt="3"/>
      <dgm:spPr/>
    </dgm:pt>
  </dgm:ptLst>
  <dgm:cxnLst>
    <dgm:cxn modelId="{242023BD-35A8-48C8-BBCF-81C05BA6E35B}" type="presOf" srcId="{7D0233C4-63A3-4BA2-A3A4-5E81D7F77451}" destId="{E260E389-65B7-47BA-AFBD-B2B203994850}" srcOrd="0" destOrd="0" presId="urn:microsoft.com/office/officeart/2008/layout/VerticalCurvedList"/>
    <dgm:cxn modelId="{7C3C625B-0FA3-40A3-BD6B-F4569F84F717}" srcId="{C184B182-AD8D-40CF-B885-E6C765DC16AE}" destId="{04EAE8AC-9DD1-48FF-9FB7-E1D1B58D65E3}" srcOrd="2" destOrd="0" parTransId="{2EA07D3F-3C12-4EB4-A2B9-1E769F69752B}" sibTransId="{5E4EB1E8-07D3-421C-AAF2-F61AEA191960}"/>
    <dgm:cxn modelId="{BCB6DA0C-70B6-437A-BB39-B7F232EB28E8}" type="presOf" srcId="{C184B182-AD8D-40CF-B885-E6C765DC16AE}" destId="{162D0CF0-AFE9-42C2-88DB-D153DE1DC1B2}" srcOrd="0" destOrd="0" presId="urn:microsoft.com/office/officeart/2008/layout/VerticalCurvedList"/>
    <dgm:cxn modelId="{0CCDA5E0-B9AD-4AE5-9A8B-BCB5126FC309}" srcId="{C184B182-AD8D-40CF-B885-E6C765DC16AE}" destId="{D0C623D7-FC51-4FC3-BCA5-836EF6B16328}" srcOrd="0" destOrd="0" parTransId="{F0DEACC3-1B95-4DCA-8C95-FD7ACCC843D6}" sibTransId="{0E655B76-D162-48B4-9C6C-ECD254BD3F9A}"/>
    <dgm:cxn modelId="{9330E9E4-9F78-4D62-BF67-C6E9FF10AF4E}" type="presOf" srcId="{0E655B76-D162-48B4-9C6C-ECD254BD3F9A}" destId="{4A0AA049-FC38-441D-9D21-E7647A5BFE2F}" srcOrd="0" destOrd="0" presId="urn:microsoft.com/office/officeart/2008/layout/VerticalCurvedList"/>
    <dgm:cxn modelId="{949655B1-FBAC-4832-9708-23FA3218B872}" type="presOf" srcId="{D0C623D7-FC51-4FC3-BCA5-836EF6B16328}" destId="{8AD44DCD-21D6-4859-BDD4-3CE1CC035E0A}" srcOrd="0" destOrd="0" presId="urn:microsoft.com/office/officeart/2008/layout/VerticalCurvedList"/>
    <dgm:cxn modelId="{0A38C6F1-E73E-4D24-8F95-546697E632FF}" srcId="{C184B182-AD8D-40CF-B885-E6C765DC16AE}" destId="{7D0233C4-63A3-4BA2-A3A4-5E81D7F77451}" srcOrd="1" destOrd="0" parTransId="{FC41C1DF-D8B4-4745-AC47-6C40B3C590D6}" sibTransId="{61911811-0B89-4FF8-AB09-D7042E4EDC79}"/>
    <dgm:cxn modelId="{B00C202D-E947-43A6-9D89-F53DCF8677CD}" type="presOf" srcId="{04EAE8AC-9DD1-48FF-9FB7-E1D1B58D65E3}" destId="{10F1B546-148B-4B3D-AD23-F620F4BF18E1}" srcOrd="0" destOrd="0" presId="urn:microsoft.com/office/officeart/2008/layout/VerticalCurvedList"/>
    <dgm:cxn modelId="{5CB741A6-6BA6-4AC4-BC91-A9CB1ADE54A3}" type="presParOf" srcId="{162D0CF0-AFE9-42C2-88DB-D153DE1DC1B2}" destId="{8C015AEF-078E-4ADB-A189-38A08F7FBF60}" srcOrd="0" destOrd="0" presId="urn:microsoft.com/office/officeart/2008/layout/VerticalCurvedList"/>
    <dgm:cxn modelId="{6A0E69E4-96F3-4A1E-A7C4-214BF533FD1A}" type="presParOf" srcId="{8C015AEF-078E-4ADB-A189-38A08F7FBF60}" destId="{C8906AF5-0232-4857-94B4-46902E508167}" srcOrd="0" destOrd="0" presId="urn:microsoft.com/office/officeart/2008/layout/VerticalCurvedList"/>
    <dgm:cxn modelId="{220E67AC-E4A3-44D1-BF7C-B9C5F59602DF}" type="presParOf" srcId="{C8906AF5-0232-4857-94B4-46902E508167}" destId="{59FC1364-AFC0-411C-9D59-76F7F7FC5C8E}" srcOrd="0" destOrd="0" presId="urn:microsoft.com/office/officeart/2008/layout/VerticalCurvedList"/>
    <dgm:cxn modelId="{8FA02010-B325-475C-89C1-A2E120020F9A}" type="presParOf" srcId="{C8906AF5-0232-4857-94B4-46902E508167}" destId="{4A0AA049-FC38-441D-9D21-E7647A5BFE2F}" srcOrd="1" destOrd="0" presId="urn:microsoft.com/office/officeart/2008/layout/VerticalCurvedList"/>
    <dgm:cxn modelId="{681A0599-34C1-4C06-B5B2-C25CE55049A8}" type="presParOf" srcId="{C8906AF5-0232-4857-94B4-46902E508167}" destId="{2B55B182-F9F1-402C-A9D5-A7E5A4181A9A}" srcOrd="2" destOrd="0" presId="urn:microsoft.com/office/officeart/2008/layout/VerticalCurvedList"/>
    <dgm:cxn modelId="{DD6818EA-4520-4374-9B73-411B3FBA1BF6}" type="presParOf" srcId="{C8906AF5-0232-4857-94B4-46902E508167}" destId="{A13E14AB-9D53-4699-B244-B0E1836FA127}" srcOrd="3" destOrd="0" presId="urn:microsoft.com/office/officeart/2008/layout/VerticalCurvedList"/>
    <dgm:cxn modelId="{780A9FF9-F4B1-472E-920A-D08BE03DC64A}" type="presParOf" srcId="{8C015AEF-078E-4ADB-A189-38A08F7FBF60}" destId="{8AD44DCD-21D6-4859-BDD4-3CE1CC035E0A}" srcOrd="1" destOrd="0" presId="urn:microsoft.com/office/officeart/2008/layout/VerticalCurvedList"/>
    <dgm:cxn modelId="{D0C06104-42A7-4E74-BBE7-B67F6658DEC4}" type="presParOf" srcId="{8C015AEF-078E-4ADB-A189-38A08F7FBF60}" destId="{3C29ECDC-B0F9-4BDE-9C79-0B69116A0583}" srcOrd="2" destOrd="0" presId="urn:microsoft.com/office/officeart/2008/layout/VerticalCurvedList"/>
    <dgm:cxn modelId="{E2419F14-C0F2-4D00-A8CB-26D1C0EC073D}" type="presParOf" srcId="{3C29ECDC-B0F9-4BDE-9C79-0B69116A0583}" destId="{9A8022FC-5F0E-462C-9B2F-22092E3CF972}" srcOrd="0" destOrd="0" presId="urn:microsoft.com/office/officeart/2008/layout/VerticalCurvedList"/>
    <dgm:cxn modelId="{A18CAEDF-1E01-4EC3-80F9-8D36F1D4337F}" type="presParOf" srcId="{8C015AEF-078E-4ADB-A189-38A08F7FBF60}" destId="{E260E389-65B7-47BA-AFBD-B2B203994850}" srcOrd="3" destOrd="0" presId="urn:microsoft.com/office/officeart/2008/layout/VerticalCurvedList"/>
    <dgm:cxn modelId="{A7B181B8-0F76-4AD6-822E-3B98C59F0147}" type="presParOf" srcId="{8C015AEF-078E-4ADB-A189-38A08F7FBF60}" destId="{D8E43F31-45EC-4EB0-9E93-026CF853484C}" srcOrd="4" destOrd="0" presId="urn:microsoft.com/office/officeart/2008/layout/VerticalCurvedList"/>
    <dgm:cxn modelId="{5DE25FAF-3D93-4EA7-8CCE-FA40F15E71EF}" type="presParOf" srcId="{D8E43F31-45EC-4EB0-9E93-026CF853484C}" destId="{2CCCC8D9-C318-4A9C-A7DF-E096CAD8F782}" srcOrd="0" destOrd="0" presId="urn:microsoft.com/office/officeart/2008/layout/VerticalCurvedList"/>
    <dgm:cxn modelId="{3C71EFA4-456D-4BB1-9343-B056B1D62A3D}" type="presParOf" srcId="{8C015AEF-078E-4ADB-A189-38A08F7FBF60}" destId="{10F1B546-148B-4B3D-AD23-F620F4BF18E1}" srcOrd="5" destOrd="0" presId="urn:microsoft.com/office/officeart/2008/layout/VerticalCurvedList"/>
    <dgm:cxn modelId="{CF8445EA-07C8-4DE4-B723-5BA9797ED9E3}" type="presParOf" srcId="{8C015AEF-078E-4ADB-A189-38A08F7FBF60}" destId="{4C661022-D750-44AF-A1F4-3E8BDBC4B6F8}" srcOrd="6" destOrd="0" presId="urn:microsoft.com/office/officeart/2008/layout/VerticalCurvedList"/>
    <dgm:cxn modelId="{A6FEA50E-A297-46E2-ABB4-B956A08F851C}" type="presParOf" srcId="{4C661022-D750-44AF-A1F4-3E8BDBC4B6F8}" destId="{67F123CA-D787-4534-B72B-B616D1CBBC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84B182-AD8D-40CF-B885-E6C765DC16A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4EAE8AC-9DD1-48FF-9FB7-E1D1B58D65E3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</a:rPr>
            <a:t>  关联数据应用</a:t>
          </a:r>
          <a:endParaRPr lang="zh-CN" altLang="en-US" dirty="0">
            <a:solidFill>
              <a:srgbClr val="002060"/>
            </a:solidFill>
          </a:endParaRPr>
        </a:p>
      </dgm:t>
    </dgm:pt>
    <dgm:pt modelId="{5E4EB1E8-07D3-421C-AAF2-F61AEA191960}" type="sibTrans" cxnId="{7C3C625B-0FA3-40A3-BD6B-F4569F84F717}">
      <dgm:prSet/>
      <dgm:spPr/>
      <dgm:t>
        <a:bodyPr/>
        <a:lstStyle/>
        <a:p>
          <a:endParaRPr lang="zh-CN" altLang="en-US"/>
        </a:p>
      </dgm:t>
    </dgm:pt>
    <dgm:pt modelId="{2EA07D3F-3C12-4EB4-A2B9-1E769F69752B}" type="parTrans" cxnId="{7C3C625B-0FA3-40A3-BD6B-F4569F84F717}">
      <dgm:prSet/>
      <dgm:spPr/>
      <dgm:t>
        <a:bodyPr/>
        <a:lstStyle/>
        <a:p>
          <a:endParaRPr lang="zh-CN" altLang="en-US"/>
        </a:p>
      </dgm:t>
    </dgm:pt>
    <dgm:pt modelId="{7D0233C4-63A3-4BA2-A3A4-5E81D7F77451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</a:rPr>
            <a:t>  </a:t>
          </a:r>
          <a:r>
            <a:rPr lang="zh-CN" altLang="en-US" dirty="0" smtClean="0">
              <a:solidFill>
                <a:srgbClr val="FF0000"/>
              </a:solidFill>
            </a:rPr>
            <a:t>关联数据关联</a:t>
          </a:r>
          <a:endParaRPr lang="zh-CN" altLang="en-US" dirty="0">
            <a:solidFill>
              <a:srgbClr val="FF0000"/>
            </a:solidFill>
          </a:endParaRPr>
        </a:p>
      </dgm:t>
    </dgm:pt>
    <dgm:pt modelId="{61911811-0B89-4FF8-AB09-D7042E4EDC79}" type="sibTrans" cxnId="{0A38C6F1-E73E-4D24-8F95-546697E632FF}">
      <dgm:prSet/>
      <dgm:spPr/>
      <dgm:t>
        <a:bodyPr/>
        <a:lstStyle/>
        <a:p>
          <a:endParaRPr lang="zh-CN" altLang="en-US"/>
        </a:p>
      </dgm:t>
    </dgm:pt>
    <dgm:pt modelId="{FC41C1DF-D8B4-4745-AC47-6C40B3C590D6}" type="parTrans" cxnId="{0A38C6F1-E73E-4D24-8F95-546697E632FF}">
      <dgm:prSet/>
      <dgm:spPr/>
      <dgm:t>
        <a:bodyPr/>
        <a:lstStyle/>
        <a:p>
          <a:endParaRPr lang="zh-CN" altLang="en-US"/>
        </a:p>
      </dgm:t>
    </dgm:pt>
    <dgm:pt modelId="{D0C623D7-FC51-4FC3-BCA5-836EF6B16328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</a:rPr>
            <a:t>  关联数据产生</a:t>
          </a:r>
          <a:endParaRPr lang="zh-CN" altLang="en-US" dirty="0">
            <a:solidFill>
              <a:srgbClr val="002060"/>
            </a:solidFill>
          </a:endParaRPr>
        </a:p>
      </dgm:t>
    </dgm:pt>
    <dgm:pt modelId="{0E655B76-D162-48B4-9C6C-ECD254BD3F9A}" type="sibTrans" cxnId="{0CCDA5E0-B9AD-4AE5-9A8B-BCB5126FC309}">
      <dgm:prSet/>
      <dgm:spPr/>
      <dgm:t>
        <a:bodyPr/>
        <a:lstStyle/>
        <a:p>
          <a:endParaRPr lang="zh-CN" altLang="en-US"/>
        </a:p>
      </dgm:t>
    </dgm:pt>
    <dgm:pt modelId="{F0DEACC3-1B95-4DCA-8C95-FD7ACCC843D6}" type="parTrans" cxnId="{0CCDA5E0-B9AD-4AE5-9A8B-BCB5126FC309}">
      <dgm:prSet/>
      <dgm:spPr/>
      <dgm:t>
        <a:bodyPr/>
        <a:lstStyle/>
        <a:p>
          <a:endParaRPr lang="zh-CN" altLang="en-US"/>
        </a:p>
      </dgm:t>
    </dgm:pt>
    <dgm:pt modelId="{162D0CF0-AFE9-42C2-88DB-D153DE1DC1B2}" type="pres">
      <dgm:prSet presAssocID="{C184B182-AD8D-40CF-B885-E6C765DC16A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C015AEF-078E-4ADB-A189-38A08F7FBF60}" type="pres">
      <dgm:prSet presAssocID="{C184B182-AD8D-40CF-B885-E6C765DC16AE}" presName="Name1" presStyleCnt="0"/>
      <dgm:spPr/>
    </dgm:pt>
    <dgm:pt modelId="{C8906AF5-0232-4857-94B4-46902E508167}" type="pres">
      <dgm:prSet presAssocID="{C184B182-AD8D-40CF-B885-E6C765DC16AE}" presName="cycle" presStyleCnt="0"/>
      <dgm:spPr/>
    </dgm:pt>
    <dgm:pt modelId="{59FC1364-AFC0-411C-9D59-76F7F7FC5C8E}" type="pres">
      <dgm:prSet presAssocID="{C184B182-AD8D-40CF-B885-E6C765DC16AE}" presName="srcNode" presStyleLbl="node1" presStyleIdx="0" presStyleCnt="3"/>
      <dgm:spPr/>
    </dgm:pt>
    <dgm:pt modelId="{4A0AA049-FC38-441D-9D21-E7647A5BFE2F}" type="pres">
      <dgm:prSet presAssocID="{C184B182-AD8D-40CF-B885-E6C765DC16A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B55B182-F9F1-402C-A9D5-A7E5A4181A9A}" type="pres">
      <dgm:prSet presAssocID="{C184B182-AD8D-40CF-B885-E6C765DC16AE}" presName="extraNode" presStyleLbl="node1" presStyleIdx="0" presStyleCnt="3"/>
      <dgm:spPr/>
    </dgm:pt>
    <dgm:pt modelId="{A13E14AB-9D53-4699-B244-B0E1836FA127}" type="pres">
      <dgm:prSet presAssocID="{C184B182-AD8D-40CF-B885-E6C765DC16AE}" presName="dstNode" presStyleLbl="node1" presStyleIdx="0" presStyleCnt="3"/>
      <dgm:spPr/>
    </dgm:pt>
    <dgm:pt modelId="{8AD44DCD-21D6-4859-BDD4-3CE1CC035E0A}" type="pres">
      <dgm:prSet presAssocID="{D0C623D7-FC51-4FC3-BCA5-836EF6B163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9ECDC-B0F9-4BDE-9C79-0B69116A0583}" type="pres">
      <dgm:prSet presAssocID="{D0C623D7-FC51-4FC3-BCA5-836EF6B16328}" presName="accent_1" presStyleCnt="0"/>
      <dgm:spPr/>
    </dgm:pt>
    <dgm:pt modelId="{9A8022FC-5F0E-462C-9B2F-22092E3CF972}" type="pres">
      <dgm:prSet presAssocID="{D0C623D7-FC51-4FC3-BCA5-836EF6B16328}" presName="accentRepeatNode" presStyleLbl="solidFgAcc1" presStyleIdx="0" presStyleCnt="3"/>
      <dgm:spPr/>
    </dgm:pt>
    <dgm:pt modelId="{E260E389-65B7-47BA-AFBD-B2B203994850}" type="pres">
      <dgm:prSet presAssocID="{7D0233C4-63A3-4BA2-A3A4-5E81D7F7745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E43F31-45EC-4EB0-9E93-026CF853484C}" type="pres">
      <dgm:prSet presAssocID="{7D0233C4-63A3-4BA2-A3A4-5E81D7F77451}" presName="accent_2" presStyleCnt="0"/>
      <dgm:spPr/>
    </dgm:pt>
    <dgm:pt modelId="{2CCCC8D9-C318-4A9C-A7DF-E096CAD8F782}" type="pres">
      <dgm:prSet presAssocID="{7D0233C4-63A3-4BA2-A3A4-5E81D7F77451}" presName="accentRepeatNode" presStyleLbl="solidFgAcc1" presStyleIdx="1" presStyleCnt="3"/>
      <dgm:spPr/>
    </dgm:pt>
    <dgm:pt modelId="{10F1B546-148B-4B3D-AD23-F620F4BF18E1}" type="pres">
      <dgm:prSet presAssocID="{04EAE8AC-9DD1-48FF-9FB7-E1D1B58D65E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661022-D750-44AF-A1F4-3E8BDBC4B6F8}" type="pres">
      <dgm:prSet presAssocID="{04EAE8AC-9DD1-48FF-9FB7-E1D1B58D65E3}" presName="accent_3" presStyleCnt="0"/>
      <dgm:spPr/>
    </dgm:pt>
    <dgm:pt modelId="{67F123CA-D787-4534-B72B-B616D1CBBC5F}" type="pres">
      <dgm:prSet presAssocID="{04EAE8AC-9DD1-48FF-9FB7-E1D1B58D65E3}" presName="accentRepeatNode" presStyleLbl="solidFgAcc1" presStyleIdx="2" presStyleCnt="3"/>
      <dgm:spPr/>
    </dgm:pt>
  </dgm:ptLst>
  <dgm:cxnLst>
    <dgm:cxn modelId="{2E3E12F4-5A2F-47CC-8AD8-E6C824713FAE}" type="presOf" srcId="{04EAE8AC-9DD1-48FF-9FB7-E1D1B58D65E3}" destId="{10F1B546-148B-4B3D-AD23-F620F4BF18E1}" srcOrd="0" destOrd="0" presId="urn:microsoft.com/office/officeart/2008/layout/VerticalCurvedList"/>
    <dgm:cxn modelId="{7C3C625B-0FA3-40A3-BD6B-F4569F84F717}" srcId="{C184B182-AD8D-40CF-B885-E6C765DC16AE}" destId="{04EAE8AC-9DD1-48FF-9FB7-E1D1B58D65E3}" srcOrd="2" destOrd="0" parTransId="{2EA07D3F-3C12-4EB4-A2B9-1E769F69752B}" sibTransId="{5E4EB1E8-07D3-421C-AAF2-F61AEA191960}"/>
    <dgm:cxn modelId="{558A7441-BA2D-4037-80B1-1B446E6CC68F}" type="presOf" srcId="{C184B182-AD8D-40CF-B885-E6C765DC16AE}" destId="{162D0CF0-AFE9-42C2-88DB-D153DE1DC1B2}" srcOrd="0" destOrd="0" presId="urn:microsoft.com/office/officeart/2008/layout/VerticalCurvedList"/>
    <dgm:cxn modelId="{DC6E09B8-68EC-4313-BDD3-78FAC1934EBD}" type="presOf" srcId="{7D0233C4-63A3-4BA2-A3A4-5E81D7F77451}" destId="{E260E389-65B7-47BA-AFBD-B2B203994850}" srcOrd="0" destOrd="0" presId="urn:microsoft.com/office/officeart/2008/layout/VerticalCurvedList"/>
    <dgm:cxn modelId="{01AB94BD-28C8-4F04-8BEF-A7CB4F107F28}" type="presOf" srcId="{0E655B76-D162-48B4-9C6C-ECD254BD3F9A}" destId="{4A0AA049-FC38-441D-9D21-E7647A5BFE2F}" srcOrd="0" destOrd="0" presId="urn:microsoft.com/office/officeart/2008/layout/VerticalCurvedList"/>
    <dgm:cxn modelId="{0CCDA5E0-B9AD-4AE5-9A8B-BCB5126FC309}" srcId="{C184B182-AD8D-40CF-B885-E6C765DC16AE}" destId="{D0C623D7-FC51-4FC3-BCA5-836EF6B16328}" srcOrd="0" destOrd="0" parTransId="{F0DEACC3-1B95-4DCA-8C95-FD7ACCC843D6}" sibTransId="{0E655B76-D162-48B4-9C6C-ECD254BD3F9A}"/>
    <dgm:cxn modelId="{EEEBF691-570C-43D6-BC5A-EF08C95A7770}" type="presOf" srcId="{D0C623D7-FC51-4FC3-BCA5-836EF6B16328}" destId="{8AD44DCD-21D6-4859-BDD4-3CE1CC035E0A}" srcOrd="0" destOrd="0" presId="urn:microsoft.com/office/officeart/2008/layout/VerticalCurvedList"/>
    <dgm:cxn modelId="{0A38C6F1-E73E-4D24-8F95-546697E632FF}" srcId="{C184B182-AD8D-40CF-B885-E6C765DC16AE}" destId="{7D0233C4-63A3-4BA2-A3A4-5E81D7F77451}" srcOrd="1" destOrd="0" parTransId="{FC41C1DF-D8B4-4745-AC47-6C40B3C590D6}" sibTransId="{61911811-0B89-4FF8-AB09-D7042E4EDC79}"/>
    <dgm:cxn modelId="{C332F47A-87AC-465D-9CC8-6C2D31019379}" type="presParOf" srcId="{162D0CF0-AFE9-42C2-88DB-D153DE1DC1B2}" destId="{8C015AEF-078E-4ADB-A189-38A08F7FBF60}" srcOrd="0" destOrd="0" presId="urn:microsoft.com/office/officeart/2008/layout/VerticalCurvedList"/>
    <dgm:cxn modelId="{CA1594D3-234F-4B33-BB69-07FA3A26DA77}" type="presParOf" srcId="{8C015AEF-078E-4ADB-A189-38A08F7FBF60}" destId="{C8906AF5-0232-4857-94B4-46902E508167}" srcOrd="0" destOrd="0" presId="urn:microsoft.com/office/officeart/2008/layout/VerticalCurvedList"/>
    <dgm:cxn modelId="{EECB91F3-A0B0-4226-8021-C8753452CB7E}" type="presParOf" srcId="{C8906AF5-0232-4857-94B4-46902E508167}" destId="{59FC1364-AFC0-411C-9D59-76F7F7FC5C8E}" srcOrd="0" destOrd="0" presId="urn:microsoft.com/office/officeart/2008/layout/VerticalCurvedList"/>
    <dgm:cxn modelId="{CA1BBE04-2755-4238-A023-46FE466336F6}" type="presParOf" srcId="{C8906AF5-0232-4857-94B4-46902E508167}" destId="{4A0AA049-FC38-441D-9D21-E7647A5BFE2F}" srcOrd="1" destOrd="0" presId="urn:microsoft.com/office/officeart/2008/layout/VerticalCurvedList"/>
    <dgm:cxn modelId="{B607737A-5D23-42CA-B953-9DA13D25DCDF}" type="presParOf" srcId="{C8906AF5-0232-4857-94B4-46902E508167}" destId="{2B55B182-F9F1-402C-A9D5-A7E5A4181A9A}" srcOrd="2" destOrd="0" presId="urn:microsoft.com/office/officeart/2008/layout/VerticalCurvedList"/>
    <dgm:cxn modelId="{05229685-7A0D-4C87-B7B9-4FDF3FFFABDF}" type="presParOf" srcId="{C8906AF5-0232-4857-94B4-46902E508167}" destId="{A13E14AB-9D53-4699-B244-B0E1836FA127}" srcOrd="3" destOrd="0" presId="urn:microsoft.com/office/officeart/2008/layout/VerticalCurvedList"/>
    <dgm:cxn modelId="{523F70F4-E5D3-4D15-A0DF-972835E643F2}" type="presParOf" srcId="{8C015AEF-078E-4ADB-A189-38A08F7FBF60}" destId="{8AD44DCD-21D6-4859-BDD4-3CE1CC035E0A}" srcOrd="1" destOrd="0" presId="urn:microsoft.com/office/officeart/2008/layout/VerticalCurvedList"/>
    <dgm:cxn modelId="{1FBA269E-A48E-4ECB-A168-89DC22259B87}" type="presParOf" srcId="{8C015AEF-078E-4ADB-A189-38A08F7FBF60}" destId="{3C29ECDC-B0F9-4BDE-9C79-0B69116A0583}" srcOrd="2" destOrd="0" presId="urn:microsoft.com/office/officeart/2008/layout/VerticalCurvedList"/>
    <dgm:cxn modelId="{C5015995-09D1-4417-95AD-0AC1408C2598}" type="presParOf" srcId="{3C29ECDC-B0F9-4BDE-9C79-0B69116A0583}" destId="{9A8022FC-5F0E-462C-9B2F-22092E3CF972}" srcOrd="0" destOrd="0" presId="urn:microsoft.com/office/officeart/2008/layout/VerticalCurvedList"/>
    <dgm:cxn modelId="{DA90C6CE-D0F2-4630-BF11-EA03A5074948}" type="presParOf" srcId="{8C015AEF-078E-4ADB-A189-38A08F7FBF60}" destId="{E260E389-65B7-47BA-AFBD-B2B203994850}" srcOrd="3" destOrd="0" presId="urn:microsoft.com/office/officeart/2008/layout/VerticalCurvedList"/>
    <dgm:cxn modelId="{30E695B2-C6BE-481C-A870-7BACF5CC256D}" type="presParOf" srcId="{8C015AEF-078E-4ADB-A189-38A08F7FBF60}" destId="{D8E43F31-45EC-4EB0-9E93-026CF853484C}" srcOrd="4" destOrd="0" presId="urn:microsoft.com/office/officeart/2008/layout/VerticalCurvedList"/>
    <dgm:cxn modelId="{7D1EB826-5A94-4AD0-A647-F9BA7F66B534}" type="presParOf" srcId="{D8E43F31-45EC-4EB0-9E93-026CF853484C}" destId="{2CCCC8D9-C318-4A9C-A7DF-E096CAD8F782}" srcOrd="0" destOrd="0" presId="urn:microsoft.com/office/officeart/2008/layout/VerticalCurvedList"/>
    <dgm:cxn modelId="{018D447F-0F7E-43F6-844F-4BF2773D0674}" type="presParOf" srcId="{8C015AEF-078E-4ADB-A189-38A08F7FBF60}" destId="{10F1B546-148B-4B3D-AD23-F620F4BF18E1}" srcOrd="5" destOrd="0" presId="urn:microsoft.com/office/officeart/2008/layout/VerticalCurvedList"/>
    <dgm:cxn modelId="{038DD57D-059E-4065-AFD0-926F1CC0318D}" type="presParOf" srcId="{8C015AEF-078E-4ADB-A189-38A08F7FBF60}" destId="{4C661022-D750-44AF-A1F4-3E8BDBC4B6F8}" srcOrd="6" destOrd="0" presId="urn:microsoft.com/office/officeart/2008/layout/VerticalCurvedList"/>
    <dgm:cxn modelId="{793F9FA9-13AA-4309-BF82-499AEA9CA8E7}" type="presParOf" srcId="{4C661022-D750-44AF-A1F4-3E8BDBC4B6F8}" destId="{67F123CA-D787-4534-B72B-B616D1CBBC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31B77F-00D1-4D18-9BEF-ABE05857817D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B91A84-15AF-4EFA-8C2C-BD6D72924D72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rgbClr val="C00000"/>
              </a:solidFill>
            </a:rPr>
            <a:t>内容</a:t>
          </a:r>
          <a:endParaRPr lang="zh-CN" altLang="en-US" sz="2800" dirty="0">
            <a:solidFill>
              <a:srgbClr val="C00000"/>
            </a:solidFill>
          </a:endParaRPr>
        </a:p>
      </dgm:t>
    </dgm:pt>
    <dgm:pt modelId="{5D00DA64-2483-43EB-A625-B067EA6208EF}" type="parTrans" cxnId="{86E7D86C-4DFC-47B0-B720-C1710D50477A}">
      <dgm:prSet/>
      <dgm:spPr/>
      <dgm:t>
        <a:bodyPr/>
        <a:lstStyle/>
        <a:p>
          <a:endParaRPr lang="zh-CN" altLang="en-US"/>
        </a:p>
      </dgm:t>
    </dgm:pt>
    <dgm:pt modelId="{FB6BD77F-1D74-4406-B3A3-45666DC0C590}" type="sibTrans" cxnId="{86E7D86C-4DFC-47B0-B720-C1710D50477A}">
      <dgm:prSet/>
      <dgm:spPr/>
      <dgm:t>
        <a:bodyPr/>
        <a:lstStyle/>
        <a:p>
          <a:endParaRPr lang="zh-CN" altLang="en-US"/>
        </a:p>
      </dgm:t>
    </dgm:pt>
    <dgm:pt modelId="{8CDF4877-B862-43B9-8829-EE4319FF8EA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accent5">
                  <a:lumMod val="75000"/>
                </a:schemeClr>
              </a:solidFill>
            </a:rPr>
            <a:t>一致性</a:t>
          </a:r>
          <a:endParaRPr lang="zh-CN" altLang="en-US" sz="1600" dirty="0">
            <a:solidFill>
              <a:schemeClr val="accent5">
                <a:lumMod val="75000"/>
              </a:schemeClr>
            </a:solidFill>
          </a:endParaRPr>
        </a:p>
      </dgm:t>
    </dgm:pt>
    <dgm:pt modelId="{457191B0-5AA0-4987-8749-5B98A30F7942}" type="parTrans" cxnId="{3BA81BC5-A0B9-4BAE-BCD1-B66F5A44196C}">
      <dgm:prSet/>
      <dgm:spPr/>
      <dgm:t>
        <a:bodyPr/>
        <a:lstStyle/>
        <a:p>
          <a:endParaRPr lang="zh-CN" altLang="en-US"/>
        </a:p>
      </dgm:t>
    </dgm:pt>
    <dgm:pt modelId="{FBB5C04B-E0AD-435E-B87F-636D00F837CC}" type="sibTrans" cxnId="{3BA81BC5-A0B9-4BAE-BCD1-B66F5A44196C}">
      <dgm:prSet/>
      <dgm:spPr/>
      <dgm:t>
        <a:bodyPr/>
        <a:lstStyle/>
        <a:p>
          <a:endParaRPr lang="zh-CN" altLang="en-US"/>
        </a:p>
      </dgm:t>
    </dgm:pt>
    <dgm:pt modelId="{9DF2FD9D-CC78-449C-AD72-61005DD87A57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rgbClr val="C00000"/>
              </a:solidFill>
            </a:rPr>
            <a:t>描述</a:t>
          </a:r>
          <a:endParaRPr lang="zh-CN" altLang="en-US" sz="2800" dirty="0">
            <a:solidFill>
              <a:srgbClr val="C00000"/>
            </a:solidFill>
          </a:endParaRPr>
        </a:p>
      </dgm:t>
    </dgm:pt>
    <dgm:pt modelId="{3A820693-9459-463A-A370-0AC68FA10EF0}" type="parTrans" cxnId="{AC231687-2D45-43E6-9768-ED5E09061687}">
      <dgm:prSet/>
      <dgm:spPr/>
      <dgm:t>
        <a:bodyPr/>
        <a:lstStyle/>
        <a:p>
          <a:endParaRPr lang="zh-CN" altLang="en-US"/>
        </a:p>
      </dgm:t>
    </dgm:pt>
    <dgm:pt modelId="{B615C8DC-D01E-4C9C-9C2C-5FB864ADE75A}" type="sibTrans" cxnId="{AC231687-2D45-43E6-9768-ED5E09061687}">
      <dgm:prSet/>
      <dgm:spPr/>
      <dgm:t>
        <a:bodyPr/>
        <a:lstStyle/>
        <a:p>
          <a:endParaRPr lang="zh-CN" altLang="en-US"/>
        </a:p>
      </dgm:t>
    </dgm:pt>
    <dgm:pt modelId="{C8546247-41E6-451A-8CCC-2166A169171E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00B0F0"/>
              </a:solidFill>
            </a:rPr>
            <a:t>统一性</a:t>
          </a:r>
          <a:endParaRPr lang="zh-CN" altLang="en-US" sz="1600" dirty="0">
            <a:solidFill>
              <a:srgbClr val="00B0F0"/>
            </a:solidFill>
          </a:endParaRPr>
        </a:p>
      </dgm:t>
    </dgm:pt>
    <dgm:pt modelId="{CBCC95AD-BDD4-497D-89B9-877DA678FAE6}" type="parTrans" cxnId="{BF4B4972-81E9-45D1-9D3B-9BDF51E0A978}">
      <dgm:prSet/>
      <dgm:spPr/>
      <dgm:t>
        <a:bodyPr/>
        <a:lstStyle/>
        <a:p>
          <a:endParaRPr lang="zh-CN" altLang="en-US"/>
        </a:p>
      </dgm:t>
    </dgm:pt>
    <dgm:pt modelId="{E54E2327-E7BA-4607-B6A9-B18B0CACF057}" type="sibTrans" cxnId="{BF4B4972-81E9-45D1-9D3B-9BDF51E0A978}">
      <dgm:prSet/>
      <dgm:spPr/>
      <dgm:t>
        <a:bodyPr/>
        <a:lstStyle/>
        <a:p>
          <a:endParaRPr lang="zh-CN" altLang="en-US"/>
        </a:p>
      </dgm:t>
    </dgm:pt>
    <dgm:pt modelId="{5C314614-A180-49A2-85D4-F525A1D0EFEB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rgbClr val="C00000"/>
              </a:solidFill>
            </a:rPr>
            <a:t>系统</a:t>
          </a:r>
          <a:endParaRPr lang="zh-CN" altLang="en-US" sz="2800" dirty="0">
            <a:solidFill>
              <a:srgbClr val="C00000"/>
            </a:solidFill>
          </a:endParaRPr>
        </a:p>
      </dgm:t>
    </dgm:pt>
    <dgm:pt modelId="{3A10C14B-61CB-4D40-8CE6-27B15B220CC1}" type="parTrans" cxnId="{A67373BA-B470-4B94-AD91-346C8D9E0BC2}">
      <dgm:prSet/>
      <dgm:spPr/>
      <dgm:t>
        <a:bodyPr/>
        <a:lstStyle/>
        <a:p>
          <a:endParaRPr lang="zh-CN" altLang="en-US"/>
        </a:p>
      </dgm:t>
    </dgm:pt>
    <dgm:pt modelId="{C6D1E057-5B2A-44A5-951A-EB5683119FD6}" type="sibTrans" cxnId="{A67373BA-B470-4B94-AD91-346C8D9E0BC2}">
      <dgm:prSet/>
      <dgm:spPr/>
      <dgm:t>
        <a:bodyPr/>
        <a:lstStyle/>
        <a:p>
          <a:endParaRPr lang="zh-CN" altLang="en-US"/>
        </a:p>
      </dgm:t>
    </dgm:pt>
    <dgm:pt modelId="{8214DFEB-6624-405E-B8BF-AB1CEED56DA7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00CC66"/>
              </a:solidFill>
            </a:rPr>
            <a:t>可访问性</a:t>
          </a:r>
          <a:endParaRPr lang="zh-CN" altLang="en-US" sz="1600" dirty="0">
            <a:solidFill>
              <a:srgbClr val="00CC66"/>
            </a:solidFill>
          </a:endParaRPr>
        </a:p>
      </dgm:t>
    </dgm:pt>
    <dgm:pt modelId="{5CDC7F13-3DAF-4DFA-80F4-8D5DD9C527BE}" type="parTrans" cxnId="{019BE12B-460E-4746-9A25-476BEDDCAACC}">
      <dgm:prSet/>
      <dgm:spPr/>
      <dgm:t>
        <a:bodyPr/>
        <a:lstStyle/>
        <a:p>
          <a:endParaRPr lang="zh-CN" altLang="en-US"/>
        </a:p>
      </dgm:t>
    </dgm:pt>
    <dgm:pt modelId="{B7209C7A-41FD-4F32-9F03-ED24FB4D2153}" type="sibTrans" cxnId="{019BE12B-460E-4746-9A25-476BEDDCAACC}">
      <dgm:prSet/>
      <dgm:spPr/>
      <dgm:t>
        <a:bodyPr/>
        <a:lstStyle/>
        <a:p>
          <a:endParaRPr lang="zh-CN" altLang="en-US"/>
        </a:p>
      </dgm:t>
    </dgm:pt>
    <dgm:pt modelId="{4C7F08DC-BD21-42B8-9717-8DBCCAC3E310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rgbClr val="C00000"/>
              </a:solidFill>
            </a:rPr>
            <a:t>应用</a:t>
          </a:r>
          <a:endParaRPr lang="zh-CN" altLang="en-US" sz="2800" dirty="0">
            <a:solidFill>
              <a:srgbClr val="C00000"/>
            </a:solidFill>
          </a:endParaRPr>
        </a:p>
      </dgm:t>
    </dgm:pt>
    <dgm:pt modelId="{5FEF4E20-4B1F-4B19-A5B3-10F829395F3A}" type="parTrans" cxnId="{B919503A-2A96-4E8A-BD17-4679D45F02B9}">
      <dgm:prSet/>
      <dgm:spPr/>
      <dgm:t>
        <a:bodyPr/>
        <a:lstStyle/>
        <a:p>
          <a:endParaRPr lang="zh-CN" altLang="en-US"/>
        </a:p>
      </dgm:t>
    </dgm:pt>
    <dgm:pt modelId="{EE7C09B3-EBE0-4A7A-93D1-B8AC660C8C2A}" type="sibTrans" cxnId="{B919503A-2A96-4E8A-BD17-4679D45F02B9}">
      <dgm:prSet/>
      <dgm:spPr/>
      <dgm:t>
        <a:bodyPr/>
        <a:lstStyle/>
        <a:p>
          <a:endParaRPr lang="zh-CN" altLang="en-US"/>
        </a:p>
      </dgm:t>
    </dgm:pt>
    <dgm:pt modelId="{5EB4908D-F541-4664-AC38-8BCEC0BD87B3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accent5">
                  <a:lumMod val="75000"/>
                </a:schemeClr>
              </a:solidFill>
            </a:rPr>
            <a:t>时效性</a:t>
          </a:r>
          <a:endParaRPr lang="zh-CN" altLang="en-US" sz="1600" dirty="0">
            <a:solidFill>
              <a:schemeClr val="accent5">
                <a:lumMod val="75000"/>
              </a:schemeClr>
            </a:solidFill>
          </a:endParaRPr>
        </a:p>
      </dgm:t>
    </dgm:pt>
    <dgm:pt modelId="{6EF1A5F1-F81A-4F9A-A7ED-A6C2D78372AC}" type="parTrans" cxnId="{F8CC5636-0293-4E50-A046-262E0C006DBC}">
      <dgm:prSet/>
      <dgm:spPr/>
      <dgm:t>
        <a:bodyPr/>
        <a:lstStyle/>
        <a:p>
          <a:endParaRPr lang="zh-CN" altLang="en-US"/>
        </a:p>
      </dgm:t>
    </dgm:pt>
    <dgm:pt modelId="{708D5063-1321-42AA-A475-38493A06E144}" type="sibTrans" cxnId="{F8CC5636-0293-4E50-A046-262E0C006DBC}">
      <dgm:prSet/>
      <dgm:spPr/>
      <dgm:t>
        <a:bodyPr/>
        <a:lstStyle/>
        <a:p>
          <a:endParaRPr lang="zh-CN" altLang="en-US"/>
        </a:p>
      </dgm:t>
    </dgm:pt>
    <dgm:pt modelId="{783C8A8A-0797-41A3-BE68-B1416A9CF876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accent5">
                  <a:lumMod val="75000"/>
                </a:schemeClr>
              </a:solidFill>
            </a:rPr>
            <a:t>可靠性</a:t>
          </a:r>
          <a:endParaRPr lang="zh-CN" altLang="en-US" sz="1600" dirty="0">
            <a:solidFill>
              <a:schemeClr val="accent5">
                <a:lumMod val="75000"/>
              </a:schemeClr>
            </a:solidFill>
          </a:endParaRPr>
        </a:p>
      </dgm:t>
    </dgm:pt>
    <dgm:pt modelId="{4B36258E-4186-4858-B4AD-2BD88A905C80}" type="parTrans" cxnId="{FEBC1F07-0ACE-4429-91EB-76829479ADB6}">
      <dgm:prSet/>
      <dgm:spPr/>
      <dgm:t>
        <a:bodyPr/>
        <a:lstStyle/>
        <a:p>
          <a:endParaRPr lang="zh-CN" altLang="en-US"/>
        </a:p>
      </dgm:t>
    </dgm:pt>
    <dgm:pt modelId="{D79E43F5-1934-4B77-B4BF-1C367A382C34}" type="sibTrans" cxnId="{FEBC1F07-0ACE-4429-91EB-76829479ADB6}">
      <dgm:prSet/>
      <dgm:spPr/>
      <dgm:t>
        <a:bodyPr/>
        <a:lstStyle/>
        <a:p>
          <a:endParaRPr lang="zh-CN" altLang="en-US"/>
        </a:p>
      </dgm:t>
    </dgm:pt>
    <dgm:pt modelId="{42A2BCCC-B39E-4984-BF88-A87EE465468B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00B0F0"/>
              </a:solidFill>
            </a:rPr>
            <a:t>可理解性</a:t>
          </a:r>
          <a:endParaRPr lang="zh-CN" altLang="en-US" sz="1600" dirty="0">
            <a:solidFill>
              <a:srgbClr val="00B0F0"/>
            </a:solidFill>
          </a:endParaRPr>
        </a:p>
      </dgm:t>
    </dgm:pt>
    <dgm:pt modelId="{84AA755E-225C-461B-9DB4-457ADD0F16FF}" type="parTrans" cxnId="{53F7DABE-DD53-44DA-8548-199A4EB5C211}">
      <dgm:prSet/>
      <dgm:spPr/>
      <dgm:t>
        <a:bodyPr/>
        <a:lstStyle/>
        <a:p>
          <a:endParaRPr lang="zh-CN" altLang="en-US"/>
        </a:p>
      </dgm:t>
    </dgm:pt>
    <dgm:pt modelId="{7EE7A265-B924-48C6-AA8A-A653C4042610}" type="sibTrans" cxnId="{53F7DABE-DD53-44DA-8548-199A4EB5C211}">
      <dgm:prSet/>
      <dgm:spPr/>
      <dgm:t>
        <a:bodyPr/>
        <a:lstStyle/>
        <a:p>
          <a:endParaRPr lang="zh-CN" altLang="en-US"/>
        </a:p>
      </dgm:t>
    </dgm:pt>
    <dgm:pt modelId="{F05D1DEA-7B30-4D65-8686-64FF93D33EE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00B0F0"/>
              </a:solidFill>
            </a:rPr>
            <a:t>功能性</a:t>
          </a:r>
          <a:endParaRPr lang="zh-CN" altLang="en-US" sz="1600" dirty="0">
            <a:solidFill>
              <a:srgbClr val="00B0F0"/>
            </a:solidFill>
          </a:endParaRPr>
        </a:p>
      </dgm:t>
    </dgm:pt>
    <dgm:pt modelId="{B1999F6A-C2A7-49EA-B077-9488613CBFE3}" type="parTrans" cxnId="{D99DC8F3-E10F-405F-B574-D5E765EDC167}">
      <dgm:prSet/>
      <dgm:spPr/>
      <dgm:t>
        <a:bodyPr/>
        <a:lstStyle/>
        <a:p>
          <a:endParaRPr lang="zh-CN" altLang="en-US"/>
        </a:p>
      </dgm:t>
    </dgm:pt>
    <dgm:pt modelId="{523FC067-BC15-41D8-B1A3-663213A7BAB3}" type="sibTrans" cxnId="{D99DC8F3-E10F-405F-B574-D5E765EDC167}">
      <dgm:prSet/>
      <dgm:spPr/>
      <dgm:t>
        <a:bodyPr/>
        <a:lstStyle/>
        <a:p>
          <a:endParaRPr lang="zh-CN" altLang="en-US"/>
        </a:p>
      </dgm:t>
    </dgm:pt>
    <dgm:pt modelId="{657C56F1-4C31-4ADB-8CD3-5E19A94BF1AF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00CC66"/>
              </a:solidFill>
            </a:rPr>
            <a:t>系统的性能</a:t>
          </a:r>
          <a:endParaRPr lang="zh-CN" altLang="en-US" sz="1600" dirty="0">
            <a:solidFill>
              <a:srgbClr val="00CC66"/>
            </a:solidFill>
          </a:endParaRPr>
        </a:p>
      </dgm:t>
    </dgm:pt>
    <dgm:pt modelId="{4C9A6A48-685A-452E-9414-903F4924B57B}" type="parTrans" cxnId="{66580FBE-7AC3-4DEE-B195-F7F30A8C0C57}">
      <dgm:prSet/>
      <dgm:spPr/>
      <dgm:t>
        <a:bodyPr/>
        <a:lstStyle/>
        <a:p>
          <a:endParaRPr lang="zh-CN" altLang="en-US"/>
        </a:p>
      </dgm:t>
    </dgm:pt>
    <dgm:pt modelId="{C2BF1C74-35B6-4A99-9D8C-B0ED7ABC3B69}" type="sibTrans" cxnId="{66580FBE-7AC3-4DEE-B195-F7F30A8C0C57}">
      <dgm:prSet/>
      <dgm:spPr/>
      <dgm:t>
        <a:bodyPr/>
        <a:lstStyle/>
        <a:p>
          <a:endParaRPr lang="zh-CN" altLang="en-US"/>
        </a:p>
      </dgm:t>
    </dgm:pt>
    <dgm:pt modelId="{95D917EC-AAE6-4508-B8C4-1430463B746E}">
      <dgm:prSet phldrT="[文本]" custT="1"/>
      <dgm:spPr/>
      <dgm:t>
        <a:bodyPr/>
        <a:lstStyle/>
        <a:p>
          <a:endParaRPr lang="zh-CN" altLang="en-US" sz="1600" dirty="0">
            <a:solidFill>
              <a:schemeClr val="accent3">
                <a:lumMod val="50000"/>
              </a:schemeClr>
            </a:solidFill>
          </a:endParaRPr>
        </a:p>
      </dgm:t>
    </dgm:pt>
    <dgm:pt modelId="{2E1BA4C0-8784-4F73-B994-3D382A21DDD6}" type="sibTrans" cxnId="{FD14BA45-19EB-4CBF-BC4B-717296933642}">
      <dgm:prSet/>
      <dgm:spPr/>
      <dgm:t>
        <a:bodyPr/>
        <a:lstStyle/>
        <a:p>
          <a:endParaRPr lang="zh-CN" altLang="en-US"/>
        </a:p>
      </dgm:t>
    </dgm:pt>
    <dgm:pt modelId="{6AECED0B-B498-4A27-945F-D52D6F00D01B}" type="parTrans" cxnId="{FD14BA45-19EB-4CBF-BC4B-717296933642}">
      <dgm:prSet/>
      <dgm:spPr/>
      <dgm:t>
        <a:bodyPr/>
        <a:lstStyle/>
        <a:p>
          <a:endParaRPr lang="zh-CN" altLang="en-US"/>
        </a:p>
      </dgm:t>
    </dgm:pt>
    <dgm:pt modelId="{C744332E-F3E4-4B4D-8106-9BF4217BF33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accent3">
                  <a:lumMod val="50000"/>
                </a:schemeClr>
              </a:solidFill>
            </a:rPr>
            <a:t>相关许可协议</a:t>
          </a:r>
          <a:endParaRPr lang="zh-CN" altLang="en-US" sz="1600" dirty="0">
            <a:solidFill>
              <a:schemeClr val="accent3">
                <a:lumMod val="50000"/>
              </a:schemeClr>
            </a:solidFill>
          </a:endParaRPr>
        </a:p>
      </dgm:t>
    </dgm:pt>
    <dgm:pt modelId="{2AE4CE7A-0A6D-4F77-B13B-3DB4A41CEFB0}" type="sibTrans" cxnId="{2E761BAC-419C-44C8-ACC4-D16F5F3FA64B}">
      <dgm:prSet/>
      <dgm:spPr/>
      <dgm:t>
        <a:bodyPr/>
        <a:lstStyle/>
        <a:p>
          <a:endParaRPr lang="zh-CN" altLang="en-US"/>
        </a:p>
      </dgm:t>
    </dgm:pt>
    <dgm:pt modelId="{1E3654E4-C463-4EDB-B82A-BCD3104B1CF1}" type="parTrans" cxnId="{2E761BAC-419C-44C8-ACC4-D16F5F3FA64B}">
      <dgm:prSet/>
      <dgm:spPr/>
      <dgm:t>
        <a:bodyPr/>
        <a:lstStyle/>
        <a:p>
          <a:endParaRPr lang="zh-CN" altLang="en-US"/>
        </a:p>
      </dgm:t>
    </dgm:pt>
    <dgm:pt modelId="{40774B78-E353-492F-A7FA-EF2B0CD9D779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accent3">
                  <a:lumMod val="50000"/>
                </a:schemeClr>
              </a:solidFill>
            </a:rPr>
            <a:t>数据质量</a:t>
          </a:r>
          <a:endParaRPr lang="zh-CN" altLang="en-US" sz="1600" dirty="0">
            <a:solidFill>
              <a:schemeClr val="accent3">
                <a:lumMod val="50000"/>
              </a:schemeClr>
            </a:solidFill>
          </a:endParaRPr>
        </a:p>
      </dgm:t>
    </dgm:pt>
    <dgm:pt modelId="{583D80B7-5F7A-4D09-93EC-67EACF659308}" type="sibTrans" cxnId="{3F062415-0BB0-4608-940F-C7E669252732}">
      <dgm:prSet/>
      <dgm:spPr/>
      <dgm:t>
        <a:bodyPr/>
        <a:lstStyle/>
        <a:p>
          <a:endParaRPr lang="zh-CN" altLang="en-US"/>
        </a:p>
      </dgm:t>
    </dgm:pt>
    <dgm:pt modelId="{B220938D-804A-420A-BFB7-D986DDF0D6E7}" type="parTrans" cxnId="{3F062415-0BB0-4608-940F-C7E669252732}">
      <dgm:prSet/>
      <dgm:spPr/>
      <dgm:t>
        <a:bodyPr/>
        <a:lstStyle/>
        <a:p>
          <a:endParaRPr lang="zh-CN" altLang="en-US"/>
        </a:p>
      </dgm:t>
    </dgm:pt>
    <dgm:pt modelId="{C0B56726-5116-428A-B298-8F73DB6F024B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accent3">
                  <a:lumMod val="50000"/>
                </a:schemeClr>
              </a:solidFill>
            </a:rPr>
            <a:t>文档有效性</a:t>
          </a:r>
          <a:endParaRPr lang="zh-CN" altLang="en-US" sz="1600" dirty="0">
            <a:solidFill>
              <a:schemeClr val="accent3">
                <a:lumMod val="50000"/>
              </a:schemeClr>
            </a:solidFill>
          </a:endParaRPr>
        </a:p>
      </dgm:t>
    </dgm:pt>
    <dgm:pt modelId="{80A2C53A-E4EB-47F4-BFE2-7DBB87BEECEC}" type="sibTrans" cxnId="{388DD346-C179-4848-AFBC-A9F5C6609F69}">
      <dgm:prSet/>
      <dgm:spPr/>
      <dgm:t>
        <a:bodyPr/>
        <a:lstStyle/>
        <a:p>
          <a:endParaRPr lang="zh-CN" altLang="en-US"/>
        </a:p>
      </dgm:t>
    </dgm:pt>
    <dgm:pt modelId="{4F47728C-9D30-44E6-8318-25C0498A3547}" type="parTrans" cxnId="{388DD346-C179-4848-AFBC-A9F5C6609F69}">
      <dgm:prSet/>
      <dgm:spPr/>
      <dgm:t>
        <a:bodyPr/>
        <a:lstStyle/>
        <a:p>
          <a:endParaRPr lang="zh-CN" altLang="en-US"/>
        </a:p>
      </dgm:t>
    </dgm:pt>
    <dgm:pt modelId="{5C614C69-0579-41B4-AE5B-34766BCA4164}" type="pres">
      <dgm:prSet presAssocID="{EC31B77F-00D1-4D18-9BEF-ABE05857817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84CFBF-AA46-433E-8993-5D6654073B8E}" type="pres">
      <dgm:prSet presAssocID="{EC31B77F-00D1-4D18-9BEF-ABE05857817D}" presName="children" presStyleCnt="0"/>
      <dgm:spPr/>
    </dgm:pt>
    <dgm:pt modelId="{739E451A-C610-48F1-A009-B3F91CD6F328}" type="pres">
      <dgm:prSet presAssocID="{EC31B77F-00D1-4D18-9BEF-ABE05857817D}" presName="child1group" presStyleCnt="0"/>
      <dgm:spPr/>
    </dgm:pt>
    <dgm:pt modelId="{18408315-F909-4AB7-96D7-37416D61E73C}" type="pres">
      <dgm:prSet presAssocID="{EC31B77F-00D1-4D18-9BEF-ABE05857817D}" presName="child1" presStyleLbl="bgAcc1" presStyleIdx="0" presStyleCnt="4" custScaleX="118925"/>
      <dgm:spPr/>
      <dgm:t>
        <a:bodyPr/>
        <a:lstStyle/>
        <a:p>
          <a:endParaRPr lang="zh-CN" altLang="en-US"/>
        </a:p>
      </dgm:t>
    </dgm:pt>
    <dgm:pt modelId="{7CB5DDD9-741A-4B55-8629-8841E8DE519B}" type="pres">
      <dgm:prSet presAssocID="{EC31B77F-00D1-4D18-9BEF-ABE05857817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8D7663-E287-43D0-B944-CE0CC15EB35D}" type="pres">
      <dgm:prSet presAssocID="{EC31B77F-00D1-4D18-9BEF-ABE05857817D}" presName="child2group" presStyleCnt="0"/>
      <dgm:spPr/>
    </dgm:pt>
    <dgm:pt modelId="{2CA8A638-32E6-4A50-AAB7-6A183615D7C7}" type="pres">
      <dgm:prSet presAssocID="{EC31B77F-00D1-4D18-9BEF-ABE05857817D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A54BD4BA-A88B-4983-A2C5-C4848369EF8D}" type="pres">
      <dgm:prSet presAssocID="{EC31B77F-00D1-4D18-9BEF-ABE05857817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E0BB77-1B56-4AC0-A1DA-6AE49BF51622}" type="pres">
      <dgm:prSet presAssocID="{EC31B77F-00D1-4D18-9BEF-ABE05857817D}" presName="child3group" presStyleCnt="0"/>
      <dgm:spPr/>
    </dgm:pt>
    <dgm:pt modelId="{16D01CE2-440B-4070-AEFB-B0CC3FEE5DF8}" type="pres">
      <dgm:prSet presAssocID="{EC31B77F-00D1-4D18-9BEF-ABE05857817D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344672FB-D8A3-464A-9754-8033C0B8B108}" type="pres">
      <dgm:prSet presAssocID="{EC31B77F-00D1-4D18-9BEF-ABE05857817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D8A279-BAA4-4162-B2E7-0AA53B743AEF}" type="pres">
      <dgm:prSet presAssocID="{EC31B77F-00D1-4D18-9BEF-ABE05857817D}" presName="child4group" presStyleCnt="0"/>
      <dgm:spPr/>
    </dgm:pt>
    <dgm:pt modelId="{749ADBFF-BB76-4664-87E9-58F758315B61}" type="pres">
      <dgm:prSet presAssocID="{EC31B77F-00D1-4D18-9BEF-ABE05857817D}" presName="child4" presStyleLbl="bgAcc1" presStyleIdx="3" presStyleCnt="4" custScaleX="117605"/>
      <dgm:spPr/>
      <dgm:t>
        <a:bodyPr/>
        <a:lstStyle/>
        <a:p>
          <a:endParaRPr lang="zh-CN" altLang="en-US"/>
        </a:p>
      </dgm:t>
    </dgm:pt>
    <dgm:pt modelId="{2CD9CF57-5A7B-4879-8B12-2A3CFFA23AE6}" type="pres">
      <dgm:prSet presAssocID="{EC31B77F-00D1-4D18-9BEF-ABE05857817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F2040C-D496-49CC-AF60-61609AE70060}" type="pres">
      <dgm:prSet presAssocID="{EC31B77F-00D1-4D18-9BEF-ABE05857817D}" presName="childPlaceholder" presStyleCnt="0"/>
      <dgm:spPr/>
    </dgm:pt>
    <dgm:pt modelId="{9E3BA681-3834-4C7D-81A7-80774CCF2FE8}" type="pres">
      <dgm:prSet presAssocID="{EC31B77F-00D1-4D18-9BEF-ABE05857817D}" presName="circle" presStyleCnt="0"/>
      <dgm:spPr/>
    </dgm:pt>
    <dgm:pt modelId="{674337CA-DE08-46B4-B709-6A50C727A953}" type="pres">
      <dgm:prSet presAssocID="{EC31B77F-00D1-4D18-9BEF-ABE05857817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858E5-8598-4DFD-85F8-E4246173F478}" type="pres">
      <dgm:prSet presAssocID="{EC31B77F-00D1-4D18-9BEF-ABE05857817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4FB0F0-42C1-4A19-A766-32265932E0E3}" type="pres">
      <dgm:prSet presAssocID="{EC31B77F-00D1-4D18-9BEF-ABE05857817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5D71E5-B57A-4645-9C58-4F907764BB1C}" type="pres">
      <dgm:prSet presAssocID="{EC31B77F-00D1-4D18-9BEF-ABE05857817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EA9C4F-C026-4BD4-A0B8-797B4C0F45BA}" type="pres">
      <dgm:prSet presAssocID="{EC31B77F-00D1-4D18-9BEF-ABE05857817D}" presName="quadrantPlaceholder" presStyleCnt="0"/>
      <dgm:spPr/>
    </dgm:pt>
    <dgm:pt modelId="{38AB30C2-0E4F-42E1-8580-01CDE2BC6E52}" type="pres">
      <dgm:prSet presAssocID="{EC31B77F-00D1-4D18-9BEF-ABE05857817D}" presName="center1" presStyleLbl="fgShp" presStyleIdx="0" presStyleCnt="2"/>
      <dgm:spPr/>
    </dgm:pt>
    <dgm:pt modelId="{F26ABFA6-7D0B-420F-A0B5-3668842B7A72}" type="pres">
      <dgm:prSet presAssocID="{EC31B77F-00D1-4D18-9BEF-ABE05857817D}" presName="center2" presStyleLbl="fgShp" presStyleIdx="1" presStyleCnt="2"/>
      <dgm:spPr/>
    </dgm:pt>
  </dgm:ptLst>
  <dgm:cxnLst>
    <dgm:cxn modelId="{9D8317E9-CBA6-4EF7-AD87-636538B840F3}" type="presOf" srcId="{4AB91A84-15AF-4EFA-8C2C-BD6D72924D72}" destId="{674337CA-DE08-46B4-B709-6A50C727A953}" srcOrd="0" destOrd="0" presId="urn:microsoft.com/office/officeart/2005/8/layout/cycle4"/>
    <dgm:cxn modelId="{BF4B4972-81E9-45D1-9D3B-9BDF51E0A978}" srcId="{9DF2FD9D-CC78-449C-AD72-61005DD87A57}" destId="{C8546247-41E6-451A-8CCC-2166A169171E}" srcOrd="0" destOrd="0" parTransId="{CBCC95AD-BDD4-497D-89B9-877DA678FAE6}" sibTransId="{E54E2327-E7BA-4607-B6A9-B18B0CACF057}"/>
    <dgm:cxn modelId="{F8CC5636-0293-4E50-A046-262E0C006DBC}" srcId="{4AB91A84-15AF-4EFA-8C2C-BD6D72924D72}" destId="{5EB4908D-F541-4664-AC38-8BCEC0BD87B3}" srcOrd="1" destOrd="0" parTransId="{6EF1A5F1-F81A-4F9A-A7ED-A6C2D78372AC}" sibTransId="{708D5063-1321-42AA-A475-38493A06E144}"/>
    <dgm:cxn modelId="{90E33CB1-7035-45E6-931A-B0FA0B7B9D6F}" type="presOf" srcId="{657C56F1-4C31-4ADB-8CD3-5E19A94BF1AF}" destId="{16D01CE2-440B-4070-AEFB-B0CC3FEE5DF8}" srcOrd="0" destOrd="1" presId="urn:microsoft.com/office/officeart/2005/8/layout/cycle4"/>
    <dgm:cxn modelId="{90189438-FFF5-4EC9-9CDB-BA2BEA404294}" type="presOf" srcId="{783C8A8A-0797-41A3-BE68-B1416A9CF876}" destId="{18408315-F909-4AB7-96D7-37416D61E73C}" srcOrd="0" destOrd="2" presId="urn:microsoft.com/office/officeart/2005/8/layout/cycle4"/>
    <dgm:cxn modelId="{8F11920B-1CFB-4162-B0F0-E6C5739CE406}" type="presOf" srcId="{42A2BCCC-B39E-4984-BF88-A87EE465468B}" destId="{2CA8A638-32E6-4A50-AAB7-6A183615D7C7}" srcOrd="0" destOrd="1" presId="urn:microsoft.com/office/officeart/2005/8/layout/cycle4"/>
    <dgm:cxn modelId="{FD14BA45-19EB-4CBF-BC4B-717296933642}" srcId="{4C7F08DC-BD21-42B8-9717-8DBCCAC3E310}" destId="{95D917EC-AAE6-4508-B8C4-1430463B746E}" srcOrd="3" destOrd="0" parTransId="{6AECED0B-B498-4A27-945F-D52D6F00D01B}" sibTransId="{2E1BA4C0-8784-4F73-B994-3D382A21DDD6}"/>
    <dgm:cxn modelId="{4A7BE6E4-111B-41AE-A3A9-82AD7E456F0F}" type="presOf" srcId="{C8546247-41E6-451A-8CCC-2166A169171E}" destId="{2CA8A638-32E6-4A50-AAB7-6A183615D7C7}" srcOrd="0" destOrd="0" presId="urn:microsoft.com/office/officeart/2005/8/layout/cycle4"/>
    <dgm:cxn modelId="{6FFEE92F-5459-41FE-9BA6-CCB6C0D36640}" type="presOf" srcId="{F05D1DEA-7B30-4D65-8686-64FF93D33EE2}" destId="{A54BD4BA-A88B-4983-A2C5-C4848369EF8D}" srcOrd="1" destOrd="2" presId="urn:microsoft.com/office/officeart/2005/8/layout/cycle4"/>
    <dgm:cxn modelId="{F33B2B98-70C8-4081-B2D2-B7D2B1DE1465}" type="presOf" srcId="{5EB4908D-F541-4664-AC38-8BCEC0BD87B3}" destId="{7CB5DDD9-741A-4B55-8629-8841E8DE519B}" srcOrd="1" destOrd="1" presId="urn:microsoft.com/office/officeart/2005/8/layout/cycle4"/>
    <dgm:cxn modelId="{281C63A9-8C2C-48E0-A5CD-52EF64C79DFF}" type="presOf" srcId="{9DF2FD9D-CC78-449C-AD72-61005DD87A57}" destId="{916858E5-8598-4DFD-85F8-E4246173F478}" srcOrd="0" destOrd="0" presId="urn:microsoft.com/office/officeart/2005/8/layout/cycle4"/>
    <dgm:cxn modelId="{AC231687-2D45-43E6-9768-ED5E09061687}" srcId="{EC31B77F-00D1-4D18-9BEF-ABE05857817D}" destId="{9DF2FD9D-CC78-449C-AD72-61005DD87A57}" srcOrd="1" destOrd="0" parTransId="{3A820693-9459-463A-A370-0AC68FA10EF0}" sibTransId="{B615C8DC-D01E-4C9C-9C2C-5FB864ADE75A}"/>
    <dgm:cxn modelId="{019BE12B-460E-4746-9A25-476BEDDCAACC}" srcId="{5C314614-A180-49A2-85D4-F525A1D0EFEB}" destId="{8214DFEB-6624-405E-B8BF-AB1CEED56DA7}" srcOrd="0" destOrd="0" parTransId="{5CDC7F13-3DAF-4DFA-80F4-8D5DD9C527BE}" sibTransId="{B7209C7A-41FD-4F32-9F03-ED24FB4D2153}"/>
    <dgm:cxn modelId="{6FC5E18E-50AC-40A1-9582-E8C89E01F2A1}" type="presOf" srcId="{C8546247-41E6-451A-8CCC-2166A169171E}" destId="{A54BD4BA-A88B-4983-A2C5-C4848369EF8D}" srcOrd="1" destOrd="0" presId="urn:microsoft.com/office/officeart/2005/8/layout/cycle4"/>
    <dgm:cxn modelId="{FEBC1F07-0ACE-4429-91EB-76829479ADB6}" srcId="{4AB91A84-15AF-4EFA-8C2C-BD6D72924D72}" destId="{783C8A8A-0797-41A3-BE68-B1416A9CF876}" srcOrd="2" destOrd="0" parTransId="{4B36258E-4186-4858-B4AD-2BD88A905C80}" sibTransId="{D79E43F5-1934-4B77-B4BF-1C367A382C34}"/>
    <dgm:cxn modelId="{977151DF-27BC-46DC-B5D5-CCB66E687522}" type="presOf" srcId="{C0B56726-5116-428A-B298-8F73DB6F024B}" destId="{749ADBFF-BB76-4664-87E9-58F758315B61}" srcOrd="0" destOrd="0" presId="urn:microsoft.com/office/officeart/2005/8/layout/cycle4"/>
    <dgm:cxn modelId="{2E761BAC-419C-44C8-ACC4-D16F5F3FA64B}" srcId="{4C7F08DC-BD21-42B8-9717-8DBCCAC3E310}" destId="{C744332E-F3E4-4B4D-8106-9BF4217BF332}" srcOrd="2" destOrd="0" parTransId="{1E3654E4-C463-4EDB-B82A-BCD3104B1CF1}" sibTransId="{2AE4CE7A-0A6D-4F77-B13B-3DB4A41CEFB0}"/>
    <dgm:cxn modelId="{AFC182B4-6C8E-434E-8611-CBDA3590FDA4}" type="presOf" srcId="{40774B78-E353-492F-A7FA-EF2B0CD9D779}" destId="{2CD9CF57-5A7B-4879-8B12-2A3CFFA23AE6}" srcOrd="1" destOrd="1" presId="urn:microsoft.com/office/officeart/2005/8/layout/cycle4"/>
    <dgm:cxn modelId="{3BA81BC5-A0B9-4BAE-BCD1-B66F5A44196C}" srcId="{4AB91A84-15AF-4EFA-8C2C-BD6D72924D72}" destId="{8CDF4877-B862-43B9-8829-EE4319FF8EA2}" srcOrd="0" destOrd="0" parTransId="{457191B0-5AA0-4987-8749-5B98A30F7942}" sibTransId="{FBB5C04B-E0AD-435E-B87F-636D00F837CC}"/>
    <dgm:cxn modelId="{B919503A-2A96-4E8A-BD17-4679D45F02B9}" srcId="{EC31B77F-00D1-4D18-9BEF-ABE05857817D}" destId="{4C7F08DC-BD21-42B8-9717-8DBCCAC3E310}" srcOrd="3" destOrd="0" parTransId="{5FEF4E20-4B1F-4B19-A5B3-10F829395F3A}" sibTransId="{EE7C09B3-EBE0-4A7A-93D1-B8AC660C8C2A}"/>
    <dgm:cxn modelId="{D99DC8F3-E10F-405F-B574-D5E765EDC167}" srcId="{9DF2FD9D-CC78-449C-AD72-61005DD87A57}" destId="{F05D1DEA-7B30-4D65-8686-64FF93D33EE2}" srcOrd="2" destOrd="0" parTransId="{B1999F6A-C2A7-49EA-B077-9488613CBFE3}" sibTransId="{523FC067-BC15-41D8-B1A3-663213A7BAB3}"/>
    <dgm:cxn modelId="{388DD346-C179-4848-AFBC-A9F5C6609F69}" srcId="{4C7F08DC-BD21-42B8-9717-8DBCCAC3E310}" destId="{C0B56726-5116-428A-B298-8F73DB6F024B}" srcOrd="0" destOrd="0" parTransId="{4F47728C-9D30-44E6-8318-25C0498A3547}" sibTransId="{80A2C53A-E4EB-47F4-BFE2-7DBB87BEECEC}"/>
    <dgm:cxn modelId="{9BA1EDFA-F374-4B06-B1E3-609ABD3EAEA9}" type="presOf" srcId="{C744332E-F3E4-4B4D-8106-9BF4217BF332}" destId="{2CD9CF57-5A7B-4879-8B12-2A3CFFA23AE6}" srcOrd="1" destOrd="2" presId="urn:microsoft.com/office/officeart/2005/8/layout/cycle4"/>
    <dgm:cxn modelId="{ACD9664C-562A-43D9-9762-AFACE4C56B64}" type="presOf" srcId="{8214DFEB-6624-405E-B8BF-AB1CEED56DA7}" destId="{344672FB-D8A3-464A-9754-8033C0B8B108}" srcOrd="1" destOrd="0" presId="urn:microsoft.com/office/officeart/2005/8/layout/cycle4"/>
    <dgm:cxn modelId="{4126B3F3-590D-47EC-9861-F309DC5017A5}" type="presOf" srcId="{C0B56726-5116-428A-B298-8F73DB6F024B}" destId="{2CD9CF57-5A7B-4879-8B12-2A3CFFA23AE6}" srcOrd="1" destOrd="0" presId="urn:microsoft.com/office/officeart/2005/8/layout/cycle4"/>
    <dgm:cxn modelId="{86E7D86C-4DFC-47B0-B720-C1710D50477A}" srcId="{EC31B77F-00D1-4D18-9BEF-ABE05857817D}" destId="{4AB91A84-15AF-4EFA-8C2C-BD6D72924D72}" srcOrd="0" destOrd="0" parTransId="{5D00DA64-2483-43EB-A625-B067EA6208EF}" sibTransId="{FB6BD77F-1D74-4406-B3A3-45666DC0C590}"/>
    <dgm:cxn modelId="{F40BE5DF-0FE3-443A-B5E5-3F64100929F3}" type="presOf" srcId="{42A2BCCC-B39E-4984-BF88-A87EE465468B}" destId="{A54BD4BA-A88B-4983-A2C5-C4848369EF8D}" srcOrd="1" destOrd="1" presId="urn:microsoft.com/office/officeart/2005/8/layout/cycle4"/>
    <dgm:cxn modelId="{E826877C-8400-4EFB-9038-A656CE8874B8}" type="presOf" srcId="{783C8A8A-0797-41A3-BE68-B1416A9CF876}" destId="{7CB5DDD9-741A-4B55-8629-8841E8DE519B}" srcOrd="1" destOrd="2" presId="urn:microsoft.com/office/officeart/2005/8/layout/cycle4"/>
    <dgm:cxn modelId="{8427B75F-87BF-45DD-BCF2-88F93257CFCF}" type="presOf" srcId="{8214DFEB-6624-405E-B8BF-AB1CEED56DA7}" destId="{16D01CE2-440B-4070-AEFB-B0CC3FEE5DF8}" srcOrd="0" destOrd="0" presId="urn:microsoft.com/office/officeart/2005/8/layout/cycle4"/>
    <dgm:cxn modelId="{9C7BC724-0DEE-4229-B742-E1EA43EEF1C0}" type="presOf" srcId="{C744332E-F3E4-4B4D-8106-9BF4217BF332}" destId="{749ADBFF-BB76-4664-87E9-58F758315B61}" srcOrd="0" destOrd="2" presId="urn:microsoft.com/office/officeart/2005/8/layout/cycle4"/>
    <dgm:cxn modelId="{1ACEF518-AC73-48EE-BF40-0A4D4C29D032}" type="presOf" srcId="{8CDF4877-B862-43B9-8829-EE4319FF8EA2}" destId="{18408315-F909-4AB7-96D7-37416D61E73C}" srcOrd="0" destOrd="0" presId="urn:microsoft.com/office/officeart/2005/8/layout/cycle4"/>
    <dgm:cxn modelId="{32516980-2201-4B73-A895-7F1B04732055}" type="presOf" srcId="{95D917EC-AAE6-4508-B8C4-1430463B746E}" destId="{749ADBFF-BB76-4664-87E9-58F758315B61}" srcOrd="0" destOrd="3" presId="urn:microsoft.com/office/officeart/2005/8/layout/cycle4"/>
    <dgm:cxn modelId="{349A27DA-F0D0-42C4-85D6-8253DF4EADA3}" type="presOf" srcId="{4C7F08DC-BD21-42B8-9717-8DBCCAC3E310}" destId="{4C5D71E5-B57A-4645-9C58-4F907764BB1C}" srcOrd="0" destOrd="0" presId="urn:microsoft.com/office/officeart/2005/8/layout/cycle4"/>
    <dgm:cxn modelId="{CAB5CCB0-520F-4D7F-ADE5-17DC6843D4AC}" type="presOf" srcId="{EC31B77F-00D1-4D18-9BEF-ABE05857817D}" destId="{5C614C69-0579-41B4-AE5B-34766BCA4164}" srcOrd="0" destOrd="0" presId="urn:microsoft.com/office/officeart/2005/8/layout/cycle4"/>
    <dgm:cxn modelId="{A67373BA-B470-4B94-AD91-346C8D9E0BC2}" srcId="{EC31B77F-00D1-4D18-9BEF-ABE05857817D}" destId="{5C314614-A180-49A2-85D4-F525A1D0EFEB}" srcOrd="2" destOrd="0" parTransId="{3A10C14B-61CB-4D40-8CE6-27B15B220CC1}" sibTransId="{C6D1E057-5B2A-44A5-951A-EB5683119FD6}"/>
    <dgm:cxn modelId="{4B2AA41A-064D-4F4C-8DA9-E55BB3569440}" type="presOf" srcId="{40774B78-E353-492F-A7FA-EF2B0CD9D779}" destId="{749ADBFF-BB76-4664-87E9-58F758315B61}" srcOrd="0" destOrd="1" presId="urn:microsoft.com/office/officeart/2005/8/layout/cycle4"/>
    <dgm:cxn modelId="{75A70812-A969-4AC5-8ED5-4F9B6FA75A6E}" type="presOf" srcId="{5C314614-A180-49A2-85D4-F525A1D0EFEB}" destId="{524FB0F0-42C1-4A19-A766-32265932E0E3}" srcOrd="0" destOrd="0" presId="urn:microsoft.com/office/officeart/2005/8/layout/cycle4"/>
    <dgm:cxn modelId="{61B7A7BD-2680-44AA-AB08-FCDAF9035FE5}" type="presOf" srcId="{F05D1DEA-7B30-4D65-8686-64FF93D33EE2}" destId="{2CA8A638-32E6-4A50-AAB7-6A183615D7C7}" srcOrd="0" destOrd="2" presId="urn:microsoft.com/office/officeart/2005/8/layout/cycle4"/>
    <dgm:cxn modelId="{1244B149-199D-477C-AEC1-A7EA0B269B2D}" type="presOf" srcId="{657C56F1-4C31-4ADB-8CD3-5E19A94BF1AF}" destId="{344672FB-D8A3-464A-9754-8033C0B8B108}" srcOrd="1" destOrd="1" presId="urn:microsoft.com/office/officeart/2005/8/layout/cycle4"/>
    <dgm:cxn modelId="{66580FBE-7AC3-4DEE-B195-F7F30A8C0C57}" srcId="{5C314614-A180-49A2-85D4-F525A1D0EFEB}" destId="{657C56F1-4C31-4ADB-8CD3-5E19A94BF1AF}" srcOrd="1" destOrd="0" parTransId="{4C9A6A48-685A-452E-9414-903F4924B57B}" sibTransId="{C2BF1C74-35B6-4A99-9D8C-B0ED7ABC3B69}"/>
    <dgm:cxn modelId="{3F062415-0BB0-4608-940F-C7E669252732}" srcId="{4C7F08DC-BD21-42B8-9717-8DBCCAC3E310}" destId="{40774B78-E353-492F-A7FA-EF2B0CD9D779}" srcOrd="1" destOrd="0" parTransId="{B220938D-804A-420A-BFB7-D986DDF0D6E7}" sibTransId="{583D80B7-5F7A-4D09-93EC-67EACF659308}"/>
    <dgm:cxn modelId="{609D09F4-C0EA-41BF-96E5-4C81637D0CC5}" type="presOf" srcId="{8CDF4877-B862-43B9-8829-EE4319FF8EA2}" destId="{7CB5DDD9-741A-4B55-8629-8841E8DE519B}" srcOrd="1" destOrd="0" presId="urn:microsoft.com/office/officeart/2005/8/layout/cycle4"/>
    <dgm:cxn modelId="{53F7DABE-DD53-44DA-8548-199A4EB5C211}" srcId="{9DF2FD9D-CC78-449C-AD72-61005DD87A57}" destId="{42A2BCCC-B39E-4984-BF88-A87EE465468B}" srcOrd="1" destOrd="0" parTransId="{84AA755E-225C-461B-9DB4-457ADD0F16FF}" sibTransId="{7EE7A265-B924-48C6-AA8A-A653C4042610}"/>
    <dgm:cxn modelId="{514E35F0-4488-4DBD-A89D-4DDF051CEF6D}" type="presOf" srcId="{5EB4908D-F541-4664-AC38-8BCEC0BD87B3}" destId="{18408315-F909-4AB7-96D7-37416D61E73C}" srcOrd="0" destOrd="1" presId="urn:microsoft.com/office/officeart/2005/8/layout/cycle4"/>
    <dgm:cxn modelId="{7B77D06B-39D8-45B2-BECE-D3803FDEA3E2}" type="presOf" srcId="{95D917EC-AAE6-4508-B8C4-1430463B746E}" destId="{2CD9CF57-5A7B-4879-8B12-2A3CFFA23AE6}" srcOrd="1" destOrd="3" presId="urn:microsoft.com/office/officeart/2005/8/layout/cycle4"/>
    <dgm:cxn modelId="{9759691E-0AE5-403D-A1B5-805243B66343}" type="presParOf" srcId="{5C614C69-0579-41B4-AE5B-34766BCA4164}" destId="{0B84CFBF-AA46-433E-8993-5D6654073B8E}" srcOrd="0" destOrd="0" presId="urn:microsoft.com/office/officeart/2005/8/layout/cycle4"/>
    <dgm:cxn modelId="{F84DB5C4-8849-4D6A-97B8-09F88D9C541D}" type="presParOf" srcId="{0B84CFBF-AA46-433E-8993-5D6654073B8E}" destId="{739E451A-C610-48F1-A009-B3F91CD6F328}" srcOrd="0" destOrd="0" presId="urn:microsoft.com/office/officeart/2005/8/layout/cycle4"/>
    <dgm:cxn modelId="{490B7A87-10B9-4B13-9CDB-9C9FACFE2802}" type="presParOf" srcId="{739E451A-C610-48F1-A009-B3F91CD6F328}" destId="{18408315-F909-4AB7-96D7-37416D61E73C}" srcOrd="0" destOrd="0" presId="urn:microsoft.com/office/officeart/2005/8/layout/cycle4"/>
    <dgm:cxn modelId="{57DEAEAD-0FC2-4D18-A240-12B636E619D0}" type="presParOf" srcId="{739E451A-C610-48F1-A009-B3F91CD6F328}" destId="{7CB5DDD9-741A-4B55-8629-8841E8DE519B}" srcOrd="1" destOrd="0" presId="urn:microsoft.com/office/officeart/2005/8/layout/cycle4"/>
    <dgm:cxn modelId="{12628407-18FE-4520-89C3-1D983E177E5A}" type="presParOf" srcId="{0B84CFBF-AA46-433E-8993-5D6654073B8E}" destId="{DE8D7663-E287-43D0-B944-CE0CC15EB35D}" srcOrd="1" destOrd="0" presId="urn:microsoft.com/office/officeart/2005/8/layout/cycle4"/>
    <dgm:cxn modelId="{59251439-7BDD-410D-A24A-BFA0B475B345}" type="presParOf" srcId="{DE8D7663-E287-43D0-B944-CE0CC15EB35D}" destId="{2CA8A638-32E6-4A50-AAB7-6A183615D7C7}" srcOrd="0" destOrd="0" presId="urn:microsoft.com/office/officeart/2005/8/layout/cycle4"/>
    <dgm:cxn modelId="{E2F39B43-87E1-451A-89BB-E9F8B3FA874F}" type="presParOf" srcId="{DE8D7663-E287-43D0-B944-CE0CC15EB35D}" destId="{A54BD4BA-A88B-4983-A2C5-C4848369EF8D}" srcOrd="1" destOrd="0" presId="urn:microsoft.com/office/officeart/2005/8/layout/cycle4"/>
    <dgm:cxn modelId="{1342EE49-86B1-4FB5-BBE6-DE29CCA909D7}" type="presParOf" srcId="{0B84CFBF-AA46-433E-8993-5D6654073B8E}" destId="{27E0BB77-1B56-4AC0-A1DA-6AE49BF51622}" srcOrd="2" destOrd="0" presId="urn:microsoft.com/office/officeart/2005/8/layout/cycle4"/>
    <dgm:cxn modelId="{8B5641C2-D5C3-4AE5-BD09-E92B4E042E8A}" type="presParOf" srcId="{27E0BB77-1B56-4AC0-A1DA-6AE49BF51622}" destId="{16D01CE2-440B-4070-AEFB-B0CC3FEE5DF8}" srcOrd="0" destOrd="0" presId="urn:microsoft.com/office/officeart/2005/8/layout/cycle4"/>
    <dgm:cxn modelId="{81F2BF77-B908-4E2E-9F39-5B27E89F721A}" type="presParOf" srcId="{27E0BB77-1B56-4AC0-A1DA-6AE49BF51622}" destId="{344672FB-D8A3-464A-9754-8033C0B8B108}" srcOrd="1" destOrd="0" presId="urn:microsoft.com/office/officeart/2005/8/layout/cycle4"/>
    <dgm:cxn modelId="{BEAD800D-B394-46CC-B4CC-6085317D50F6}" type="presParOf" srcId="{0B84CFBF-AA46-433E-8993-5D6654073B8E}" destId="{76D8A279-BAA4-4162-B2E7-0AA53B743AEF}" srcOrd="3" destOrd="0" presId="urn:microsoft.com/office/officeart/2005/8/layout/cycle4"/>
    <dgm:cxn modelId="{463E53C9-C77E-4EDD-9EC8-E767011EEA99}" type="presParOf" srcId="{76D8A279-BAA4-4162-B2E7-0AA53B743AEF}" destId="{749ADBFF-BB76-4664-87E9-58F758315B61}" srcOrd="0" destOrd="0" presId="urn:microsoft.com/office/officeart/2005/8/layout/cycle4"/>
    <dgm:cxn modelId="{C30F7205-B7F7-4D29-8266-9AA67B1F6AAA}" type="presParOf" srcId="{76D8A279-BAA4-4162-B2E7-0AA53B743AEF}" destId="{2CD9CF57-5A7B-4879-8B12-2A3CFFA23AE6}" srcOrd="1" destOrd="0" presId="urn:microsoft.com/office/officeart/2005/8/layout/cycle4"/>
    <dgm:cxn modelId="{BC0C1125-C926-4959-B6E3-B32D4415832C}" type="presParOf" srcId="{0B84CFBF-AA46-433E-8993-5D6654073B8E}" destId="{74F2040C-D496-49CC-AF60-61609AE70060}" srcOrd="4" destOrd="0" presId="urn:microsoft.com/office/officeart/2005/8/layout/cycle4"/>
    <dgm:cxn modelId="{21EE953D-4EA7-4B6E-84D4-5508E8114BF9}" type="presParOf" srcId="{5C614C69-0579-41B4-AE5B-34766BCA4164}" destId="{9E3BA681-3834-4C7D-81A7-80774CCF2FE8}" srcOrd="1" destOrd="0" presId="urn:microsoft.com/office/officeart/2005/8/layout/cycle4"/>
    <dgm:cxn modelId="{85929E04-FDCF-446A-9C7F-1CCC77D6C76B}" type="presParOf" srcId="{9E3BA681-3834-4C7D-81A7-80774CCF2FE8}" destId="{674337CA-DE08-46B4-B709-6A50C727A953}" srcOrd="0" destOrd="0" presId="urn:microsoft.com/office/officeart/2005/8/layout/cycle4"/>
    <dgm:cxn modelId="{F697BEE3-A80A-43F7-827E-2FB87F35A2CD}" type="presParOf" srcId="{9E3BA681-3834-4C7D-81A7-80774CCF2FE8}" destId="{916858E5-8598-4DFD-85F8-E4246173F478}" srcOrd="1" destOrd="0" presId="urn:microsoft.com/office/officeart/2005/8/layout/cycle4"/>
    <dgm:cxn modelId="{AD419938-868B-4D83-BCCD-8392E26788EA}" type="presParOf" srcId="{9E3BA681-3834-4C7D-81A7-80774CCF2FE8}" destId="{524FB0F0-42C1-4A19-A766-32265932E0E3}" srcOrd="2" destOrd="0" presId="urn:microsoft.com/office/officeart/2005/8/layout/cycle4"/>
    <dgm:cxn modelId="{40ACF0B2-B9B5-415F-A50B-6F5330727D91}" type="presParOf" srcId="{9E3BA681-3834-4C7D-81A7-80774CCF2FE8}" destId="{4C5D71E5-B57A-4645-9C58-4F907764BB1C}" srcOrd="3" destOrd="0" presId="urn:microsoft.com/office/officeart/2005/8/layout/cycle4"/>
    <dgm:cxn modelId="{8B012A95-4142-4BEE-9EA8-2B8E6F76C3BE}" type="presParOf" srcId="{9E3BA681-3834-4C7D-81A7-80774CCF2FE8}" destId="{C0EA9C4F-C026-4BD4-A0B8-797B4C0F45BA}" srcOrd="4" destOrd="0" presId="urn:microsoft.com/office/officeart/2005/8/layout/cycle4"/>
    <dgm:cxn modelId="{6B356E04-7598-419C-B2EC-8E8BE84E4F74}" type="presParOf" srcId="{5C614C69-0579-41B4-AE5B-34766BCA4164}" destId="{38AB30C2-0E4F-42E1-8580-01CDE2BC6E52}" srcOrd="2" destOrd="0" presId="urn:microsoft.com/office/officeart/2005/8/layout/cycle4"/>
    <dgm:cxn modelId="{CA86D7D8-D936-4BEE-9295-7C308A53738B}" type="presParOf" srcId="{5C614C69-0579-41B4-AE5B-34766BCA4164}" destId="{F26ABFA6-7D0B-420F-A0B5-3668842B7A7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84B182-AD8D-40CF-B885-E6C765DC16A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4EAE8AC-9DD1-48FF-9FB7-E1D1B58D65E3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</a:rPr>
            <a:t>  </a:t>
          </a:r>
          <a:r>
            <a:rPr lang="zh-CN" altLang="en-US" dirty="0" smtClean="0">
              <a:solidFill>
                <a:srgbClr val="FF0000"/>
              </a:solidFill>
            </a:rPr>
            <a:t>关联数据应用</a:t>
          </a:r>
          <a:endParaRPr lang="zh-CN" altLang="en-US" dirty="0">
            <a:solidFill>
              <a:srgbClr val="FF0000"/>
            </a:solidFill>
          </a:endParaRPr>
        </a:p>
      </dgm:t>
    </dgm:pt>
    <dgm:pt modelId="{5E4EB1E8-07D3-421C-AAF2-F61AEA191960}" type="sibTrans" cxnId="{7C3C625B-0FA3-40A3-BD6B-F4569F84F717}">
      <dgm:prSet/>
      <dgm:spPr/>
      <dgm:t>
        <a:bodyPr/>
        <a:lstStyle/>
        <a:p>
          <a:endParaRPr lang="zh-CN" altLang="en-US"/>
        </a:p>
      </dgm:t>
    </dgm:pt>
    <dgm:pt modelId="{2EA07D3F-3C12-4EB4-A2B9-1E769F69752B}" type="parTrans" cxnId="{7C3C625B-0FA3-40A3-BD6B-F4569F84F717}">
      <dgm:prSet/>
      <dgm:spPr/>
      <dgm:t>
        <a:bodyPr/>
        <a:lstStyle/>
        <a:p>
          <a:endParaRPr lang="zh-CN" altLang="en-US"/>
        </a:p>
      </dgm:t>
    </dgm:pt>
    <dgm:pt modelId="{7D0233C4-63A3-4BA2-A3A4-5E81D7F77451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</a:rPr>
            <a:t>  关联数据关联</a:t>
          </a:r>
          <a:endParaRPr lang="zh-CN" altLang="en-US" dirty="0">
            <a:solidFill>
              <a:srgbClr val="002060"/>
            </a:solidFill>
          </a:endParaRPr>
        </a:p>
      </dgm:t>
    </dgm:pt>
    <dgm:pt modelId="{61911811-0B89-4FF8-AB09-D7042E4EDC79}" type="sibTrans" cxnId="{0A38C6F1-E73E-4D24-8F95-546697E632FF}">
      <dgm:prSet/>
      <dgm:spPr/>
      <dgm:t>
        <a:bodyPr/>
        <a:lstStyle/>
        <a:p>
          <a:endParaRPr lang="zh-CN" altLang="en-US"/>
        </a:p>
      </dgm:t>
    </dgm:pt>
    <dgm:pt modelId="{FC41C1DF-D8B4-4745-AC47-6C40B3C590D6}" type="parTrans" cxnId="{0A38C6F1-E73E-4D24-8F95-546697E632FF}">
      <dgm:prSet/>
      <dgm:spPr/>
      <dgm:t>
        <a:bodyPr/>
        <a:lstStyle/>
        <a:p>
          <a:endParaRPr lang="zh-CN" altLang="en-US"/>
        </a:p>
      </dgm:t>
    </dgm:pt>
    <dgm:pt modelId="{D0C623D7-FC51-4FC3-BCA5-836EF6B16328}">
      <dgm:prSet phldrT="[文本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</a:rPr>
            <a:t>  关联数据产生</a:t>
          </a:r>
          <a:endParaRPr lang="zh-CN" altLang="en-US" dirty="0">
            <a:solidFill>
              <a:srgbClr val="002060"/>
            </a:solidFill>
          </a:endParaRPr>
        </a:p>
      </dgm:t>
    </dgm:pt>
    <dgm:pt modelId="{0E655B76-D162-48B4-9C6C-ECD254BD3F9A}" type="sibTrans" cxnId="{0CCDA5E0-B9AD-4AE5-9A8B-BCB5126FC309}">
      <dgm:prSet/>
      <dgm:spPr/>
      <dgm:t>
        <a:bodyPr/>
        <a:lstStyle/>
        <a:p>
          <a:endParaRPr lang="zh-CN" altLang="en-US"/>
        </a:p>
      </dgm:t>
    </dgm:pt>
    <dgm:pt modelId="{F0DEACC3-1B95-4DCA-8C95-FD7ACCC843D6}" type="parTrans" cxnId="{0CCDA5E0-B9AD-4AE5-9A8B-BCB5126FC309}">
      <dgm:prSet/>
      <dgm:spPr/>
      <dgm:t>
        <a:bodyPr/>
        <a:lstStyle/>
        <a:p>
          <a:endParaRPr lang="zh-CN" altLang="en-US"/>
        </a:p>
      </dgm:t>
    </dgm:pt>
    <dgm:pt modelId="{162D0CF0-AFE9-42C2-88DB-D153DE1DC1B2}" type="pres">
      <dgm:prSet presAssocID="{C184B182-AD8D-40CF-B885-E6C765DC16A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C015AEF-078E-4ADB-A189-38A08F7FBF60}" type="pres">
      <dgm:prSet presAssocID="{C184B182-AD8D-40CF-B885-E6C765DC16AE}" presName="Name1" presStyleCnt="0"/>
      <dgm:spPr/>
    </dgm:pt>
    <dgm:pt modelId="{C8906AF5-0232-4857-94B4-46902E508167}" type="pres">
      <dgm:prSet presAssocID="{C184B182-AD8D-40CF-B885-E6C765DC16AE}" presName="cycle" presStyleCnt="0"/>
      <dgm:spPr/>
    </dgm:pt>
    <dgm:pt modelId="{59FC1364-AFC0-411C-9D59-76F7F7FC5C8E}" type="pres">
      <dgm:prSet presAssocID="{C184B182-AD8D-40CF-B885-E6C765DC16AE}" presName="srcNode" presStyleLbl="node1" presStyleIdx="0" presStyleCnt="3"/>
      <dgm:spPr/>
    </dgm:pt>
    <dgm:pt modelId="{4A0AA049-FC38-441D-9D21-E7647A5BFE2F}" type="pres">
      <dgm:prSet presAssocID="{C184B182-AD8D-40CF-B885-E6C765DC16A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B55B182-F9F1-402C-A9D5-A7E5A4181A9A}" type="pres">
      <dgm:prSet presAssocID="{C184B182-AD8D-40CF-B885-E6C765DC16AE}" presName="extraNode" presStyleLbl="node1" presStyleIdx="0" presStyleCnt="3"/>
      <dgm:spPr/>
    </dgm:pt>
    <dgm:pt modelId="{A13E14AB-9D53-4699-B244-B0E1836FA127}" type="pres">
      <dgm:prSet presAssocID="{C184B182-AD8D-40CF-B885-E6C765DC16AE}" presName="dstNode" presStyleLbl="node1" presStyleIdx="0" presStyleCnt="3"/>
      <dgm:spPr/>
    </dgm:pt>
    <dgm:pt modelId="{8AD44DCD-21D6-4859-BDD4-3CE1CC035E0A}" type="pres">
      <dgm:prSet presAssocID="{D0C623D7-FC51-4FC3-BCA5-836EF6B163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9ECDC-B0F9-4BDE-9C79-0B69116A0583}" type="pres">
      <dgm:prSet presAssocID="{D0C623D7-FC51-4FC3-BCA5-836EF6B16328}" presName="accent_1" presStyleCnt="0"/>
      <dgm:spPr/>
    </dgm:pt>
    <dgm:pt modelId="{9A8022FC-5F0E-462C-9B2F-22092E3CF972}" type="pres">
      <dgm:prSet presAssocID="{D0C623D7-FC51-4FC3-BCA5-836EF6B16328}" presName="accentRepeatNode" presStyleLbl="solidFgAcc1" presStyleIdx="0" presStyleCnt="3"/>
      <dgm:spPr/>
    </dgm:pt>
    <dgm:pt modelId="{E260E389-65B7-47BA-AFBD-B2B203994850}" type="pres">
      <dgm:prSet presAssocID="{7D0233C4-63A3-4BA2-A3A4-5E81D7F7745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E43F31-45EC-4EB0-9E93-026CF853484C}" type="pres">
      <dgm:prSet presAssocID="{7D0233C4-63A3-4BA2-A3A4-5E81D7F77451}" presName="accent_2" presStyleCnt="0"/>
      <dgm:spPr/>
    </dgm:pt>
    <dgm:pt modelId="{2CCCC8D9-C318-4A9C-A7DF-E096CAD8F782}" type="pres">
      <dgm:prSet presAssocID="{7D0233C4-63A3-4BA2-A3A4-5E81D7F77451}" presName="accentRepeatNode" presStyleLbl="solidFgAcc1" presStyleIdx="1" presStyleCnt="3"/>
      <dgm:spPr/>
    </dgm:pt>
    <dgm:pt modelId="{10F1B546-148B-4B3D-AD23-F620F4BF18E1}" type="pres">
      <dgm:prSet presAssocID="{04EAE8AC-9DD1-48FF-9FB7-E1D1B58D65E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661022-D750-44AF-A1F4-3E8BDBC4B6F8}" type="pres">
      <dgm:prSet presAssocID="{04EAE8AC-9DD1-48FF-9FB7-E1D1B58D65E3}" presName="accent_3" presStyleCnt="0"/>
      <dgm:spPr/>
    </dgm:pt>
    <dgm:pt modelId="{67F123CA-D787-4534-B72B-B616D1CBBC5F}" type="pres">
      <dgm:prSet presAssocID="{04EAE8AC-9DD1-48FF-9FB7-E1D1B58D65E3}" presName="accentRepeatNode" presStyleLbl="solidFgAcc1" presStyleIdx="2" presStyleCnt="3"/>
      <dgm:spPr/>
    </dgm:pt>
  </dgm:ptLst>
  <dgm:cxnLst>
    <dgm:cxn modelId="{776376E9-AB91-46B5-B09A-456F784C6357}" type="presOf" srcId="{C184B182-AD8D-40CF-B885-E6C765DC16AE}" destId="{162D0CF0-AFE9-42C2-88DB-D153DE1DC1B2}" srcOrd="0" destOrd="0" presId="urn:microsoft.com/office/officeart/2008/layout/VerticalCurvedList"/>
    <dgm:cxn modelId="{54F313A8-3A5C-40F3-A2E2-F17F7D36F94F}" type="presOf" srcId="{D0C623D7-FC51-4FC3-BCA5-836EF6B16328}" destId="{8AD44DCD-21D6-4859-BDD4-3CE1CC035E0A}" srcOrd="0" destOrd="0" presId="urn:microsoft.com/office/officeart/2008/layout/VerticalCurvedList"/>
    <dgm:cxn modelId="{760787F1-893D-4F28-BF8D-BC3B04C2BC73}" type="presOf" srcId="{0E655B76-D162-48B4-9C6C-ECD254BD3F9A}" destId="{4A0AA049-FC38-441D-9D21-E7647A5BFE2F}" srcOrd="0" destOrd="0" presId="urn:microsoft.com/office/officeart/2008/layout/VerticalCurvedList"/>
    <dgm:cxn modelId="{7C3C625B-0FA3-40A3-BD6B-F4569F84F717}" srcId="{C184B182-AD8D-40CF-B885-E6C765DC16AE}" destId="{04EAE8AC-9DD1-48FF-9FB7-E1D1B58D65E3}" srcOrd="2" destOrd="0" parTransId="{2EA07D3F-3C12-4EB4-A2B9-1E769F69752B}" sibTransId="{5E4EB1E8-07D3-421C-AAF2-F61AEA191960}"/>
    <dgm:cxn modelId="{0CCDA5E0-B9AD-4AE5-9A8B-BCB5126FC309}" srcId="{C184B182-AD8D-40CF-B885-E6C765DC16AE}" destId="{D0C623D7-FC51-4FC3-BCA5-836EF6B16328}" srcOrd="0" destOrd="0" parTransId="{F0DEACC3-1B95-4DCA-8C95-FD7ACCC843D6}" sibTransId="{0E655B76-D162-48B4-9C6C-ECD254BD3F9A}"/>
    <dgm:cxn modelId="{86A45EC6-86CA-49A8-99F0-77D7ECBA1004}" type="presOf" srcId="{04EAE8AC-9DD1-48FF-9FB7-E1D1B58D65E3}" destId="{10F1B546-148B-4B3D-AD23-F620F4BF18E1}" srcOrd="0" destOrd="0" presId="urn:microsoft.com/office/officeart/2008/layout/VerticalCurvedList"/>
    <dgm:cxn modelId="{0A38C6F1-E73E-4D24-8F95-546697E632FF}" srcId="{C184B182-AD8D-40CF-B885-E6C765DC16AE}" destId="{7D0233C4-63A3-4BA2-A3A4-5E81D7F77451}" srcOrd="1" destOrd="0" parTransId="{FC41C1DF-D8B4-4745-AC47-6C40B3C590D6}" sibTransId="{61911811-0B89-4FF8-AB09-D7042E4EDC79}"/>
    <dgm:cxn modelId="{004CD61B-814D-46A3-9B42-E7416FC2F818}" type="presOf" srcId="{7D0233C4-63A3-4BA2-A3A4-5E81D7F77451}" destId="{E260E389-65B7-47BA-AFBD-B2B203994850}" srcOrd="0" destOrd="0" presId="urn:microsoft.com/office/officeart/2008/layout/VerticalCurvedList"/>
    <dgm:cxn modelId="{CD0B083D-CDE5-4AF2-8346-BF1398BE0864}" type="presParOf" srcId="{162D0CF0-AFE9-42C2-88DB-D153DE1DC1B2}" destId="{8C015AEF-078E-4ADB-A189-38A08F7FBF60}" srcOrd="0" destOrd="0" presId="urn:microsoft.com/office/officeart/2008/layout/VerticalCurvedList"/>
    <dgm:cxn modelId="{21123724-DD70-4025-95D2-C66EA93176E6}" type="presParOf" srcId="{8C015AEF-078E-4ADB-A189-38A08F7FBF60}" destId="{C8906AF5-0232-4857-94B4-46902E508167}" srcOrd="0" destOrd="0" presId="urn:microsoft.com/office/officeart/2008/layout/VerticalCurvedList"/>
    <dgm:cxn modelId="{D3CFA86A-91C1-442A-AA17-4EF4066233A7}" type="presParOf" srcId="{C8906AF5-0232-4857-94B4-46902E508167}" destId="{59FC1364-AFC0-411C-9D59-76F7F7FC5C8E}" srcOrd="0" destOrd="0" presId="urn:microsoft.com/office/officeart/2008/layout/VerticalCurvedList"/>
    <dgm:cxn modelId="{462FC42C-92B0-42EF-93D9-82F6D457B369}" type="presParOf" srcId="{C8906AF5-0232-4857-94B4-46902E508167}" destId="{4A0AA049-FC38-441D-9D21-E7647A5BFE2F}" srcOrd="1" destOrd="0" presId="urn:microsoft.com/office/officeart/2008/layout/VerticalCurvedList"/>
    <dgm:cxn modelId="{D0CF04F5-1A87-43F1-9838-B2AF4069A792}" type="presParOf" srcId="{C8906AF5-0232-4857-94B4-46902E508167}" destId="{2B55B182-F9F1-402C-A9D5-A7E5A4181A9A}" srcOrd="2" destOrd="0" presId="urn:microsoft.com/office/officeart/2008/layout/VerticalCurvedList"/>
    <dgm:cxn modelId="{441F289C-59B9-4B4D-ABD7-AD52B4A7CB48}" type="presParOf" srcId="{C8906AF5-0232-4857-94B4-46902E508167}" destId="{A13E14AB-9D53-4699-B244-B0E1836FA127}" srcOrd="3" destOrd="0" presId="urn:microsoft.com/office/officeart/2008/layout/VerticalCurvedList"/>
    <dgm:cxn modelId="{83F1CF98-D8E3-4E07-8EB2-82525999DFEF}" type="presParOf" srcId="{8C015AEF-078E-4ADB-A189-38A08F7FBF60}" destId="{8AD44DCD-21D6-4859-BDD4-3CE1CC035E0A}" srcOrd="1" destOrd="0" presId="urn:microsoft.com/office/officeart/2008/layout/VerticalCurvedList"/>
    <dgm:cxn modelId="{04713AB4-37ED-4A88-A5B0-14AC2A8F5050}" type="presParOf" srcId="{8C015AEF-078E-4ADB-A189-38A08F7FBF60}" destId="{3C29ECDC-B0F9-4BDE-9C79-0B69116A0583}" srcOrd="2" destOrd="0" presId="urn:microsoft.com/office/officeart/2008/layout/VerticalCurvedList"/>
    <dgm:cxn modelId="{F189A525-C5F8-43BB-B94F-E6B1AC226C1F}" type="presParOf" srcId="{3C29ECDC-B0F9-4BDE-9C79-0B69116A0583}" destId="{9A8022FC-5F0E-462C-9B2F-22092E3CF972}" srcOrd="0" destOrd="0" presId="urn:microsoft.com/office/officeart/2008/layout/VerticalCurvedList"/>
    <dgm:cxn modelId="{124CA309-24DF-4A5F-8EFD-66AE8ADB2CE1}" type="presParOf" srcId="{8C015AEF-078E-4ADB-A189-38A08F7FBF60}" destId="{E260E389-65B7-47BA-AFBD-B2B203994850}" srcOrd="3" destOrd="0" presId="urn:microsoft.com/office/officeart/2008/layout/VerticalCurvedList"/>
    <dgm:cxn modelId="{17814835-60AC-4B83-8895-9FAA2C566510}" type="presParOf" srcId="{8C015AEF-078E-4ADB-A189-38A08F7FBF60}" destId="{D8E43F31-45EC-4EB0-9E93-026CF853484C}" srcOrd="4" destOrd="0" presId="urn:microsoft.com/office/officeart/2008/layout/VerticalCurvedList"/>
    <dgm:cxn modelId="{AAEA4FC3-72CC-4F8F-974F-DC8971709C58}" type="presParOf" srcId="{D8E43F31-45EC-4EB0-9E93-026CF853484C}" destId="{2CCCC8D9-C318-4A9C-A7DF-E096CAD8F782}" srcOrd="0" destOrd="0" presId="urn:microsoft.com/office/officeart/2008/layout/VerticalCurvedList"/>
    <dgm:cxn modelId="{110DAC48-C493-4753-B04B-3BAC471EB596}" type="presParOf" srcId="{8C015AEF-078E-4ADB-A189-38A08F7FBF60}" destId="{10F1B546-148B-4B3D-AD23-F620F4BF18E1}" srcOrd="5" destOrd="0" presId="urn:microsoft.com/office/officeart/2008/layout/VerticalCurvedList"/>
    <dgm:cxn modelId="{57E748FB-E1A3-49C6-9B91-8C3A191AE4CE}" type="presParOf" srcId="{8C015AEF-078E-4ADB-A189-38A08F7FBF60}" destId="{4C661022-D750-44AF-A1F4-3E8BDBC4B6F8}" srcOrd="6" destOrd="0" presId="urn:microsoft.com/office/officeart/2008/layout/VerticalCurvedList"/>
    <dgm:cxn modelId="{3542119F-1C48-402E-BBFA-8B8CF7494068}" type="presParOf" srcId="{4C661022-D750-44AF-A1F4-3E8BDBC4B6F8}" destId="{67F123CA-D787-4534-B72B-B616D1CBBC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AA049-FC38-441D-9D21-E7647A5BFE2F}">
      <dsp:nvSpPr>
        <dsp:cNvPr id="0" name=""/>
        <dsp:cNvSpPr/>
      </dsp:nvSpPr>
      <dsp:spPr>
        <a:xfrm>
          <a:off x="-5685317" y="-870422"/>
          <a:ext cx="6770044" cy="6770044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44DCD-21D6-4859-BDD4-3CE1CC035E0A}">
      <dsp:nvSpPr>
        <dsp:cNvPr id="0" name=""/>
        <dsp:cNvSpPr/>
      </dsp:nvSpPr>
      <dsp:spPr>
        <a:xfrm>
          <a:off x="698052" y="502920"/>
          <a:ext cx="7385944" cy="1005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385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>
              <a:solidFill>
                <a:srgbClr val="002060"/>
              </a:solidFill>
            </a:rPr>
            <a:t>  关联数据产生</a:t>
          </a:r>
          <a:endParaRPr lang="zh-CN" altLang="en-US" sz="5000" kern="1200" dirty="0">
            <a:solidFill>
              <a:srgbClr val="002060"/>
            </a:solidFill>
          </a:endParaRPr>
        </a:p>
      </dsp:txBody>
      <dsp:txXfrm>
        <a:off x="698052" y="502920"/>
        <a:ext cx="7385944" cy="1005840"/>
      </dsp:txXfrm>
    </dsp:sp>
    <dsp:sp modelId="{9A8022FC-5F0E-462C-9B2F-22092E3CF972}">
      <dsp:nvSpPr>
        <dsp:cNvPr id="0" name=""/>
        <dsp:cNvSpPr/>
      </dsp:nvSpPr>
      <dsp:spPr>
        <a:xfrm>
          <a:off x="69402" y="377189"/>
          <a:ext cx="1257299" cy="1257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CC30E-08E2-4091-80A1-5632989A1F52}">
      <dsp:nvSpPr>
        <dsp:cNvPr id="0" name=""/>
        <dsp:cNvSpPr/>
      </dsp:nvSpPr>
      <dsp:spPr>
        <a:xfrm>
          <a:off x="1063675" y="2011680"/>
          <a:ext cx="7020321" cy="1005840"/>
        </a:xfrm>
        <a:prstGeom prst="rect">
          <a:avLst/>
        </a:prstGeom>
        <a:solidFill>
          <a:schemeClr val="accent5">
            <a:hueOff val="-5857302"/>
            <a:satOff val="25439"/>
            <a:lumOff val="-20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385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>
              <a:solidFill>
                <a:srgbClr val="002060"/>
              </a:solidFill>
            </a:rPr>
            <a:t>  关联数据关联</a:t>
          </a:r>
          <a:endParaRPr lang="zh-CN" altLang="en-US" sz="5000" kern="1200" dirty="0">
            <a:solidFill>
              <a:srgbClr val="002060"/>
            </a:solidFill>
          </a:endParaRPr>
        </a:p>
      </dsp:txBody>
      <dsp:txXfrm>
        <a:off x="1063675" y="2011680"/>
        <a:ext cx="7020321" cy="1005840"/>
      </dsp:txXfrm>
    </dsp:sp>
    <dsp:sp modelId="{2CCCC8D9-C318-4A9C-A7DF-E096CAD8F782}">
      <dsp:nvSpPr>
        <dsp:cNvPr id="0" name=""/>
        <dsp:cNvSpPr/>
      </dsp:nvSpPr>
      <dsp:spPr>
        <a:xfrm>
          <a:off x="435025" y="1885950"/>
          <a:ext cx="1257299" cy="1257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857302"/>
              <a:satOff val="25439"/>
              <a:lumOff val="-20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C377F-A825-4011-B174-598CDBEE0648}">
      <dsp:nvSpPr>
        <dsp:cNvPr id="0" name=""/>
        <dsp:cNvSpPr/>
      </dsp:nvSpPr>
      <dsp:spPr>
        <a:xfrm>
          <a:off x="698052" y="3520440"/>
          <a:ext cx="7385944" cy="1005840"/>
        </a:xfrm>
        <a:prstGeom prst="rect">
          <a:avLst/>
        </a:prstGeom>
        <a:solidFill>
          <a:schemeClr val="accent5">
            <a:hueOff val="-11714604"/>
            <a:satOff val="50878"/>
            <a:lumOff val="-4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385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>
              <a:solidFill>
                <a:srgbClr val="002060"/>
              </a:solidFill>
            </a:rPr>
            <a:t>  关联数据应用</a:t>
          </a:r>
          <a:endParaRPr lang="zh-CN" altLang="en-US" sz="5000" kern="1200" dirty="0">
            <a:solidFill>
              <a:srgbClr val="002060"/>
            </a:solidFill>
          </a:endParaRPr>
        </a:p>
      </dsp:txBody>
      <dsp:txXfrm>
        <a:off x="698052" y="3520440"/>
        <a:ext cx="7385944" cy="1005840"/>
      </dsp:txXfrm>
    </dsp:sp>
    <dsp:sp modelId="{67F123CA-D787-4534-B72B-B616D1CBBC5F}">
      <dsp:nvSpPr>
        <dsp:cNvPr id="0" name=""/>
        <dsp:cNvSpPr/>
      </dsp:nvSpPr>
      <dsp:spPr>
        <a:xfrm>
          <a:off x="69402" y="3394709"/>
          <a:ext cx="1257299" cy="1257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714604"/>
              <a:satOff val="50878"/>
              <a:lumOff val="-4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AA049-FC38-441D-9D21-E7647A5BFE2F}">
      <dsp:nvSpPr>
        <dsp:cNvPr id="0" name=""/>
        <dsp:cNvSpPr/>
      </dsp:nvSpPr>
      <dsp:spPr>
        <a:xfrm>
          <a:off x="-5685317" y="-870422"/>
          <a:ext cx="6770044" cy="6770044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44DCD-21D6-4859-BDD4-3CE1CC035E0A}">
      <dsp:nvSpPr>
        <dsp:cNvPr id="0" name=""/>
        <dsp:cNvSpPr/>
      </dsp:nvSpPr>
      <dsp:spPr>
        <a:xfrm>
          <a:off x="698052" y="502920"/>
          <a:ext cx="7385944" cy="1005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385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>
              <a:solidFill>
                <a:srgbClr val="002060"/>
              </a:solidFill>
            </a:rPr>
            <a:t>  </a:t>
          </a:r>
          <a:r>
            <a:rPr lang="zh-CN" altLang="en-US" sz="5000" kern="1200" dirty="0" smtClean="0">
              <a:solidFill>
                <a:srgbClr val="FF0000"/>
              </a:solidFill>
            </a:rPr>
            <a:t>关联数据产生</a:t>
          </a:r>
          <a:endParaRPr lang="zh-CN" altLang="en-US" sz="5000" kern="1200" dirty="0">
            <a:solidFill>
              <a:srgbClr val="FF0000"/>
            </a:solidFill>
          </a:endParaRPr>
        </a:p>
      </dsp:txBody>
      <dsp:txXfrm>
        <a:off x="698052" y="502920"/>
        <a:ext cx="7385944" cy="1005840"/>
      </dsp:txXfrm>
    </dsp:sp>
    <dsp:sp modelId="{9A8022FC-5F0E-462C-9B2F-22092E3CF972}">
      <dsp:nvSpPr>
        <dsp:cNvPr id="0" name=""/>
        <dsp:cNvSpPr/>
      </dsp:nvSpPr>
      <dsp:spPr>
        <a:xfrm>
          <a:off x="69402" y="377189"/>
          <a:ext cx="1257299" cy="1257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0E389-65B7-47BA-AFBD-B2B203994850}">
      <dsp:nvSpPr>
        <dsp:cNvPr id="0" name=""/>
        <dsp:cNvSpPr/>
      </dsp:nvSpPr>
      <dsp:spPr>
        <a:xfrm>
          <a:off x="1063675" y="2011680"/>
          <a:ext cx="7020321" cy="1005840"/>
        </a:xfrm>
        <a:prstGeom prst="rect">
          <a:avLst/>
        </a:prstGeom>
        <a:solidFill>
          <a:schemeClr val="accent5">
            <a:hueOff val="-5857302"/>
            <a:satOff val="25439"/>
            <a:lumOff val="-20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385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>
              <a:solidFill>
                <a:srgbClr val="002060"/>
              </a:solidFill>
            </a:rPr>
            <a:t>  关联数据关联</a:t>
          </a:r>
          <a:endParaRPr lang="zh-CN" altLang="en-US" sz="5000" kern="1200" dirty="0">
            <a:solidFill>
              <a:srgbClr val="002060"/>
            </a:solidFill>
          </a:endParaRPr>
        </a:p>
      </dsp:txBody>
      <dsp:txXfrm>
        <a:off x="1063675" y="2011680"/>
        <a:ext cx="7020321" cy="1005840"/>
      </dsp:txXfrm>
    </dsp:sp>
    <dsp:sp modelId="{2CCCC8D9-C318-4A9C-A7DF-E096CAD8F782}">
      <dsp:nvSpPr>
        <dsp:cNvPr id="0" name=""/>
        <dsp:cNvSpPr/>
      </dsp:nvSpPr>
      <dsp:spPr>
        <a:xfrm>
          <a:off x="435025" y="1885950"/>
          <a:ext cx="1257299" cy="1257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857302"/>
              <a:satOff val="25439"/>
              <a:lumOff val="-20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1B546-148B-4B3D-AD23-F620F4BF18E1}">
      <dsp:nvSpPr>
        <dsp:cNvPr id="0" name=""/>
        <dsp:cNvSpPr/>
      </dsp:nvSpPr>
      <dsp:spPr>
        <a:xfrm>
          <a:off x="698052" y="3520440"/>
          <a:ext cx="7385944" cy="1005840"/>
        </a:xfrm>
        <a:prstGeom prst="rect">
          <a:avLst/>
        </a:prstGeom>
        <a:solidFill>
          <a:schemeClr val="accent5">
            <a:hueOff val="-11714604"/>
            <a:satOff val="50878"/>
            <a:lumOff val="-4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385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>
              <a:solidFill>
                <a:srgbClr val="002060"/>
              </a:solidFill>
            </a:rPr>
            <a:t>  关联数据应用</a:t>
          </a:r>
          <a:endParaRPr lang="zh-CN" altLang="en-US" sz="5000" kern="1200" dirty="0">
            <a:solidFill>
              <a:srgbClr val="002060"/>
            </a:solidFill>
          </a:endParaRPr>
        </a:p>
      </dsp:txBody>
      <dsp:txXfrm>
        <a:off x="698052" y="3520440"/>
        <a:ext cx="7385944" cy="1005840"/>
      </dsp:txXfrm>
    </dsp:sp>
    <dsp:sp modelId="{67F123CA-D787-4534-B72B-B616D1CBBC5F}">
      <dsp:nvSpPr>
        <dsp:cNvPr id="0" name=""/>
        <dsp:cNvSpPr/>
      </dsp:nvSpPr>
      <dsp:spPr>
        <a:xfrm>
          <a:off x="69402" y="3394709"/>
          <a:ext cx="1257299" cy="1257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714604"/>
              <a:satOff val="50878"/>
              <a:lumOff val="-4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AA049-FC38-441D-9D21-E7647A5BFE2F}">
      <dsp:nvSpPr>
        <dsp:cNvPr id="0" name=""/>
        <dsp:cNvSpPr/>
      </dsp:nvSpPr>
      <dsp:spPr>
        <a:xfrm>
          <a:off x="-5685317" y="-870422"/>
          <a:ext cx="6770044" cy="6770044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44DCD-21D6-4859-BDD4-3CE1CC035E0A}">
      <dsp:nvSpPr>
        <dsp:cNvPr id="0" name=""/>
        <dsp:cNvSpPr/>
      </dsp:nvSpPr>
      <dsp:spPr>
        <a:xfrm>
          <a:off x="698052" y="502920"/>
          <a:ext cx="7385944" cy="1005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385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>
              <a:solidFill>
                <a:srgbClr val="002060"/>
              </a:solidFill>
            </a:rPr>
            <a:t>  关联数据产生</a:t>
          </a:r>
          <a:endParaRPr lang="zh-CN" altLang="en-US" sz="5000" kern="1200" dirty="0">
            <a:solidFill>
              <a:srgbClr val="002060"/>
            </a:solidFill>
          </a:endParaRPr>
        </a:p>
      </dsp:txBody>
      <dsp:txXfrm>
        <a:off x="698052" y="502920"/>
        <a:ext cx="7385944" cy="1005840"/>
      </dsp:txXfrm>
    </dsp:sp>
    <dsp:sp modelId="{9A8022FC-5F0E-462C-9B2F-22092E3CF972}">
      <dsp:nvSpPr>
        <dsp:cNvPr id="0" name=""/>
        <dsp:cNvSpPr/>
      </dsp:nvSpPr>
      <dsp:spPr>
        <a:xfrm>
          <a:off x="69402" y="377189"/>
          <a:ext cx="1257299" cy="1257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0E389-65B7-47BA-AFBD-B2B203994850}">
      <dsp:nvSpPr>
        <dsp:cNvPr id="0" name=""/>
        <dsp:cNvSpPr/>
      </dsp:nvSpPr>
      <dsp:spPr>
        <a:xfrm>
          <a:off x="1063675" y="2011680"/>
          <a:ext cx="7020321" cy="1005840"/>
        </a:xfrm>
        <a:prstGeom prst="rect">
          <a:avLst/>
        </a:prstGeom>
        <a:solidFill>
          <a:schemeClr val="accent5">
            <a:hueOff val="-5857302"/>
            <a:satOff val="25439"/>
            <a:lumOff val="-20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385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>
              <a:solidFill>
                <a:srgbClr val="002060"/>
              </a:solidFill>
            </a:rPr>
            <a:t>  </a:t>
          </a:r>
          <a:r>
            <a:rPr lang="zh-CN" altLang="en-US" sz="5000" kern="1200" dirty="0" smtClean="0">
              <a:solidFill>
                <a:srgbClr val="FF0000"/>
              </a:solidFill>
            </a:rPr>
            <a:t>关联数据关联</a:t>
          </a:r>
          <a:endParaRPr lang="zh-CN" altLang="en-US" sz="5000" kern="1200" dirty="0">
            <a:solidFill>
              <a:srgbClr val="FF0000"/>
            </a:solidFill>
          </a:endParaRPr>
        </a:p>
      </dsp:txBody>
      <dsp:txXfrm>
        <a:off x="1063675" y="2011680"/>
        <a:ext cx="7020321" cy="1005840"/>
      </dsp:txXfrm>
    </dsp:sp>
    <dsp:sp modelId="{2CCCC8D9-C318-4A9C-A7DF-E096CAD8F782}">
      <dsp:nvSpPr>
        <dsp:cNvPr id="0" name=""/>
        <dsp:cNvSpPr/>
      </dsp:nvSpPr>
      <dsp:spPr>
        <a:xfrm>
          <a:off x="435025" y="1885950"/>
          <a:ext cx="1257299" cy="1257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857302"/>
              <a:satOff val="25439"/>
              <a:lumOff val="-20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1B546-148B-4B3D-AD23-F620F4BF18E1}">
      <dsp:nvSpPr>
        <dsp:cNvPr id="0" name=""/>
        <dsp:cNvSpPr/>
      </dsp:nvSpPr>
      <dsp:spPr>
        <a:xfrm>
          <a:off x="698052" y="3520440"/>
          <a:ext cx="7385944" cy="1005840"/>
        </a:xfrm>
        <a:prstGeom prst="rect">
          <a:avLst/>
        </a:prstGeom>
        <a:solidFill>
          <a:schemeClr val="accent5">
            <a:hueOff val="-11714604"/>
            <a:satOff val="50878"/>
            <a:lumOff val="-4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385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>
              <a:solidFill>
                <a:srgbClr val="002060"/>
              </a:solidFill>
            </a:rPr>
            <a:t>  关联数据应用</a:t>
          </a:r>
          <a:endParaRPr lang="zh-CN" altLang="en-US" sz="5000" kern="1200" dirty="0">
            <a:solidFill>
              <a:srgbClr val="002060"/>
            </a:solidFill>
          </a:endParaRPr>
        </a:p>
      </dsp:txBody>
      <dsp:txXfrm>
        <a:off x="698052" y="3520440"/>
        <a:ext cx="7385944" cy="1005840"/>
      </dsp:txXfrm>
    </dsp:sp>
    <dsp:sp modelId="{67F123CA-D787-4534-B72B-B616D1CBBC5F}">
      <dsp:nvSpPr>
        <dsp:cNvPr id="0" name=""/>
        <dsp:cNvSpPr/>
      </dsp:nvSpPr>
      <dsp:spPr>
        <a:xfrm>
          <a:off x="69402" y="3394709"/>
          <a:ext cx="1257299" cy="1257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714604"/>
              <a:satOff val="50878"/>
              <a:lumOff val="-4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01CE2-440B-4070-AEFB-B0CC3FEE5DF8}">
      <dsp:nvSpPr>
        <dsp:cNvPr id="0" name=""/>
        <dsp:cNvSpPr/>
      </dsp:nvSpPr>
      <dsp:spPr>
        <a:xfrm>
          <a:off x="3776969" y="276352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809737"/>
              <a:satOff val="33919"/>
              <a:lumOff val="-275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00CC66"/>
              </a:solidFill>
            </a:rPr>
            <a:t>可访问性</a:t>
          </a:r>
          <a:endParaRPr lang="zh-CN" altLang="en-US" sz="1600" kern="1200" dirty="0">
            <a:solidFill>
              <a:srgbClr val="00CC66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00CC66"/>
              </a:solidFill>
            </a:rPr>
            <a:t>系统的性能</a:t>
          </a:r>
          <a:endParaRPr lang="zh-CN" altLang="en-US" sz="1600" kern="1200" dirty="0">
            <a:solidFill>
              <a:srgbClr val="00CC66"/>
            </a:solidFill>
          </a:endParaRPr>
        </a:p>
      </dsp:txBody>
      <dsp:txXfrm>
        <a:off x="4407821" y="3117207"/>
        <a:ext cx="1348197" cy="918226"/>
      </dsp:txXfrm>
    </dsp:sp>
    <dsp:sp modelId="{749ADBFF-BB76-4664-87E9-58F758315B61}">
      <dsp:nvSpPr>
        <dsp:cNvPr id="0" name=""/>
        <dsp:cNvSpPr/>
      </dsp:nvSpPr>
      <dsp:spPr>
        <a:xfrm>
          <a:off x="324664" y="2763520"/>
          <a:ext cx="236105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714604"/>
              <a:satOff val="50878"/>
              <a:lumOff val="-4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accent3">
                  <a:lumMod val="50000"/>
                </a:schemeClr>
              </a:solidFill>
            </a:rPr>
            <a:t>文档有效性</a:t>
          </a:r>
          <a:endParaRPr lang="zh-CN" altLang="en-US" sz="1600" kern="1200" dirty="0">
            <a:solidFill>
              <a:schemeClr val="accent3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accent3">
                  <a:lumMod val="50000"/>
                </a:schemeClr>
              </a:solidFill>
            </a:rPr>
            <a:t>数据质量</a:t>
          </a:r>
          <a:endParaRPr lang="zh-CN" altLang="en-US" sz="1600" kern="1200" dirty="0">
            <a:solidFill>
              <a:schemeClr val="accent3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accent3">
                  <a:lumMod val="50000"/>
                </a:schemeClr>
              </a:solidFill>
            </a:rPr>
            <a:t>相关许可协议</a:t>
          </a:r>
          <a:endParaRPr lang="zh-CN" altLang="en-US" sz="1600" kern="1200" dirty="0">
            <a:solidFill>
              <a:schemeClr val="accent3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353231" y="3117207"/>
        <a:ext cx="1595605" cy="918226"/>
      </dsp:txXfrm>
    </dsp:sp>
    <dsp:sp modelId="{2CA8A638-32E6-4A50-AAB7-6A183615D7C7}">
      <dsp:nvSpPr>
        <dsp:cNvPr id="0" name=""/>
        <dsp:cNvSpPr/>
      </dsp:nvSpPr>
      <dsp:spPr>
        <a:xfrm>
          <a:off x="3776969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904868"/>
              <a:satOff val="16959"/>
              <a:lumOff val="-1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00B0F0"/>
              </a:solidFill>
            </a:rPr>
            <a:t>统一性</a:t>
          </a:r>
          <a:endParaRPr lang="zh-CN" altLang="en-US" sz="1600" kern="1200" dirty="0">
            <a:solidFill>
              <a:srgbClr val="00B0F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00B0F0"/>
              </a:solidFill>
            </a:rPr>
            <a:t>可理解性</a:t>
          </a:r>
          <a:endParaRPr lang="zh-CN" altLang="en-US" sz="1600" kern="1200" dirty="0">
            <a:solidFill>
              <a:srgbClr val="00B0F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00B0F0"/>
              </a:solidFill>
            </a:rPr>
            <a:t>功能性</a:t>
          </a:r>
          <a:endParaRPr lang="zh-CN" altLang="en-US" sz="1600" kern="1200" dirty="0">
            <a:solidFill>
              <a:srgbClr val="00B0F0"/>
            </a:solidFill>
          </a:endParaRPr>
        </a:p>
      </dsp:txBody>
      <dsp:txXfrm>
        <a:off x="4407821" y="28567"/>
        <a:ext cx="1348197" cy="918226"/>
      </dsp:txXfrm>
    </dsp:sp>
    <dsp:sp modelId="{18408315-F909-4AB7-96D7-37416D61E73C}">
      <dsp:nvSpPr>
        <dsp:cNvPr id="0" name=""/>
        <dsp:cNvSpPr/>
      </dsp:nvSpPr>
      <dsp:spPr>
        <a:xfrm>
          <a:off x="311414" y="0"/>
          <a:ext cx="2387557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accent5">
                  <a:lumMod val="75000"/>
                </a:schemeClr>
              </a:solidFill>
            </a:rPr>
            <a:t>一致性</a:t>
          </a:r>
          <a:endParaRPr lang="zh-CN" altLang="en-US" sz="1600" kern="1200" dirty="0">
            <a:solidFill>
              <a:schemeClr val="accent5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accent5">
                  <a:lumMod val="75000"/>
                </a:schemeClr>
              </a:solidFill>
            </a:rPr>
            <a:t>时效性</a:t>
          </a:r>
          <a:endParaRPr lang="zh-CN" altLang="en-US" sz="1600" kern="1200" dirty="0">
            <a:solidFill>
              <a:schemeClr val="accent5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accent5">
                  <a:lumMod val="75000"/>
                </a:schemeClr>
              </a:solidFill>
            </a:rPr>
            <a:t>可靠性</a:t>
          </a:r>
          <a:endParaRPr lang="zh-CN" altLang="en-US" sz="16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339981" y="28567"/>
        <a:ext cx="1614156" cy="918226"/>
      </dsp:txXfrm>
    </dsp:sp>
    <dsp:sp modelId="{674337CA-DE08-46B4-B709-6A50C727A953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C00000"/>
              </a:solidFill>
            </a:rPr>
            <a:t>内容</a:t>
          </a:r>
          <a:endParaRPr lang="zh-CN" altLang="en-US" sz="2800" kern="1200" dirty="0">
            <a:solidFill>
              <a:srgbClr val="C00000"/>
            </a:solidFill>
          </a:endParaRPr>
        </a:p>
      </dsp:txBody>
      <dsp:txXfrm>
        <a:off x="1763056" y="747055"/>
        <a:ext cx="1244304" cy="1244304"/>
      </dsp:txXfrm>
    </dsp:sp>
    <dsp:sp modelId="{916858E5-8598-4DFD-85F8-E4246173F478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accent5">
            <a:hueOff val="-3904868"/>
            <a:satOff val="16959"/>
            <a:lumOff val="-137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C00000"/>
              </a:solidFill>
            </a:rPr>
            <a:t>描述</a:t>
          </a:r>
          <a:endParaRPr lang="zh-CN" altLang="en-US" sz="2800" kern="1200" dirty="0">
            <a:solidFill>
              <a:srgbClr val="C00000"/>
            </a:solidFill>
          </a:endParaRPr>
        </a:p>
      </dsp:txBody>
      <dsp:txXfrm rot="-5400000">
        <a:off x="3088640" y="747055"/>
        <a:ext cx="1244304" cy="1244304"/>
      </dsp:txXfrm>
    </dsp:sp>
    <dsp:sp modelId="{524FB0F0-42C1-4A19-A766-32265932E0E3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accent5">
            <a:hueOff val="-7809737"/>
            <a:satOff val="33919"/>
            <a:lumOff val="-275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C00000"/>
              </a:solidFill>
            </a:rPr>
            <a:t>系统</a:t>
          </a:r>
          <a:endParaRPr lang="zh-CN" altLang="en-US" sz="2800" kern="1200" dirty="0">
            <a:solidFill>
              <a:srgbClr val="C00000"/>
            </a:solidFill>
          </a:endParaRPr>
        </a:p>
      </dsp:txBody>
      <dsp:txXfrm rot="10800000">
        <a:off x="3088640" y="2072640"/>
        <a:ext cx="1244304" cy="1244304"/>
      </dsp:txXfrm>
    </dsp:sp>
    <dsp:sp modelId="{4C5D71E5-B57A-4645-9C58-4F907764BB1C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accent5">
            <a:hueOff val="-11714604"/>
            <a:satOff val="50878"/>
            <a:lumOff val="-4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C00000"/>
              </a:solidFill>
            </a:rPr>
            <a:t>应用</a:t>
          </a:r>
          <a:endParaRPr lang="zh-CN" altLang="en-US" sz="2800" kern="1200" dirty="0">
            <a:solidFill>
              <a:srgbClr val="C00000"/>
            </a:solidFill>
          </a:endParaRPr>
        </a:p>
      </dsp:txBody>
      <dsp:txXfrm rot="5400000">
        <a:off x="1763056" y="2072640"/>
        <a:ext cx="1244304" cy="1244304"/>
      </dsp:txXfrm>
    </dsp:sp>
    <dsp:sp modelId="{38AB30C2-0E4F-42E1-8580-01CDE2BC6E52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ABFA6-7D0B-420F-A0B5-3668842B7A72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AA049-FC38-441D-9D21-E7647A5BFE2F}">
      <dsp:nvSpPr>
        <dsp:cNvPr id="0" name=""/>
        <dsp:cNvSpPr/>
      </dsp:nvSpPr>
      <dsp:spPr>
        <a:xfrm>
          <a:off x="-5685317" y="-870422"/>
          <a:ext cx="6770044" cy="6770044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44DCD-21D6-4859-BDD4-3CE1CC035E0A}">
      <dsp:nvSpPr>
        <dsp:cNvPr id="0" name=""/>
        <dsp:cNvSpPr/>
      </dsp:nvSpPr>
      <dsp:spPr>
        <a:xfrm>
          <a:off x="698052" y="502920"/>
          <a:ext cx="7385944" cy="1005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385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>
              <a:solidFill>
                <a:srgbClr val="002060"/>
              </a:solidFill>
            </a:rPr>
            <a:t>  关联数据产生</a:t>
          </a:r>
          <a:endParaRPr lang="zh-CN" altLang="en-US" sz="5000" kern="1200" dirty="0">
            <a:solidFill>
              <a:srgbClr val="002060"/>
            </a:solidFill>
          </a:endParaRPr>
        </a:p>
      </dsp:txBody>
      <dsp:txXfrm>
        <a:off x="698052" y="502920"/>
        <a:ext cx="7385944" cy="1005840"/>
      </dsp:txXfrm>
    </dsp:sp>
    <dsp:sp modelId="{9A8022FC-5F0E-462C-9B2F-22092E3CF972}">
      <dsp:nvSpPr>
        <dsp:cNvPr id="0" name=""/>
        <dsp:cNvSpPr/>
      </dsp:nvSpPr>
      <dsp:spPr>
        <a:xfrm>
          <a:off x="69402" y="377189"/>
          <a:ext cx="1257299" cy="1257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0E389-65B7-47BA-AFBD-B2B203994850}">
      <dsp:nvSpPr>
        <dsp:cNvPr id="0" name=""/>
        <dsp:cNvSpPr/>
      </dsp:nvSpPr>
      <dsp:spPr>
        <a:xfrm>
          <a:off x="1063675" y="2011680"/>
          <a:ext cx="7020321" cy="1005840"/>
        </a:xfrm>
        <a:prstGeom prst="rect">
          <a:avLst/>
        </a:prstGeom>
        <a:solidFill>
          <a:schemeClr val="accent5">
            <a:hueOff val="-5857302"/>
            <a:satOff val="25439"/>
            <a:lumOff val="-20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385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>
              <a:solidFill>
                <a:srgbClr val="002060"/>
              </a:solidFill>
            </a:rPr>
            <a:t>  关联数据关联</a:t>
          </a:r>
          <a:endParaRPr lang="zh-CN" altLang="en-US" sz="5000" kern="1200" dirty="0">
            <a:solidFill>
              <a:srgbClr val="002060"/>
            </a:solidFill>
          </a:endParaRPr>
        </a:p>
      </dsp:txBody>
      <dsp:txXfrm>
        <a:off x="1063675" y="2011680"/>
        <a:ext cx="7020321" cy="1005840"/>
      </dsp:txXfrm>
    </dsp:sp>
    <dsp:sp modelId="{2CCCC8D9-C318-4A9C-A7DF-E096CAD8F782}">
      <dsp:nvSpPr>
        <dsp:cNvPr id="0" name=""/>
        <dsp:cNvSpPr/>
      </dsp:nvSpPr>
      <dsp:spPr>
        <a:xfrm>
          <a:off x="435025" y="1885950"/>
          <a:ext cx="1257299" cy="1257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857302"/>
              <a:satOff val="25439"/>
              <a:lumOff val="-20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1B546-148B-4B3D-AD23-F620F4BF18E1}">
      <dsp:nvSpPr>
        <dsp:cNvPr id="0" name=""/>
        <dsp:cNvSpPr/>
      </dsp:nvSpPr>
      <dsp:spPr>
        <a:xfrm>
          <a:off x="698052" y="3520440"/>
          <a:ext cx="7385944" cy="1005840"/>
        </a:xfrm>
        <a:prstGeom prst="rect">
          <a:avLst/>
        </a:prstGeom>
        <a:solidFill>
          <a:schemeClr val="accent5">
            <a:hueOff val="-11714604"/>
            <a:satOff val="50878"/>
            <a:lumOff val="-4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385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>
              <a:solidFill>
                <a:srgbClr val="002060"/>
              </a:solidFill>
            </a:rPr>
            <a:t>  </a:t>
          </a:r>
          <a:r>
            <a:rPr lang="zh-CN" altLang="en-US" sz="5000" kern="1200" dirty="0" smtClean="0">
              <a:solidFill>
                <a:srgbClr val="FF0000"/>
              </a:solidFill>
            </a:rPr>
            <a:t>关联数据应用</a:t>
          </a:r>
          <a:endParaRPr lang="zh-CN" altLang="en-US" sz="5000" kern="1200" dirty="0">
            <a:solidFill>
              <a:srgbClr val="FF0000"/>
            </a:solidFill>
          </a:endParaRPr>
        </a:p>
      </dsp:txBody>
      <dsp:txXfrm>
        <a:off x="698052" y="3520440"/>
        <a:ext cx="7385944" cy="1005840"/>
      </dsp:txXfrm>
    </dsp:sp>
    <dsp:sp modelId="{67F123CA-D787-4534-B72B-B616D1CBBC5F}">
      <dsp:nvSpPr>
        <dsp:cNvPr id="0" name=""/>
        <dsp:cNvSpPr/>
      </dsp:nvSpPr>
      <dsp:spPr>
        <a:xfrm>
          <a:off x="69402" y="3394709"/>
          <a:ext cx="1257299" cy="1257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714604"/>
              <a:satOff val="50878"/>
              <a:lumOff val="-4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605CA6F-5EC1-4AD9-911B-51A9137D43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176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1200"/>
            <a:ext cx="7772400" cy="1447800"/>
          </a:xfrm>
        </p:spPr>
        <p:txBody>
          <a:bodyPr/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191000"/>
            <a:ext cx="6781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latin typeface="Arial" pitchFamily="34" charset="0"/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362200" cy="320675"/>
          </a:xfrm>
        </p:spPr>
        <p:txBody>
          <a:bodyPr/>
          <a:lstStyle>
            <a:lvl1pPr>
              <a:defRPr>
                <a:solidFill>
                  <a:srgbClr val="2B166E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171450"/>
          </a:xfrm>
        </p:spPr>
        <p:txBody>
          <a:bodyPr/>
          <a:lstStyle>
            <a:lvl1pPr algn="ctr">
              <a:defRPr sz="1400" b="0">
                <a:solidFill>
                  <a:srgbClr val="2B166E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5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4BF82-5EA3-48A0-AF76-7064893EFF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3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84E43-5C0C-4A9B-84B2-1A7F392F4C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85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F360C-F1EF-4A49-B7AD-90A28D31B4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49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95400"/>
            <a:ext cx="40005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40005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BD586-7052-419B-8D06-1CFF951CA5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703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305800" cy="609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9FDD9-DB6B-4375-9A36-597EE1C39C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15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67D65-8B7D-4494-9202-943B152B40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62DF2-8068-493C-A816-977D1F9178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58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CFDEC-861A-4726-BD82-C4BC5CFE59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03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483ED-CA07-4C38-A06F-86D30839CA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29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98E6-F4B0-4CDD-A146-6B44D16399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1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1CFE-37A1-4C8C-A017-B0D20C3660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62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3A24-18B8-4D7F-BAD2-E332295345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20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463-EDDB-4B1F-9D76-C1C694CD77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62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5413"/>
            <a:ext cx="2667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486525"/>
            <a:ext cx="28956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B9A8BC-E4C7-4B46-ADC1-384A7C75C2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676476" y="1676446"/>
            <a:ext cx="541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关联数据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86376" y="3411955"/>
            <a:ext cx="2724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汇报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人：雷洁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2013/11/7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8" y="2362228"/>
            <a:ext cx="3543208" cy="288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产生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6" y="1094282"/>
            <a:ext cx="313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</a:rPr>
              <a:t>RDF</a:t>
            </a:r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的作用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7391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避免搜索引擎返回无关数据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一</a:t>
            </a:r>
            <a:r>
              <a:rPr lang="zh-CN" altLang="en-US" sz="2800" dirty="0"/>
              <a:t>种标准化的元数据语义描述</a:t>
            </a:r>
            <a:r>
              <a:rPr lang="zh-CN" altLang="en-US" sz="2800" dirty="0" smtClean="0"/>
              <a:t>规范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87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产生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6" y="1094282"/>
            <a:ext cx="313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为什么引入</a:t>
            </a:r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</a:rPr>
              <a:t>URI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7391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目前采用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最大的缺点是当信息资源的存放地点发生变化时，必须对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作相应的改变。因此，人们正在研究新的信息资源表示方法（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16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产生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6" y="1094282"/>
            <a:ext cx="313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</a:rPr>
              <a:t>URI</a:t>
            </a:r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简介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7391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Web</a:t>
            </a:r>
            <a:r>
              <a:rPr lang="zh-CN" altLang="en-US" sz="2800" dirty="0" smtClean="0"/>
              <a:t>上可用的每种资源</a:t>
            </a:r>
            <a:r>
              <a:rPr lang="en-US" altLang="zh-CN" sz="2800" dirty="0" smtClean="0"/>
              <a:t>——HTML</a:t>
            </a:r>
            <a:r>
              <a:rPr lang="zh-CN" altLang="en-US" sz="2800" dirty="0" smtClean="0"/>
              <a:t>文档、图像、视频片段、程序等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由一个统一资源标识符（</a:t>
            </a:r>
            <a:r>
              <a:rPr lang="en-US" altLang="zh-CN" sz="2800" dirty="0" smtClean="0"/>
              <a:t>Uniform Resource Identifier</a:t>
            </a:r>
            <a:r>
              <a:rPr lang="zh-CN" altLang="en-US" sz="2800" dirty="0" smtClean="0"/>
              <a:t>，简称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）进行定位。简单地说，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是以某种统一的（标准化的）方式标识资源的简单字符串。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82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产生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748" y="1219258"/>
            <a:ext cx="86103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2007.5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  约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亿个</a:t>
            </a:r>
            <a:endParaRPr lang="en-US" altLang="zh-CN" sz="2800" dirty="0" smtClean="0"/>
          </a:p>
          <a:p>
            <a:pPr marL="514350" indent="-514350">
              <a:buAutoNum type="arabicPlain" startAt="2008"/>
            </a:pPr>
            <a:r>
              <a:rPr lang="zh-CN" altLang="en-US" sz="2800" dirty="0" smtClean="0"/>
              <a:t>         超过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亿</a:t>
            </a:r>
            <a:endParaRPr lang="en-US" altLang="zh-CN" sz="2800" dirty="0" smtClean="0"/>
          </a:p>
          <a:p>
            <a:r>
              <a:rPr lang="en-US" altLang="zh-CN" sz="2800" dirty="0" smtClean="0"/>
              <a:t>2009.5      </a:t>
            </a:r>
            <a:r>
              <a:rPr lang="zh-CN" altLang="en-US" sz="2800" dirty="0" smtClean="0"/>
              <a:t>超过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个数据集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</a:t>
            </a:r>
            <a:r>
              <a:rPr lang="zh-CN" altLang="en-US" sz="2800" dirty="0" smtClean="0"/>
              <a:t>超过</a:t>
            </a:r>
            <a:r>
              <a:rPr lang="en-US" altLang="zh-CN" sz="2800" dirty="0" smtClean="0"/>
              <a:t>47</a:t>
            </a:r>
            <a:r>
              <a:rPr lang="zh-CN" altLang="en-US" sz="2800" dirty="0" smtClean="0"/>
              <a:t>亿个</a:t>
            </a:r>
            <a:r>
              <a:rPr lang="en-US" altLang="zh-CN" sz="2800" dirty="0"/>
              <a:t>RDF</a:t>
            </a:r>
            <a:r>
              <a:rPr lang="zh-CN" altLang="en-US" sz="2800" dirty="0" smtClean="0"/>
              <a:t>三元组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4"/>
            <a:ext cx="9144000" cy="358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graphicFrame>
        <p:nvGraphicFramePr>
          <p:cNvPr id="7" name="表格占位符 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25898750"/>
              </p:ext>
            </p:extLst>
          </p:nvPr>
        </p:nvGraphicFramePr>
        <p:xfrm>
          <a:off x="457200" y="1295400"/>
          <a:ext cx="8153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9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关联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5" y="1094282"/>
            <a:ext cx="480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关联数据能做什么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8076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提供“可信网络”的语义要素；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/>
              <a:t>作为跨网域数据整合的通用 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863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关联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5" y="1094282"/>
            <a:ext cx="480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创建关联数据的四个原则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8076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使用</a:t>
            </a:r>
            <a:r>
              <a:rPr lang="en-US" altLang="zh-CN" sz="2800" dirty="0"/>
              <a:t>URI</a:t>
            </a:r>
            <a:r>
              <a:rPr lang="zh-CN" altLang="en-US" sz="2800" dirty="0"/>
              <a:t>来标识</a:t>
            </a:r>
            <a:r>
              <a:rPr lang="zh-CN" altLang="en-US" sz="2800" dirty="0" smtClean="0"/>
              <a:t>事物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 使用</a:t>
            </a:r>
            <a:r>
              <a:rPr lang="en-US" altLang="zh-CN" sz="2800" dirty="0"/>
              <a:t>HTTP URI</a:t>
            </a:r>
            <a:r>
              <a:rPr lang="zh-CN" altLang="en-US" sz="2800" dirty="0"/>
              <a:t>使人们可以访问到这些</a:t>
            </a:r>
            <a:r>
              <a:rPr lang="zh-CN" altLang="en-US" sz="2800" dirty="0" smtClean="0"/>
              <a:t>标识；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/>
              <a:t>当有人访问到标识时</a:t>
            </a:r>
            <a:r>
              <a:rPr lang="en-US" altLang="zh-CN" sz="2800" dirty="0"/>
              <a:t>,</a:t>
            </a:r>
            <a:r>
              <a:rPr lang="zh-CN" altLang="en-US" sz="2800" dirty="0"/>
              <a:t>提供有用的</a:t>
            </a:r>
            <a:r>
              <a:rPr lang="zh-CN" altLang="en-US" sz="2800" dirty="0" smtClean="0"/>
              <a:t>信息；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尽可能</a:t>
            </a:r>
            <a:r>
              <a:rPr lang="zh-CN" altLang="en-US" sz="2800" dirty="0"/>
              <a:t>提供关联的</a:t>
            </a:r>
            <a:r>
              <a:rPr lang="en-US" altLang="zh-CN" sz="2800" dirty="0"/>
              <a:t>URI,</a:t>
            </a:r>
            <a:r>
              <a:rPr lang="zh-CN" altLang="en-US" sz="2800" dirty="0"/>
              <a:t>以使人们可以发现更多的</a:t>
            </a:r>
            <a:r>
              <a:rPr lang="zh-CN" altLang="en-US" sz="2800" dirty="0" smtClean="0"/>
              <a:t>事物。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39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关联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5" y="1094282"/>
            <a:ext cx="480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</a:rPr>
              <a:t>RDF</a:t>
            </a:r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数据的生成方式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8076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生成并发布静态</a:t>
            </a:r>
            <a:r>
              <a:rPr lang="en-US" altLang="zh-CN" sz="2800" dirty="0" smtClean="0"/>
              <a:t>RDF</a:t>
            </a:r>
            <a:r>
              <a:rPr lang="zh-CN" altLang="en-US" sz="2800" dirty="0" smtClean="0"/>
              <a:t>文件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 通过关系型数据库的</a:t>
            </a:r>
            <a:r>
              <a:rPr lang="en-US" altLang="zh-CN" sz="2800" dirty="0" smtClean="0"/>
              <a:t>RDF</a:t>
            </a:r>
            <a:r>
              <a:rPr lang="zh-CN" altLang="en-US" sz="2800" dirty="0" smtClean="0"/>
              <a:t>转换实现；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通过其他类型信息的</a:t>
            </a:r>
            <a:r>
              <a:rPr lang="en-US" altLang="zh-CN" sz="2800" dirty="0" smtClean="0"/>
              <a:t>RDF</a:t>
            </a:r>
            <a:r>
              <a:rPr lang="zh-CN" altLang="en-US" sz="2800" dirty="0" smtClean="0"/>
              <a:t>转换实现；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通过对已有应用或</a:t>
            </a:r>
            <a:r>
              <a:rPr lang="en-US" altLang="zh-CN" sz="2800" dirty="0" smtClean="0"/>
              <a:t>Web API</a:t>
            </a:r>
            <a:r>
              <a:rPr lang="zh-CN" altLang="en-US" sz="2800" dirty="0" smtClean="0"/>
              <a:t>的封装来实现。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关联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5" y="1094282"/>
            <a:ext cx="480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关联数据的实现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8076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对于</a:t>
            </a:r>
            <a:r>
              <a:rPr lang="zh-CN" altLang="en-US" sz="2800" dirty="0"/>
              <a:t>来自客户端的对任何非信息资源的所有 </a:t>
            </a:r>
            <a:r>
              <a:rPr lang="en-US" altLang="zh-CN" sz="2800" dirty="0"/>
              <a:t>URI </a:t>
            </a:r>
            <a:r>
              <a:rPr lang="zh-CN" altLang="en-US" sz="2800" dirty="0"/>
              <a:t>参</a:t>
            </a:r>
            <a:r>
              <a:rPr lang="zh-CN" altLang="en-US" sz="2800" dirty="0" smtClean="0"/>
              <a:t>引请求</a:t>
            </a:r>
            <a:r>
              <a:rPr lang="en-US" altLang="zh-CN" sz="2800" dirty="0"/>
              <a:t>, </a:t>
            </a:r>
            <a:r>
              <a:rPr lang="zh-CN" altLang="en-US" sz="2800" dirty="0"/>
              <a:t>均采用 </a:t>
            </a:r>
            <a:r>
              <a:rPr lang="en-US" altLang="zh-CN" sz="2800" dirty="0" smtClean="0"/>
              <a:t>HTTP </a:t>
            </a:r>
            <a:r>
              <a:rPr lang="zh-CN" altLang="en-US" sz="2800" dirty="0"/>
              <a:t>协议中</a:t>
            </a:r>
            <a:r>
              <a:rPr lang="zh-CN" altLang="en-US" sz="2800" dirty="0" smtClean="0"/>
              <a:t>的内容协商规则</a:t>
            </a:r>
            <a:r>
              <a:rPr lang="en-US" altLang="zh-CN" sz="2800" dirty="0"/>
              <a:t>, </a:t>
            </a:r>
            <a:r>
              <a:rPr lang="zh-CN" altLang="en-US" sz="2800" dirty="0"/>
              <a:t>返回其所请求的信息资源描述</a:t>
            </a:r>
            <a:r>
              <a:rPr lang="zh-CN" altLang="en-US" sz="2800" dirty="0" smtClean="0"/>
              <a:t>文件。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94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关联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5" y="1094282"/>
            <a:ext cx="480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关联数据的实现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8076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具体</a:t>
            </a:r>
            <a:r>
              <a:rPr lang="zh-CN" altLang="en-US" sz="2800" dirty="0" smtClean="0"/>
              <a:t>的内容协商方式</a:t>
            </a:r>
            <a:r>
              <a:rPr lang="en-US" altLang="zh-CN" sz="2800" dirty="0"/>
              <a:t>, </a:t>
            </a:r>
            <a:r>
              <a:rPr lang="zh-CN" altLang="en-US" sz="2800" dirty="0"/>
              <a:t>通常有两种方案达成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(1)</a:t>
            </a:r>
            <a:r>
              <a:rPr lang="zh-CN" altLang="en-US" sz="2800" dirty="0" smtClean="0"/>
              <a:t>采用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协议的</a:t>
            </a:r>
            <a:r>
              <a:rPr lang="en-US" altLang="zh-CN" sz="2800" dirty="0" smtClean="0"/>
              <a:t>303</a:t>
            </a:r>
            <a:r>
              <a:rPr lang="zh-CN" altLang="en-US" sz="2800" dirty="0" smtClean="0"/>
              <a:t>指令</a:t>
            </a:r>
            <a:r>
              <a:rPr lang="zh-CN" altLang="en-US" sz="2800" dirty="0"/>
              <a:t>重定向功能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如图</a:t>
            </a:r>
            <a:r>
              <a:rPr lang="en-US" altLang="zh-CN" sz="2800" dirty="0" smtClean="0"/>
              <a:t>1)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(2)</a:t>
            </a:r>
            <a:r>
              <a:rPr lang="zh-CN" altLang="en-US" sz="2800" dirty="0" smtClean="0"/>
              <a:t>采用带</a:t>
            </a:r>
            <a:r>
              <a:rPr lang="en-US" altLang="zh-CN" sz="2800" dirty="0" smtClean="0"/>
              <a:t>#</a:t>
            </a:r>
            <a:r>
              <a:rPr lang="zh-CN" altLang="en-US" sz="2800" dirty="0" smtClean="0"/>
              <a:t>号</a:t>
            </a:r>
            <a:r>
              <a:rPr lang="en-US" altLang="zh-CN" sz="2800" dirty="0" smtClean="0"/>
              <a:t>(hash)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方式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如图</a:t>
            </a:r>
            <a:r>
              <a:rPr lang="en-US" altLang="zh-CN" sz="2800" dirty="0" smtClean="0"/>
              <a:t>3)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581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graphicFrame>
        <p:nvGraphicFramePr>
          <p:cNvPr id="7" name="表格占位符 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15313942"/>
              </p:ext>
            </p:extLst>
          </p:nvPr>
        </p:nvGraphicFramePr>
        <p:xfrm>
          <a:off x="457200" y="1295400"/>
          <a:ext cx="8153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数据关联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22" y="1833571"/>
            <a:ext cx="6282106" cy="357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2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关联数据关联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2" y="1828842"/>
            <a:ext cx="6772348" cy="312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关联数据关联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84" y="1676446"/>
            <a:ext cx="5733959" cy="327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4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关联数据关联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506" y="1164134"/>
            <a:ext cx="80769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URI </a:t>
            </a:r>
            <a:r>
              <a:rPr lang="zh-CN" altLang="en-US" sz="2800" dirty="0"/>
              <a:t>重定向通常采用以下惯例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A</a:t>
            </a:r>
          </a:p>
          <a:p>
            <a:r>
              <a:rPr lang="en-US" altLang="zh-CN" sz="2800" dirty="0" smtClean="0"/>
              <a:t>http</a:t>
            </a:r>
            <a:r>
              <a:rPr lang="en-US" altLang="zh-CN" sz="2800" dirty="0"/>
              <a:t>: / / </a:t>
            </a:r>
            <a:r>
              <a:rPr lang="en-US" altLang="zh-CN" sz="2800" dirty="0" smtClean="0"/>
              <a:t>www.kevenlw.name/kevenliu(ID)</a:t>
            </a:r>
          </a:p>
          <a:p>
            <a:r>
              <a:rPr lang="en-US" altLang="zh-CN" sz="2800" dirty="0" smtClean="0"/>
              <a:t>http</a:t>
            </a:r>
            <a:r>
              <a:rPr lang="en-US" altLang="zh-CN" sz="2800" dirty="0"/>
              <a:t>: / / </a:t>
            </a:r>
            <a:r>
              <a:rPr lang="en-US" altLang="zh-CN" sz="2800" dirty="0" smtClean="0"/>
              <a:t>www.kevenlw.name/kevenliu.html</a:t>
            </a:r>
          </a:p>
          <a:p>
            <a:r>
              <a:rPr lang="en-US" altLang="zh-CN" sz="2800" dirty="0" smtClean="0"/>
              <a:t>http</a:t>
            </a:r>
            <a:r>
              <a:rPr lang="en-US" altLang="zh-CN" sz="2800" dirty="0"/>
              <a:t>: / / </a:t>
            </a:r>
            <a:r>
              <a:rPr lang="en-US" altLang="zh-CN" sz="2800" dirty="0" smtClean="0"/>
              <a:t>www.kevenlw.name/kevenliu.Rdf</a:t>
            </a:r>
          </a:p>
          <a:p>
            <a:r>
              <a:rPr lang="en-US" altLang="zh-CN" sz="2800" dirty="0" smtClean="0"/>
              <a:t>B</a:t>
            </a:r>
          </a:p>
          <a:p>
            <a:r>
              <a:rPr lang="en-US" altLang="zh-CN" sz="2800" dirty="0" smtClean="0"/>
              <a:t>http</a:t>
            </a:r>
            <a:r>
              <a:rPr lang="en-US" altLang="zh-CN" sz="2800" dirty="0"/>
              <a:t>: / / </a:t>
            </a:r>
            <a:r>
              <a:rPr lang="en-US" altLang="zh-CN" sz="2800" dirty="0" smtClean="0"/>
              <a:t>www.kevenlw.name/resource/kevenliu(ID)</a:t>
            </a:r>
          </a:p>
          <a:p>
            <a:r>
              <a:rPr lang="en-US" altLang="zh-CN" sz="2800" dirty="0" smtClean="0"/>
              <a:t>http</a:t>
            </a:r>
            <a:r>
              <a:rPr lang="en-US" altLang="zh-CN" sz="2800" dirty="0"/>
              <a:t>: / / </a:t>
            </a:r>
            <a:r>
              <a:rPr lang="en-US" altLang="zh-CN" sz="2800" dirty="0" smtClean="0"/>
              <a:t>www.kevenlw.name/page/kevenliu</a:t>
            </a:r>
          </a:p>
          <a:p>
            <a:r>
              <a:rPr lang="en-US" altLang="zh-CN" sz="2800" dirty="0" smtClean="0"/>
              <a:t>http</a:t>
            </a:r>
            <a:r>
              <a:rPr lang="en-US" altLang="zh-CN" sz="2800" dirty="0"/>
              <a:t>: / / </a:t>
            </a:r>
            <a:r>
              <a:rPr lang="en-US" altLang="zh-CN" sz="2800" dirty="0" smtClean="0"/>
              <a:t>www.kevenlw.name/data/kevenliu</a:t>
            </a:r>
          </a:p>
          <a:p>
            <a:r>
              <a:rPr lang="en-US" altLang="zh-CN" sz="2800" dirty="0" smtClean="0"/>
              <a:t>C</a:t>
            </a:r>
          </a:p>
          <a:p>
            <a:r>
              <a:rPr lang="en-US" altLang="zh-CN" sz="2800" dirty="0" smtClean="0"/>
              <a:t>http</a:t>
            </a:r>
            <a:r>
              <a:rPr lang="en-US" altLang="zh-CN" sz="2800" dirty="0"/>
              <a:t>: / / </a:t>
            </a:r>
            <a:r>
              <a:rPr lang="en-US" altLang="zh-CN" sz="2800" dirty="0" smtClean="0"/>
              <a:t>id.kevenlw.name/</a:t>
            </a:r>
            <a:r>
              <a:rPr lang="en-US" altLang="zh-CN" sz="2800" dirty="0" err="1" smtClean="0"/>
              <a:t>kevenliu</a:t>
            </a:r>
            <a:endParaRPr lang="en-US" altLang="zh-CN" sz="2800" dirty="0" smtClean="0"/>
          </a:p>
          <a:p>
            <a:r>
              <a:rPr lang="en-US" altLang="zh-CN" sz="2800" dirty="0" smtClean="0"/>
              <a:t>http</a:t>
            </a:r>
            <a:r>
              <a:rPr lang="en-US" altLang="zh-CN" sz="2800" dirty="0"/>
              <a:t>: / </a:t>
            </a:r>
            <a:r>
              <a:rPr lang="en-US" altLang="zh-CN" sz="2800" dirty="0" smtClean="0"/>
              <a:t>/ page.kevenlw.name/</a:t>
            </a:r>
            <a:r>
              <a:rPr lang="en-US" altLang="zh-CN" sz="2800" dirty="0" err="1" smtClean="0"/>
              <a:t>kevenliu</a:t>
            </a:r>
            <a:endParaRPr lang="en-US" altLang="zh-CN" sz="2800" dirty="0" smtClean="0"/>
          </a:p>
          <a:p>
            <a:r>
              <a:rPr lang="en-US" altLang="zh-CN" sz="2800" dirty="0" smtClean="0"/>
              <a:t>http</a:t>
            </a:r>
            <a:r>
              <a:rPr lang="en-US" altLang="zh-CN" sz="2800" dirty="0"/>
              <a:t>: / </a:t>
            </a:r>
            <a:r>
              <a:rPr lang="en-US" altLang="zh-CN" sz="2800" dirty="0" smtClean="0"/>
              <a:t>/data.kevenlw.name/</a:t>
            </a:r>
            <a:r>
              <a:rPr lang="en-US" altLang="zh-CN" sz="2800" dirty="0" err="1" smtClean="0"/>
              <a:t>kevenliu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9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关联数据关联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506" y="1434421"/>
            <a:ext cx="8076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采用 </a:t>
            </a:r>
            <a:r>
              <a:rPr lang="en-US" altLang="zh-CN" sz="2800" dirty="0"/>
              <a:t># </a:t>
            </a:r>
            <a:r>
              <a:rPr lang="zh-CN" altLang="en-US" sz="2800" dirty="0"/>
              <a:t>号方式作为 </a:t>
            </a:r>
            <a:r>
              <a:rPr lang="en-US" altLang="zh-CN" sz="2800" dirty="0"/>
              <a:t>URI </a:t>
            </a:r>
            <a:r>
              <a:rPr lang="zh-CN" altLang="en-US" sz="2800" dirty="0"/>
              <a:t>的例子如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http</a:t>
            </a:r>
            <a:r>
              <a:rPr lang="en-US" altLang="zh-CN" sz="2800" dirty="0"/>
              <a:t>: / / </a:t>
            </a:r>
            <a:r>
              <a:rPr lang="en-US" altLang="zh-CN" sz="2800" dirty="0" smtClean="0"/>
              <a:t>www.library.sh.cn/people.rdf </a:t>
            </a:r>
            <a:r>
              <a:rPr lang="en-US" altLang="zh-CN" sz="2800" dirty="0"/>
              <a:t># </a:t>
            </a:r>
            <a:r>
              <a:rPr lang="en-US" altLang="zh-CN" sz="2800" dirty="0" err="1" smtClean="0"/>
              <a:t>kevenliu</a:t>
            </a:r>
            <a:endParaRPr lang="en-US" altLang="zh-CN" sz="2800" dirty="0" smtClean="0"/>
          </a:p>
          <a:p>
            <a:r>
              <a:rPr lang="en-US" altLang="zh-CN" sz="2800" dirty="0" smtClean="0"/>
              <a:t>http</a:t>
            </a:r>
            <a:r>
              <a:rPr lang="en-US" altLang="zh-CN" sz="2800" dirty="0"/>
              <a:t>: / / </a:t>
            </a:r>
            <a:r>
              <a:rPr lang="en-US" altLang="zh-CN" sz="2800" dirty="0" smtClean="0"/>
              <a:t>www.library.sh.cn/people.rdf#leonzhaURI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80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关联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5" y="1094282"/>
            <a:ext cx="480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关联数据质量标准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619" y="1981238"/>
            <a:ext cx="80769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2010</a:t>
            </a:r>
            <a:r>
              <a:rPr lang="zh-CN" altLang="en-US" sz="2800" dirty="0"/>
              <a:t>年</a:t>
            </a:r>
            <a:r>
              <a:rPr lang="en-US" altLang="zh-CN" sz="2800" dirty="0"/>
              <a:t>, </a:t>
            </a:r>
            <a:r>
              <a:rPr lang="zh-CN" altLang="en-US" sz="2800" dirty="0"/>
              <a:t>为了鼓励人们发布高质量的关联数据</a:t>
            </a:r>
            <a:r>
              <a:rPr lang="en-US" altLang="zh-CN" sz="2800" dirty="0"/>
              <a:t>,</a:t>
            </a:r>
          </a:p>
          <a:p>
            <a:r>
              <a:rPr lang="en-US" altLang="zh-CN" sz="2800" dirty="0" smtClean="0"/>
              <a:t>Tim Berners-Lee</a:t>
            </a:r>
            <a:r>
              <a:rPr lang="zh-CN" altLang="en-US" sz="2800" dirty="0"/>
              <a:t>提出了关联数据的五星</a:t>
            </a:r>
            <a:r>
              <a:rPr lang="zh-CN" altLang="en-US" sz="2800" dirty="0" smtClean="0"/>
              <a:t>标准：</a:t>
            </a:r>
            <a:endParaRPr lang="en-US" altLang="zh-CN" sz="2800" dirty="0" smtClean="0"/>
          </a:p>
          <a:p>
            <a:endParaRPr lang="en-US" altLang="zh-CN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/>
              <a:t>网上可获取且有开放协议</a:t>
            </a:r>
            <a:r>
              <a:rPr lang="en-US" altLang="zh-CN" sz="2000" dirty="0"/>
              <a:t>( </a:t>
            </a:r>
            <a:r>
              <a:rPr lang="zh-CN" altLang="en-US" sz="2000" dirty="0"/>
              <a:t>任何格式</a:t>
            </a:r>
            <a:r>
              <a:rPr lang="en-US" altLang="zh-CN" sz="2000" dirty="0"/>
              <a:t>) 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/>
              <a:t>拥有机器可读的结构化数据</a:t>
            </a:r>
            <a:r>
              <a:rPr lang="en-US" altLang="zh-CN" sz="2000" dirty="0"/>
              <a:t>( </a:t>
            </a:r>
            <a:r>
              <a:rPr lang="zh-CN" altLang="en-US" sz="2000" dirty="0"/>
              <a:t>例如是</a:t>
            </a:r>
            <a:r>
              <a:rPr lang="en-US" altLang="zh-CN" sz="2000" dirty="0"/>
              <a:t>excel </a:t>
            </a:r>
            <a:r>
              <a:rPr lang="zh-CN" altLang="en-US" sz="2000" dirty="0"/>
              <a:t>格式</a:t>
            </a:r>
          </a:p>
          <a:p>
            <a:r>
              <a:rPr lang="zh-CN" altLang="en-US" sz="2000" dirty="0" smtClean="0"/>
              <a:t>       的</a:t>
            </a:r>
            <a:r>
              <a:rPr lang="zh-CN" altLang="en-US" sz="2000" dirty="0"/>
              <a:t>表格而不是扫描的图像</a:t>
            </a:r>
            <a:r>
              <a:rPr lang="en-US" altLang="zh-CN" sz="2000" dirty="0"/>
              <a:t>) 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/>
              <a:t>非商家格式</a:t>
            </a:r>
            <a:r>
              <a:rPr lang="en-US" altLang="zh-CN" sz="2000" dirty="0"/>
              <a:t>( </a:t>
            </a:r>
            <a:r>
              <a:rPr lang="zh-CN" altLang="en-US" sz="2000" dirty="0"/>
              <a:t>例如是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csv</a:t>
            </a:r>
            <a:r>
              <a:rPr lang="zh-CN" altLang="en-US" sz="2000" dirty="0"/>
              <a:t>而不是</a:t>
            </a:r>
            <a:r>
              <a:rPr lang="en-US" altLang="zh-CN" sz="2000" dirty="0"/>
              <a:t>excel);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/>
              <a:t>用</a:t>
            </a:r>
            <a:r>
              <a:rPr lang="en-US" altLang="zh-CN" sz="2000" dirty="0"/>
              <a:t>W3C</a:t>
            </a:r>
            <a:r>
              <a:rPr lang="zh-CN" altLang="en-US" sz="2000" dirty="0"/>
              <a:t>开放标准</a:t>
            </a:r>
            <a:r>
              <a:rPr lang="en-US" altLang="zh-CN" sz="2000" dirty="0"/>
              <a:t>( RDF</a:t>
            </a:r>
            <a:r>
              <a:rPr lang="zh-CN" altLang="en-US" sz="2000" dirty="0"/>
              <a:t>和</a:t>
            </a:r>
            <a:r>
              <a:rPr lang="en-US" altLang="zh-CN" sz="2000" dirty="0"/>
              <a:t>SPARQL) </a:t>
            </a:r>
            <a:r>
              <a:rPr lang="zh-CN" altLang="en-US" sz="2000" dirty="0"/>
              <a:t>来描述和定</a:t>
            </a:r>
          </a:p>
          <a:p>
            <a:r>
              <a:rPr lang="zh-CN" altLang="en-US" sz="2000" dirty="0" smtClean="0"/>
              <a:t>      义</a:t>
            </a:r>
            <a:r>
              <a:rPr lang="zh-CN" altLang="en-US" sz="2000" dirty="0"/>
              <a:t>事物</a:t>
            </a:r>
            <a:r>
              <a:rPr lang="en-US" altLang="zh-CN" sz="2000" dirty="0"/>
              <a:t>, </a:t>
            </a:r>
            <a:r>
              <a:rPr lang="zh-CN" altLang="en-US" sz="2000" dirty="0"/>
              <a:t>这样别人可以指向数据</a:t>
            </a:r>
            <a:r>
              <a:rPr lang="en-US" altLang="zh-CN" sz="2000" dirty="0"/>
              <a:t>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/>
              <a:t>将数据关联到其他人的数据来提供更多的内容。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004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关联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63886184"/>
              </p:ext>
            </p:extLst>
          </p:nvPr>
        </p:nvGraphicFramePr>
        <p:xfrm>
          <a:off x="914496" y="167644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4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graphicFrame>
        <p:nvGraphicFramePr>
          <p:cNvPr id="7" name="表格占位符 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8555264"/>
              </p:ext>
            </p:extLst>
          </p:nvPr>
        </p:nvGraphicFramePr>
        <p:xfrm>
          <a:off x="457200" y="1295400"/>
          <a:ext cx="8153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9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应用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5" y="1094282"/>
            <a:ext cx="480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关联数据的应用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73912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关联数据在图书馆中的应用</a:t>
            </a:r>
            <a:endParaRPr lang="en-US" altLang="zh-CN" sz="2800" dirty="0" smtClean="0"/>
          </a:p>
          <a:p>
            <a:r>
              <a:rPr lang="zh-CN" altLang="en-US" sz="2800" dirty="0" smtClean="0"/>
              <a:t>瑞典国家图书馆</a:t>
            </a:r>
            <a:endParaRPr lang="en-US" altLang="zh-CN" sz="2800" dirty="0" smtClean="0"/>
          </a:p>
          <a:p>
            <a:r>
              <a:rPr lang="zh-CN" altLang="en-US" sz="2800" dirty="0"/>
              <a:t>美国国会图书馆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/>
              <a:t>关联</a:t>
            </a:r>
            <a:r>
              <a:rPr lang="zh-CN" altLang="en-US" sz="2800" dirty="0" smtClean="0"/>
              <a:t>数据在企业中的应用</a:t>
            </a:r>
            <a:endParaRPr lang="en-US" altLang="zh-CN" sz="2800" dirty="0" smtClean="0"/>
          </a:p>
          <a:p>
            <a:r>
              <a:rPr lang="en-US" altLang="zh-CN" sz="2800" dirty="0" smtClean="0"/>
              <a:t>Google</a:t>
            </a:r>
          </a:p>
          <a:p>
            <a:r>
              <a:rPr lang="en-US" altLang="zh-CN" sz="2800" dirty="0" smtClean="0"/>
              <a:t>BBC</a:t>
            </a:r>
          </a:p>
          <a:p>
            <a:r>
              <a:rPr lang="zh-CN" altLang="en-US" sz="2800" dirty="0" smtClean="0"/>
              <a:t>雷诺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特定领域的关联数据的应用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31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应用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4" y="1094282"/>
            <a:ext cx="579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关联数据的典型应用</a:t>
            </a:r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altLang="zh-CN" sz="3200" b="1" dirty="0" err="1" smtClean="0">
                <a:solidFill>
                  <a:schemeClr val="accent5">
                    <a:lumMod val="50000"/>
                  </a:schemeClr>
                </a:solidFill>
              </a:rPr>
              <a:t>DBpedia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7391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从维基百科的词条中抽取结构化数据</a:t>
            </a:r>
            <a:endParaRPr lang="en-US" altLang="zh-CN" sz="2800" dirty="0" smtClean="0"/>
          </a:p>
          <a:p>
            <a:r>
              <a:rPr lang="zh-CN" altLang="en-US" sz="2800" dirty="0" smtClean="0"/>
              <a:t>以关联</a:t>
            </a:r>
            <a:r>
              <a:rPr lang="zh-CN" altLang="en-US" sz="2800" dirty="0"/>
              <a:t>数据</a:t>
            </a:r>
            <a:r>
              <a:rPr lang="zh-CN" altLang="en-US" sz="2800" dirty="0" smtClean="0"/>
              <a:t>的形式发布到互联网上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23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graphicFrame>
        <p:nvGraphicFramePr>
          <p:cNvPr id="7" name="表格占位符 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59851601"/>
              </p:ext>
            </p:extLst>
          </p:nvPr>
        </p:nvGraphicFramePr>
        <p:xfrm>
          <a:off x="457200" y="1295400"/>
          <a:ext cx="8153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5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应用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4" y="1094282"/>
            <a:ext cx="579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accent5">
                    <a:lumMod val="50000"/>
                  </a:schemeClr>
                </a:solidFill>
              </a:rPr>
              <a:t>DBpedia</a:t>
            </a:r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的特征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7391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大规模人机协同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语义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知识组织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/>
              <a:t>跨</a:t>
            </a:r>
            <a:r>
              <a:rPr lang="zh-CN" altLang="en-US" sz="2800" dirty="0" smtClean="0"/>
              <a:t>领域知识库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/>
              <a:t>多</a:t>
            </a:r>
            <a:r>
              <a:rPr lang="zh-CN" altLang="en-US" sz="2800" dirty="0" smtClean="0"/>
              <a:t>语言知识库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/>
              <a:t>实时</a:t>
            </a:r>
            <a:r>
              <a:rPr lang="zh-CN" altLang="en-US" sz="2800" dirty="0" smtClean="0"/>
              <a:t>动态知识库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/>
              <a:t>关联</a:t>
            </a:r>
            <a:r>
              <a:rPr lang="zh-CN" altLang="en-US" sz="2800" dirty="0" smtClean="0"/>
              <a:t>数据中枢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47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应用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4" y="1094282"/>
            <a:ext cx="579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accent5">
                    <a:lumMod val="50000"/>
                  </a:schemeClr>
                </a:solidFill>
              </a:rPr>
              <a:t>DBpedia</a:t>
            </a:r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的典型应用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7391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用户界面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语义</a:t>
            </a:r>
            <a:r>
              <a:rPr lang="zh-CN" altLang="en-US" sz="2800" dirty="0" smtClean="0"/>
              <a:t>标注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数据挖掘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跨</a:t>
            </a:r>
            <a:r>
              <a:rPr lang="zh-CN" altLang="en-US" sz="2800" dirty="0" smtClean="0"/>
              <a:t>域共享与服务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205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关联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5" y="1094282"/>
            <a:ext cx="480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多数据集</a:t>
            </a:r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之间的关联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8076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与许多大规模的数据集和本体实现关联与互操作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关联中转站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01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数据关联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33504" y="1094282"/>
            <a:ext cx="579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多数据集</a:t>
            </a:r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之间自动关联实现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2375098"/>
            <a:ext cx="8076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基于模式的算法，即基于特定的命名模式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基于属性的关联算法，即在没有通用标识符的情况下，将事物的属性特征作为生成自动关联的依据。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432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数据简介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33505" y="1094282"/>
            <a:ext cx="480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关联数据的前景与挑战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8076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用户界面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数据整合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链接维护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隐私保护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21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产生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6" y="990664"/>
            <a:ext cx="313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关联数据的提出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704" y="1600248"/>
            <a:ext cx="289552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</a:t>
            </a:r>
            <a:r>
              <a:rPr lang="en-US" altLang="zh-CN" sz="2400" dirty="0" smtClean="0"/>
              <a:t>2006</a:t>
            </a:r>
            <a:r>
              <a:rPr lang="zh-CN" altLang="en-US" sz="2400" dirty="0" smtClean="0"/>
              <a:t>年，</a:t>
            </a:r>
            <a:r>
              <a:rPr lang="en-US" altLang="zh-CN" sz="2400" dirty="0" smtClean="0"/>
              <a:t>www</a:t>
            </a:r>
            <a:r>
              <a:rPr lang="zh-CN" altLang="en-US" sz="2400" dirty="0" smtClean="0"/>
              <a:t>的发明者，被誉为互联网之父的</a:t>
            </a:r>
            <a:r>
              <a:rPr lang="en-US" altLang="zh-CN" sz="2400" dirty="0" smtClean="0"/>
              <a:t>Berners-Lee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关联数据构建笔记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等一系列文章中分析了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的发展和演化，提出了当下发展数据网络（</a:t>
            </a:r>
            <a:r>
              <a:rPr lang="en-US" altLang="zh-CN" sz="2400" dirty="0" smtClean="0"/>
              <a:t>web of data</a:t>
            </a:r>
            <a:r>
              <a:rPr lang="zh-CN" altLang="en-US" sz="2400" dirty="0" smtClean="0"/>
              <a:t>）的思想，而数据网络的核心和关键则是关联数据（</a:t>
            </a:r>
            <a:r>
              <a:rPr lang="en-US" altLang="zh-CN" sz="2400" dirty="0" smtClean="0"/>
              <a:t>Linked data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14" y="1143060"/>
            <a:ext cx="5105386" cy="57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1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产生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5" y="1094282"/>
            <a:ext cx="457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什么是关联数据？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7391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维基百科中的定义：关联数据是一种推荐的最佳实践，用来在语义网中使用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RDF</a:t>
            </a:r>
            <a:r>
              <a:rPr lang="zh-CN" altLang="en-US" sz="2800" dirty="0" smtClean="0"/>
              <a:t>发布、分享、连接各类数据、信息和知识。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11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产生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5" y="1094282"/>
            <a:ext cx="367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为什么叫关联数据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7391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URI</a:t>
            </a:r>
            <a:r>
              <a:rPr lang="zh-CN" altLang="en-US" sz="2800" dirty="0" smtClean="0"/>
              <a:t>所表示的是数据，而不是文档；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URI</a:t>
            </a:r>
            <a:r>
              <a:rPr lang="zh-CN" altLang="en-US" sz="2800" dirty="0" smtClean="0"/>
              <a:t>的数据资源以</a:t>
            </a:r>
            <a:r>
              <a:rPr lang="en-US" altLang="zh-CN" sz="2800" dirty="0" smtClean="0"/>
              <a:t>RDF</a:t>
            </a:r>
            <a:r>
              <a:rPr lang="zh-CN" altLang="en-US" sz="2800" dirty="0" smtClean="0"/>
              <a:t>形式表达，其中有指向更多数据的</a:t>
            </a:r>
            <a:r>
              <a:rPr lang="en-US" altLang="zh-CN" sz="2800" dirty="0" smtClean="0"/>
              <a:t>URI</a:t>
            </a:r>
            <a:r>
              <a:rPr lang="zh-CN" altLang="en-US" sz="2800" dirty="0" smtClean="0"/>
              <a:t>，也就是链接；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RDF</a:t>
            </a:r>
            <a:r>
              <a:rPr lang="zh-CN" altLang="en-US" sz="2800" dirty="0" smtClean="0"/>
              <a:t>所表达的</a:t>
            </a:r>
            <a:r>
              <a:rPr lang="zh-CN" altLang="en-US" sz="2800" dirty="0" smtClean="0"/>
              <a:t>链接是</a:t>
            </a:r>
            <a:r>
              <a:rPr lang="zh-CN" altLang="en-US" sz="2800" dirty="0" smtClean="0"/>
              <a:t>有语义的</a:t>
            </a:r>
            <a:r>
              <a:rPr lang="zh-CN" altLang="en-US" sz="2800" dirty="0" smtClean="0"/>
              <a:t>，表明了</a:t>
            </a:r>
            <a:r>
              <a:rPr lang="zh-CN" altLang="en-US" sz="2800" dirty="0" smtClean="0"/>
              <a:t>当前资源与被链接资源的关系。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24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产生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6" y="1094282"/>
            <a:ext cx="313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</a:rPr>
              <a:t>RDF</a:t>
            </a:r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的概念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7391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en-US" altLang="zh-CN" sz="2800" dirty="0" smtClean="0"/>
              <a:t>RDF(Resource Description Framework)</a:t>
            </a:r>
            <a:r>
              <a:rPr lang="zh-CN" altLang="en-US" sz="2800" dirty="0" smtClean="0"/>
              <a:t>即资源描述框架，它专门用于表达关于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资源的元数据。所谓元数据，就是“描述数据的数据”或者“描述信息的信息”。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86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产生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33505" y="1094282"/>
            <a:ext cx="369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基于图的数据模型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7391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RDF</a:t>
            </a:r>
            <a:r>
              <a:rPr lang="zh-CN" altLang="en-US" sz="2800" dirty="0" smtClean="0"/>
              <a:t>中任何表达式的基本结构是一个三元组的集合，每个三元组有三个部分：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资源（主语）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属性（谓语）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属性值（宾语）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5379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82" y="228600"/>
            <a:ext cx="6705424" cy="685800"/>
          </a:xfrm>
        </p:spPr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数据</a:t>
            </a:r>
            <a:r>
              <a:rPr lang="zh-CN" altLang="en-US" dirty="0"/>
              <a:t>产生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506" y="1905040"/>
            <a:ext cx="7391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如：</a:t>
            </a:r>
            <a:r>
              <a:rPr lang="en-US" altLang="zh-CN" sz="2000" dirty="0"/>
              <a:t>The homepage of http://www.w3school.com.cn/rdf is http://www.w3school.com.cn.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8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EEDD9E"/>
      </a:lt1>
      <a:dk2>
        <a:srgbClr val="333200"/>
      </a:dk2>
      <a:lt2>
        <a:srgbClr val="A19C71"/>
      </a:lt2>
      <a:accent1>
        <a:srgbClr val="0000CC"/>
      </a:accent1>
      <a:accent2>
        <a:srgbClr val="CC9900"/>
      </a:accent2>
      <a:accent3>
        <a:srgbClr val="F5EBCC"/>
      </a:accent3>
      <a:accent4>
        <a:srgbClr val="000000"/>
      </a:accent4>
      <a:accent5>
        <a:srgbClr val="AAAAE2"/>
      </a:accent5>
      <a:accent6>
        <a:srgbClr val="B98A00"/>
      </a:accent6>
      <a:hlink>
        <a:srgbClr val="7AB151"/>
      </a:hlink>
      <a:folHlink>
        <a:srgbClr val="6299B4"/>
      </a:folHlink>
    </a:clrScheme>
    <a:fontScheme name="默认设计模板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EEDD9E"/>
        </a:lt1>
        <a:dk2>
          <a:srgbClr val="333200"/>
        </a:dk2>
        <a:lt2>
          <a:srgbClr val="A19C71"/>
        </a:lt2>
        <a:accent1>
          <a:srgbClr val="827710"/>
        </a:accent1>
        <a:accent2>
          <a:srgbClr val="CC9900"/>
        </a:accent2>
        <a:accent3>
          <a:srgbClr val="F5EBCC"/>
        </a:accent3>
        <a:accent4>
          <a:srgbClr val="000000"/>
        </a:accent4>
        <a:accent5>
          <a:srgbClr val="C1BDAA"/>
        </a:accent5>
        <a:accent6>
          <a:srgbClr val="B98A00"/>
        </a:accent6>
        <a:hlink>
          <a:srgbClr val="7AB151"/>
        </a:hlink>
        <a:folHlink>
          <a:srgbClr val="6299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EEDD9E"/>
        </a:lt1>
        <a:dk2>
          <a:srgbClr val="333200"/>
        </a:dk2>
        <a:lt2>
          <a:srgbClr val="A19C71"/>
        </a:lt2>
        <a:accent1>
          <a:srgbClr val="669900"/>
        </a:accent1>
        <a:accent2>
          <a:srgbClr val="CC9900"/>
        </a:accent2>
        <a:accent3>
          <a:srgbClr val="F5EBCC"/>
        </a:accent3>
        <a:accent4>
          <a:srgbClr val="000000"/>
        </a:accent4>
        <a:accent5>
          <a:srgbClr val="B8CAAA"/>
        </a:accent5>
        <a:accent6>
          <a:srgbClr val="B98A00"/>
        </a:accent6>
        <a:hlink>
          <a:srgbClr val="7AB151"/>
        </a:hlink>
        <a:folHlink>
          <a:srgbClr val="6299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EEDD9E"/>
        </a:lt1>
        <a:dk2>
          <a:srgbClr val="333200"/>
        </a:dk2>
        <a:lt2>
          <a:srgbClr val="A19C71"/>
        </a:lt2>
        <a:accent1>
          <a:srgbClr val="0000CC"/>
        </a:accent1>
        <a:accent2>
          <a:srgbClr val="CC9900"/>
        </a:accent2>
        <a:accent3>
          <a:srgbClr val="F5EBCC"/>
        </a:accent3>
        <a:accent4>
          <a:srgbClr val="000000"/>
        </a:accent4>
        <a:accent5>
          <a:srgbClr val="AAAAE2"/>
        </a:accent5>
        <a:accent6>
          <a:srgbClr val="B98A00"/>
        </a:accent6>
        <a:hlink>
          <a:srgbClr val="7AB151"/>
        </a:hlink>
        <a:folHlink>
          <a:srgbClr val="6299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Pages>0</Pages>
  <Words>1183</Words>
  <Characters>0</Characters>
  <Application>Microsoft Office PowerPoint</Application>
  <DocSecurity>0</DocSecurity>
  <PresentationFormat>全屏显示(4:3)</PresentationFormat>
  <Lines>0</Lines>
  <Paragraphs>174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默认设计模板</vt:lpstr>
      <vt:lpstr>PowerPoint 演示文稿</vt:lpstr>
      <vt:lpstr>目 录</vt:lpstr>
      <vt:lpstr>目 录</vt:lpstr>
      <vt:lpstr>关联数据产生</vt:lpstr>
      <vt:lpstr>关联数据产生</vt:lpstr>
      <vt:lpstr>关联数据产生</vt:lpstr>
      <vt:lpstr>关联数据产生</vt:lpstr>
      <vt:lpstr>关联数据产生</vt:lpstr>
      <vt:lpstr>关联数据产生</vt:lpstr>
      <vt:lpstr>关联数据产生</vt:lpstr>
      <vt:lpstr>关联数据产生</vt:lpstr>
      <vt:lpstr>关联数据产生</vt:lpstr>
      <vt:lpstr>关联数据产生</vt:lpstr>
      <vt:lpstr>目 录</vt:lpstr>
      <vt:lpstr>关联数据关联</vt:lpstr>
      <vt:lpstr>关联数据关联</vt:lpstr>
      <vt:lpstr>关联数据关联</vt:lpstr>
      <vt:lpstr>关联数据关联</vt:lpstr>
      <vt:lpstr>关联数据关联</vt:lpstr>
      <vt:lpstr>关联数据关联</vt:lpstr>
      <vt:lpstr>关联数据关联</vt:lpstr>
      <vt:lpstr>关联数据关联</vt:lpstr>
      <vt:lpstr>关联数据关联</vt:lpstr>
      <vt:lpstr>关联数据关联</vt:lpstr>
      <vt:lpstr>关联数据关联</vt:lpstr>
      <vt:lpstr>关联数据关联</vt:lpstr>
      <vt:lpstr>目 录</vt:lpstr>
      <vt:lpstr>关联数据应用</vt:lpstr>
      <vt:lpstr>关联数据应用</vt:lpstr>
      <vt:lpstr>关联数据应用</vt:lpstr>
      <vt:lpstr>关联数据应用</vt:lpstr>
      <vt:lpstr>关联数据关联</vt:lpstr>
      <vt:lpstr>关联数据关联</vt:lpstr>
      <vt:lpstr>关联数据简介</vt:lpstr>
    </vt:vector>
  </TitlesOfParts>
  <Company>GuildDesign Inc.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Windows 用户</cp:lastModifiedBy>
  <cp:revision>2597</cp:revision>
  <cp:lastPrinted>1899-12-30T00:00:00Z</cp:lastPrinted>
  <dcterms:created xsi:type="dcterms:W3CDTF">2004-07-21T02:43:03Z</dcterms:created>
  <dcterms:modified xsi:type="dcterms:W3CDTF">2013-11-07T06:28:34Z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