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257" r:id="rId4"/>
    <p:sldId id="323" r:id="rId5"/>
    <p:sldId id="324" r:id="rId6"/>
    <p:sldId id="325" r:id="rId7"/>
    <p:sldId id="303" r:id="rId8"/>
    <p:sldId id="322" r:id="rId9"/>
    <p:sldId id="326" r:id="rId10"/>
    <p:sldId id="301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258" r:id="rId29"/>
    <p:sldId id="280" r:id="rId30"/>
    <p:sldId id="282" r:id="rId31"/>
    <p:sldId id="286" r:id="rId32"/>
    <p:sldId id="288" r:id="rId33"/>
    <p:sldId id="289" r:id="rId34"/>
    <p:sldId id="290" r:id="rId35"/>
    <p:sldId id="291" r:id="rId36"/>
    <p:sldId id="292" r:id="rId37"/>
    <p:sldId id="299" r:id="rId38"/>
  </p:sldIdLst>
  <p:sldSz cx="1068705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image" Target="../media/image7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image" Target="../media/image7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B25BF-861F-4851-8578-7F30B69A76F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1362E6-5AFC-45D9-809F-56A1C8BEA345}">
      <dgm:prSet phldrT="[文本]"/>
      <dgm:spPr/>
      <dgm:t>
        <a:bodyPr/>
        <a:lstStyle/>
        <a:p>
          <a:r>
            <a:rPr lang="zh-CN" altLang="en-US" dirty="0" smtClean="0"/>
            <a:t>推荐系统</a:t>
          </a:r>
          <a:endParaRPr lang="zh-CN" altLang="en-US" dirty="0"/>
        </a:p>
      </dgm:t>
    </dgm:pt>
    <dgm:pt modelId="{05534C03-8E3B-4B5E-883A-FFE321373BF9}" type="parTrans" cxnId="{6F67E151-C688-4958-886E-294352FBCC91}">
      <dgm:prSet/>
      <dgm:spPr/>
      <dgm:t>
        <a:bodyPr/>
        <a:lstStyle/>
        <a:p>
          <a:endParaRPr lang="zh-CN" altLang="en-US"/>
        </a:p>
      </dgm:t>
    </dgm:pt>
    <dgm:pt modelId="{41B139DD-09FF-46E0-899C-56E08CD1E8A7}" type="sibTrans" cxnId="{6F67E151-C688-4958-886E-294352FBCC91}">
      <dgm:prSet/>
      <dgm:spPr/>
      <dgm:t>
        <a:bodyPr/>
        <a:lstStyle/>
        <a:p>
          <a:endParaRPr lang="zh-CN" altLang="en-US"/>
        </a:p>
      </dgm:t>
    </dgm:pt>
    <dgm:pt modelId="{EFF3F7B7-05E7-45AA-8692-CCE20B0EE612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7BD9B5BA-0008-415B-837F-1A971B9B6F00}" type="parTrans" cxnId="{9D5FCC54-7070-4C91-84D1-FA289657A33D}">
      <dgm:prSet/>
      <dgm:spPr/>
      <dgm:t>
        <a:bodyPr/>
        <a:lstStyle/>
        <a:p>
          <a:endParaRPr lang="zh-CN" altLang="en-US"/>
        </a:p>
      </dgm:t>
    </dgm:pt>
    <dgm:pt modelId="{29EAE147-9D52-4EEE-9069-0A592527AEBF}" type="sibTrans" cxnId="{9D5FCC54-7070-4C91-84D1-FA289657A33D}">
      <dgm:prSet/>
      <dgm:spPr/>
      <dgm:t>
        <a:bodyPr/>
        <a:lstStyle/>
        <a:p>
          <a:endParaRPr lang="zh-CN" altLang="en-US"/>
        </a:p>
      </dgm:t>
    </dgm:pt>
    <dgm:pt modelId="{CD0DD238-E253-42F6-9130-F67C1D23EDB1}">
      <dgm:prSet phldrT="[文本]"/>
      <dgm:spPr/>
      <dgm:t>
        <a:bodyPr/>
        <a:lstStyle/>
        <a:p>
          <a:r>
            <a:rPr lang="zh-CN" altLang="en-US" dirty="0" smtClean="0"/>
            <a:t>内容提供方</a:t>
          </a:r>
          <a:endParaRPr lang="zh-CN" altLang="en-US" dirty="0"/>
        </a:p>
      </dgm:t>
    </dgm:pt>
    <dgm:pt modelId="{140C1535-1386-4E06-B635-DFD13FA5839C}" type="parTrans" cxnId="{2CE606D6-9B32-4F65-B3D7-C2F17FBE54BD}">
      <dgm:prSet/>
      <dgm:spPr/>
      <dgm:t>
        <a:bodyPr/>
        <a:lstStyle/>
        <a:p>
          <a:endParaRPr lang="zh-CN" altLang="en-US"/>
        </a:p>
      </dgm:t>
    </dgm:pt>
    <dgm:pt modelId="{E3E83BD2-CD47-4559-A622-92C1969B6B74}" type="sibTrans" cxnId="{2CE606D6-9B32-4F65-B3D7-C2F17FBE54BD}">
      <dgm:prSet/>
      <dgm:spPr/>
      <dgm:t>
        <a:bodyPr/>
        <a:lstStyle/>
        <a:p>
          <a:endParaRPr lang="zh-CN" altLang="en-US"/>
        </a:p>
      </dgm:t>
    </dgm:pt>
    <dgm:pt modelId="{37031A7F-150F-4373-830C-AA03444BC0ED}">
      <dgm:prSet phldrT="[文本]"/>
      <dgm:spPr/>
      <dgm:t>
        <a:bodyPr/>
        <a:lstStyle/>
        <a:p>
          <a:r>
            <a:rPr lang="zh-CN" altLang="en-US" dirty="0" smtClean="0"/>
            <a:t>网站</a:t>
          </a:r>
          <a:endParaRPr lang="zh-CN" altLang="en-US" dirty="0"/>
        </a:p>
      </dgm:t>
    </dgm:pt>
    <dgm:pt modelId="{1BBD3F34-4282-4727-85D7-3FE4807E63E6}" type="parTrans" cxnId="{1D677878-E821-44C5-B573-960D0B89E080}">
      <dgm:prSet/>
      <dgm:spPr/>
      <dgm:t>
        <a:bodyPr/>
        <a:lstStyle/>
        <a:p>
          <a:endParaRPr lang="zh-CN" altLang="en-US"/>
        </a:p>
      </dgm:t>
    </dgm:pt>
    <dgm:pt modelId="{B5EC0EFA-C5E3-49AA-B264-6EFB9E9238E6}" type="sibTrans" cxnId="{1D677878-E821-44C5-B573-960D0B89E080}">
      <dgm:prSet/>
      <dgm:spPr/>
      <dgm:t>
        <a:bodyPr/>
        <a:lstStyle/>
        <a:p>
          <a:endParaRPr lang="zh-CN" altLang="en-US"/>
        </a:p>
      </dgm:t>
    </dgm:pt>
    <dgm:pt modelId="{B50D258F-C286-4B5B-8C1A-5D8C4B9C866A}" type="pres">
      <dgm:prSet presAssocID="{3FCB25BF-861F-4851-8578-7F30B69A76F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D01BBF-1D64-4765-8916-92E245693A68}" type="pres">
      <dgm:prSet presAssocID="{D11362E6-5AFC-45D9-809F-56A1C8BEA34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5EF7CAB-3623-4585-A90E-4236C395E196}" type="pres">
      <dgm:prSet presAssocID="{EFF3F7B7-05E7-45AA-8692-CCE20B0EE6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ACD56-5691-45E4-A519-31406662F35E}" type="pres">
      <dgm:prSet presAssocID="{EFF3F7B7-05E7-45AA-8692-CCE20B0EE612}" presName="dummy" presStyleCnt="0"/>
      <dgm:spPr/>
    </dgm:pt>
    <dgm:pt modelId="{9BEA48C9-115B-4A91-A69F-0A3E9CC85EDC}" type="pres">
      <dgm:prSet presAssocID="{29EAE147-9D52-4EEE-9069-0A592527AEBF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11CDCD24-8B87-42E4-9DDA-C83200A9704F}" type="pres">
      <dgm:prSet presAssocID="{CD0DD238-E253-42F6-9130-F67C1D23ED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8D35E4-FD74-4F12-96BE-D8F89B05CB67}" type="pres">
      <dgm:prSet presAssocID="{CD0DD238-E253-42F6-9130-F67C1D23EDB1}" presName="dummy" presStyleCnt="0"/>
      <dgm:spPr/>
    </dgm:pt>
    <dgm:pt modelId="{DB63EB8D-6EC3-4CAF-8055-C2BA3E99796B}" type="pres">
      <dgm:prSet presAssocID="{E3E83BD2-CD47-4559-A622-92C1969B6B7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08A85D4-6A28-47B3-920D-75D6CB7B8A95}" type="pres">
      <dgm:prSet presAssocID="{37031A7F-150F-4373-830C-AA03444BC0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0D6E2-D67C-4E0B-9DEB-05B40E62BB74}" type="pres">
      <dgm:prSet presAssocID="{37031A7F-150F-4373-830C-AA03444BC0ED}" presName="dummy" presStyleCnt="0"/>
      <dgm:spPr/>
    </dgm:pt>
    <dgm:pt modelId="{AF4FF41A-A22F-4F23-8067-2B3E4E7AC068}" type="pres">
      <dgm:prSet presAssocID="{B5EC0EFA-C5E3-49AA-B264-6EFB9E9238E6}" presName="sibTrans" presStyleLbl="sibTrans2D1" presStyleIdx="2" presStyleCnt="3" custLinFactNeighborX="-267" custLinFactNeighborY="1924"/>
      <dgm:spPr/>
      <dgm:t>
        <a:bodyPr/>
        <a:lstStyle/>
        <a:p>
          <a:endParaRPr lang="zh-CN" altLang="en-US"/>
        </a:p>
      </dgm:t>
    </dgm:pt>
  </dgm:ptLst>
  <dgm:cxnLst>
    <dgm:cxn modelId="{E9BCEA37-4AFE-430D-B13A-3F1335844B73}" type="presOf" srcId="{E3E83BD2-CD47-4559-A622-92C1969B6B74}" destId="{DB63EB8D-6EC3-4CAF-8055-C2BA3E99796B}" srcOrd="0" destOrd="0" presId="urn:microsoft.com/office/officeart/2005/8/layout/radial6"/>
    <dgm:cxn modelId="{E5238871-1F12-48F1-9F48-0C21B9854355}" type="presOf" srcId="{29EAE147-9D52-4EEE-9069-0A592527AEBF}" destId="{9BEA48C9-115B-4A91-A69F-0A3E9CC85EDC}" srcOrd="0" destOrd="0" presId="urn:microsoft.com/office/officeart/2005/8/layout/radial6"/>
    <dgm:cxn modelId="{27C3216E-9734-4E0A-A2AC-3D22BDC97245}" type="presOf" srcId="{D11362E6-5AFC-45D9-809F-56A1C8BEA345}" destId="{1FD01BBF-1D64-4765-8916-92E245693A68}" srcOrd="0" destOrd="0" presId="urn:microsoft.com/office/officeart/2005/8/layout/radial6"/>
    <dgm:cxn modelId="{1D677878-E821-44C5-B573-960D0B89E080}" srcId="{D11362E6-5AFC-45D9-809F-56A1C8BEA345}" destId="{37031A7F-150F-4373-830C-AA03444BC0ED}" srcOrd="2" destOrd="0" parTransId="{1BBD3F34-4282-4727-85D7-3FE4807E63E6}" sibTransId="{B5EC0EFA-C5E3-49AA-B264-6EFB9E9238E6}"/>
    <dgm:cxn modelId="{D8740B2E-7EAB-4755-8C58-611E6EB34C04}" type="presOf" srcId="{B5EC0EFA-C5E3-49AA-B264-6EFB9E9238E6}" destId="{AF4FF41A-A22F-4F23-8067-2B3E4E7AC068}" srcOrd="0" destOrd="0" presId="urn:microsoft.com/office/officeart/2005/8/layout/radial6"/>
    <dgm:cxn modelId="{6F67E151-C688-4958-886E-294352FBCC91}" srcId="{3FCB25BF-861F-4851-8578-7F30B69A76F3}" destId="{D11362E6-5AFC-45D9-809F-56A1C8BEA345}" srcOrd="0" destOrd="0" parTransId="{05534C03-8E3B-4B5E-883A-FFE321373BF9}" sibTransId="{41B139DD-09FF-46E0-899C-56E08CD1E8A7}"/>
    <dgm:cxn modelId="{7BC82BBF-CD70-402F-9B07-852E14328CF7}" type="presOf" srcId="{EFF3F7B7-05E7-45AA-8692-CCE20B0EE612}" destId="{F5EF7CAB-3623-4585-A90E-4236C395E196}" srcOrd="0" destOrd="0" presId="urn:microsoft.com/office/officeart/2005/8/layout/radial6"/>
    <dgm:cxn modelId="{832DE8FD-B803-4466-90E6-48B91DA14186}" type="presOf" srcId="{CD0DD238-E253-42F6-9130-F67C1D23EDB1}" destId="{11CDCD24-8B87-42E4-9DDA-C83200A9704F}" srcOrd="0" destOrd="0" presId="urn:microsoft.com/office/officeart/2005/8/layout/radial6"/>
    <dgm:cxn modelId="{7ABED8A1-9D85-4117-8F33-2B8823F7F9AB}" type="presOf" srcId="{3FCB25BF-861F-4851-8578-7F30B69A76F3}" destId="{B50D258F-C286-4B5B-8C1A-5D8C4B9C866A}" srcOrd="0" destOrd="0" presId="urn:microsoft.com/office/officeart/2005/8/layout/radial6"/>
    <dgm:cxn modelId="{2CE606D6-9B32-4F65-B3D7-C2F17FBE54BD}" srcId="{D11362E6-5AFC-45D9-809F-56A1C8BEA345}" destId="{CD0DD238-E253-42F6-9130-F67C1D23EDB1}" srcOrd="1" destOrd="0" parTransId="{140C1535-1386-4E06-B635-DFD13FA5839C}" sibTransId="{E3E83BD2-CD47-4559-A622-92C1969B6B74}"/>
    <dgm:cxn modelId="{9D5FCC54-7070-4C91-84D1-FA289657A33D}" srcId="{D11362E6-5AFC-45D9-809F-56A1C8BEA345}" destId="{EFF3F7B7-05E7-45AA-8692-CCE20B0EE612}" srcOrd="0" destOrd="0" parTransId="{7BD9B5BA-0008-415B-837F-1A971B9B6F00}" sibTransId="{29EAE147-9D52-4EEE-9069-0A592527AEBF}"/>
    <dgm:cxn modelId="{F48D9C45-C888-4E68-8BDF-2E1B59E85D1D}" type="presOf" srcId="{37031A7F-150F-4373-830C-AA03444BC0ED}" destId="{208A85D4-6A28-47B3-920D-75D6CB7B8A95}" srcOrd="0" destOrd="0" presId="urn:microsoft.com/office/officeart/2005/8/layout/radial6"/>
    <dgm:cxn modelId="{C8C519AB-C96A-478D-88F9-D18497C9A103}" type="presParOf" srcId="{B50D258F-C286-4B5B-8C1A-5D8C4B9C866A}" destId="{1FD01BBF-1D64-4765-8916-92E245693A68}" srcOrd="0" destOrd="0" presId="urn:microsoft.com/office/officeart/2005/8/layout/radial6"/>
    <dgm:cxn modelId="{D11D1756-4088-450A-91AE-43503B4941B7}" type="presParOf" srcId="{B50D258F-C286-4B5B-8C1A-5D8C4B9C866A}" destId="{F5EF7CAB-3623-4585-A90E-4236C395E196}" srcOrd="1" destOrd="0" presId="urn:microsoft.com/office/officeart/2005/8/layout/radial6"/>
    <dgm:cxn modelId="{FCB620EF-F684-4152-BE6C-67B5E499E43C}" type="presParOf" srcId="{B50D258F-C286-4B5B-8C1A-5D8C4B9C866A}" destId="{13CACD56-5691-45E4-A519-31406662F35E}" srcOrd="2" destOrd="0" presId="urn:microsoft.com/office/officeart/2005/8/layout/radial6"/>
    <dgm:cxn modelId="{78D5551F-6EA4-4432-81BE-73A22D20F938}" type="presParOf" srcId="{B50D258F-C286-4B5B-8C1A-5D8C4B9C866A}" destId="{9BEA48C9-115B-4A91-A69F-0A3E9CC85EDC}" srcOrd="3" destOrd="0" presId="urn:microsoft.com/office/officeart/2005/8/layout/radial6"/>
    <dgm:cxn modelId="{5AB864C7-0D28-4229-A66D-6FD9DFAF4F76}" type="presParOf" srcId="{B50D258F-C286-4B5B-8C1A-5D8C4B9C866A}" destId="{11CDCD24-8B87-42E4-9DDA-C83200A9704F}" srcOrd="4" destOrd="0" presId="urn:microsoft.com/office/officeart/2005/8/layout/radial6"/>
    <dgm:cxn modelId="{2C3A258D-2280-4B24-A076-33AF67A8F4C0}" type="presParOf" srcId="{B50D258F-C286-4B5B-8C1A-5D8C4B9C866A}" destId="{BA8D35E4-FD74-4F12-96BE-D8F89B05CB67}" srcOrd="5" destOrd="0" presId="urn:microsoft.com/office/officeart/2005/8/layout/radial6"/>
    <dgm:cxn modelId="{39CB209C-9BB7-4560-B40C-2928B236D59D}" type="presParOf" srcId="{B50D258F-C286-4B5B-8C1A-5D8C4B9C866A}" destId="{DB63EB8D-6EC3-4CAF-8055-C2BA3E99796B}" srcOrd="6" destOrd="0" presId="urn:microsoft.com/office/officeart/2005/8/layout/radial6"/>
    <dgm:cxn modelId="{BD797011-2EAA-4FD9-8F05-B6ED78334D10}" type="presParOf" srcId="{B50D258F-C286-4B5B-8C1A-5D8C4B9C866A}" destId="{208A85D4-6A28-47B3-920D-75D6CB7B8A95}" srcOrd="7" destOrd="0" presId="urn:microsoft.com/office/officeart/2005/8/layout/radial6"/>
    <dgm:cxn modelId="{3165AE02-3C4C-487D-9968-0F09DF42E16F}" type="presParOf" srcId="{B50D258F-C286-4B5B-8C1A-5D8C4B9C866A}" destId="{C100D6E2-D67C-4E0B-9DEB-05B40E62BB74}" srcOrd="8" destOrd="0" presId="urn:microsoft.com/office/officeart/2005/8/layout/radial6"/>
    <dgm:cxn modelId="{2B5D98AD-0786-47C2-82B2-2C92D20E8C79}" type="presParOf" srcId="{B50D258F-C286-4B5B-8C1A-5D8C4B9C866A}" destId="{AF4FF41A-A22F-4F23-8067-2B3E4E7AC06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021A05-CE72-464A-9963-A1E7D2EE107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99098C-855E-4687-B600-E3A5EDCD7684}">
      <dgm:prSet phldrT="[文本]"/>
      <dgm:spPr/>
      <dgm:t>
        <a:bodyPr/>
        <a:lstStyle/>
        <a:p>
          <a:r>
            <a:rPr lang="en-US" altLang="zh-CN" dirty="0" smtClean="0"/>
            <a:t>Q1</a:t>
          </a:r>
          <a:endParaRPr lang="zh-CN" altLang="en-US" dirty="0"/>
        </a:p>
      </dgm:t>
    </dgm:pt>
    <dgm:pt modelId="{D7F736B3-3948-4195-82E1-544DB21B2548}" type="parTrans" cxnId="{E7416321-C8D8-4221-BC06-E18A4A7F97BE}">
      <dgm:prSet/>
      <dgm:spPr/>
      <dgm:t>
        <a:bodyPr/>
        <a:lstStyle/>
        <a:p>
          <a:endParaRPr lang="zh-CN" altLang="en-US"/>
        </a:p>
      </dgm:t>
    </dgm:pt>
    <dgm:pt modelId="{9C94FC75-5161-4174-8A73-CCA4C61BEEC7}" type="sibTrans" cxnId="{E7416321-C8D8-4221-BC06-E18A4A7F97BE}">
      <dgm:prSet/>
      <dgm:spPr/>
      <dgm:t>
        <a:bodyPr/>
        <a:lstStyle/>
        <a:p>
          <a:endParaRPr lang="zh-CN" altLang="en-US"/>
        </a:p>
      </dgm:t>
    </dgm:pt>
    <dgm:pt modelId="{EFBBB923-4F36-4C3E-B123-D292BF4374F7}">
      <dgm:prSet phldrT="[文本]"/>
      <dgm:spPr/>
      <dgm:t>
        <a:bodyPr/>
        <a:lstStyle/>
        <a:p>
          <a:r>
            <a:rPr lang="zh-CN" altLang="en-US" dirty="0" smtClean="0"/>
            <a:t>上下文建模</a:t>
          </a:r>
          <a:endParaRPr lang="zh-CN" altLang="en-US" dirty="0"/>
        </a:p>
      </dgm:t>
    </dgm:pt>
    <dgm:pt modelId="{341378AF-8F9D-4F65-A377-07897BD5EAC9}" type="parTrans" cxnId="{13A0F538-23DB-4CD4-844D-B48911383494}">
      <dgm:prSet/>
      <dgm:spPr/>
      <dgm:t>
        <a:bodyPr/>
        <a:lstStyle/>
        <a:p>
          <a:endParaRPr lang="zh-CN" altLang="en-US"/>
        </a:p>
      </dgm:t>
    </dgm:pt>
    <dgm:pt modelId="{51552C24-4643-4821-B011-E570A05E0337}" type="sibTrans" cxnId="{13A0F538-23DB-4CD4-844D-B48911383494}">
      <dgm:prSet/>
      <dgm:spPr/>
      <dgm:t>
        <a:bodyPr/>
        <a:lstStyle/>
        <a:p>
          <a:endParaRPr lang="zh-CN" altLang="en-US"/>
        </a:p>
      </dgm:t>
    </dgm:pt>
    <dgm:pt modelId="{AAD08785-2CCC-48CF-85CA-763D379F0D5F}">
      <dgm:prSet phldrT="[文本]"/>
      <dgm:spPr/>
      <dgm:t>
        <a:bodyPr/>
        <a:lstStyle/>
        <a:p>
          <a:r>
            <a:rPr lang="en-US" altLang="zh-CN" dirty="0" smtClean="0"/>
            <a:t>Q2</a:t>
          </a:r>
          <a:endParaRPr lang="zh-CN" altLang="en-US" dirty="0"/>
        </a:p>
      </dgm:t>
    </dgm:pt>
    <dgm:pt modelId="{655E02FF-F614-47E5-8433-3A30C021C270}" type="parTrans" cxnId="{1C396D7A-1372-43A9-BF47-CFD70B365303}">
      <dgm:prSet/>
      <dgm:spPr/>
      <dgm:t>
        <a:bodyPr/>
        <a:lstStyle/>
        <a:p>
          <a:endParaRPr lang="zh-CN" altLang="en-US"/>
        </a:p>
      </dgm:t>
    </dgm:pt>
    <dgm:pt modelId="{602743FE-B5AA-47F3-B407-72D7AC9E3B3B}" type="sibTrans" cxnId="{1C396D7A-1372-43A9-BF47-CFD70B365303}">
      <dgm:prSet/>
      <dgm:spPr/>
      <dgm:t>
        <a:bodyPr/>
        <a:lstStyle/>
        <a:p>
          <a:endParaRPr lang="zh-CN" altLang="en-US"/>
        </a:p>
      </dgm:t>
    </dgm:pt>
    <dgm:pt modelId="{2825FC17-F60F-468E-95DA-9722CC320830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数据集缺乏，数据稀疏性问题</a:t>
          </a:r>
        </a:p>
        <a:p>
          <a:pPr marL="285750" indent="0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dirty="0"/>
        </a:p>
      </dgm:t>
    </dgm:pt>
    <dgm:pt modelId="{59D59B21-5C93-4593-A9E5-3AB085E54BC9}" type="parTrans" cxnId="{FBE1DB3D-A781-4721-BD83-EA4280DE6A40}">
      <dgm:prSet/>
      <dgm:spPr/>
      <dgm:t>
        <a:bodyPr/>
        <a:lstStyle/>
        <a:p>
          <a:endParaRPr lang="zh-CN" altLang="en-US"/>
        </a:p>
      </dgm:t>
    </dgm:pt>
    <dgm:pt modelId="{86D03FAC-D36F-4344-8DA5-19410D8149C1}" type="sibTrans" cxnId="{FBE1DB3D-A781-4721-BD83-EA4280DE6A40}">
      <dgm:prSet/>
      <dgm:spPr/>
      <dgm:t>
        <a:bodyPr/>
        <a:lstStyle/>
        <a:p>
          <a:endParaRPr lang="zh-CN" altLang="en-US"/>
        </a:p>
      </dgm:t>
    </dgm:pt>
    <dgm:pt modelId="{839053C1-E8C7-4675-B6F5-A72C04C91578}">
      <dgm:prSet phldrT="[文本]"/>
      <dgm:spPr/>
      <dgm:t>
        <a:bodyPr/>
        <a:lstStyle/>
        <a:p>
          <a:pPr marL="285750" indent="0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dirty="0"/>
        </a:p>
      </dgm:t>
    </dgm:pt>
    <dgm:pt modelId="{F7E69315-50C3-4B6C-94D7-18F117DF8E0E}" type="parTrans" cxnId="{0117421C-6794-402D-9ED2-DAAB7CC4808C}">
      <dgm:prSet/>
      <dgm:spPr/>
      <dgm:t>
        <a:bodyPr/>
        <a:lstStyle/>
        <a:p>
          <a:endParaRPr lang="zh-CN" altLang="en-US"/>
        </a:p>
      </dgm:t>
    </dgm:pt>
    <dgm:pt modelId="{D22D4BCB-4B9E-4DC7-B4B6-0BD381DF700E}" type="sibTrans" cxnId="{0117421C-6794-402D-9ED2-DAAB7CC4808C}">
      <dgm:prSet/>
      <dgm:spPr/>
      <dgm:t>
        <a:bodyPr/>
        <a:lstStyle/>
        <a:p>
          <a:endParaRPr lang="zh-CN" altLang="en-US"/>
        </a:p>
      </dgm:t>
    </dgm:pt>
    <dgm:pt modelId="{8F666044-07DD-47FC-815E-5DBE44AD22E5}">
      <dgm:prSet phldrT="[文本]"/>
      <dgm:spPr/>
      <dgm:t>
        <a:bodyPr/>
        <a:lstStyle/>
        <a:p>
          <a:r>
            <a:rPr lang="en-US" altLang="zh-CN" dirty="0" smtClean="0"/>
            <a:t>Q3</a:t>
          </a:r>
          <a:endParaRPr lang="zh-CN" altLang="en-US" dirty="0"/>
        </a:p>
      </dgm:t>
    </dgm:pt>
    <dgm:pt modelId="{6E90C245-471A-4543-9620-871C46FFA2F8}" type="parTrans" cxnId="{79FB812C-FDF2-4BF7-975B-AFC1A92BF34E}">
      <dgm:prSet/>
      <dgm:spPr/>
      <dgm:t>
        <a:bodyPr/>
        <a:lstStyle/>
        <a:p>
          <a:endParaRPr lang="zh-CN" altLang="en-US"/>
        </a:p>
      </dgm:t>
    </dgm:pt>
    <dgm:pt modelId="{7B3AEEDE-6476-4036-8524-CD6E23376764}" type="sibTrans" cxnId="{79FB812C-FDF2-4BF7-975B-AFC1A92BF34E}">
      <dgm:prSet/>
      <dgm:spPr/>
      <dgm:t>
        <a:bodyPr/>
        <a:lstStyle/>
        <a:p>
          <a:endParaRPr lang="zh-CN" altLang="en-US"/>
        </a:p>
      </dgm:t>
    </dgm:pt>
    <dgm:pt modelId="{A65E56EA-A1DF-4F85-B0A3-D3656B69D15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计算降维</a:t>
          </a:r>
        </a:p>
        <a:p>
          <a:pPr marL="114300" indent="0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dirty="0"/>
        </a:p>
      </dgm:t>
    </dgm:pt>
    <dgm:pt modelId="{B3771410-BFA0-43D8-AF12-413B4E74D73B}" type="parTrans" cxnId="{8F0E784B-FE05-464C-BEB0-C26B5DBD8792}">
      <dgm:prSet/>
      <dgm:spPr/>
      <dgm:t>
        <a:bodyPr/>
        <a:lstStyle/>
        <a:p>
          <a:endParaRPr lang="zh-CN" altLang="en-US"/>
        </a:p>
      </dgm:t>
    </dgm:pt>
    <dgm:pt modelId="{B85C28AF-DB6D-48AA-AF6E-B54F42D6D0B9}" type="sibTrans" cxnId="{8F0E784B-FE05-464C-BEB0-C26B5DBD8792}">
      <dgm:prSet/>
      <dgm:spPr/>
      <dgm:t>
        <a:bodyPr/>
        <a:lstStyle/>
        <a:p>
          <a:endParaRPr lang="zh-CN" altLang="en-US"/>
        </a:p>
      </dgm:t>
    </dgm:pt>
    <dgm:pt modelId="{5724E7F8-44AF-4DDF-8393-20BDFE7A8B0C}">
      <dgm:prSet phldrT="[文本]"/>
      <dgm:spPr/>
      <dgm:t>
        <a:bodyPr/>
        <a:lstStyle/>
        <a:p>
          <a:pPr marL="114300" indent="0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dirty="0"/>
        </a:p>
      </dgm:t>
    </dgm:pt>
    <dgm:pt modelId="{D573B842-FDE6-40CF-88A1-84B43113FE6E}" type="parTrans" cxnId="{501886FD-CFAB-4A50-AD96-9818C00035B3}">
      <dgm:prSet/>
      <dgm:spPr/>
      <dgm:t>
        <a:bodyPr/>
        <a:lstStyle/>
        <a:p>
          <a:endParaRPr lang="zh-CN" altLang="en-US"/>
        </a:p>
      </dgm:t>
    </dgm:pt>
    <dgm:pt modelId="{85C558B2-20EA-4C6F-B416-E0A8B03D3665}" type="sibTrans" cxnId="{501886FD-CFAB-4A50-AD96-9818C00035B3}">
      <dgm:prSet/>
      <dgm:spPr/>
      <dgm:t>
        <a:bodyPr/>
        <a:lstStyle/>
        <a:p>
          <a:endParaRPr lang="zh-CN" altLang="en-US"/>
        </a:p>
      </dgm:t>
    </dgm:pt>
    <dgm:pt modelId="{E7D1A8EC-53FF-4463-9BD0-6AFAA4075CCB}" type="pres">
      <dgm:prSet presAssocID="{7A021A05-CE72-464A-9963-A1E7D2EE10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6D33C6-8472-4E61-A7C0-87BC7B142153}" type="pres">
      <dgm:prSet presAssocID="{7499098C-855E-4687-B600-E3A5EDCD7684}" presName="composite" presStyleCnt="0"/>
      <dgm:spPr/>
    </dgm:pt>
    <dgm:pt modelId="{7C4ECD7D-97E6-4822-B824-6F038A6D372C}" type="pres">
      <dgm:prSet presAssocID="{7499098C-855E-4687-B600-E3A5EDCD768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DC422A-C809-48E3-8090-BEA3CA35C8CA}" type="pres">
      <dgm:prSet presAssocID="{7499098C-855E-4687-B600-E3A5EDCD76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A6CB3-7ED8-4252-B0E5-43C797022953}" type="pres">
      <dgm:prSet presAssocID="{9C94FC75-5161-4174-8A73-CCA4C61BEEC7}" presName="sp" presStyleCnt="0"/>
      <dgm:spPr/>
    </dgm:pt>
    <dgm:pt modelId="{C4AB43E1-5F75-4476-ACD7-0EC9967A2E66}" type="pres">
      <dgm:prSet presAssocID="{AAD08785-2CCC-48CF-85CA-763D379F0D5F}" presName="composite" presStyleCnt="0"/>
      <dgm:spPr/>
    </dgm:pt>
    <dgm:pt modelId="{8C48715F-11C6-47E0-A2A8-6F1FFF79F653}" type="pres">
      <dgm:prSet presAssocID="{AAD08785-2CCC-48CF-85CA-763D379F0D5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DE79F-5CC2-4A84-9413-212E7B9260BA}" type="pres">
      <dgm:prSet presAssocID="{AAD08785-2CCC-48CF-85CA-763D379F0D5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61A3B3-926D-4DB0-B7AA-762185A7F95B}" type="pres">
      <dgm:prSet presAssocID="{602743FE-B5AA-47F3-B407-72D7AC9E3B3B}" presName="sp" presStyleCnt="0"/>
      <dgm:spPr/>
    </dgm:pt>
    <dgm:pt modelId="{1265F158-294E-429E-A2EE-88E34927E187}" type="pres">
      <dgm:prSet presAssocID="{8F666044-07DD-47FC-815E-5DBE44AD22E5}" presName="composite" presStyleCnt="0"/>
      <dgm:spPr/>
    </dgm:pt>
    <dgm:pt modelId="{7ADB284D-72FF-42D9-83A7-C56F6B59072B}" type="pres">
      <dgm:prSet presAssocID="{8F666044-07DD-47FC-815E-5DBE44AD22E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5270F-3999-4210-9091-C728CF548177}" type="pres">
      <dgm:prSet presAssocID="{8F666044-07DD-47FC-815E-5DBE44AD22E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6F5936-D1B5-4F77-B002-461B4C52A5D1}" type="presOf" srcId="{839053C1-E8C7-4675-B6F5-A72C04C91578}" destId="{7C9DE79F-5CC2-4A84-9413-212E7B9260BA}" srcOrd="0" destOrd="1" presId="urn:microsoft.com/office/officeart/2005/8/layout/chevron2"/>
    <dgm:cxn modelId="{8F0E784B-FE05-464C-BEB0-C26B5DBD8792}" srcId="{8F666044-07DD-47FC-815E-5DBE44AD22E5}" destId="{A65E56EA-A1DF-4F85-B0A3-D3656B69D151}" srcOrd="0" destOrd="0" parTransId="{B3771410-BFA0-43D8-AF12-413B4E74D73B}" sibTransId="{B85C28AF-DB6D-48AA-AF6E-B54F42D6D0B9}"/>
    <dgm:cxn modelId="{0117421C-6794-402D-9ED2-DAAB7CC4808C}" srcId="{AAD08785-2CCC-48CF-85CA-763D379F0D5F}" destId="{839053C1-E8C7-4675-B6F5-A72C04C91578}" srcOrd="1" destOrd="0" parTransId="{F7E69315-50C3-4B6C-94D7-18F117DF8E0E}" sibTransId="{D22D4BCB-4B9E-4DC7-B4B6-0BD381DF700E}"/>
    <dgm:cxn modelId="{CD355FA0-8D21-4E7A-87EB-74A517D884F3}" type="presOf" srcId="{EFBBB923-4F36-4C3E-B123-D292BF4374F7}" destId="{61DC422A-C809-48E3-8090-BEA3CA35C8CA}" srcOrd="0" destOrd="0" presId="urn:microsoft.com/office/officeart/2005/8/layout/chevron2"/>
    <dgm:cxn modelId="{1C396D7A-1372-43A9-BF47-CFD70B365303}" srcId="{7A021A05-CE72-464A-9963-A1E7D2EE1072}" destId="{AAD08785-2CCC-48CF-85CA-763D379F0D5F}" srcOrd="1" destOrd="0" parTransId="{655E02FF-F614-47E5-8433-3A30C021C270}" sibTransId="{602743FE-B5AA-47F3-B407-72D7AC9E3B3B}"/>
    <dgm:cxn modelId="{1E4AEF7C-DE7B-49D0-9564-86D0A1999A72}" type="presOf" srcId="{7499098C-855E-4687-B600-E3A5EDCD7684}" destId="{7C4ECD7D-97E6-4822-B824-6F038A6D372C}" srcOrd="0" destOrd="0" presId="urn:microsoft.com/office/officeart/2005/8/layout/chevron2"/>
    <dgm:cxn modelId="{CB170CB0-2988-48A8-8FAC-BFEA244BB779}" type="presOf" srcId="{7A021A05-CE72-464A-9963-A1E7D2EE1072}" destId="{E7D1A8EC-53FF-4463-9BD0-6AFAA4075CCB}" srcOrd="0" destOrd="0" presId="urn:microsoft.com/office/officeart/2005/8/layout/chevron2"/>
    <dgm:cxn modelId="{014D6400-464B-4FE1-A966-4C1FE2BD978E}" type="presOf" srcId="{A65E56EA-A1DF-4F85-B0A3-D3656B69D151}" destId="{D7F5270F-3999-4210-9091-C728CF548177}" srcOrd="0" destOrd="0" presId="urn:microsoft.com/office/officeart/2005/8/layout/chevron2"/>
    <dgm:cxn modelId="{501886FD-CFAB-4A50-AD96-9818C00035B3}" srcId="{8F666044-07DD-47FC-815E-5DBE44AD22E5}" destId="{5724E7F8-44AF-4DDF-8393-20BDFE7A8B0C}" srcOrd="1" destOrd="0" parTransId="{D573B842-FDE6-40CF-88A1-84B43113FE6E}" sibTransId="{85C558B2-20EA-4C6F-B416-E0A8B03D3665}"/>
    <dgm:cxn modelId="{E7416321-C8D8-4221-BC06-E18A4A7F97BE}" srcId="{7A021A05-CE72-464A-9963-A1E7D2EE1072}" destId="{7499098C-855E-4687-B600-E3A5EDCD7684}" srcOrd="0" destOrd="0" parTransId="{D7F736B3-3948-4195-82E1-544DB21B2548}" sibTransId="{9C94FC75-5161-4174-8A73-CCA4C61BEEC7}"/>
    <dgm:cxn modelId="{FBE1DB3D-A781-4721-BD83-EA4280DE6A40}" srcId="{AAD08785-2CCC-48CF-85CA-763D379F0D5F}" destId="{2825FC17-F60F-468E-95DA-9722CC320830}" srcOrd="0" destOrd="0" parTransId="{59D59B21-5C93-4593-A9E5-3AB085E54BC9}" sibTransId="{86D03FAC-D36F-4344-8DA5-19410D8149C1}"/>
    <dgm:cxn modelId="{C53FCB99-6020-4759-BCF1-AF99F88A929A}" type="presOf" srcId="{2825FC17-F60F-468E-95DA-9722CC320830}" destId="{7C9DE79F-5CC2-4A84-9413-212E7B9260BA}" srcOrd="0" destOrd="0" presId="urn:microsoft.com/office/officeart/2005/8/layout/chevron2"/>
    <dgm:cxn modelId="{13A0F538-23DB-4CD4-844D-B48911383494}" srcId="{7499098C-855E-4687-B600-E3A5EDCD7684}" destId="{EFBBB923-4F36-4C3E-B123-D292BF4374F7}" srcOrd="0" destOrd="0" parTransId="{341378AF-8F9D-4F65-A377-07897BD5EAC9}" sibTransId="{51552C24-4643-4821-B011-E570A05E0337}"/>
    <dgm:cxn modelId="{ADCFB55E-56CB-46AC-98A8-00A2EB1113A7}" type="presOf" srcId="{AAD08785-2CCC-48CF-85CA-763D379F0D5F}" destId="{8C48715F-11C6-47E0-A2A8-6F1FFF79F653}" srcOrd="0" destOrd="0" presId="urn:microsoft.com/office/officeart/2005/8/layout/chevron2"/>
    <dgm:cxn modelId="{30D1A010-5EF3-4157-95B0-7908DDAA7E1E}" type="presOf" srcId="{5724E7F8-44AF-4DDF-8393-20BDFE7A8B0C}" destId="{D7F5270F-3999-4210-9091-C728CF548177}" srcOrd="0" destOrd="1" presId="urn:microsoft.com/office/officeart/2005/8/layout/chevron2"/>
    <dgm:cxn modelId="{7C2DE578-AD83-497F-9CBB-CA4B680AA9AA}" type="presOf" srcId="{8F666044-07DD-47FC-815E-5DBE44AD22E5}" destId="{7ADB284D-72FF-42D9-83A7-C56F6B59072B}" srcOrd="0" destOrd="0" presId="urn:microsoft.com/office/officeart/2005/8/layout/chevron2"/>
    <dgm:cxn modelId="{79FB812C-FDF2-4BF7-975B-AFC1A92BF34E}" srcId="{7A021A05-CE72-464A-9963-A1E7D2EE1072}" destId="{8F666044-07DD-47FC-815E-5DBE44AD22E5}" srcOrd="2" destOrd="0" parTransId="{6E90C245-471A-4543-9620-871C46FFA2F8}" sibTransId="{7B3AEEDE-6476-4036-8524-CD6E23376764}"/>
    <dgm:cxn modelId="{08B0DBC4-5438-4398-A1DE-2E151A165484}" type="presParOf" srcId="{E7D1A8EC-53FF-4463-9BD0-6AFAA4075CCB}" destId="{DB6D33C6-8472-4E61-A7C0-87BC7B142153}" srcOrd="0" destOrd="0" presId="urn:microsoft.com/office/officeart/2005/8/layout/chevron2"/>
    <dgm:cxn modelId="{ECC6E571-4FAD-47D6-A5DE-DE92AB096886}" type="presParOf" srcId="{DB6D33C6-8472-4E61-A7C0-87BC7B142153}" destId="{7C4ECD7D-97E6-4822-B824-6F038A6D372C}" srcOrd="0" destOrd="0" presId="urn:microsoft.com/office/officeart/2005/8/layout/chevron2"/>
    <dgm:cxn modelId="{8F210896-3227-48FF-ACBF-0D257554E417}" type="presParOf" srcId="{DB6D33C6-8472-4E61-A7C0-87BC7B142153}" destId="{61DC422A-C809-48E3-8090-BEA3CA35C8CA}" srcOrd="1" destOrd="0" presId="urn:microsoft.com/office/officeart/2005/8/layout/chevron2"/>
    <dgm:cxn modelId="{278D5237-4EF4-460B-839B-A602549FF212}" type="presParOf" srcId="{E7D1A8EC-53FF-4463-9BD0-6AFAA4075CCB}" destId="{5D9A6CB3-7ED8-4252-B0E5-43C797022953}" srcOrd="1" destOrd="0" presId="urn:microsoft.com/office/officeart/2005/8/layout/chevron2"/>
    <dgm:cxn modelId="{AB568BDB-37A6-40B2-9F16-FF9BB7DBC414}" type="presParOf" srcId="{E7D1A8EC-53FF-4463-9BD0-6AFAA4075CCB}" destId="{C4AB43E1-5F75-4476-ACD7-0EC9967A2E66}" srcOrd="2" destOrd="0" presId="urn:microsoft.com/office/officeart/2005/8/layout/chevron2"/>
    <dgm:cxn modelId="{E19B6203-F8F9-4B12-A8B7-5F85BBFC298A}" type="presParOf" srcId="{C4AB43E1-5F75-4476-ACD7-0EC9967A2E66}" destId="{8C48715F-11C6-47E0-A2A8-6F1FFF79F653}" srcOrd="0" destOrd="0" presId="urn:microsoft.com/office/officeart/2005/8/layout/chevron2"/>
    <dgm:cxn modelId="{4B97B465-526B-4F78-AB9F-552EE0631439}" type="presParOf" srcId="{C4AB43E1-5F75-4476-ACD7-0EC9967A2E66}" destId="{7C9DE79F-5CC2-4A84-9413-212E7B9260BA}" srcOrd="1" destOrd="0" presId="urn:microsoft.com/office/officeart/2005/8/layout/chevron2"/>
    <dgm:cxn modelId="{FD07114E-4425-4340-B98A-0AE08DD4C7B6}" type="presParOf" srcId="{E7D1A8EC-53FF-4463-9BD0-6AFAA4075CCB}" destId="{FE61A3B3-926D-4DB0-B7AA-762185A7F95B}" srcOrd="3" destOrd="0" presId="urn:microsoft.com/office/officeart/2005/8/layout/chevron2"/>
    <dgm:cxn modelId="{DE41AD7C-EF1B-44DB-AE1C-F533D88D1A64}" type="presParOf" srcId="{E7D1A8EC-53FF-4463-9BD0-6AFAA4075CCB}" destId="{1265F158-294E-429E-A2EE-88E34927E187}" srcOrd="4" destOrd="0" presId="urn:microsoft.com/office/officeart/2005/8/layout/chevron2"/>
    <dgm:cxn modelId="{8BA582AC-9DA8-4FCC-B648-039DE11B77C7}" type="presParOf" srcId="{1265F158-294E-429E-A2EE-88E34927E187}" destId="{7ADB284D-72FF-42D9-83A7-C56F6B59072B}" srcOrd="0" destOrd="0" presId="urn:microsoft.com/office/officeart/2005/8/layout/chevron2"/>
    <dgm:cxn modelId="{12750DE4-8E77-4153-9FEB-071DF1D85CE3}" type="presParOf" srcId="{1265F158-294E-429E-A2EE-88E34927E187}" destId="{D7F5270F-3999-4210-9091-C728CF5481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EC053C-04E0-47DD-B01D-48103883346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4823A62-9A15-4A53-ABC7-6FF49F0CFDDD}">
      <dgm:prSet phldrT="[文本]"/>
      <dgm:spPr/>
      <dgm:t>
        <a:bodyPr/>
        <a:lstStyle/>
        <a:p>
          <a:r>
            <a:rPr lang="zh-CN" altLang="en-US" dirty="0" smtClean="0"/>
            <a:t>单向关注的社交网络数据</a:t>
          </a:r>
          <a:endParaRPr lang="zh-CN" altLang="en-US" dirty="0"/>
        </a:p>
      </dgm:t>
    </dgm:pt>
    <dgm:pt modelId="{832E36F0-11F5-4D2D-9605-1B5A834AC922}" type="parTrans" cxnId="{454C9C8B-EC68-4072-B1B7-C46084B08D74}">
      <dgm:prSet/>
      <dgm:spPr/>
      <dgm:t>
        <a:bodyPr/>
        <a:lstStyle/>
        <a:p>
          <a:endParaRPr lang="zh-CN" altLang="en-US"/>
        </a:p>
      </dgm:t>
    </dgm:pt>
    <dgm:pt modelId="{23514C37-A3AA-4706-ABF5-47CA632B51F1}" type="sibTrans" cxnId="{454C9C8B-EC68-4072-B1B7-C46084B08D74}">
      <dgm:prSet/>
      <dgm:spPr/>
      <dgm:t>
        <a:bodyPr/>
        <a:lstStyle/>
        <a:p>
          <a:endParaRPr lang="zh-CN" altLang="en-US"/>
        </a:p>
      </dgm:t>
    </dgm:pt>
    <dgm:pt modelId="{15993C3D-E305-477D-96E9-20732CD2894C}">
      <dgm:prSet phldrT="[文本]"/>
      <dgm:spPr/>
      <dgm:t>
        <a:bodyPr/>
        <a:lstStyle/>
        <a:p>
          <a:r>
            <a:rPr lang="zh-CN" altLang="en-US" dirty="0" smtClean="0"/>
            <a:t>双向确认的社交网络数据</a:t>
          </a:r>
          <a:endParaRPr lang="zh-CN" altLang="en-US" dirty="0"/>
        </a:p>
      </dgm:t>
    </dgm:pt>
    <dgm:pt modelId="{3E6F3E48-5C40-4962-B322-B0752DE971E2}" type="parTrans" cxnId="{ADA9E54C-AC7C-4DBA-9CF9-237DE48A7166}">
      <dgm:prSet/>
      <dgm:spPr/>
      <dgm:t>
        <a:bodyPr/>
        <a:lstStyle/>
        <a:p>
          <a:endParaRPr lang="zh-CN" altLang="en-US"/>
        </a:p>
      </dgm:t>
    </dgm:pt>
    <dgm:pt modelId="{F1B1608B-BC1D-48CF-BFFE-A3D26045075A}" type="sibTrans" cxnId="{ADA9E54C-AC7C-4DBA-9CF9-237DE48A7166}">
      <dgm:prSet/>
      <dgm:spPr/>
      <dgm:t>
        <a:bodyPr/>
        <a:lstStyle/>
        <a:p>
          <a:endParaRPr lang="zh-CN" altLang="en-US"/>
        </a:p>
      </dgm:t>
    </dgm:pt>
    <dgm:pt modelId="{A5A47DC8-AA94-498F-8E94-933A4342BAB6}">
      <dgm:prSet phldrT="[文本]"/>
      <dgm:spPr/>
      <dgm:t>
        <a:bodyPr/>
        <a:lstStyle/>
        <a:p>
          <a:r>
            <a:rPr lang="zh-CN" altLang="en-US" dirty="0" smtClean="0"/>
            <a:t>基于社区的社交网络数据</a:t>
          </a:r>
          <a:endParaRPr lang="zh-CN" altLang="en-US" dirty="0"/>
        </a:p>
      </dgm:t>
    </dgm:pt>
    <dgm:pt modelId="{27078782-F70F-4D48-8F52-B56398F5C788}" type="parTrans" cxnId="{D44E975B-95DA-47E8-921E-146BD090F965}">
      <dgm:prSet/>
      <dgm:spPr/>
      <dgm:t>
        <a:bodyPr/>
        <a:lstStyle/>
        <a:p>
          <a:endParaRPr lang="zh-CN" altLang="en-US"/>
        </a:p>
      </dgm:t>
    </dgm:pt>
    <dgm:pt modelId="{7B79CAF9-B175-4E05-9E3A-47CDFC02A698}" type="sibTrans" cxnId="{D44E975B-95DA-47E8-921E-146BD090F965}">
      <dgm:prSet/>
      <dgm:spPr/>
      <dgm:t>
        <a:bodyPr/>
        <a:lstStyle/>
        <a:p>
          <a:endParaRPr lang="zh-CN" altLang="en-US"/>
        </a:p>
      </dgm:t>
    </dgm:pt>
    <dgm:pt modelId="{F2CB2148-DC7D-449B-9F7F-88BD62C09AEB}" type="pres">
      <dgm:prSet presAssocID="{FFEC053C-04E0-47DD-B01D-48103883346A}" presName="linearFlow" presStyleCnt="0">
        <dgm:presLayoutVars>
          <dgm:dir/>
          <dgm:resizeHandles val="exact"/>
        </dgm:presLayoutVars>
      </dgm:prSet>
      <dgm:spPr/>
    </dgm:pt>
    <dgm:pt modelId="{615FEF0A-E7CA-45DF-86F8-0EBFC9A7A1FA}" type="pres">
      <dgm:prSet presAssocID="{14823A62-9A15-4A53-ABC7-6FF49F0CFDDD}" presName="composite" presStyleCnt="0"/>
      <dgm:spPr/>
    </dgm:pt>
    <dgm:pt modelId="{C7167BFC-490A-45F5-9078-377EF4131D58}" type="pres">
      <dgm:prSet presAssocID="{14823A62-9A15-4A53-ABC7-6FF49F0CFDDD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058632E-9A8D-4CDE-A3A5-A6ADCD4FD585}" type="pres">
      <dgm:prSet presAssocID="{14823A62-9A15-4A53-ABC7-6FF49F0CFDD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DEEC6B-6115-4735-8C29-AC64AEC34616}" type="pres">
      <dgm:prSet presAssocID="{23514C37-A3AA-4706-ABF5-47CA632B51F1}" presName="spacing" presStyleCnt="0"/>
      <dgm:spPr/>
    </dgm:pt>
    <dgm:pt modelId="{CA5A5D5C-5DD6-4085-BD84-8355E85E5F1A}" type="pres">
      <dgm:prSet presAssocID="{15993C3D-E305-477D-96E9-20732CD2894C}" presName="composite" presStyleCnt="0"/>
      <dgm:spPr/>
    </dgm:pt>
    <dgm:pt modelId="{CDAE564B-A01D-406A-A77F-EB5BC023FE45}" type="pres">
      <dgm:prSet presAssocID="{15993C3D-E305-477D-96E9-20732CD2894C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926B892-D78C-4550-8C59-52A381C118DA}" type="pres">
      <dgm:prSet presAssocID="{15993C3D-E305-477D-96E9-20732CD2894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9FD32-651F-4D46-9A83-A16DF4F91AF7}" type="pres">
      <dgm:prSet presAssocID="{F1B1608B-BC1D-48CF-BFFE-A3D26045075A}" presName="spacing" presStyleCnt="0"/>
      <dgm:spPr/>
    </dgm:pt>
    <dgm:pt modelId="{F69CDB57-729C-4B05-B69D-8216B4EB787A}" type="pres">
      <dgm:prSet presAssocID="{A5A47DC8-AA94-498F-8E94-933A4342BAB6}" presName="composite" presStyleCnt="0"/>
      <dgm:spPr/>
    </dgm:pt>
    <dgm:pt modelId="{1AC5121C-7593-451B-BC10-C1E5B9736D6C}" type="pres">
      <dgm:prSet presAssocID="{A5A47DC8-AA94-498F-8E94-933A4342BAB6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F33DE6EF-52D3-49AB-A62A-DFE58BE48EC1}" type="pres">
      <dgm:prSet presAssocID="{A5A47DC8-AA94-498F-8E94-933A4342BAB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28E9E0-E70C-4578-8651-03D29E263963}" type="presOf" srcId="{A5A47DC8-AA94-498F-8E94-933A4342BAB6}" destId="{F33DE6EF-52D3-49AB-A62A-DFE58BE48EC1}" srcOrd="0" destOrd="0" presId="urn:microsoft.com/office/officeart/2005/8/layout/vList3"/>
    <dgm:cxn modelId="{D44E975B-95DA-47E8-921E-146BD090F965}" srcId="{FFEC053C-04E0-47DD-B01D-48103883346A}" destId="{A5A47DC8-AA94-498F-8E94-933A4342BAB6}" srcOrd="2" destOrd="0" parTransId="{27078782-F70F-4D48-8F52-B56398F5C788}" sibTransId="{7B79CAF9-B175-4E05-9E3A-47CDFC02A698}"/>
    <dgm:cxn modelId="{454C9C8B-EC68-4072-B1B7-C46084B08D74}" srcId="{FFEC053C-04E0-47DD-B01D-48103883346A}" destId="{14823A62-9A15-4A53-ABC7-6FF49F0CFDDD}" srcOrd="0" destOrd="0" parTransId="{832E36F0-11F5-4D2D-9605-1B5A834AC922}" sibTransId="{23514C37-A3AA-4706-ABF5-47CA632B51F1}"/>
    <dgm:cxn modelId="{257ED4E6-9E81-403E-9BDD-8B5C92EBD097}" type="presOf" srcId="{14823A62-9A15-4A53-ABC7-6FF49F0CFDDD}" destId="{4058632E-9A8D-4CDE-A3A5-A6ADCD4FD585}" srcOrd="0" destOrd="0" presId="urn:microsoft.com/office/officeart/2005/8/layout/vList3"/>
    <dgm:cxn modelId="{ADA9E54C-AC7C-4DBA-9CF9-237DE48A7166}" srcId="{FFEC053C-04E0-47DD-B01D-48103883346A}" destId="{15993C3D-E305-477D-96E9-20732CD2894C}" srcOrd="1" destOrd="0" parTransId="{3E6F3E48-5C40-4962-B322-B0752DE971E2}" sibTransId="{F1B1608B-BC1D-48CF-BFFE-A3D26045075A}"/>
    <dgm:cxn modelId="{59A3AEC2-2163-4CB2-89EA-CB925708F1F1}" type="presOf" srcId="{15993C3D-E305-477D-96E9-20732CD2894C}" destId="{B926B892-D78C-4550-8C59-52A381C118DA}" srcOrd="0" destOrd="0" presId="urn:microsoft.com/office/officeart/2005/8/layout/vList3"/>
    <dgm:cxn modelId="{0784E13E-3922-4D25-B510-3B6AEF5A8D89}" type="presOf" srcId="{FFEC053C-04E0-47DD-B01D-48103883346A}" destId="{F2CB2148-DC7D-449B-9F7F-88BD62C09AEB}" srcOrd="0" destOrd="0" presId="urn:microsoft.com/office/officeart/2005/8/layout/vList3"/>
    <dgm:cxn modelId="{63A7800D-4BDF-4037-821E-588CDEDDDBCF}" type="presParOf" srcId="{F2CB2148-DC7D-449B-9F7F-88BD62C09AEB}" destId="{615FEF0A-E7CA-45DF-86F8-0EBFC9A7A1FA}" srcOrd="0" destOrd="0" presId="urn:microsoft.com/office/officeart/2005/8/layout/vList3"/>
    <dgm:cxn modelId="{DA68C0D0-E634-43BA-AFE3-38CA13F512D8}" type="presParOf" srcId="{615FEF0A-E7CA-45DF-86F8-0EBFC9A7A1FA}" destId="{C7167BFC-490A-45F5-9078-377EF4131D58}" srcOrd="0" destOrd="0" presId="urn:microsoft.com/office/officeart/2005/8/layout/vList3"/>
    <dgm:cxn modelId="{B9A7542A-DA4F-4FF3-BA34-7E293A65430F}" type="presParOf" srcId="{615FEF0A-E7CA-45DF-86F8-0EBFC9A7A1FA}" destId="{4058632E-9A8D-4CDE-A3A5-A6ADCD4FD585}" srcOrd="1" destOrd="0" presId="urn:microsoft.com/office/officeart/2005/8/layout/vList3"/>
    <dgm:cxn modelId="{1567679C-664F-4EEC-AADF-5097AB6675DE}" type="presParOf" srcId="{F2CB2148-DC7D-449B-9F7F-88BD62C09AEB}" destId="{67DEEC6B-6115-4735-8C29-AC64AEC34616}" srcOrd="1" destOrd="0" presId="urn:microsoft.com/office/officeart/2005/8/layout/vList3"/>
    <dgm:cxn modelId="{9B27E180-5571-4F94-82F1-D0E9D2955051}" type="presParOf" srcId="{F2CB2148-DC7D-449B-9F7F-88BD62C09AEB}" destId="{CA5A5D5C-5DD6-4085-BD84-8355E85E5F1A}" srcOrd="2" destOrd="0" presId="urn:microsoft.com/office/officeart/2005/8/layout/vList3"/>
    <dgm:cxn modelId="{6F70150D-305A-444F-80E2-C5E7FABBDEF4}" type="presParOf" srcId="{CA5A5D5C-5DD6-4085-BD84-8355E85E5F1A}" destId="{CDAE564B-A01D-406A-A77F-EB5BC023FE45}" srcOrd="0" destOrd="0" presId="urn:microsoft.com/office/officeart/2005/8/layout/vList3"/>
    <dgm:cxn modelId="{B228B9EA-165E-443B-960B-D2E6CBD4D25A}" type="presParOf" srcId="{CA5A5D5C-5DD6-4085-BD84-8355E85E5F1A}" destId="{B926B892-D78C-4550-8C59-52A381C118DA}" srcOrd="1" destOrd="0" presId="urn:microsoft.com/office/officeart/2005/8/layout/vList3"/>
    <dgm:cxn modelId="{ABC0CEAA-7872-4D3A-A522-03AF347928F7}" type="presParOf" srcId="{F2CB2148-DC7D-449B-9F7F-88BD62C09AEB}" destId="{EB49FD32-651F-4D46-9A83-A16DF4F91AF7}" srcOrd="3" destOrd="0" presId="urn:microsoft.com/office/officeart/2005/8/layout/vList3"/>
    <dgm:cxn modelId="{09B570EE-EE92-49E4-B256-ABB9250E84FB}" type="presParOf" srcId="{F2CB2148-DC7D-449B-9F7F-88BD62C09AEB}" destId="{F69CDB57-729C-4B05-B69D-8216B4EB787A}" srcOrd="4" destOrd="0" presId="urn:microsoft.com/office/officeart/2005/8/layout/vList3"/>
    <dgm:cxn modelId="{E5495474-7BA7-481A-92B9-85ADDB7279FF}" type="presParOf" srcId="{F69CDB57-729C-4B05-B69D-8216B4EB787A}" destId="{1AC5121C-7593-451B-BC10-C1E5B9736D6C}" srcOrd="0" destOrd="0" presId="urn:microsoft.com/office/officeart/2005/8/layout/vList3"/>
    <dgm:cxn modelId="{20D3A60B-61CA-46D6-A22A-D6334E068974}" type="presParOf" srcId="{F69CDB57-729C-4B05-B69D-8216B4EB787A}" destId="{F33DE6EF-52D3-49AB-A62A-DFE58BE48EC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AA88A1-E6F0-4B61-A09B-1319212D4EC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863EB6-F926-4016-91B6-F7ED60919DFB}">
      <dgm:prSet phldrT="[文本]"/>
      <dgm:spPr/>
      <dgm:t>
        <a:bodyPr/>
        <a:lstStyle/>
        <a:p>
          <a:r>
            <a:rPr lang="zh-CN" altLang="en-US" dirty="0" smtClean="0"/>
            <a:t>电子邮件</a:t>
          </a:r>
          <a:endParaRPr lang="zh-CN" altLang="en-US" dirty="0"/>
        </a:p>
      </dgm:t>
    </dgm:pt>
    <dgm:pt modelId="{AAC521E1-1E31-4B75-84BC-DB3E5060720F}" type="parTrans" cxnId="{5E53BDD0-45D0-47B3-B716-285CA1F34A5E}">
      <dgm:prSet/>
      <dgm:spPr/>
      <dgm:t>
        <a:bodyPr/>
        <a:lstStyle/>
        <a:p>
          <a:endParaRPr lang="zh-CN" altLang="en-US"/>
        </a:p>
      </dgm:t>
    </dgm:pt>
    <dgm:pt modelId="{32F626D4-FBFE-45A7-B2B8-337277116615}" type="sibTrans" cxnId="{5E53BDD0-45D0-47B3-B716-285CA1F34A5E}">
      <dgm:prSet/>
      <dgm:spPr/>
      <dgm:t>
        <a:bodyPr/>
        <a:lstStyle/>
        <a:p>
          <a:endParaRPr lang="zh-CN" altLang="en-US"/>
        </a:p>
      </dgm:t>
    </dgm:pt>
    <dgm:pt modelId="{23AFF866-2119-4413-BC1F-06DA601D71DF}">
      <dgm:prSet phldrT="[文本]"/>
      <dgm:spPr/>
      <dgm:t>
        <a:bodyPr/>
        <a:lstStyle/>
        <a:p>
          <a:r>
            <a:rPr lang="zh-CN" altLang="en-US" dirty="0" smtClean="0"/>
            <a:t>论坛</a:t>
          </a:r>
          <a:endParaRPr lang="zh-CN" altLang="en-US" dirty="0"/>
        </a:p>
      </dgm:t>
    </dgm:pt>
    <dgm:pt modelId="{14CC166C-3674-46B1-94CE-32AB438069BD}" type="parTrans" cxnId="{0FD249A5-BDEE-4356-BAFF-FCFE8D34325F}">
      <dgm:prSet/>
      <dgm:spPr/>
      <dgm:t>
        <a:bodyPr/>
        <a:lstStyle/>
        <a:p>
          <a:endParaRPr lang="zh-CN" altLang="en-US"/>
        </a:p>
      </dgm:t>
    </dgm:pt>
    <dgm:pt modelId="{C3C45671-FED3-4FEE-AAEE-14DEBA76CD1C}" type="sibTrans" cxnId="{0FD249A5-BDEE-4356-BAFF-FCFE8D34325F}">
      <dgm:prSet/>
      <dgm:spPr/>
      <dgm:t>
        <a:bodyPr/>
        <a:lstStyle/>
        <a:p>
          <a:endParaRPr lang="zh-CN" altLang="en-US"/>
        </a:p>
      </dgm:t>
    </dgm:pt>
    <dgm:pt modelId="{BD191D3D-FDCC-421E-9315-65B0D7ECEB6E}">
      <dgm:prSet phldrT="[文本]"/>
      <dgm:spPr/>
      <dgm:t>
        <a:bodyPr/>
        <a:lstStyle/>
        <a:p>
          <a:r>
            <a:rPr lang="zh-CN" altLang="en-US" dirty="0" smtClean="0"/>
            <a:t>社交网站</a:t>
          </a:r>
          <a:endParaRPr lang="zh-CN" altLang="en-US" dirty="0"/>
        </a:p>
      </dgm:t>
    </dgm:pt>
    <dgm:pt modelId="{E583ABA9-B74D-4D7E-A5A2-E8454C816C5D}" type="parTrans" cxnId="{732561D5-81FA-4C60-AAE8-477CF359E4E2}">
      <dgm:prSet/>
      <dgm:spPr/>
      <dgm:t>
        <a:bodyPr/>
        <a:lstStyle/>
        <a:p>
          <a:endParaRPr lang="zh-CN" altLang="en-US"/>
        </a:p>
      </dgm:t>
    </dgm:pt>
    <dgm:pt modelId="{DC521E87-9C67-4DD5-9550-EBE7B535570B}" type="sibTrans" cxnId="{732561D5-81FA-4C60-AAE8-477CF359E4E2}">
      <dgm:prSet/>
      <dgm:spPr/>
      <dgm:t>
        <a:bodyPr/>
        <a:lstStyle/>
        <a:p>
          <a:endParaRPr lang="zh-CN" altLang="en-US"/>
        </a:p>
      </dgm:t>
    </dgm:pt>
    <dgm:pt modelId="{7595A7F7-0D38-4AC9-BC21-08C27EBCB85D}">
      <dgm:prSet phldrT="[文本]"/>
      <dgm:spPr/>
      <dgm:t>
        <a:bodyPr/>
        <a:lstStyle/>
        <a:p>
          <a:r>
            <a:rPr lang="zh-CN" altLang="en-US" dirty="0" smtClean="0"/>
            <a:t>用户注册信息</a:t>
          </a:r>
          <a:endParaRPr lang="zh-CN" altLang="en-US" dirty="0"/>
        </a:p>
      </dgm:t>
    </dgm:pt>
    <dgm:pt modelId="{3E11BD05-8768-45E7-AC8A-E8337C2C7558}" type="parTrans" cxnId="{86847560-29FB-4A65-BE7B-D3D21CCFEB87}">
      <dgm:prSet/>
      <dgm:spPr/>
      <dgm:t>
        <a:bodyPr/>
        <a:lstStyle/>
        <a:p>
          <a:endParaRPr lang="zh-CN" altLang="en-US"/>
        </a:p>
      </dgm:t>
    </dgm:pt>
    <dgm:pt modelId="{7D176EDE-24E4-4883-9952-2644E6727779}" type="sibTrans" cxnId="{86847560-29FB-4A65-BE7B-D3D21CCFEB87}">
      <dgm:prSet/>
      <dgm:spPr/>
      <dgm:t>
        <a:bodyPr/>
        <a:lstStyle/>
        <a:p>
          <a:endParaRPr lang="zh-CN" altLang="en-US"/>
        </a:p>
      </dgm:t>
    </dgm:pt>
    <dgm:pt modelId="{794D26B3-8071-4C9B-B758-664332406F22}">
      <dgm:prSet phldrT="[文本]"/>
      <dgm:spPr/>
      <dgm:t>
        <a:bodyPr/>
        <a:lstStyle/>
        <a:p>
          <a:r>
            <a:rPr lang="en-US" altLang="zh-CN" dirty="0" smtClean="0"/>
            <a:t>IM</a:t>
          </a:r>
          <a:endParaRPr lang="zh-CN" altLang="en-US" dirty="0"/>
        </a:p>
      </dgm:t>
    </dgm:pt>
    <dgm:pt modelId="{591D453A-8C4E-46B7-BE47-26DAF8826A32}" type="parTrans" cxnId="{F0EBE740-2F95-4AC6-9867-F914FF8383D2}">
      <dgm:prSet/>
      <dgm:spPr/>
      <dgm:t>
        <a:bodyPr/>
        <a:lstStyle/>
        <a:p>
          <a:endParaRPr lang="zh-CN" altLang="en-US"/>
        </a:p>
      </dgm:t>
    </dgm:pt>
    <dgm:pt modelId="{F8327324-7B7C-4F70-A1C0-FC2C6B766D40}" type="sibTrans" cxnId="{F0EBE740-2F95-4AC6-9867-F914FF8383D2}">
      <dgm:prSet/>
      <dgm:spPr/>
      <dgm:t>
        <a:bodyPr/>
        <a:lstStyle/>
        <a:p>
          <a:endParaRPr lang="zh-CN" altLang="en-US"/>
        </a:p>
      </dgm:t>
    </dgm:pt>
    <dgm:pt modelId="{81DB4596-E632-4304-B433-294CE0D00A75}" type="pres">
      <dgm:prSet presAssocID="{B1AA88A1-E6F0-4B61-A09B-1319212D4E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8C1A0C-BFC2-4E4E-AE54-708BA8873277}" type="pres">
      <dgm:prSet presAssocID="{E5863EB6-F926-4016-91B6-F7ED60919DF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3CF7DA-CE48-4D9D-B2F0-E3EDC7FD0CA8}" type="pres">
      <dgm:prSet presAssocID="{32F626D4-FBFE-45A7-B2B8-33727711661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B33378B-0C0B-470B-AE65-8F7FCB43CC31}" type="pres">
      <dgm:prSet presAssocID="{32F626D4-FBFE-45A7-B2B8-33727711661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8510A505-B047-464B-B6D0-D8E8B0D5A26F}" type="pres">
      <dgm:prSet presAssocID="{23AFF866-2119-4413-BC1F-06DA601D71D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4ADBC0-1776-4E1A-9D17-23E477BC9B12}" type="pres">
      <dgm:prSet presAssocID="{C3C45671-FED3-4FEE-AAEE-14DEBA76CD1C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5B1A4A31-7EC8-4526-BFE4-BD207D271068}" type="pres">
      <dgm:prSet presAssocID="{C3C45671-FED3-4FEE-AAEE-14DEBA76CD1C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CADCF055-12D5-495B-B1E7-81DCB693E377}" type="pres">
      <dgm:prSet presAssocID="{BD191D3D-FDCC-421E-9315-65B0D7ECEB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6FA0-8D59-4FB5-B6E0-562AD64D4FF2}" type="pres">
      <dgm:prSet presAssocID="{DC521E87-9C67-4DD5-9550-EBE7B535570B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D4892574-B698-46E8-8DC4-E03F4DF2C749}" type="pres">
      <dgm:prSet presAssocID="{DC521E87-9C67-4DD5-9550-EBE7B535570B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BED0B40F-0BF0-40AD-B0A7-B574BE41A949}" type="pres">
      <dgm:prSet presAssocID="{7595A7F7-0D38-4AC9-BC21-08C27EBCB85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1FEB-50C2-4706-92BE-E72C36680736}" type="pres">
      <dgm:prSet presAssocID="{7D176EDE-24E4-4883-9952-2644E6727779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F5139C5E-CB8D-4B4F-AC72-6C8B53C810C0}" type="pres">
      <dgm:prSet presAssocID="{7D176EDE-24E4-4883-9952-2644E6727779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D5ADBA2-E697-4E1B-83EF-378970AC05D1}" type="pres">
      <dgm:prSet presAssocID="{794D26B3-8071-4C9B-B758-664332406F2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1A2FA3-4B29-4A40-A934-2383CD970D80}" type="pres">
      <dgm:prSet presAssocID="{F8327324-7B7C-4F70-A1C0-FC2C6B766D40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6CEBBB68-ACBD-4624-8CA4-000F9D5F0FA3}" type="pres">
      <dgm:prSet presAssocID="{F8327324-7B7C-4F70-A1C0-FC2C6B766D40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ABFD0E8-36B1-4046-B889-5EF874CFE098}" type="presOf" srcId="{23AFF866-2119-4413-BC1F-06DA601D71DF}" destId="{8510A505-B047-464B-B6D0-D8E8B0D5A26F}" srcOrd="0" destOrd="0" presId="urn:microsoft.com/office/officeart/2005/8/layout/cycle2"/>
    <dgm:cxn modelId="{86847560-29FB-4A65-BE7B-D3D21CCFEB87}" srcId="{B1AA88A1-E6F0-4B61-A09B-1319212D4EC2}" destId="{7595A7F7-0D38-4AC9-BC21-08C27EBCB85D}" srcOrd="3" destOrd="0" parTransId="{3E11BD05-8768-45E7-AC8A-E8337C2C7558}" sibTransId="{7D176EDE-24E4-4883-9952-2644E6727779}"/>
    <dgm:cxn modelId="{F28E7C07-EBEC-4B8E-9370-8F5A33C87441}" type="presOf" srcId="{7D176EDE-24E4-4883-9952-2644E6727779}" destId="{F5139C5E-CB8D-4B4F-AC72-6C8B53C810C0}" srcOrd="1" destOrd="0" presId="urn:microsoft.com/office/officeart/2005/8/layout/cycle2"/>
    <dgm:cxn modelId="{0D2D87E1-30A1-42B0-80AD-730A19934F8A}" type="presOf" srcId="{F8327324-7B7C-4F70-A1C0-FC2C6B766D40}" destId="{6F1A2FA3-4B29-4A40-A934-2383CD970D80}" srcOrd="0" destOrd="0" presId="urn:microsoft.com/office/officeart/2005/8/layout/cycle2"/>
    <dgm:cxn modelId="{5E53BDD0-45D0-47B3-B716-285CA1F34A5E}" srcId="{B1AA88A1-E6F0-4B61-A09B-1319212D4EC2}" destId="{E5863EB6-F926-4016-91B6-F7ED60919DFB}" srcOrd="0" destOrd="0" parTransId="{AAC521E1-1E31-4B75-84BC-DB3E5060720F}" sibTransId="{32F626D4-FBFE-45A7-B2B8-337277116615}"/>
    <dgm:cxn modelId="{58E7C09A-C6B1-4F99-A69A-D50FC3E9250B}" type="presOf" srcId="{E5863EB6-F926-4016-91B6-F7ED60919DFB}" destId="{B48C1A0C-BFC2-4E4E-AE54-708BA8873277}" srcOrd="0" destOrd="0" presId="urn:microsoft.com/office/officeart/2005/8/layout/cycle2"/>
    <dgm:cxn modelId="{6AD6C500-CDF9-4730-A1F7-4A0A9694B2AC}" type="presOf" srcId="{7595A7F7-0D38-4AC9-BC21-08C27EBCB85D}" destId="{BED0B40F-0BF0-40AD-B0A7-B574BE41A949}" srcOrd="0" destOrd="0" presId="urn:microsoft.com/office/officeart/2005/8/layout/cycle2"/>
    <dgm:cxn modelId="{17C63A0E-4A8F-4F2C-8C1E-805080649EF5}" type="presOf" srcId="{7D176EDE-24E4-4883-9952-2644E6727779}" destId="{B0E21FEB-50C2-4706-92BE-E72C36680736}" srcOrd="0" destOrd="0" presId="urn:microsoft.com/office/officeart/2005/8/layout/cycle2"/>
    <dgm:cxn modelId="{8A715DAF-7595-4F9A-BF4B-DF7B40C21ABD}" type="presOf" srcId="{794D26B3-8071-4C9B-B758-664332406F22}" destId="{4D5ADBA2-E697-4E1B-83EF-378970AC05D1}" srcOrd="0" destOrd="0" presId="urn:microsoft.com/office/officeart/2005/8/layout/cycle2"/>
    <dgm:cxn modelId="{078CA953-5909-4EF2-B5D2-038002A5392C}" type="presOf" srcId="{C3C45671-FED3-4FEE-AAEE-14DEBA76CD1C}" destId="{CE4ADBC0-1776-4E1A-9D17-23E477BC9B12}" srcOrd="0" destOrd="0" presId="urn:microsoft.com/office/officeart/2005/8/layout/cycle2"/>
    <dgm:cxn modelId="{01306E30-3938-42AD-8E78-E8AB6161E0B8}" type="presOf" srcId="{F8327324-7B7C-4F70-A1C0-FC2C6B766D40}" destId="{6CEBBB68-ACBD-4624-8CA4-000F9D5F0FA3}" srcOrd="1" destOrd="0" presId="urn:microsoft.com/office/officeart/2005/8/layout/cycle2"/>
    <dgm:cxn modelId="{DE860C7F-63BB-49FE-95B1-21C174E29E35}" type="presOf" srcId="{32F626D4-FBFE-45A7-B2B8-337277116615}" destId="{6B33378B-0C0B-470B-AE65-8F7FCB43CC31}" srcOrd="1" destOrd="0" presId="urn:microsoft.com/office/officeart/2005/8/layout/cycle2"/>
    <dgm:cxn modelId="{85AE3DDD-467F-431F-A532-C1AD3E8A94E4}" type="presOf" srcId="{BD191D3D-FDCC-421E-9315-65B0D7ECEB6E}" destId="{CADCF055-12D5-495B-B1E7-81DCB693E377}" srcOrd="0" destOrd="0" presId="urn:microsoft.com/office/officeart/2005/8/layout/cycle2"/>
    <dgm:cxn modelId="{0C82BDC8-5B12-4CB0-8F4A-54332A5D0B25}" type="presOf" srcId="{B1AA88A1-E6F0-4B61-A09B-1319212D4EC2}" destId="{81DB4596-E632-4304-B433-294CE0D00A75}" srcOrd="0" destOrd="0" presId="urn:microsoft.com/office/officeart/2005/8/layout/cycle2"/>
    <dgm:cxn modelId="{F0EBE740-2F95-4AC6-9867-F914FF8383D2}" srcId="{B1AA88A1-E6F0-4B61-A09B-1319212D4EC2}" destId="{794D26B3-8071-4C9B-B758-664332406F22}" srcOrd="4" destOrd="0" parTransId="{591D453A-8C4E-46B7-BE47-26DAF8826A32}" sibTransId="{F8327324-7B7C-4F70-A1C0-FC2C6B766D40}"/>
    <dgm:cxn modelId="{B3210909-4F59-4073-A41C-8CBB0E55F8C3}" type="presOf" srcId="{DC521E87-9C67-4DD5-9550-EBE7B535570B}" destId="{D4892574-B698-46E8-8DC4-E03F4DF2C749}" srcOrd="1" destOrd="0" presId="urn:microsoft.com/office/officeart/2005/8/layout/cycle2"/>
    <dgm:cxn modelId="{0FD249A5-BDEE-4356-BAFF-FCFE8D34325F}" srcId="{B1AA88A1-E6F0-4B61-A09B-1319212D4EC2}" destId="{23AFF866-2119-4413-BC1F-06DA601D71DF}" srcOrd="1" destOrd="0" parTransId="{14CC166C-3674-46B1-94CE-32AB438069BD}" sibTransId="{C3C45671-FED3-4FEE-AAEE-14DEBA76CD1C}"/>
    <dgm:cxn modelId="{CCD0ECB6-EE74-4F51-9247-8BBC748FF59E}" type="presOf" srcId="{32F626D4-FBFE-45A7-B2B8-337277116615}" destId="{303CF7DA-CE48-4D9D-B2F0-E3EDC7FD0CA8}" srcOrd="0" destOrd="0" presId="urn:microsoft.com/office/officeart/2005/8/layout/cycle2"/>
    <dgm:cxn modelId="{E3DEA09F-A911-4869-97A5-A961FF53D9D9}" type="presOf" srcId="{DC521E87-9C67-4DD5-9550-EBE7B535570B}" destId="{1CA06FA0-8D59-4FB5-B6E0-562AD64D4FF2}" srcOrd="0" destOrd="0" presId="urn:microsoft.com/office/officeart/2005/8/layout/cycle2"/>
    <dgm:cxn modelId="{732561D5-81FA-4C60-AAE8-477CF359E4E2}" srcId="{B1AA88A1-E6F0-4B61-A09B-1319212D4EC2}" destId="{BD191D3D-FDCC-421E-9315-65B0D7ECEB6E}" srcOrd="2" destOrd="0" parTransId="{E583ABA9-B74D-4D7E-A5A2-E8454C816C5D}" sibTransId="{DC521E87-9C67-4DD5-9550-EBE7B535570B}"/>
    <dgm:cxn modelId="{BD28C423-8626-4451-AAA5-40E39225A18D}" type="presOf" srcId="{C3C45671-FED3-4FEE-AAEE-14DEBA76CD1C}" destId="{5B1A4A31-7EC8-4526-BFE4-BD207D271068}" srcOrd="1" destOrd="0" presId="urn:microsoft.com/office/officeart/2005/8/layout/cycle2"/>
    <dgm:cxn modelId="{57E8E9E2-DD4E-4F7C-BFF8-4C8005B8472F}" type="presParOf" srcId="{81DB4596-E632-4304-B433-294CE0D00A75}" destId="{B48C1A0C-BFC2-4E4E-AE54-708BA8873277}" srcOrd="0" destOrd="0" presId="urn:microsoft.com/office/officeart/2005/8/layout/cycle2"/>
    <dgm:cxn modelId="{1ECC3D08-8FE6-4A9E-96F5-3B9FC015A715}" type="presParOf" srcId="{81DB4596-E632-4304-B433-294CE0D00A75}" destId="{303CF7DA-CE48-4D9D-B2F0-E3EDC7FD0CA8}" srcOrd="1" destOrd="0" presId="urn:microsoft.com/office/officeart/2005/8/layout/cycle2"/>
    <dgm:cxn modelId="{1ABAF893-F61F-480B-A794-A00042D0CAF4}" type="presParOf" srcId="{303CF7DA-CE48-4D9D-B2F0-E3EDC7FD0CA8}" destId="{6B33378B-0C0B-470B-AE65-8F7FCB43CC31}" srcOrd="0" destOrd="0" presId="urn:microsoft.com/office/officeart/2005/8/layout/cycle2"/>
    <dgm:cxn modelId="{48FF6EBD-AEDB-48C4-A052-08F915528CB3}" type="presParOf" srcId="{81DB4596-E632-4304-B433-294CE0D00A75}" destId="{8510A505-B047-464B-B6D0-D8E8B0D5A26F}" srcOrd="2" destOrd="0" presId="urn:microsoft.com/office/officeart/2005/8/layout/cycle2"/>
    <dgm:cxn modelId="{095C69FB-B559-4A56-8077-CCC491664971}" type="presParOf" srcId="{81DB4596-E632-4304-B433-294CE0D00A75}" destId="{CE4ADBC0-1776-4E1A-9D17-23E477BC9B12}" srcOrd="3" destOrd="0" presId="urn:microsoft.com/office/officeart/2005/8/layout/cycle2"/>
    <dgm:cxn modelId="{9337AAF4-1790-44A5-A780-5FABD6A9F642}" type="presParOf" srcId="{CE4ADBC0-1776-4E1A-9D17-23E477BC9B12}" destId="{5B1A4A31-7EC8-4526-BFE4-BD207D271068}" srcOrd="0" destOrd="0" presId="urn:microsoft.com/office/officeart/2005/8/layout/cycle2"/>
    <dgm:cxn modelId="{24DE4F92-0244-464D-B0A4-E69A0D664C59}" type="presParOf" srcId="{81DB4596-E632-4304-B433-294CE0D00A75}" destId="{CADCF055-12D5-495B-B1E7-81DCB693E377}" srcOrd="4" destOrd="0" presId="urn:microsoft.com/office/officeart/2005/8/layout/cycle2"/>
    <dgm:cxn modelId="{3C1F80DE-BAB7-4E91-82A1-7C5D96078551}" type="presParOf" srcId="{81DB4596-E632-4304-B433-294CE0D00A75}" destId="{1CA06FA0-8D59-4FB5-B6E0-562AD64D4FF2}" srcOrd="5" destOrd="0" presId="urn:microsoft.com/office/officeart/2005/8/layout/cycle2"/>
    <dgm:cxn modelId="{FC622841-5A7C-4F2C-ACD9-E848E136E23C}" type="presParOf" srcId="{1CA06FA0-8D59-4FB5-B6E0-562AD64D4FF2}" destId="{D4892574-B698-46E8-8DC4-E03F4DF2C749}" srcOrd="0" destOrd="0" presId="urn:microsoft.com/office/officeart/2005/8/layout/cycle2"/>
    <dgm:cxn modelId="{415A5DBA-2F54-49A1-98DB-E7B468771A96}" type="presParOf" srcId="{81DB4596-E632-4304-B433-294CE0D00A75}" destId="{BED0B40F-0BF0-40AD-B0A7-B574BE41A949}" srcOrd="6" destOrd="0" presId="urn:microsoft.com/office/officeart/2005/8/layout/cycle2"/>
    <dgm:cxn modelId="{22D04D05-E875-40F5-BC22-22CF77A90A87}" type="presParOf" srcId="{81DB4596-E632-4304-B433-294CE0D00A75}" destId="{B0E21FEB-50C2-4706-92BE-E72C36680736}" srcOrd="7" destOrd="0" presId="urn:microsoft.com/office/officeart/2005/8/layout/cycle2"/>
    <dgm:cxn modelId="{1DA04065-AEDC-4529-A16D-675A2FBC9A53}" type="presParOf" srcId="{B0E21FEB-50C2-4706-92BE-E72C36680736}" destId="{F5139C5E-CB8D-4B4F-AC72-6C8B53C810C0}" srcOrd="0" destOrd="0" presId="urn:microsoft.com/office/officeart/2005/8/layout/cycle2"/>
    <dgm:cxn modelId="{D2493B79-37E8-4B07-9C71-765AA97F9ABE}" type="presParOf" srcId="{81DB4596-E632-4304-B433-294CE0D00A75}" destId="{4D5ADBA2-E697-4E1B-83EF-378970AC05D1}" srcOrd="8" destOrd="0" presId="urn:microsoft.com/office/officeart/2005/8/layout/cycle2"/>
    <dgm:cxn modelId="{5594A79A-E409-48A8-8FEF-981EFC176FA3}" type="presParOf" srcId="{81DB4596-E632-4304-B433-294CE0D00A75}" destId="{6F1A2FA3-4B29-4A40-A934-2383CD970D80}" srcOrd="9" destOrd="0" presId="urn:microsoft.com/office/officeart/2005/8/layout/cycle2"/>
    <dgm:cxn modelId="{6DCD5911-4F04-4FB5-9D64-8554A9B5C71C}" type="presParOf" srcId="{6F1A2FA3-4B29-4A40-A934-2383CD970D80}" destId="{6CEBBB68-ACBD-4624-8CA4-000F9D5F0F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DEF4AEF-0EA1-404C-A809-44EFE8C5C3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9B29DE-F653-40BD-B25C-1D250D2A24CE}">
      <dgm:prSet phldrT="[文本]"/>
      <dgm:spPr/>
      <dgm:t>
        <a:bodyPr/>
        <a:lstStyle/>
        <a:p>
          <a:r>
            <a:rPr lang="zh-CN" altLang="en-US" dirty="0" smtClean="0"/>
            <a:t>基于领域的社会化推荐</a:t>
          </a:r>
          <a:endParaRPr lang="zh-CN" altLang="en-US" dirty="0"/>
        </a:p>
      </dgm:t>
    </dgm:pt>
    <dgm:pt modelId="{530B5D19-673E-4EA2-9E03-31EC83C67D24}" type="parTrans" cxnId="{A50A16DE-C263-44A0-AA36-5EFAAD97959B}">
      <dgm:prSet/>
      <dgm:spPr/>
      <dgm:t>
        <a:bodyPr/>
        <a:lstStyle/>
        <a:p>
          <a:endParaRPr lang="zh-CN" altLang="en-US"/>
        </a:p>
      </dgm:t>
    </dgm:pt>
    <dgm:pt modelId="{106825F2-6B39-4710-B638-2F5135B9D656}" type="sibTrans" cxnId="{A50A16DE-C263-44A0-AA36-5EFAAD97959B}">
      <dgm:prSet/>
      <dgm:spPr/>
      <dgm:t>
        <a:bodyPr/>
        <a:lstStyle/>
        <a:p>
          <a:endParaRPr lang="zh-CN" altLang="en-US"/>
        </a:p>
      </dgm:t>
    </dgm:pt>
    <dgm:pt modelId="{E4236CA6-C66F-45E4-972E-86C1411CAF68}">
      <dgm:prSet phldrT="[文本]"/>
      <dgm:spPr/>
      <dgm:t>
        <a:bodyPr/>
        <a:lstStyle/>
        <a:p>
          <a:r>
            <a:rPr lang="en-US" altLang="zh-CN" dirty="0" smtClean="0"/>
            <a:t>friendship</a:t>
          </a:r>
          <a:endParaRPr lang="zh-CN" altLang="en-US" dirty="0"/>
        </a:p>
      </dgm:t>
    </dgm:pt>
    <dgm:pt modelId="{E361D7AD-682F-4211-9E22-18356838AC2E}" type="parTrans" cxnId="{5CA6F7F5-F200-4479-83FA-9CBE0F4FD2D3}">
      <dgm:prSet/>
      <dgm:spPr/>
      <dgm:t>
        <a:bodyPr/>
        <a:lstStyle/>
        <a:p>
          <a:endParaRPr lang="zh-CN" altLang="en-US"/>
        </a:p>
      </dgm:t>
    </dgm:pt>
    <dgm:pt modelId="{F35FFC84-7F50-41F7-9DF1-BC3524ADF593}" type="sibTrans" cxnId="{5CA6F7F5-F200-4479-83FA-9CBE0F4FD2D3}">
      <dgm:prSet/>
      <dgm:spPr/>
      <dgm:t>
        <a:bodyPr/>
        <a:lstStyle/>
        <a:p>
          <a:endParaRPr lang="zh-CN" altLang="en-US"/>
        </a:p>
      </dgm:t>
    </dgm:pt>
    <dgm:pt modelId="{EEBB18AF-C685-492C-8B35-8D16F80FF30C}">
      <dgm:prSet phldrT="[文本]"/>
      <dgm:spPr/>
      <dgm:t>
        <a:bodyPr/>
        <a:lstStyle/>
        <a:p>
          <a:r>
            <a:rPr lang="zh-CN" altLang="en-US" dirty="0" smtClean="0"/>
            <a:t>基于图的社会化推荐</a:t>
          </a:r>
          <a:endParaRPr lang="zh-CN" altLang="en-US" dirty="0"/>
        </a:p>
      </dgm:t>
    </dgm:pt>
    <dgm:pt modelId="{0777DCAE-73D5-4F96-8741-12CA85C417FE}" type="parTrans" cxnId="{E5F968BB-CBD4-420A-90B9-43C41557C2AA}">
      <dgm:prSet/>
      <dgm:spPr/>
      <dgm:t>
        <a:bodyPr/>
        <a:lstStyle/>
        <a:p>
          <a:endParaRPr lang="zh-CN" altLang="en-US"/>
        </a:p>
      </dgm:t>
    </dgm:pt>
    <dgm:pt modelId="{9EBF35E3-426E-4C14-AE36-289B350C0963}" type="sibTrans" cxnId="{E5F968BB-CBD4-420A-90B9-43C41557C2AA}">
      <dgm:prSet/>
      <dgm:spPr/>
      <dgm:t>
        <a:bodyPr/>
        <a:lstStyle/>
        <a:p>
          <a:endParaRPr lang="zh-CN" altLang="en-US"/>
        </a:p>
      </dgm:t>
    </dgm:pt>
    <dgm:pt modelId="{FBDBAF06-033D-4940-A2CD-079679C76AE7}">
      <dgm:prSet phldrT="[文本]"/>
      <dgm:spPr/>
      <dgm:t>
        <a:bodyPr/>
        <a:lstStyle/>
        <a:p>
          <a:r>
            <a:rPr lang="en-US" altLang="zh-CN" dirty="0" smtClean="0"/>
            <a:t>membership</a:t>
          </a:r>
          <a:endParaRPr lang="zh-CN" altLang="en-US" dirty="0"/>
        </a:p>
      </dgm:t>
    </dgm:pt>
    <dgm:pt modelId="{248DF812-D171-4BF4-B847-251EE0179BA3}" type="parTrans" cxnId="{2D0079EE-5893-4336-9717-A5F7070CEF6A}">
      <dgm:prSet/>
      <dgm:spPr/>
      <dgm:t>
        <a:bodyPr/>
        <a:lstStyle/>
        <a:p>
          <a:endParaRPr lang="zh-CN" altLang="en-US"/>
        </a:p>
      </dgm:t>
    </dgm:pt>
    <dgm:pt modelId="{6EA9A0E3-FBFB-40A6-B6FF-DCC6614F0045}" type="sibTrans" cxnId="{2D0079EE-5893-4336-9717-A5F7070CEF6A}">
      <dgm:prSet/>
      <dgm:spPr/>
      <dgm:t>
        <a:bodyPr/>
        <a:lstStyle/>
        <a:p>
          <a:endParaRPr lang="zh-CN" altLang="en-US"/>
        </a:p>
      </dgm:t>
    </dgm:pt>
    <dgm:pt modelId="{E98CF2DA-B629-49E3-998D-D2D6A2D16AFA}" type="pres">
      <dgm:prSet presAssocID="{4DEF4AEF-0EA1-404C-A809-44EFE8C5C3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A7224D-6A79-4B3F-AEF3-9C54BE6D339D}" type="pres">
      <dgm:prSet presAssocID="{5A9B29DE-F653-40BD-B25C-1D250D2A24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41DC70-C4B6-4D11-9B31-B33F23D0B5F7}" type="pres">
      <dgm:prSet presAssocID="{5A9B29DE-F653-40BD-B25C-1D250D2A24C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144C4-BBA3-43B1-8C26-2CECAA7EC3E2}" type="pres">
      <dgm:prSet presAssocID="{EEBB18AF-C685-492C-8B35-8D16F80FF30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BA7FF-AA2E-4398-A045-F8F448DC06F2}" type="pres">
      <dgm:prSet presAssocID="{EEBB18AF-C685-492C-8B35-8D16F80FF30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0A16DE-C263-44A0-AA36-5EFAAD97959B}" srcId="{4DEF4AEF-0EA1-404C-A809-44EFE8C5C383}" destId="{5A9B29DE-F653-40BD-B25C-1D250D2A24CE}" srcOrd="0" destOrd="0" parTransId="{530B5D19-673E-4EA2-9E03-31EC83C67D24}" sibTransId="{106825F2-6B39-4710-B638-2F5135B9D656}"/>
    <dgm:cxn modelId="{DA87A6E2-53A3-46F3-B1AF-9D3F02C7CB89}" type="presOf" srcId="{4DEF4AEF-0EA1-404C-A809-44EFE8C5C383}" destId="{E98CF2DA-B629-49E3-998D-D2D6A2D16AFA}" srcOrd="0" destOrd="0" presId="urn:microsoft.com/office/officeart/2005/8/layout/vList2"/>
    <dgm:cxn modelId="{E484044F-A122-4E35-BBD4-1D82B32BA36E}" type="presOf" srcId="{FBDBAF06-033D-4940-A2CD-079679C76AE7}" destId="{BE9BA7FF-AA2E-4398-A045-F8F448DC06F2}" srcOrd="0" destOrd="0" presId="urn:microsoft.com/office/officeart/2005/8/layout/vList2"/>
    <dgm:cxn modelId="{17C1FDFD-327F-4260-A029-687BD33C7FF4}" type="presOf" srcId="{E4236CA6-C66F-45E4-972E-86C1411CAF68}" destId="{5B41DC70-C4B6-4D11-9B31-B33F23D0B5F7}" srcOrd="0" destOrd="0" presId="urn:microsoft.com/office/officeart/2005/8/layout/vList2"/>
    <dgm:cxn modelId="{F2C86307-56EA-4A1B-86BC-1ED7A3F95A22}" type="presOf" srcId="{EEBB18AF-C685-492C-8B35-8D16F80FF30C}" destId="{956144C4-BBA3-43B1-8C26-2CECAA7EC3E2}" srcOrd="0" destOrd="0" presId="urn:microsoft.com/office/officeart/2005/8/layout/vList2"/>
    <dgm:cxn modelId="{5CA6F7F5-F200-4479-83FA-9CBE0F4FD2D3}" srcId="{5A9B29DE-F653-40BD-B25C-1D250D2A24CE}" destId="{E4236CA6-C66F-45E4-972E-86C1411CAF68}" srcOrd="0" destOrd="0" parTransId="{E361D7AD-682F-4211-9E22-18356838AC2E}" sibTransId="{F35FFC84-7F50-41F7-9DF1-BC3524ADF593}"/>
    <dgm:cxn modelId="{6F264B43-3040-4B29-8FBC-D8FC739E99D6}" type="presOf" srcId="{5A9B29DE-F653-40BD-B25C-1D250D2A24CE}" destId="{D6A7224D-6A79-4B3F-AEF3-9C54BE6D339D}" srcOrd="0" destOrd="0" presId="urn:microsoft.com/office/officeart/2005/8/layout/vList2"/>
    <dgm:cxn modelId="{E5F968BB-CBD4-420A-90B9-43C41557C2AA}" srcId="{4DEF4AEF-0EA1-404C-A809-44EFE8C5C383}" destId="{EEBB18AF-C685-492C-8B35-8D16F80FF30C}" srcOrd="1" destOrd="0" parTransId="{0777DCAE-73D5-4F96-8741-12CA85C417FE}" sibTransId="{9EBF35E3-426E-4C14-AE36-289B350C0963}"/>
    <dgm:cxn modelId="{2D0079EE-5893-4336-9717-A5F7070CEF6A}" srcId="{EEBB18AF-C685-492C-8B35-8D16F80FF30C}" destId="{FBDBAF06-033D-4940-A2CD-079679C76AE7}" srcOrd="0" destOrd="0" parTransId="{248DF812-D171-4BF4-B847-251EE0179BA3}" sibTransId="{6EA9A0E3-FBFB-40A6-B6FF-DCC6614F0045}"/>
    <dgm:cxn modelId="{22F3AB6F-CC43-4EFE-BF92-1E49C46BF5A9}" type="presParOf" srcId="{E98CF2DA-B629-49E3-998D-D2D6A2D16AFA}" destId="{D6A7224D-6A79-4B3F-AEF3-9C54BE6D339D}" srcOrd="0" destOrd="0" presId="urn:microsoft.com/office/officeart/2005/8/layout/vList2"/>
    <dgm:cxn modelId="{5BA23AE1-5591-4CE5-ADB4-103B4DD9BC55}" type="presParOf" srcId="{E98CF2DA-B629-49E3-998D-D2D6A2D16AFA}" destId="{5B41DC70-C4B6-4D11-9B31-B33F23D0B5F7}" srcOrd="1" destOrd="0" presId="urn:microsoft.com/office/officeart/2005/8/layout/vList2"/>
    <dgm:cxn modelId="{DD5FB4EA-E258-435B-9FDA-2AF6CEA0FB93}" type="presParOf" srcId="{E98CF2DA-B629-49E3-998D-D2D6A2D16AFA}" destId="{956144C4-BBA3-43B1-8C26-2CECAA7EC3E2}" srcOrd="2" destOrd="0" presId="urn:microsoft.com/office/officeart/2005/8/layout/vList2"/>
    <dgm:cxn modelId="{15AB9952-B3AC-4DCD-9AA8-D639D5DA26FC}" type="presParOf" srcId="{E98CF2DA-B629-49E3-998D-D2D6A2D16AFA}" destId="{BE9BA7FF-AA2E-4398-A045-F8F448DC06F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C10D5A-6BC6-4E36-881B-BFC18234572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054F250-66AE-451F-96F7-B7CEAB40EB5D}">
      <dgm:prSet phldrT="[文本]"/>
      <dgm:spPr/>
      <dgm:t>
        <a:bodyPr/>
        <a:lstStyle/>
        <a:p>
          <a:r>
            <a:rPr lang="zh-CN" altLang="en-US" dirty="0" smtClean="0"/>
            <a:t>物品冷启动</a:t>
          </a:r>
          <a:endParaRPr lang="zh-CN" altLang="en-US" dirty="0"/>
        </a:p>
      </dgm:t>
    </dgm:pt>
    <dgm:pt modelId="{588122F2-25A0-4893-85A5-5EACCB58D542}" type="parTrans" cxnId="{34836938-5271-43F3-94A8-F2CD8C65A915}">
      <dgm:prSet/>
      <dgm:spPr/>
      <dgm:t>
        <a:bodyPr/>
        <a:lstStyle/>
        <a:p>
          <a:endParaRPr lang="zh-CN" altLang="en-US"/>
        </a:p>
      </dgm:t>
    </dgm:pt>
    <dgm:pt modelId="{1598A212-3D1A-4509-939E-A799008806B5}" type="sibTrans" cxnId="{34836938-5271-43F3-94A8-F2CD8C65A915}">
      <dgm:prSet/>
      <dgm:spPr/>
      <dgm:t>
        <a:bodyPr/>
        <a:lstStyle/>
        <a:p>
          <a:endParaRPr lang="zh-CN" altLang="en-US"/>
        </a:p>
      </dgm:t>
    </dgm:pt>
    <dgm:pt modelId="{9365A2B7-8C9C-4A0F-A2C6-46B01E8F6FB4}">
      <dgm:prSet phldrT="[文本]"/>
      <dgm:spPr/>
      <dgm:t>
        <a:bodyPr/>
        <a:lstStyle/>
        <a:p>
          <a:r>
            <a:rPr lang="zh-CN" altLang="en-US" dirty="0" smtClean="0"/>
            <a:t>系统冷启动</a:t>
          </a:r>
          <a:endParaRPr lang="zh-CN" altLang="en-US" dirty="0"/>
        </a:p>
      </dgm:t>
    </dgm:pt>
    <dgm:pt modelId="{98814266-085F-491A-B791-BEC552D3374E}" type="parTrans" cxnId="{7B2D0291-9B96-49E9-A66D-4165738E4633}">
      <dgm:prSet/>
      <dgm:spPr/>
      <dgm:t>
        <a:bodyPr/>
        <a:lstStyle/>
        <a:p>
          <a:endParaRPr lang="zh-CN" altLang="en-US"/>
        </a:p>
      </dgm:t>
    </dgm:pt>
    <dgm:pt modelId="{A7950E62-E046-471D-B3B5-6FA583668852}" type="sibTrans" cxnId="{7B2D0291-9B96-49E9-A66D-4165738E4633}">
      <dgm:prSet/>
      <dgm:spPr/>
      <dgm:t>
        <a:bodyPr/>
        <a:lstStyle/>
        <a:p>
          <a:endParaRPr lang="zh-CN" altLang="en-US"/>
        </a:p>
      </dgm:t>
    </dgm:pt>
    <dgm:pt modelId="{5244722C-948D-45BF-821C-C0FA151002C9}">
      <dgm:prSet phldrT="[文本]"/>
      <dgm:spPr/>
      <dgm:t>
        <a:bodyPr/>
        <a:lstStyle/>
        <a:p>
          <a:r>
            <a:rPr lang="zh-CN" altLang="en-US" dirty="0" smtClean="0"/>
            <a:t>用户冷启动</a:t>
          </a:r>
          <a:endParaRPr lang="zh-CN" altLang="en-US" dirty="0"/>
        </a:p>
      </dgm:t>
    </dgm:pt>
    <dgm:pt modelId="{753704B6-0B97-4355-9BB1-57D213363B70}" type="parTrans" cxnId="{5446DD8B-2700-4AFE-997B-36588F9D54CC}">
      <dgm:prSet/>
      <dgm:spPr/>
      <dgm:t>
        <a:bodyPr/>
        <a:lstStyle/>
        <a:p>
          <a:endParaRPr lang="zh-CN" altLang="en-US"/>
        </a:p>
      </dgm:t>
    </dgm:pt>
    <dgm:pt modelId="{A28B358F-A3B9-4DC8-8507-865568818E2B}" type="sibTrans" cxnId="{5446DD8B-2700-4AFE-997B-36588F9D54CC}">
      <dgm:prSet/>
      <dgm:spPr/>
      <dgm:t>
        <a:bodyPr/>
        <a:lstStyle/>
        <a:p>
          <a:endParaRPr lang="zh-CN" altLang="en-US"/>
        </a:p>
      </dgm:t>
    </dgm:pt>
    <dgm:pt modelId="{4DF965EF-B777-4826-8691-E171CC724449}" type="pres">
      <dgm:prSet presAssocID="{DCC10D5A-6BC6-4E36-881B-BFC182345729}" presName="compositeShape" presStyleCnt="0">
        <dgm:presLayoutVars>
          <dgm:chMax val="7"/>
          <dgm:dir/>
          <dgm:resizeHandles val="exact"/>
        </dgm:presLayoutVars>
      </dgm:prSet>
      <dgm:spPr/>
    </dgm:pt>
    <dgm:pt modelId="{51C53727-8EC1-4079-960D-F36F295FF581}" type="pres">
      <dgm:prSet presAssocID="{DCC10D5A-6BC6-4E36-881B-BFC182345729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EC342943-F2F6-43DE-A15E-6D285406744D}" type="pres">
      <dgm:prSet presAssocID="{DCC10D5A-6BC6-4E36-881B-BFC182345729}" presName="dummy1a" presStyleCnt="0"/>
      <dgm:spPr/>
    </dgm:pt>
    <dgm:pt modelId="{12472DB8-E7A6-41C9-AFBE-E6C1391C4E5C}" type="pres">
      <dgm:prSet presAssocID="{DCC10D5A-6BC6-4E36-881B-BFC182345729}" presName="dummy1b" presStyleCnt="0"/>
      <dgm:spPr/>
    </dgm:pt>
    <dgm:pt modelId="{82BF70D1-A62A-403B-A533-F85D2D5C81A5}" type="pres">
      <dgm:prSet presAssocID="{DCC10D5A-6BC6-4E36-881B-BFC18234572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4F9951-7007-4D3C-A060-F2D3E97C27F5}" type="pres">
      <dgm:prSet presAssocID="{DCC10D5A-6BC6-4E36-881B-BFC182345729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9D72412A-FF9A-46DB-A688-E176EC72DB87}" type="pres">
      <dgm:prSet presAssocID="{DCC10D5A-6BC6-4E36-881B-BFC182345729}" presName="dummy2a" presStyleCnt="0"/>
      <dgm:spPr/>
    </dgm:pt>
    <dgm:pt modelId="{AD4558CF-3827-4B04-BE49-839000BC8F55}" type="pres">
      <dgm:prSet presAssocID="{DCC10D5A-6BC6-4E36-881B-BFC182345729}" presName="dummy2b" presStyleCnt="0"/>
      <dgm:spPr/>
    </dgm:pt>
    <dgm:pt modelId="{3F0C50D0-A34D-4C8E-BE12-FD356E337BCD}" type="pres">
      <dgm:prSet presAssocID="{DCC10D5A-6BC6-4E36-881B-BFC18234572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1F073F-8475-4054-BBE1-716036540DE3}" type="pres">
      <dgm:prSet presAssocID="{DCC10D5A-6BC6-4E36-881B-BFC182345729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3BFEF923-6FD4-45E7-A375-9CA04AE4390A}" type="pres">
      <dgm:prSet presAssocID="{DCC10D5A-6BC6-4E36-881B-BFC182345729}" presName="dummy3a" presStyleCnt="0"/>
      <dgm:spPr/>
    </dgm:pt>
    <dgm:pt modelId="{506D1EAE-E5A5-4E30-84ED-C8F60B513B75}" type="pres">
      <dgm:prSet presAssocID="{DCC10D5A-6BC6-4E36-881B-BFC182345729}" presName="dummy3b" presStyleCnt="0"/>
      <dgm:spPr/>
    </dgm:pt>
    <dgm:pt modelId="{B1330D32-DC9F-4CA5-8DE5-53FB0737CEA3}" type="pres">
      <dgm:prSet presAssocID="{DCC10D5A-6BC6-4E36-881B-BFC18234572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E23CD8-556E-44BF-9030-BCE6352097B3}" type="pres">
      <dgm:prSet presAssocID="{1598A212-3D1A-4509-939E-A799008806B5}" presName="arrowWedge1" presStyleLbl="fgSibTrans2D1" presStyleIdx="0" presStyleCnt="3"/>
      <dgm:spPr/>
    </dgm:pt>
    <dgm:pt modelId="{FE9692C2-EA19-4E0F-B7FE-C1169B05881F}" type="pres">
      <dgm:prSet presAssocID="{A7950E62-E046-471D-B3B5-6FA583668852}" presName="arrowWedge2" presStyleLbl="fgSibTrans2D1" presStyleIdx="1" presStyleCnt="3"/>
      <dgm:spPr/>
    </dgm:pt>
    <dgm:pt modelId="{01B89FE0-AF44-443B-8F48-B9B6F5C3BEA3}" type="pres">
      <dgm:prSet presAssocID="{A28B358F-A3B9-4DC8-8507-865568818E2B}" presName="arrowWedge3" presStyleLbl="fgSibTrans2D1" presStyleIdx="2" presStyleCnt="3"/>
      <dgm:spPr/>
    </dgm:pt>
  </dgm:ptLst>
  <dgm:cxnLst>
    <dgm:cxn modelId="{CEECDD87-67AD-4DBD-AB7E-965CD3E661E8}" type="presOf" srcId="{5244722C-948D-45BF-821C-C0FA151002C9}" destId="{B1330D32-DC9F-4CA5-8DE5-53FB0737CEA3}" srcOrd="1" destOrd="0" presId="urn:microsoft.com/office/officeart/2005/8/layout/cycle8"/>
    <dgm:cxn modelId="{37EE9FB9-BB74-44DF-AAB2-128849760BC2}" type="presOf" srcId="{5244722C-948D-45BF-821C-C0FA151002C9}" destId="{6B1F073F-8475-4054-BBE1-716036540DE3}" srcOrd="0" destOrd="0" presId="urn:microsoft.com/office/officeart/2005/8/layout/cycle8"/>
    <dgm:cxn modelId="{92D8D209-EE91-4F72-8FB8-1D6541ED97F2}" type="presOf" srcId="{B054F250-66AE-451F-96F7-B7CEAB40EB5D}" destId="{51C53727-8EC1-4079-960D-F36F295FF581}" srcOrd="0" destOrd="0" presId="urn:microsoft.com/office/officeart/2005/8/layout/cycle8"/>
    <dgm:cxn modelId="{6CB5BFD0-FD59-474C-9016-129DB2807539}" type="presOf" srcId="{9365A2B7-8C9C-4A0F-A2C6-46B01E8F6FB4}" destId="{3F0C50D0-A34D-4C8E-BE12-FD356E337BCD}" srcOrd="1" destOrd="0" presId="urn:microsoft.com/office/officeart/2005/8/layout/cycle8"/>
    <dgm:cxn modelId="{A7B88932-03E9-4A3A-A8C8-BC68A68678E4}" type="presOf" srcId="{DCC10D5A-6BC6-4E36-881B-BFC182345729}" destId="{4DF965EF-B777-4826-8691-E171CC724449}" srcOrd="0" destOrd="0" presId="urn:microsoft.com/office/officeart/2005/8/layout/cycle8"/>
    <dgm:cxn modelId="{805E7AE9-FCDB-41C7-B3C5-7AC47670A9C9}" type="presOf" srcId="{B054F250-66AE-451F-96F7-B7CEAB40EB5D}" destId="{82BF70D1-A62A-403B-A533-F85D2D5C81A5}" srcOrd="1" destOrd="0" presId="urn:microsoft.com/office/officeart/2005/8/layout/cycle8"/>
    <dgm:cxn modelId="{34836938-5271-43F3-94A8-F2CD8C65A915}" srcId="{DCC10D5A-6BC6-4E36-881B-BFC182345729}" destId="{B054F250-66AE-451F-96F7-B7CEAB40EB5D}" srcOrd="0" destOrd="0" parTransId="{588122F2-25A0-4893-85A5-5EACCB58D542}" sibTransId="{1598A212-3D1A-4509-939E-A799008806B5}"/>
    <dgm:cxn modelId="{7B2D0291-9B96-49E9-A66D-4165738E4633}" srcId="{DCC10D5A-6BC6-4E36-881B-BFC182345729}" destId="{9365A2B7-8C9C-4A0F-A2C6-46B01E8F6FB4}" srcOrd="1" destOrd="0" parTransId="{98814266-085F-491A-B791-BEC552D3374E}" sibTransId="{A7950E62-E046-471D-B3B5-6FA583668852}"/>
    <dgm:cxn modelId="{87AC72EE-FE6B-46F3-B270-933066DF00AD}" type="presOf" srcId="{9365A2B7-8C9C-4A0F-A2C6-46B01E8F6FB4}" destId="{FC4F9951-7007-4D3C-A060-F2D3E97C27F5}" srcOrd="0" destOrd="0" presId="urn:microsoft.com/office/officeart/2005/8/layout/cycle8"/>
    <dgm:cxn modelId="{5446DD8B-2700-4AFE-997B-36588F9D54CC}" srcId="{DCC10D5A-6BC6-4E36-881B-BFC182345729}" destId="{5244722C-948D-45BF-821C-C0FA151002C9}" srcOrd="2" destOrd="0" parTransId="{753704B6-0B97-4355-9BB1-57D213363B70}" sibTransId="{A28B358F-A3B9-4DC8-8507-865568818E2B}"/>
    <dgm:cxn modelId="{38CAA05C-5BC4-44BE-A6E4-0083228ECEE5}" type="presParOf" srcId="{4DF965EF-B777-4826-8691-E171CC724449}" destId="{51C53727-8EC1-4079-960D-F36F295FF581}" srcOrd="0" destOrd="0" presId="urn:microsoft.com/office/officeart/2005/8/layout/cycle8"/>
    <dgm:cxn modelId="{A182909F-CBCA-445D-8F66-57581D59FEC9}" type="presParOf" srcId="{4DF965EF-B777-4826-8691-E171CC724449}" destId="{EC342943-F2F6-43DE-A15E-6D285406744D}" srcOrd="1" destOrd="0" presId="urn:microsoft.com/office/officeart/2005/8/layout/cycle8"/>
    <dgm:cxn modelId="{E40436D1-1D91-4BB2-8687-D14DE2D64539}" type="presParOf" srcId="{4DF965EF-B777-4826-8691-E171CC724449}" destId="{12472DB8-E7A6-41C9-AFBE-E6C1391C4E5C}" srcOrd="2" destOrd="0" presId="urn:microsoft.com/office/officeart/2005/8/layout/cycle8"/>
    <dgm:cxn modelId="{49F31229-10C7-40E1-94F0-F52E1437C1BC}" type="presParOf" srcId="{4DF965EF-B777-4826-8691-E171CC724449}" destId="{82BF70D1-A62A-403B-A533-F85D2D5C81A5}" srcOrd="3" destOrd="0" presId="urn:microsoft.com/office/officeart/2005/8/layout/cycle8"/>
    <dgm:cxn modelId="{27DC2DEE-12AA-4E6B-B7C9-1E528C8CA829}" type="presParOf" srcId="{4DF965EF-B777-4826-8691-E171CC724449}" destId="{FC4F9951-7007-4D3C-A060-F2D3E97C27F5}" srcOrd="4" destOrd="0" presId="urn:microsoft.com/office/officeart/2005/8/layout/cycle8"/>
    <dgm:cxn modelId="{7706A5DF-BFB3-4356-B8EF-0036ECDA1D10}" type="presParOf" srcId="{4DF965EF-B777-4826-8691-E171CC724449}" destId="{9D72412A-FF9A-46DB-A688-E176EC72DB87}" srcOrd="5" destOrd="0" presId="urn:microsoft.com/office/officeart/2005/8/layout/cycle8"/>
    <dgm:cxn modelId="{560FD79C-C71B-43DE-8A93-A51161F65CB2}" type="presParOf" srcId="{4DF965EF-B777-4826-8691-E171CC724449}" destId="{AD4558CF-3827-4B04-BE49-839000BC8F55}" srcOrd="6" destOrd="0" presId="urn:microsoft.com/office/officeart/2005/8/layout/cycle8"/>
    <dgm:cxn modelId="{F00BF414-6B24-417D-9430-E12E6E999D2A}" type="presParOf" srcId="{4DF965EF-B777-4826-8691-E171CC724449}" destId="{3F0C50D0-A34D-4C8E-BE12-FD356E337BCD}" srcOrd="7" destOrd="0" presId="urn:microsoft.com/office/officeart/2005/8/layout/cycle8"/>
    <dgm:cxn modelId="{00973A8E-B164-4073-96FB-A264CE27D522}" type="presParOf" srcId="{4DF965EF-B777-4826-8691-E171CC724449}" destId="{6B1F073F-8475-4054-BBE1-716036540DE3}" srcOrd="8" destOrd="0" presId="urn:microsoft.com/office/officeart/2005/8/layout/cycle8"/>
    <dgm:cxn modelId="{CB1F7B70-046B-472F-A96E-680ECD67DF58}" type="presParOf" srcId="{4DF965EF-B777-4826-8691-E171CC724449}" destId="{3BFEF923-6FD4-45E7-A375-9CA04AE4390A}" srcOrd="9" destOrd="0" presId="urn:microsoft.com/office/officeart/2005/8/layout/cycle8"/>
    <dgm:cxn modelId="{8A3DFC02-F366-45F2-A10F-2335207E5CBD}" type="presParOf" srcId="{4DF965EF-B777-4826-8691-E171CC724449}" destId="{506D1EAE-E5A5-4E30-84ED-C8F60B513B75}" srcOrd="10" destOrd="0" presId="urn:microsoft.com/office/officeart/2005/8/layout/cycle8"/>
    <dgm:cxn modelId="{2B791C5D-D13F-4A44-850E-DB8C8C739459}" type="presParOf" srcId="{4DF965EF-B777-4826-8691-E171CC724449}" destId="{B1330D32-DC9F-4CA5-8DE5-53FB0737CEA3}" srcOrd="11" destOrd="0" presId="urn:microsoft.com/office/officeart/2005/8/layout/cycle8"/>
    <dgm:cxn modelId="{2C141204-98D0-4EBC-A5EE-172EF803A1C8}" type="presParOf" srcId="{4DF965EF-B777-4826-8691-E171CC724449}" destId="{5DE23CD8-556E-44BF-9030-BCE6352097B3}" srcOrd="12" destOrd="0" presId="urn:microsoft.com/office/officeart/2005/8/layout/cycle8"/>
    <dgm:cxn modelId="{BCAF4944-E474-4AE7-8FA6-4E19D08BA73D}" type="presParOf" srcId="{4DF965EF-B777-4826-8691-E171CC724449}" destId="{FE9692C2-EA19-4E0F-B7FE-C1169B05881F}" srcOrd="13" destOrd="0" presId="urn:microsoft.com/office/officeart/2005/8/layout/cycle8"/>
    <dgm:cxn modelId="{11673FF4-7527-4117-95E7-51751743FDE3}" type="presParOf" srcId="{4DF965EF-B777-4826-8691-E171CC724449}" destId="{01B89FE0-AF44-443B-8F48-B9B6F5C3BEA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78CD249-E3AB-473F-83B1-9C002B273EC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ED2D09-A142-4854-8885-88E76173CA62}">
      <dgm:prSet phldrT="[文本]"/>
      <dgm:spPr/>
      <dgm:t>
        <a:bodyPr/>
        <a:lstStyle/>
        <a:p>
          <a:r>
            <a:rPr lang="zh-CN" altLang="en-US" dirty="0" smtClean="0"/>
            <a:t>方法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65C1ADC8-FFF7-4E8B-9D05-36E1E0709879}" type="parTrans" cxnId="{2993A990-F486-4404-BAF0-6EBCFE2D5F9B}">
      <dgm:prSet/>
      <dgm:spPr/>
      <dgm:t>
        <a:bodyPr/>
        <a:lstStyle/>
        <a:p>
          <a:endParaRPr lang="zh-CN" altLang="en-US"/>
        </a:p>
      </dgm:t>
    </dgm:pt>
    <dgm:pt modelId="{29B13328-E66A-4F34-B4A3-EF3F71DB3168}" type="sibTrans" cxnId="{2993A990-F486-4404-BAF0-6EBCFE2D5F9B}">
      <dgm:prSet/>
      <dgm:spPr/>
      <dgm:t>
        <a:bodyPr/>
        <a:lstStyle/>
        <a:p>
          <a:endParaRPr lang="zh-CN" altLang="en-US"/>
        </a:p>
      </dgm:t>
    </dgm:pt>
    <dgm:pt modelId="{92A47517-5406-4790-AEE7-2309356E7725}">
      <dgm:prSet phldrT="[文本]"/>
      <dgm:spPr/>
      <dgm:t>
        <a:bodyPr/>
        <a:lstStyle/>
        <a:p>
          <a:r>
            <a:rPr lang="zh-CN" altLang="en-US" dirty="0" smtClean="0"/>
            <a:t>提供非个性化推荐</a:t>
          </a:r>
          <a:endParaRPr lang="zh-CN" altLang="en-US" dirty="0"/>
        </a:p>
      </dgm:t>
    </dgm:pt>
    <dgm:pt modelId="{ADC33512-BB51-455B-8BA2-C76A6B61540A}" type="parTrans" cxnId="{0B655F29-6267-46AE-90D2-61882E2A727B}">
      <dgm:prSet/>
      <dgm:spPr/>
      <dgm:t>
        <a:bodyPr/>
        <a:lstStyle/>
        <a:p>
          <a:endParaRPr lang="zh-CN" altLang="en-US"/>
        </a:p>
      </dgm:t>
    </dgm:pt>
    <dgm:pt modelId="{98CDFB41-9B3E-4214-A58A-D0E1A88141B1}" type="sibTrans" cxnId="{0B655F29-6267-46AE-90D2-61882E2A727B}">
      <dgm:prSet/>
      <dgm:spPr/>
      <dgm:t>
        <a:bodyPr/>
        <a:lstStyle/>
        <a:p>
          <a:endParaRPr lang="zh-CN" altLang="en-US"/>
        </a:p>
      </dgm:t>
    </dgm:pt>
    <dgm:pt modelId="{7D016041-F9B4-4984-AB07-4FD6E10D1E00}">
      <dgm:prSet phldrT="[文本]"/>
      <dgm:spPr/>
      <dgm:t>
        <a:bodyPr/>
        <a:lstStyle/>
        <a:p>
          <a:r>
            <a:rPr lang="zh-CN" altLang="en-US" dirty="0" smtClean="0"/>
            <a:t>方法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2020BB5A-B1FE-4909-A0B3-958B10E0C499}" type="parTrans" cxnId="{6870B22B-1881-4BF0-BACC-4076FF41E4B6}">
      <dgm:prSet/>
      <dgm:spPr/>
      <dgm:t>
        <a:bodyPr/>
        <a:lstStyle/>
        <a:p>
          <a:endParaRPr lang="zh-CN" altLang="en-US"/>
        </a:p>
      </dgm:t>
    </dgm:pt>
    <dgm:pt modelId="{6183126B-374C-4329-B676-30CEB3E05013}" type="sibTrans" cxnId="{6870B22B-1881-4BF0-BACC-4076FF41E4B6}">
      <dgm:prSet/>
      <dgm:spPr/>
      <dgm:t>
        <a:bodyPr/>
        <a:lstStyle/>
        <a:p>
          <a:endParaRPr lang="zh-CN" altLang="en-US"/>
        </a:p>
      </dgm:t>
    </dgm:pt>
    <dgm:pt modelId="{A8BD5108-6F63-4E4B-9066-39BC9974C3CE}">
      <dgm:prSet phldrT="[文本]"/>
      <dgm:spPr/>
      <dgm:t>
        <a:bodyPr/>
        <a:lstStyle/>
        <a:p>
          <a:r>
            <a:rPr lang="zh-CN" altLang="en-US" dirty="0" smtClean="0"/>
            <a:t>利用用户的人口统计学信息做粗粒度个性化推荐</a:t>
          </a:r>
          <a:endParaRPr lang="zh-CN" altLang="en-US" dirty="0"/>
        </a:p>
      </dgm:t>
    </dgm:pt>
    <dgm:pt modelId="{261874B7-8749-49FD-ADB8-E1FE0EDB387F}" type="parTrans" cxnId="{AA327849-49B1-40CB-93A6-34270B79E0F2}">
      <dgm:prSet/>
      <dgm:spPr/>
      <dgm:t>
        <a:bodyPr/>
        <a:lstStyle/>
        <a:p>
          <a:endParaRPr lang="zh-CN" altLang="en-US"/>
        </a:p>
      </dgm:t>
    </dgm:pt>
    <dgm:pt modelId="{63114A91-2EDE-456F-B4E4-14D23826AF14}" type="sibTrans" cxnId="{AA327849-49B1-40CB-93A6-34270B79E0F2}">
      <dgm:prSet/>
      <dgm:spPr/>
      <dgm:t>
        <a:bodyPr/>
        <a:lstStyle/>
        <a:p>
          <a:endParaRPr lang="zh-CN" altLang="en-US"/>
        </a:p>
      </dgm:t>
    </dgm:pt>
    <dgm:pt modelId="{57BC04AE-12C6-4A9D-A55A-68C48292D78C}">
      <dgm:prSet phldrT="[文本]"/>
      <dgm:spPr/>
      <dgm:t>
        <a:bodyPr/>
        <a:lstStyle/>
        <a:p>
          <a:r>
            <a:rPr lang="zh-CN" altLang="en-US" dirty="0" smtClean="0"/>
            <a:t>方法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602A4D82-45F7-4E04-AA6F-4E3596A5B666}" type="parTrans" cxnId="{99A1B3F5-E40A-4B83-8A6A-DCAA6D8C175F}">
      <dgm:prSet/>
      <dgm:spPr/>
      <dgm:t>
        <a:bodyPr/>
        <a:lstStyle/>
        <a:p>
          <a:endParaRPr lang="zh-CN" altLang="en-US"/>
        </a:p>
      </dgm:t>
    </dgm:pt>
    <dgm:pt modelId="{67018629-7A7A-4FE3-9158-29220D882308}" type="sibTrans" cxnId="{99A1B3F5-E40A-4B83-8A6A-DCAA6D8C175F}">
      <dgm:prSet/>
      <dgm:spPr/>
      <dgm:t>
        <a:bodyPr/>
        <a:lstStyle/>
        <a:p>
          <a:endParaRPr lang="zh-CN" altLang="en-US"/>
        </a:p>
      </dgm:t>
    </dgm:pt>
    <dgm:pt modelId="{C77C52FC-D49D-4FD4-85D8-F2D33EEB2D22}">
      <dgm:prSet phldrT="[文本]"/>
      <dgm:spPr/>
      <dgm:t>
        <a:bodyPr/>
        <a:lstStyle/>
        <a:p>
          <a:r>
            <a:rPr lang="zh-CN" altLang="en-US" dirty="0" smtClean="0"/>
            <a:t>利用社交网络账户信息</a:t>
          </a:r>
          <a:endParaRPr lang="zh-CN" altLang="en-US" dirty="0"/>
        </a:p>
      </dgm:t>
    </dgm:pt>
    <dgm:pt modelId="{19D460B7-89CA-4E63-8F8E-3E419F6CB710}" type="parTrans" cxnId="{8D8F611E-3946-4CE4-BFD5-80D7343E88DE}">
      <dgm:prSet/>
      <dgm:spPr/>
      <dgm:t>
        <a:bodyPr/>
        <a:lstStyle/>
        <a:p>
          <a:endParaRPr lang="zh-CN" altLang="en-US"/>
        </a:p>
      </dgm:t>
    </dgm:pt>
    <dgm:pt modelId="{258F8BBC-0E45-44AB-A20B-6A20A548778D}" type="sibTrans" cxnId="{8D8F611E-3946-4CE4-BFD5-80D7343E88DE}">
      <dgm:prSet/>
      <dgm:spPr/>
      <dgm:t>
        <a:bodyPr/>
        <a:lstStyle/>
        <a:p>
          <a:endParaRPr lang="zh-CN" altLang="en-US"/>
        </a:p>
      </dgm:t>
    </dgm:pt>
    <dgm:pt modelId="{E47AF0DF-EEC9-4EB3-BE70-A370FEF23E36}">
      <dgm:prSet/>
      <dgm:spPr/>
      <dgm:t>
        <a:bodyPr/>
        <a:lstStyle/>
        <a:p>
          <a:r>
            <a:rPr lang="zh-CN" altLang="en-US" dirty="0" smtClean="0"/>
            <a:t>方法</a:t>
          </a:r>
          <a:r>
            <a:rPr lang="en-US" altLang="zh-CN" dirty="0" smtClean="0"/>
            <a:t>4</a:t>
          </a:r>
          <a:endParaRPr lang="zh-CN" altLang="en-US" dirty="0"/>
        </a:p>
      </dgm:t>
    </dgm:pt>
    <dgm:pt modelId="{42E9A903-EFCE-40DF-B6C8-CA4C049D2B18}" type="parTrans" cxnId="{C65C86A4-232D-48EE-B42D-80C3E0D655AC}">
      <dgm:prSet/>
      <dgm:spPr/>
      <dgm:t>
        <a:bodyPr/>
        <a:lstStyle/>
        <a:p>
          <a:endParaRPr lang="zh-CN" altLang="en-US"/>
        </a:p>
      </dgm:t>
    </dgm:pt>
    <dgm:pt modelId="{5B3E2F20-6139-43B5-B068-828B1FC77004}" type="sibTrans" cxnId="{C65C86A4-232D-48EE-B42D-80C3E0D655AC}">
      <dgm:prSet/>
      <dgm:spPr/>
      <dgm:t>
        <a:bodyPr/>
        <a:lstStyle/>
        <a:p>
          <a:endParaRPr lang="zh-CN" altLang="en-US"/>
        </a:p>
      </dgm:t>
    </dgm:pt>
    <dgm:pt modelId="{C7152BE6-16F1-4366-AD02-DCD6E975F726}">
      <dgm:prSet/>
      <dgm:spPr/>
      <dgm:t>
        <a:bodyPr/>
        <a:lstStyle/>
        <a:p>
          <a:r>
            <a:rPr lang="zh-CN" altLang="en-US" dirty="0" smtClean="0"/>
            <a:t>利用商品的内容属性</a:t>
          </a:r>
          <a:endParaRPr lang="zh-CN" altLang="en-US" dirty="0"/>
        </a:p>
      </dgm:t>
    </dgm:pt>
    <dgm:pt modelId="{F36DEEAB-4B9E-4D4B-8159-6C84F2811A59}" type="parTrans" cxnId="{B5494E38-EC55-4820-B98D-90AF73FAE717}">
      <dgm:prSet/>
      <dgm:spPr/>
      <dgm:t>
        <a:bodyPr/>
        <a:lstStyle/>
        <a:p>
          <a:endParaRPr lang="zh-CN" altLang="en-US"/>
        </a:p>
      </dgm:t>
    </dgm:pt>
    <dgm:pt modelId="{4E308922-F6DC-41C6-99C3-F280BAF1B2D4}" type="sibTrans" cxnId="{B5494E38-EC55-4820-B98D-90AF73FAE717}">
      <dgm:prSet/>
      <dgm:spPr/>
      <dgm:t>
        <a:bodyPr/>
        <a:lstStyle/>
        <a:p>
          <a:endParaRPr lang="zh-CN" altLang="en-US"/>
        </a:p>
      </dgm:t>
    </dgm:pt>
    <dgm:pt modelId="{9D78416C-BC3F-4FFE-9C58-36482ADA1167}">
      <dgm:prSet/>
      <dgm:spPr/>
      <dgm:t>
        <a:bodyPr/>
        <a:lstStyle/>
        <a:p>
          <a:r>
            <a:rPr lang="zh-CN" altLang="en-US" dirty="0" smtClean="0"/>
            <a:t>方法</a:t>
          </a:r>
          <a:r>
            <a:rPr lang="en-US" altLang="zh-CN" dirty="0" smtClean="0"/>
            <a:t>5</a:t>
          </a:r>
          <a:endParaRPr lang="zh-CN" altLang="en-US" dirty="0"/>
        </a:p>
      </dgm:t>
    </dgm:pt>
    <dgm:pt modelId="{EDCB28EB-C703-4AB9-B1B1-E1E478EB9BA1}" type="parTrans" cxnId="{66D1873F-984B-435B-86E7-0BAFF6FBE405}">
      <dgm:prSet/>
      <dgm:spPr/>
      <dgm:t>
        <a:bodyPr/>
        <a:lstStyle/>
        <a:p>
          <a:endParaRPr lang="zh-CN" altLang="en-US"/>
        </a:p>
      </dgm:t>
    </dgm:pt>
    <dgm:pt modelId="{891EA7F3-B31F-4DB1-84BB-1AA067491323}" type="sibTrans" cxnId="{66D1873F-984B-435B-86E7-0BAFF6FBE405}">
      <dgm:prSet/>
      <dgm:spPr/>
      <dgm:t>
        <a:bodyPr/>
        <a:lstStyle/>
        <a:p>
          <a:endParaRPr lang="zh-CN" altLang="en-US"/>
        </a:p>
      </dgm:t>
    </dgm:pt>
    <dgm:pt modelId="{485B5E59-7D0C-41D2-AA84-400B36A66B54}">
      <dgm:prSet/>
      <dgm:spPr/>
      <dgm:t>
        <a:bodyPr/>
        <a:lstStyle/>
        <a:p>
          <a:r>
            <a:rPr lang="zh-CN" altLang="en-US" dirty="0" smtClean="0"/>
            <a:t>利用专家知识</a:t>
          </a:r>
          <a:endParaRPr lang="zh-CN" altLang="en-US" dirty="0"/>
        </a:p>
      </dgm:t>
    </dgm:pt>
    <dgm:pt modelId="{F3FB7982-74EC-4DB1-A193-34E6303DEFF9}" type="parTrans" cxnId="{A3526558-62C4-47B6-A4DA-E40C9F504EA9}">
      <dgm:prSet/>
      <dgm:spPr/>
      <dgm:t>
        <a:bodyPr/>
        <a:lstStyle/>
        <a:p>
          <a:endParaRPr lang="zh-CN" altLang="en-US"/>
        </a:p>
      </dgm:t>
    </dgm:pt>
    <dgm:pt modelId="{632D8F0C-07DA-43BC-9C37-6266120B772E}" type="sibTrans" cxnId="{A3526558-62C4-47B6-A4DA-E40C9F504EA9}">
      <dgm:prSet/>
      <dgm:spPr/>
      <dgm:t>
        <a:bodyPr/>
        <a:lstStyle/>
        <a:p>
          <a:endParaRPr lang="zh-CN" altLang="en-US"/>
        </a:p>
      </dgm:t>
    </dgm:pt>
    <dgm:pt modelId="{BB9E9362-C268-44ED-88B3-3EBD8ADF2888}" type="pres">
      <dgm:prSet presAssocID="{278CD249-E3AB-473F-83B1-9C002B273EC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FD2D48-8B11-41D8-9B5C-71C9C707320E}" type="pres">
      <dgm:prSet presAssocID="{F1ED2D09-A142-4854-8885-88E76173CA62}" presName="composite" presStyleCnt="0"/>
      <dgm:spPr/>
    </dgm:pt>
    <dgm:pt modelId="{4CBB63E9-536E-4B91-8435-94D139C66879}" type="pres">
      <dgm:prSet presAssocID="{F1ED2D09-A142-4854-8885-88E76173CA6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609C9E-D4C1-4911-849B-DAE2EC3979AE}" type="pres">
      <dgm:prSet presAssocID="{F1ED2D09-A142-4854-8885-88E76173CA6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92D0EB-73A9-4BA7-A2D9-6164C9B6FA5A}" type="pres">
      <dgm:prSet presAssocID="{29B13328-E66A-4F34-B4A3-EF3F71DB3168}" presName="sp" presStyleCnt="0"/>
      <dgm:spPr/>
    </dgm:pt>
    <dgm:pt modelId="{35B5EA34-9F44-4848-874C-6FDFCBD70608}" type="pres">
      <dgm:prSet presAssocID="{7D016041-F9B4-4984-AB07-4FD6E10D1E00}" presName="composite" presStyleCnt="0"/>
      <dgm:spPr/>
    </dgm:pt>
    <dgm:pt modelId="{BB8A293B-D01B-47A4-AE9E-12DDB5716863}" type="pres">
      <dgm:prSet presAssocID="{7D016041-F9B4-4984-AB07-4FD6E10D1E0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43A52-65F3-474A-884C-AC93819F817B}" type="pres">
      <dgm:prSet presAssocID="{7D016041-F9B4-4984-AB07-4FD6E10D1E0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CD6DF-2CBD-4B46-BE39-162585F3B307}" type="pres">
      <dgm:prSet presAssocID="{6183126B-374C-4329-B676-30CEB3E05013}" presName="sp" presStyleCnt="0"/>
      <dgm:spPr/>
    </dgm:pt>
    <dgm:pt modelId="{7AF42C3F-FECB-48A8-9DC1-29C2B34DC944}" type="pres">
      <dgm:prSet presAssocID="{57BC04AE-12C6-4A9D-A55A-68C48292D78C}" presName="composite" presStyleCnt="0"/>
      <dgm:spPr/>
    </dgm:pt>
    <dgm:pt modelId="{C55FF063-4A5E-4B15-BCB9-AC6712A42DB0}" type="pres">
      <dgm:prSet presAssocID="{57BC04AE-12C6-4A9D-A55A-68C48292D78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50D73D-D8B9-49AC-9149-4C047B43DCF4}" type="pres">
      <dgm:prSet presAssocID="{57BC04AE-12C6-4A9D-A55A-68C48292D78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BE4A29-45F4-4E31-A929-4381421D0BC4}" type="pres">
      <dgm:prSet presAssocID="{67018629-7A7A-4FE3-9158-29220D882308}" presName="sp" presStyleCnt="0"/>
      <dgm:spPr/>
    </dgm:pt>
    <dgm:pt modelId="{F2022CF0-FF12-40A3-8701-334F2486DBF5}" type="pres">
      <dgm:prSet presAssocID="{E47AF0DF-EEC9-4EB3-BE70-A370FEF23E36}" presName="composite" presStyleCnt="0"/>
      <dgm:spPr/>
    </dgm:pt>
    <dgm:pt modelId="{78A1CEC6-FC77-46AB-B3EA-AEB1686FA8FE}" type="pres">
      <dgm:prSet presAssocID="{E47AF0DF-EEC9-4EB3-BE70-A370FEF23E3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FC818-76C7-45B3-9188-D6A84B37E65C}" type="pres">
      <dgm:prSet presAssocID="{E47AF0DF-EEC9-4EB3-BE70-A370FEF23E3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0F59B3-E27F-478B-9CE6-41B498E73019}" type="pres">
      <dgm:prSet presAssocID="{5B3E2F20-6139-43B5-B068-828B1FC77004}" presName="sp" presStyleCnt="0"/>
      <dgm:spPr/>
    </dgm:pt>
    <dgm:pt modelId="{8D2DBF53-302D-4DB3-8741-C812D1976CAD}" type="pres">
      <dgm:prSet presAssocID="{9D78416C-BC3F-4FFE-9C58-36482ADA1167}" presName="composite" presStyleCnt="0"/>
      <dgm:spPr/>
    </dgm:pt>
    <dgm:pt modelId="{9C611CF6-EF6F-4297-A62C-484D689AA479}" type="pres">
      <dgm:prSet presAssocID="{9D78416C-BC3F-4FFE-9C58-36482ADA116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206C6-430C-4A08-8E96-4BDB04C4EB16}" type="pres">
      <dgm:prSet presAssocID="{9D78416C-BC3F-4FFE-9C58-36482ADA116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A1B3F5-E40A-4B83-8A6A-DCAA6D8C175F}" srcId="{278CD249-E3AB-473F-83B1-9C002B273ECF}" destId="{57BC04AE-12C6-4A9D-A55A-68C48292D78C}" srcOrd="2" destOrd="0" parTransId="{602A4D82-45F7-4E04-AA6F-4E3596A5B666}" sibTransId="{67018629-7A7A-4FE3-9158-29220D882308}"/>
    <dgm:cxn modelId="{66D1873F-984B-435B-86E7-0BAFF6FBE405}" srcId="{278CD249-E3AB-473F-83B1-9C002B273ECF}" destId="{9D78416C-BC3F-4FFE-9C58-36482ADA1167}" srcOrd="4" destOrd="0" parTransId="{EDCB28EB-C703-4AB9-B1B1-E1E478EB9BA1}" sibTransId="{891EA7F3-B31F-4DB1-84BB-1AA067491323}"/>
    <dgm:cxn modelId="{B5494E38-EC55-4820-B98D-90AF73FAE717}" srcId="{E47AF0DF-EEC9-4EB3-BE70-A370FEF23E36}" destId="{C7152BE6-16F1-4366-AD02-DCD6E975F726}" srcOrd="0" destOrd="0" parTransId="{F36DEEAB-4B9E-4D4B-8159-6C84F2811A59}" sibTransId="{4E308922-F6DC-41C6-99C3-F280BAF1B2D4}"/>
    <dgm:cxn modelId="{00FDC21D-84FE-42AF-A8FB-C0A931224419}" type="presOf" srcId="{C7152BE6-16F1-4366-AD02-DCD6E975F726}" destId="{C46FC818-76C7-45B3-9188-D6A84B37E65C}" srcOrd="0" destOrd="0" presId="urn:microsoft.com/office/officeart/2005/8/layout/chevron2"/>
    <dgm:cxn modelId="{1E6D1E5D-59B3-4DD9-B4B3-749C0271A3F3}" type="presOf" srcId="{485B5E59-7D0C-41D2-AA84-400B36A66B54}" destId="{52B206C6-430C-4A08-8E96-4BDB04C4EB16}" srcOrd="0" destOrd="0" presId="urn:microsoft.com/office/officeart/2005/8/layout/chevron2"/>
    <dgm:cxn modelId="{073B42DF-2D2A-4C16-AAC7-FEF6193CF3D7}" type="presOf" srcId="{92A47517-5406-4790-AEE7-2309356E7725}" destId="{BF609C9E-D4C1-4911-849B-DAE2EC3979AE}" srcOrd="0" destOrd="0" presId="urn:microsoft.com/office/officeart/2005/8/layout/chevron2"/>
    <dgm:cxn modelId="{8D8F611E-3946-4CE4-BFD5-80D7343E88DE}" srcId="{57BC04AE-12C6-4A9D-A55A-68C48292D78C}" destId="{C77C52FC-D49D-4FD4-85D8-F2D33EEB2D22}" srcOrd="0" destOrd="0" parTransId="{19D460B7-89CA-4E63-8F8E-3E419F6CB710}" sibTransId="{258F8BBC-0E45-44AB-A20B-6A20A548778D}"/>
    <dgm:cxn modelId="{6870B22B-1881-4BF0-BACC-4076FF41E4B6}" srcId="{278CD249-E3AB-473F-83B1-9C002B273ECF}" destId="{7D016041-F9B4-4984-AB07-4FD6E10D1E00}" srcOrd="1" destOrd="0" parTransId="{2020BB5A-B1FE-4909-A0B3-958B10E0C499}" sibTransId="{6183126B-374C-4329-B676-30CEB3E05013}"/>
    <dgm:cxn modelId="{CDFAC325-D4E8-47B6-8EDC-65FF220552BD}" type="presOf" srcId="{F1ED2D09-A142-4854-8885-88E76173CA62}" destId="{4CBB63E9-536E-4B91-8435-94D139C66879}" srcOrd="0" destOrd="0" presId="urn:microsoft.com/office/officeart/2005/8/layout/chevron2"/>
    <dgm:cxn modelId="{6C427FFB-81AB-4F42-BE59-BC59A1AAC6F8}" type="presOf" srcId="{278CD249-E3AB-473F-83B1-9C002B273ECF}" destId="{BB9E9362-C268-44ED-88B3-3EBD8ADF2888}" srcOrd="0" destOrd="0" presId="urn:microsoft.com/office/officeart/2005/8/layout/chevron2"/>
    <dgm:cxn modelId="{E0B183AC-D4B6-4C4A-A4B8-1C9967126BCD}" type="presOf" srcId="{7D016041-F9B4-4984-AB07-4FD6E10D1E00}" destId="{BB8A293B-D01B-47A4-AE9E-12DDB5716863}" srcOrd="0" destOrd="0" presId="urn:microsoft.com/office/officeart/2005/8/layout/chevron2"/>
    <dgm:cxn modelId="{2993A990-F486-4404-BAF0-6EBCFE2D5F9B}" srcId="{278CD249-E3AB-473F-83B1-9C002B273ECF}" destId="{F1ED2D09-A142-4854-8885-88E76173CA62}" srcOrd="0" destOrd="0" parTransId="{65C1ADC8-FFF7-4E8B-9D05-36E1E0709879}" sibTransId="{29B13328-E66A-4F34-B4A3-EF3F71DB3168}"/>
    <dgm:cxn modelId="{CBA7CCF5-F37D-4A18-982A-453E0C42FF1F}" type="presOf" srcId="{C77C52FC-D49D-4FD4-85D8-F2D33EEB2D22}" destId="{5650D73D-D8B9-49AC-9149-4C047B43DCF4}" srcOrd="0" destOrd="0" presId="urn:microsoft.com/office/officeart/2005/8/layout/chevron2"/>
    <dgm:cxn modelId="{C65C86A4-232D-48EE-B42D-80C3E0D655AC}" srcId="{278CD249-E3AB-473F-83B1-9C002B273ECF}" destId="{E47AF0DF-EEC9-4EB3-BE70-A370FEF23E36}" srcOrd="3" destOrd="0" parTransId="{42E9A903-EFCE-40DF-B6C8-CA4C049D2B18}" sibTransId="{5B3E2F20-6139-43B5-B068-828B1FC77004}"/>
    <dgm:cxn modelId="{AA327849-49B1-40CB-93A6-34270B79E0F2}" srcId="{7D016041-F9B4-4984-AB07-4FD6E10D1E00}" destId="{A8BD5108-6F63-4E4B-9066-39BC9974C3CE}" srcOrd="0" destOrd="0" parTransId="{261874B7-8749-49FD-ADB8-E1FE0EDB387F}" sibTransId="{63114A91-2EDE-456F-B4E4-14D23826AF14}"/>
    <dgm:cxn modelId="{A3526558-62C4-47B6-A4DA-E40C9F504EA9}" srcId="{9D78416C-BC3F-4FFE-9C58-36482ADA1167}" destId="{485B5E59-7D0C-41D2-AA84-400B36A66B54}" srcOrd="0" destOrd="0" parTransId="{F3FB7982-74EC-4DB1-A193-34E6303DEFF9}" sibTransId="{632D8F0C-07DA-43BC-9C37-6266120B772E}"/>
    <dgm:cxn modelId="{838C1548-872F-41F3-82BC-DA1808A9952F}" type="presOf" srcId="{57BC04AE-12C6-4A9D-A55A-68C48292D78C}" destId="{C55FF063-4A5E-4B15-BCB9-AC6712A42DB0}" srcOrd="0" destOrd="0" presId="urn:microsoft.com/office/officeart/2005/8/layout/chevron2"/>
    <dgm:cxn modelId="{744787D4-4808-444A-AAC5-FF6CA0A3996C}" type="presOf" srcId="{E47AF0DF-EEC9-4EB3-BE70-A370FEF23E36}" destId="{78A1CEC6-FC77-46AB-B3EA-AEB1686FA8FE}" srcOrd="0" destOrd="0" presId="urn:microsoft.com/office/officeart/2005/8/layout/chevron2"/>
    <dgm:cxn modelId="{18B25041-53AC-4436-A960-C50659A513FF}" type="presOf" srcId="{9D78416C-BC3F-4FFE-9C58-36482ADA1167}" destId="{9C611CF6-EF6F-4297-A62C-484D689AA479}" srcOrd="0" destOrd="0" presId="urn:microsoft.com/office/officeart/2005/8/layout/chevron2"/>
    <dgm:cxn modelId="{E2DDC1B6-AACE-4CF3-8343-9A468CDB03F1}" type="presOf" srcId="{A8BD5108-6F63-4E4B-9066-39BC9974C3CE}" destId="{D9643A52-65F3-474A-884C-AC93819F817B}" srcOrd="0" destOrd="0" presId="urn:microsoft.com/office/officeart/2005/8/layout/chevron2"/>
    <dgm:cxn modelId="{0B655F29-6267-46AE-90D2-61882E2A727B}" srcId="{F1ED2D09-A142-4854-8885-88E76173CA62}" destId="{92A47517-5406-4790-AEE7-2309356E7725}" srcOrd="0" destOrd="0" parTransId="{ADC33512-BB51-455B-8BA2-C76A6B61540A}" sibTransId="{98CDFB41-9B3E-4214-A58A-D0E1A88141B1}"/>
    <dgm:cxn modelId="{ED6E1965-D123-4563-8B9C-2F171A5FD96C}" type="presParOf" srcId="{BB9E9362-C268-44ED-88B3-3EBD8ADF2888}" destId="{DDFD2D48-8B11-41D8-9B5C-71C9C707320E}" srcOrd="0" destOrd="0" presId="urn:microsoft.com/office/officeart/2005/8/layout/chevron2"/>
    <dgm:cxn modelId="{E4556D53-FF63-4773-8A7E-166D1040884C}" type="presParOf" srcId="{DDFD2D48-8B11-41D8-9B5C-71C9C707320E}" destId="{4CBB63E9-536E-4B91-8435-94D139C66879}" srcOrd="0" destOrd="0" presId="urn:microsoft.com/office/officeart/2005/8/layout/chevron2"/>
    <dgm:cxn modelId="{58A51AED-9D0A-4206-A637-31E56F82C685}" type="presParOf" srcId="{DDFD2D48-8B11-41D8-9B5C-71C9C707320E}" destId="{BF609C9E-D4C1-4911-849B-DAE2EC3979AE}" srcOrd="1" destOrd="0" presId="urn:microsoft.com/office/officeart/2005/8/layout/chevron2"/>
    <dgm:cxn modelId="{2D8D1988-DD5A-414B-ABD4-0B82AA9B35AE}" type="presParOf" srcId="{BB9E9362-C268-44ED-88B3-3EBD8ADF2888}" destId="{4392D0EB-73A9-4BA7-A2D9-6164C9B6FA5A}" srcOrd="1" destOrd="0" presId="urn:microsoft.com/office/officeart/2005/8/layout/chevron2"/>
    <dgm:cxn modelId="{117B131E-9B3F-4A0B-971D-3E1FA8C474AD}" type="presParOf" srcId="{BB9E9362-C268-44ED-88B3-3EBD8ADF2888}" destId="{35B5EA34-9F44-4848-874C-6FDFCBD70608}" srcOrd="2" destOrd="0" presId="urn:microsoft.com/office/officeart/2005/8/layout/chevron2"/>
    <dgm:cxn modelId="{DCBBED8A-BE99-4CB3-B546-B1251A1F5A4A}" type="presParOf" srcId="{35B5EA34-9F44-4848-874C-6FDFCBD70608}" destId="{BB8A293B-D01B-47A4-AE9E-12DDB5716863}" srcOrd="0" destOrd="0" presId="urn:microsoft.com/office/officeart/2005/8/layout/chevron2"/>
    <dgm:cxn modelId="{DF7E4FFB-59B4-450F-8CCD-6DF7E6A88A48}" type="presParOf" srcId="{35B5EA34-9F44-4848-874C-6FDFCBD70608}" destId="{D9643A52-65F3-474A-884C-AC93819F817B}" srcOrd="1" destOrd="0" presId="urn:microsoft.com/office/officeart/2005/8/layout/chevron2"/>
    <dgm:cxn modelId="{118D4B17-498C-4BF5-AE36-E188E2D1953C}" type="presParOf" srcId="{BB9E9362-C268-44ED-88B3-3EBD8ADF2888}" destId="{662CD6DF-2CBD-4B46-BE39-162585F3B307}" srcOrd="3" destOrd="0" presId="urn:microsoft.com/office/officeart/2005/8/layout/chevron2"/>
    <dgm:cxn modelId="{B55AF509-9A9C-4B82-A7D4-24176483D2E4}" type="presParOf" srcId="{BB9E9362-C268-44ED-88B3-3EBD8ADF2888}" destId="{7AF42C3F-FECB-48A8-9DC1-29C2B34DC944}" srcOrd="4" destOrd="0" presId="urn:microsoft.com/office/officeart/2005/8/layout/chevron2"/>
    <dgm:cxn modelId="{9462EB7A-E5A2-4647-9789-C0AA74109F8D}" type="presParOf" srcId="{7AF42C3F-FECB-48A8-9DC1-29C2B34DC944}" destId="{C55FF063-4A5E-4B15-BCB9-AC6712A42DB0}" srcOrd="0" destOrd="0" presId="urn:microsoft.com/office/officeart/2005/8/layout/chevron2"/>
    <dgm:cxn modelId="{7886942D-F853-46C8-B25C-32F8176390F9}" type="presParOf" srcId="{7AF42C3F-FECB-48A8-9DC1-29C2B34DC944}" destId="{5650D73D-D8B9-49AC-9149-4C047B43DCF4}" srcOrd="1" destOrd="0" presId="urn:microsoft.com/office/officeart/2005/8/layout/chevron2"/>
    <dgm:cxn modelId="{65E783CA-7115-4A6E-A0C2-8C885EDA55AF}" type="presParOf" srcId="{BB9E9362-C268-44ED-88B3-3EBD8ADF2888}" destId="{3FBE4A29-45F4-4E31-A929-4381421D0BC4}" srcOrd="5" destOrd="0" presId="urn:microsoft.com/office/officeart/2005/8/layout/chevron2"/>
    <dgm:cxn modelId="{3B04E5EE-34A3-487B-A880-C0EE9E27C2BD}" type="presParOf" srcId="{BB9E9362-C268-44ED-88B3-3EBD8ADF2888}" destId="{F2022CF0-FF12-40A3-8701-334F2486DBF5}" srcOrd="6" destOrd="0" presId="urn:microsoft.com/office/officeart/2005/8/layout/chevron2"/>
    <dgm:cxn modelId="{2AA88117-B210-4ECD-BE4B-5D7850AEA57D}" type="presParOf" srcId="{F2022CF0-FF12-40A3-8701-334F2486DBF5}" destId="{78A1CEC6-FC77-46AB-B3EA-AEB1686FA8FE}" srcOrd="0" destOrd="0" presId="urn:microsoft.com/office/officeart/2005/8/layout/chevron2"/>
    <dgm:cxn modelId="{A83B3C98-11B6-477E-AF81-66F968E7A7C6}" type="presParOf" srcId="{F2022CF0-FF12-40A3-8701-334F2486DBF5}" destId="{C46FC818-76C7-45B3-9188-D6A84B37E65C}" srcOrd="1" destOrd="0" presId="urn:microsoft.com/office/officeart/2005/8/layout/chevron2"/>
    <dgm:cxn modelId="{D655ED01-B6F6-4C30-A5D0-F7D952A27608}" type="presParOf" srcId="{BB9E9362-C268-44ED-88B3-3EBD8ADF2888}" destId="{800F59B3-E27F-478B-9CE6-41B498E73019}" srcOrd="7" destOrd="0" presId="urn:microsoft.com/office/officeart/2005/8/layout/chevron2"/>
    <dgm:cxn modelId="{056EA1C5-D4C7-406D-905D-F211038FE1BA}" type="presParOf" srcId="{BB9E9362-C268-44ED-88B3-3EBD8ADF2888}" destId="{8D2DBF53-302D-4DB3-8741-C812D1976CAD}" srcOrd="8" destOrd="0" presId="urn:microsoft.com/office/officeart/2005/8/layout/chevron2"/>
    <dgm:cxn modelId="{C29C334A-41BC-43CE-9A68-27D29D528D93}" type="presParOf" srcId="{8D2DBF53-302D-4DB3-8741-C812D1976CAD}" destId="{9C611CF6-EF6F-4297-A62C-484D689AA479}" srcOrd="0" destOrd="0" presId="urn:microsoft.com/office/officeart/2005/8/layout/chevron2"/>
    <dgm:cxn modelId="{A7DD5875-341E-4965-807F-D26F41994467}" type="presParOf" srcId="{8D2DBF53-302D-4DB3-8741-C812D1976CAD}" destId="{52B206C6-430C-4A08-8E96-4BDB04C4EB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EE7D52C-A3FD-463C-9BB2-F4FEA543AF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5F452A-AC3A-4ED2-B75E-24BEEDFC0DB5}">
      <dgm:prSet phldrT="[文本]"/>
      <dgm:spPr/>
      <dgm:t>
        <a:bodyPr/>
        <a:lstStyle/>
        <a:p>
          <a:r>
            <a:rPr lang="zh-CN" altLang="en-US" dirty="0" smtClean="0"/>
            <a:t>平均值</a:t>
          </a:r>
          <a:endParaRPr lang="zh-CN" altLang="en-US" dirty="0"/>
        </a:p>
      </dgm:t>
    </dgm:pt>
    <dgm:pt modelId="{AE9E60D9-4D08-49FC-BA48-22556A7373C6}" type="parTrans" cxnId="{D378A8B7-D2C9-4850-8837-049E91CC6B83}">
      <dgm:prSet/>
      <dgm:spPr/>
      <dgm:t>
        <a:bodyPr/>
        <a:lstStyle/>
        <a:p>
          <a:endParaRPr lang="zh-CN" altLang="en-US"/>
        </a:p>
      </dgm:t>
    </dgm:pt>
    <dgm:pt modelId="{D55D9D4B-A00B-4381-939A-B70695AB869C}" type="sibTrans" cxnId="{D378A8B7-D2C9-4850-8837-049E91CC6B83}">
      <dgm:prSet/>
      <dgm:spPr/>
      <dgm:t>
        <a:bodyPr/>
        <a:lstStyle/>
        <a:p>
          <a:endParaRPr lang="zh-CN" altLang="en-US"/>
        </a:p>
      </dgm:t>
    </dgm:pt>
    <dgm:pt modelId="{3A3EF5B6-06AF-4955-AE6E-446707444176}">
      <dgm:prSet phldrT="[文本]"/>
      <dgm:spPr/>
      <dgm:t>
        <a:bodyPr/>
        <a:lstStyle/>
        <a:p>
          <a:r>
            <a:rPr lang="zh-CN" altLang="en-US" dirty="0" smtClean="0"/>
            <a:t>全局平均值</a:t>
          </a:r>
          <a:endParaRPr lang="zh-CN" altLang="en-US" dirty="0"/>
        </a:p>
      </dgm:t>
    </dgm:pt>
    <dgm:pt modelId="{2031A0B5-FB56-4F36-A5E6-F1B6EB27A08D}" type="parTrans" cxnId="{77943911-FFED-4D23-B584-E577D2884F94}">
      <dgm:prSet/>
      <dgm:spPr/>
      <dgm:t>
        <a:bodyPr/>
        <a:lstStyle/>
        <a:p>
          <a:endParaRPr lang="zh-CN" altLang="en-US"/>
        </a:p>
      </dgm:t>
    </dgm:pt>
    <dgm:pt modelId="{5D9AD03A-A5C4-459C-B5F3-5FFBF1E2B42B}" type="sibTrans" cxnId="{77943911-FFED-4D23-B584-E577D2884F94}">
      <dgm:prSet/>
      <dgm:spPr/>
      <dgm:t>
        <a:bodyPr/>
        <a:lstStyle/>
        <a:p>
          <a:endParaRPr lang="zh-CN" altLang="en-US"/>
        </a:p>
      </dgm:t>
    </dgm:pt>
    <dgm:pt modelId="{E3E0A6DF-3495-4BDB-B859-7E97A3769F63}">
      <dgm:prSet phldrT="[文本]"/>
      <dgm:spPr/>
      <dgm:t>
        <a:bodyPr/>
        <a:lstStyle/>
        <a:p>
          <a:r>
            <a:rPr lang="zh-CN" altLang="en-US" dirty="0" smtClean="0"/>
            <a:t>用户评分平均值</a:t>
          </a:r>
          <a:endParaRPr lang="zh-CN" altLang="en-US" dirty="0"/>
        </a:p>
      </dgm:t>
    </dgm:pt>
    <dgm:pt modelId="{0BE57908-3066-4247-AC2C-5EAE42E3CF37}" type="parTrans" cxnId="{F6495660-AE45-429C-AD09-4BD33BE3785C}">
      <dgm:prSet/>
      <dgm:spPr/>
      <dgm:t>
        <a:bodyPr/>
        <a:lstStyle/>
        <a:p>
          <a:endParaRPr lang="zh-CN" altLang="en-US"/>
        </a:p>
      </dgm:t>
    </dgm:pt>
    <dgm:pt modelId="{DF7B7A8F-242F-4E04-9116-EB976593EACE}" type="sibTrans" cxnId="{F6495660-AE45-429C-AD09-4BD33BE3785C}">
      <dgm:prSet/>
      <dgm:spPr/>
      <dgm:t>
        <a:bodyPr/>
        <a:lstStyle/>
        <a:p>
          <a:endParaRPr lang="zh-CN" altLang="en-US"/>
        </a:p>
      </dgm:t>
    </dgm:pt>
    <dgm:pt modelId="{56E6C416-4CFC-452C-84CF-2174F218F804}">
      <dgm:prSet phldrT="[文本]"/>
      <dgm:spPr/>
      <dgm:t>
        <a:bodyPr/>
        <a:lstStyle/>
        <a:p>
          <a:r>
            <a:rPr lang="zh-CN" altLang="en-US" dirty="0" smtClean="0"/>
            <a:t>基于邻域的方法</a:t>
          </a:r>
          <a:endParaRPr lang="zh-CN" altLang="en-US" dirty="0"/>
        </a:p>
      </dgm:t>
    </dgm:pt>
    <dgm:pt modelId="{624C0267-731D-4D15-A0C1-AC80D249004B}" type="parTrans" cxnId="{1EC31569-6CFD-4BDC-B1A1-623F87923B5A}">
      <dgm:prSet/>
      <dgm:spPr/>
      <dgm:t>
        <a:bodyPr/>
        <a:lstStyle/>
        <a:p>
          <a:endParaRPr lang="zh-CN" altLang="en-US"/>
        </a:p>
      </dgm:t>
    </dgm:pt>
    <dgm:pt modelId="{FD6E590F-E881-45CD-8CEB-C15281DFE882}" type="sibTrans" cxnId="{1EC31569-6CFD-4BDC-B1A1-623F87923B5A}">
      <dgm:prSet/>
      <dgm:spPr/>
      <dgm:t>
        <a:bodyPr/>
        <a:lstStyle/>
        <a:p>
          <a:endParaRPr lang="zh-CN" altLang="en-US"/>
        </a:p>
      </dgm:t>
    </dgm:pt>
    <dgm:pt modelId="{43AA9A1F-905A-479F-9CCA-29B7D92DEDDD}">
      <dgm:prSet phldrT="[文本]"/>
      <dgm:spPr/>
      <dgm:t>
        <a:bodyPr/>
        <a:lstStyle/>
        <a:p>
          <a:r>
            <a:rPr lang="zh-CN" altLang="en-US" dirty="0" smtClean="0"/>
            <a:t>基于用户的邻域算法（用户相似性计算）</a:t>
          </a:r>
          <a:endParaRPr lang="zh-CN" altLang="en-US" dirty="0"/>
        </a:p>
      </dgm:t>
    </dgm:pt>
    <dgm:pt modelId="{5CE7AAB9-637A-4059-A5B2-3DAD0A43D4A5}" type="parTrans" cxnId="{1C126B05-293F-4BDA-AB08-7B9CA65E0762}">
      <dgm:prSet/>
      <dgm:spPr/>
      <dgm:t>
        <a:bodyPr/>
        <a:lstStyle/>
        <a:p>
          <a:endParaRPr lang="zh-CN" altLang="en-US"/>
        </a:p>
      </dgm:t>
    </dgm:pt>
    <dgm:pt modelId="{813C75A4-5987-4372-99A2-52A41F47B417}" type="sibTrans" cxnId="{1C126B05-293F-4BDA-AB08-7B9CA65E0762}">
      <dgm:prSet/>
      <dgm:spPr/>
      <dgm:t>
        <a:bodyPr/>
        <a:lstStyle/>
        <a:p>
          <a:endParaRPr lang="zh-CN" altLang="en-US"/>
        </a:p>
      </dgm:t>
    </dgm:pt>
    <dgm:pt modelId="{E62CDA9A-852E-427E-8CDB-0EA9B2366EEF}">
      <dgm:prSet phldrT="[文本]"/>
      <dgm:spPr/>
      <dgm:t>
        <a:bodyPr/>
        <a:lstStyle/>
        <a:p>
          <a:r>
            <a:rPr lang="zh-CN" altLang="en-US" dirty="0" smtClean="0"/>
            <a:t>基于物品的邻域算法（物品相似性计算）</a:t>
          </a:r>
          <a:endParaRPr lang="zh-CN" altLang="en-US" dirty="0"/>
        </a:p>
      </dgm:t>
    </dgm:pt>
    <dgm:pt modelId="{28A58C44-0C5E-4C6C-B971-AAF45848B6F8}" type="parTrans" cxnId="{2F9523CF-81D0-405D-8336-3B4D6BAE7CF9}">
      <dgm:prSet/>
      <dgm:spPr/>
      <dgm:t>
        <a:bodyPr/>
        <a:lstStyle/>
        <a:p>
          <a:endParaRPr lang="zh-CN" altLang="en-US"/>
        </a:p>
      </dgm:t>
    </dgm:pt>
    <dgm:pt modelId="{089D55D9-3738-4242-904D-06B33562E118}" type="sibTrans" cxnId="{2F9523CF-81D0-405D-8336-3B4D6BAE7CF9}">
      <dgm:prSet/>
      <dgm:spPr/>
      <dgm:t>
        <a:bodyPr/>
        <a:lstStyle/>
        <a:p>
          <a:endParaRPr lang="zh-CN" altLang="en-US"/>
        </a:p>
      </dgm:t>
    </dgm:pt>
    <dgm:pt modelId="{A794DAAA-BCA4-43E2-B4D9-20B02846E52D}">
      <dgm:prSet phldrT="[文本]"/>
      <dgm:spPr/>
      <dgm:t>
        <a:bodyPr/>
        <a:lstStyle/>
        <a:p>
          <a:r>
            <a:rPr lang="zh-CN" altLang="en-US" dirty="0" smtClean="0"/>
            <a:t>隐语义模型和矩阵分解</a:t>
          </a:r>
          <a:endParaRPr lang="zh-CN" altLang="en-US" dirty="0"/>
        </a:p>
      </dgm:t>
    </dgm:pt>
    <dgm:pt modelId="{5A1B9F39-4763-4A8E-BD0C-373467AE744F}" type="parTrans" cxnId="{9CF3E4D5-9308-4EAA-85C8-D63CB216D840}">
      <dgm:prSet/>
      <dgm:spPr/>
      <dgm:t>
        <a:bodyPr/>
        <a:lstStyle/>
        <a:p>
          <a:endParaRPr lang="zh-CN" altLang="en-US"/>
        </a:p>
      </dgm:t>
    </dgm:pt>
    <dgm:pt modelId="{545DEAC6-4814-4B59-8BD3-89FBFCF57A6A}" type="sibTrans" cxnId="{9CF3E4D5-9308-4EAA-85C8-D63CB216D840}">
      <dgm:prSet/>
      <dgm:spPr/>
      <dgm:t>
        <a:bodyPr/>
        <a:lstStyle/>
        <a:p>
          <a:endParaRPr lang="zh-CN" altLang="en-US"/>
        </a:p>
      </dgm:t>
    </dgm:pt>
    <dgm:pt modelId="{6ABC56BF-A061-408C-A03E-76150A07C3AE}">
      <dgm:prSet phldrT="[文本]"/>
      <dgm:spPr/>
      <dgm:t>
        <a:bodyPr/>
        <a:lstStyle/>
        <a:p>
          <a:r>
            <a:rPr lang="zh-CN" altLang="en-US" dirty="0" smtClean="0"/>
            <a:t>两者的实质相同，都是通过降维的方法将评分数据补全</a:t>
          </a:r>
          <a:endParaRPr lang="zh-CN" altLang="en-US" dirty="0"/>
        </a:p>
      </dgm:t>
    </dgm:pt>
    <dgm:pt modelId="{1661321F-77C8-42E2-B8FE-0C584C37C0EF}" type="parTrans" cxnId="{E78EF74C-7054-4570-8EFF-048DC6E0403A}">
      <dgm:prSet/>
      <dgm:spPr/>
      <dgm:t>
        <a:bodyPr/>
        <a:lstStyle/>
        <a:p>
          <a:endParaRPr lang="zh-CN" altLang="en-US"/>
        </a:p>
      </dgm:t>
    </dgm:pt>
    <dgm:pt modelId="{E152631B-721D-43ED-93AC-2669E5577C0D}" type="sibTrans" cxnId="{E78EF74C-7054-4570-8EFF-048DC6E0403A}">
      <dgm:prSet/>
      <dgm:spPr/>
      <dgm:t>
        <a:bodyPr/>
        <a:lstStyle/>
        <a:p>
          <a:endParaRPr lang="zh-CN" altLang="en-US"/>
        </a:p>
      </dgm:t>
    </dgm:pt>
    <dgm:pt modelId="{B6EB8FFF-5EDA-4DAB-BCCC-E6CC05EAE997}">
      <dgm:prSet phldrT="[文本]"/>
      <dgm:spPr/>
      <dgm:t>
        <a:bodyPr/>
        <a:lstStyle/>
        <a:p>
          <a:r>
            <a:rPr lang="en-US" altLang="zh-CN" dirty="0" smtClean="0"/>
            <a:t>SVD  </a:t>
          </a:r>
          <a:r>
            <a:rPr lang="zh-CN" altLang="en-US" dirty="0" smtClean="0"/>
            <a:t>、</a:t>
          </a:r>
          <a:r>
            <a:rPr lang="en-US" altLang="zh-CN" dirty="0" smtClean="0"/>
            <a:t>Funk- SVD</a:t>
          </a:r>
          <a:endParaRPr lang="zh-CN" altLang="en-US" dirty="0"/>
        </a:p>
      </dgm:t>
    </dgm:pt>
    <dgm:pt modelId="{B5694D67-86EA-4960-94AA-8A9D1DEE5656}" type="parTrans" cxnId="{2B0C8B10-A28B-47EA-AD68-34896C99F1ED}">
      <dgm:prSet/>
      <dgm:spPr/>
      <dgm:t>
        <a:bodyPr/>
        <a:lstStyle/>
        <a:p>
          <a:endParaRPr lang="zh-CN" altLang="en-US"/>
        </a:p>
      </dgm:t>
    </dgm:pt>
    <dgm:pt modelId="{315781D3-66E0-45B3-A1A8-95A3878DA8FA}" type="sibTrans" cxnId="{2B0C8B10-A28B-47EA-AD68-34896C99F1ED}">
      <dgm:prSet/>
      <dgm:spPr/>
      <dgm:t>
        <a:bodyPr/>
        <a:lstStyle/>
        <a:p>
          <a:endParaRPr lang="zh-CN" altLang="en-US"/>
        </a:p>
      </dgm:t>
    </dgm:pt>
    <dgm:pt modelId="{E553B69A-95D9-422F-84C4-31B3D6233DB5}">
      <dgm:prSet phldrT="[文本]"/>
      <dgm:spPr/>
      <dgm:t>
        <a:bodyPr/>
        <a:lstStyle/>
        <a:p>
          <a:r>
            <a:rPr lang="zh-CN" altLang="en-US" dirty="0" smtClean="0"/>
            <a:t>物品评分平均值</a:t>
          </a:r>
          <a:endParaRPr lang="zh-CN" altLang="en-US" dirty="0"/>
        </a:p>
      </dgm:t>
    </dgm:pt>
    <dgm:pt modelId="{47C5D9F4-E55E-41C7-966B-6784F5240054}" type="parTrans" cxnId="{C856BF23-2EE1-47E0-BF90-CE8C636138BF}">
      <dgm:prSet/>
      <dgm:spPr/>
      <dgm:t>
        <a:bodyPr/>
        <a:lstStyle/>
        <a:p>
          <a:endParaRPr lang="zh-CN" altLang="en-US"/>
        </a:p>
      </dgm:t>
    </dgm:pt>
    <dgm:pt modelId="{FF92CB07-5FDF-40F2-83F7-89E3BCCFD1A3}" type="sibTrans" cxnId="{C856BF23-2EE1-47E0-BF90-CE8C636138BF}">
      <dgm:prSet/>
      <dgm:spPr/>
      <dgm:t>
        <a:bodyPr/>
        <a:lstStyle/>
        <a:p>
          <a:endParaRPr lang="zh-CN" altLang="en-US"/>
        </a:p>
      </dgm:t>
    </dgm:pt>
    <dgm:pt modelId="{4A70BF14-CA49-4F24-BD73-6522708D0694}" type="pres">
      <dgm:prSet presAssocID="{7EE7D52C-A3FD-463C-9BB2-F4FEA543AF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FE8A37-D593-4B05-B536-1A439D502723}" type="pres">
      <dgm:prSet presAssocID="{985F452A-AC3A-4ED2-B75E-24BEEDFC0DB5}" presName="linNode" presStyleCnt="0"/>
      <dgm:spPr/>
    </dgm:pt>
    <dgm:pt modelId="{294DD904-91FD-4CA6-A744-CE34A5C12547}" type="pres">
      <dgm:prSet presAssocID="{985F452A-AC3A-4ED2-B75E-24BEEDFC0DB5}" presName="parentText" presStyleLbl="node1" presStyleIdx="0" presStyleCnt="3" custScaleX="66314" custScaleY="483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819E2-BDE1-4356-9F52-B5B02DBEBC15}" type="pres">
      <dgm:prSet presAssocID="{985F452A-AC3A-4ED2-B75E-24BEEDFC0DB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34922-515B-46F8-8BEC-795C4B0F8379}" type="pres">
      <dgm:prSet presAssocID="{D55D9D4B-A00B-4381-939A-B70695AB869C}" presName="sp" presStyleCnt="0"/>
      <dgm:spPr/>
    </dgm:pt>
    <dgm:pt modelId="{6A7D9B0F-BC1C-4E76-91E2-E28AC57D8641}" type="pres">
      <dgm:prSet presAssocID="{56E6C416-4CFC-452C-84CF-2174F218F804}" presName="linNode" presStyleCnt="0"/>
      <dgm:spPr/>
    </dgm:pt>
    <dgm:pt modelId="{BAFF76B6-F492-47BC-87B7-4415095C4680}" type="pres">
      <dgm:prSet presAssocID="{56E6C416-4CFC-452C-84CF-2174F218F804}" presName="parentText" presStyleLbl="node1" presStyleIdx="1" presStyleCnt="3" custScaleX="67549" custScaleY="6500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29EAFC-B172-4528-9362-34FCE147B7DE}" type="pres">
      <dgm:prSet presAssocID="{56E6C416-4CFC-452C-84CF-2174F218F80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E2A49-3AA5-4227-86DD-CA8814B7D88B}" type="pres">
      <dgm:prSet presAssocID="{FD6E590F-E881-45CD-8CEB-C15281DFE882}" presName="sp" presStyleCnt="0"/>
      <dgm:spPr/>
    </dgm:pt>
    <dgm:pt modelId="{C6B63A11-065E-4DF8-B2E5-0694E47AF1A0}" type="pres">
      <dgm:prSet presAssocID="{A794DAAA-BCA4-43E2-B4D9-20B02846E52D}" presName="linNode" presStyleCnt="0"/>
      <dgm:spPr/>
    </dgm:pt>
    <dgm:pt modelId="{7B4AE4E8-C122-45A9-9B62-B4DB7355D606}" type="pres">
      <dgm:prSet presAssocID="{A794DAAA-BCA4-43E2-B4D9-20B02846E52D}" presName="parentText" presStyleLbl="node1" presStyleIdx="2" presStyleCnt="3" custScaleX="67549" custScaleY="5690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121182-2970-408D-A586-79D4D2B6B43D}" type="pres">
      <dgm:prSet presAssocID="{A794DAAA-BCA4-43E2-B4D9-20B02846E52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C31569-6CFD-4BDC-B1A1-623F87923B5A}" srcId="{7EE7D52C-A3FD-463C-9BB2-F4FEA543AFBE}" destId="{56E6C416-4CFC-452C-84CF-2174F218F804}" srcOrd="1" destOrd="0" parTransId="{624C0267-731D-4D15-A0C1-AC80D249004B}" sibTransId="{FD6E590F-E881-45CD-8CEB-C15281DFE882}"/>
    <dgm:cxn modelId="{1C126B05-293F-4BDA-AB08-7B9CA65E0762}" srcId="{56E6C416-4CFC-452C-84CF-2174F218F804}" destId="{43AA9A1F-905A-479F-9CCA-29B7D92DEDDD}" srcOrd="0" destOrd="0" parTransId="{5CE7AAB9-637A-4059-A5B2-3DAD0A43D4A5}" sibTransId="{813C75A4-5987-4372-99A2-52A41F47B417}"/>
    <dgm:cxn modelId="{DAED28D4-A110-469E-A957-281A43BFE830}" type="presOf" srcId="{43AA9A1F-905A-479F-9CCA-29B7D92DEDDD}" destId="{FC29EAFC-B172-4528-9362-34FCE147B7DE}" srcOrd="0" destOrd="0" presId="urn:microsoft.com/office/officeart/2005/8/layout/vList5"/>
    <dgm:cxn modelId="{0467386E-83F2-4EE6-81B8-7CED8F355E8E}" type="presOf" srcId="{E553B69A-95D9-422F-84C4-31B3D6233DB5}" destId="{EE0819E2-BDE1-4356-9F52-B5B02DBEBC15}" srcOrd="0" destOrd="2" presId="urn:microsoft.com/office/officeart/2005/8/layout/vList5"/>
    <dgm:cxn modelId="{F5C9DE06-60F6-48C7-B684-93DA625D59A4}" type="presOf" srcId="{6ABC56BF-A061-408C-A03E-76150A07C3AE}" destId="{BC121182-2970-408D-A586-79D4D2B6B43D}" srcOrd="0" destOrd="0" presId="urn:microsoft.com/office/officeart/2005/8/layout/vList5"/>
    <dgm:cxn modelId="{C856BF23-2EE1-47E0-BF90-CE8C636138BF}" srcId="{985F452A-AC3A-4ED2-B75E-24BEEDFC0DB5}" destId="{E553B69A-95D9-422F-84C4-31B3D6233DB5}" srcOrd="2" destOrd="0" parTransId="{47C5D9F4-E55E-41C7-966B-6784F5240054}" sibTransId="{FF92CB07-5FDF-40F2-83F7-89E3BCCFD1A3}"/>
    <dgm:cxn modelId="{DB50F1A0-0FCC-4101-B201-6AD68566E7E2}" type="presOf" srcId="{7EE7D52C-A3FD-463C-9BB2-F4FEA543AFBE}" destId="{4A70BF14-CA49-4F24-BD73-6522708D0694}" srcOrd="0" destOrd="0" presId="urn:microsoft.com/office/officeart/2005/8/layout/vList5"/>
    <dgm:cxn modelId="{D1D26B64-FD90-4328-AE89-BC4300B4F34E}" type="presOf" srcId="{A794DAAA-BCA4-43E2-B4D9-20B02846E52D}" destId="{7B4AE4E8-C122-45A9-9B62-B4DB7355D606}" srcOrd="0" destOrd="0" presId="urn:microsoft.com/office/officeart/2005/8/layout/vList5"/>
    <dgm:cxn modelId="{2B0C8B10-A28B-47EA-AD68-34896C99F1ED}" srcId="{A794DAAA-BCA4-43E2-B4D9-20B02846E52D}" destId="{B6EB8FFF-5EDA-4DAB-BCCC-E6CC05EAE997}" srcOrd="1" destOrd="0" parTransId="{B5694D67-86EA-4960-94AA-8A9D1DEE5656}" sibTransId="{315781D3-66E0-45B3-A1A8-95A3878DA8FA}"/>
    <dgm:cxn modelId="{2F9523CF-81D0-405D-8336-3B4D6BAE7CF9}" srcId="{56E6C416-4CFC-452C-84CF-2174F218F804}" destId="{E62CDA9A-852E-427E-8CDB-0EA9B2366EEF}" srcOrd="1" destOrd="0" parTransId="{28A58C44-0C5E-4C6C-B971-AAF45848B6F8}" sibTransId="{089D55D9-3738-4242-904D-06B33562E118}"/>
    <dgm:cxn modelId="{9CF3E4D5-9308-4EAA-85C8-D63CB216D840}" srcId="{7EE7D52C-A3FD-463C-9BB2-F4FEA543AFBE}" destId="{A794DAAA-BCA4-43E2-B4D9-20B02846E52D}" srcOrd="2" destOrd="0" parTransId="{5A1B9F39-4763-4A8E-BD0C-373467AE744F}" sibTransId="{545DEAC6-4814-4B59-8BD3-89FBFCF57A6A}"/>
    <dgm:cxn modelId="{F6495660-AE45-429C-AD09-4BD33BE3785C}" srcId="{985F452A-AC3A-4ED2-B75E-24BEEDFC0DB5}" destId="{E3E0A6DF-3495-4BDB-B859-7E97A3769F63}" srcOrd="1" destOrd="0" parTransId="{0BE57908-3066-4247-AC2C-5EAE42E3CF37}" sibTransId="{DF7B7A8F-242F-4E04-9116-EB976593EACE}"/>
    <dgm:cxn modelId="{EAB3DC75-DEF6-4141-B83D-376B90B75839}" type="presOf" srcId="{985F452A-AC3A-4ED2-B75E-24BEEDFC0DB5}" destId="{294DD904-91FD-4CA6-A744-CE34A5C12547}" srcOrd="0" destOrd="0" presId="urn:microsoft.com/office/officeart/2005/8/layout/vList5"/>
    <dgm:cxn modelId="{D378A8B7-D2C9-4850-8837-049E91CC6B83}" srcId="{7EE7D52C-A3FD-463C-9BB2-F4FEA543AFBE}" destId="{985F452A-AC3A-4ED2-B75E-24BEEDFC0DB5}" srcOrd="0" destOrd="0" parTransId="{AE9E60D9-4D08-49FC-BA48-22556A7373C6}" sibTransId="{D55D9D4B-A00B-4381-939A-B70695AB869C}"/>
    <dgm:cxn modelId="{7E475FCC-2334-4B7D-A7B2-057441B9E3AC}" type="presOf" srcId="{3A3EF5B6-06AF-4955-AE6E-446707444176}" destId="{EE0819E2-BDE1-4356-9F52-B5B02DBEBC15}" srcOrd="0" destOrd="0" presId="urn:microsoft.com/office/officeart/2005/8/layout/vList5"/>
    <dgm:cxn modelId="{5790E990-2BF6-4F16-8D14-0008E29FD003}" type="presOf" srcId="{56E6C416-4CFC-452C-84CF-2174F218F804}" destId="{BAFF76B6-F492-47BC-87B7-4415095C4680}" srcOrd="0" destOrd="0" presId="urn:microsoft.com/office/officeart/2005/8/layout/vList5"/>
    <dgm:cxn modelId="{E78EF74C-7054-4570-8EFF-048DC6E0403A}" srcId="{A794DAAA-BCA4-43E2-B4D9-20B02846E52D}" destId="{6ABC56BF-A061-408C-A03E-76150A07C3AE}" srcOrd="0" destOrd="0" parTransId="{1661321F-77C8-42E2-B8FE-0C584C37C0EF}" sibTransId="{E152631B-721D-43ED-93AC-2669E5577C0D}"/>
    <dgm:cxn modelId="{40F5D5FC-370D-420B-95A7-8F5F68D92BD8}" type="presOf" srcId="{E62CDA9A-852E-427E-8CDB-0EA9B2366EEF}" destId="{FC29EAFC-B172-4528-9362-34FCE147B7DE}" srcOrd="0" destOrd="1" presId="urn:microsoft.com/office/officeart/2005/8/layout/vList5"/>
    <dgm:cxn modelId="{ADFABFC6-3D3C-4A4C-BAC9-8730C4FDB12E}" type="presOf" srcId="{B6EB8FFF-5EDA-4DAB-BCCC-E6CC05EAE997}" destId="{BC121182-2970-408D-A586-79D4D2B6B43D}" srcOrd="0" destOrd="1" presId="urn:microsoft.com/office/officeart/2005/8/layout/vList5"/>
    <dgm:cxn modelId="{77943911-FFED-4D23-B584-E577D2884F94}" srcId="{985F452A-AC3A-4ED2-B75E-24BEEDFC0DB5}" destId="{3A3EF5B6-06AF-4955-AE6E-446707444176}" srcOrd="0" destOrd="0" parTransId="{2031A0B5-FB56-4F36-A5E6-F1B6EB27A08D}" sibTransId="{5D9AD03A-A5C4-459C-B5F3-5FFBF1E2B42B}"/>
    <dgm:cxn modelId="{513D206D-6D0B-4130-9189-AE2B30C23F76}" type="presOf" srcId="{E3E0A6DF-3495-4BDB-B859-7E97A3769F63}" destId="{EE0819E2-BDE1-4356-9F52-B5B02DBEBC15}" srcOrd="0" destOrd="1" presId="urn:microsoft.com/office/officeart/2005/8/layout/vList5"/>
    <dgm:cxn modelId="{8ED92A89-A8A4-452D-B576-23A01FB0E4D0}" type="presParOf" srcId="{4A70BF14-CA49-4F24-BD73-6522708D0694}" destId="{63FE8A37-D593-4B05-B536-1A439D502723}" srcOrd="0" destOrd="0" presId="urn:microsoft.com/office/officeart/2005/8/layout/vList5"/>
    <dgm:cxn modelId="{7A73CC52-8A3E-452A-8CCA-2186458BF35C}" type="presParOf" srcId="{63FE8A37-D593-4B05-B536-1A439D502723}" destId="{294DD904-91FD-4CA6-A744-CE34A5C12547}" srcOrd="0" destOrd="0" presId="urn:microsoft.com/office/officeart/2005/8/layout/vList5"/>
    <dgm:cxn modelId="{C9456A3C-5D14-4E79-A568-5ADB86E0192F}" type="presParOf" srcId="{63FE8A37-D593-4B05-B536-1A439D502723}" destId="{EE0819E2-BDE1-4356-9F52-B5B02DBEBC15}" srcOrd="1" destOrd="0" presId="urn:microsoft.com/office/officeart/2005/8/layout/vList5"/>
    <dgm:cxn modelId="{68215F07-13B5-4483-9323-0DDE3557007A}" type="presParOf" srcId="{4A70BF14-CA49-4F24-BD73-6522708D0694}" destId="{40F34922-515B-46F8-8BEC-795C4B0F8379}" srcOrd="1" destOrd="0" presId="urn:microsoft.com/office/officeart/2005/8/layout/vList5"/>
    <dgm:cxn modelId="{E8D57E59-4298-4BA9-91CC-7816C17DEBC9}" type="presParOf" srcId="{4A70BF14-CA49-4F24-BD73-6522708D0694}" destId="{6A7D9B0F-BC1C-4E76-91E2-E28AC57D8641}" srcOrd="2" destOrd="0" presId="urn:microsoft.com/office/officeart/2005/8/layout/vList5"/>
    <dgm:cxn modelId="{506B4A9E-DEBB-4B34-8B76-461FB1A04BF2}" type="presParOf" srcId="{6A7D9B0F-BC1C-4E76-91E2-E28AC57D8641}" destId="{BAFF76B6-F492-47BC-87B7-4415095C4680}" srcOrd="0" destOrd="0" presId="urn:microsoft.com/office/officeart/2005/8/layout/vList5"/>
    <dgm:cxn modelId="{D949F0A5-3241-43C8-B270-2C8718E7B79B}" type="presParOf" srcId="{6A7D9B0F-BC1C-4E76-91E2-E28AC57D8641}" destId="{FC29EAFC-B172-4528-9362-34FCE147B7DE}" srcOrd="1" destOrd="0" presId="urn:microsoft.com/office/officeart/2005/8/layout/vList5"/>
    <dgm:cxn modelId="{31F4EAD9-28DD-4F3E-954B-BBA31CC02666}" type="presParOf" srcId="{4A70BF14-CA49-4F24-BD73-6522708D0694}" destId="{4DBE2A49-3AA5-4227-86DD-CA8814B7D88B}" srcOrd="3" destOrd="0" presId="urn:microsoft.com/office/officeart/2005/8/layout/vList5"/>
    <dgm:cxn modelId="{35E45FDE-16D2-42E3-83FD-1EB4C5936A84}" type="presParOf" srcId="{4A70BF14-CA49-4F24-BD73-6522708D0694}" destId="{C6B63A11-065E-4DF8-B2E5-0694E47AF1A0}" srcOrd="4" destOrd="0" presId="urn:microsoft.com/office/officeart/2005/8/layout/vList5"/>
    <dgm:cxn modelId="{3E1ACA1B-FE78-4104-96A8-2339EF8E506A}" type="presParOf" srcId="{C6B63A11-065E-4DF8-B2E5-0694E47AF1A0}" destId="{7B4AE4E8-C122-45A9-9B62-B4DB7355D606}" srcOrd="0" destOrd="0" presId="urn:microsoft.com/office/officeart/2005/8/layout/vList5"/>
    <dgm:cxn modelId="{05C76D01-D1BC-4637-A4E2-4F328531C9E0}" type="presParOf" srcId="{C6B63A11-065E-4DF8-B2E5-0694E47AF1A0}" destId="{BC121182-2970-408D-A586-79D4D2B6B4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0463D1-0C36-4BF3-8376-E405B982941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AC3CCC-0AE7-4390-99BF-716F35700A2B}">
      <dgm:prSet phldrT="[文本]" phldr="1"/>
      <dgm:spPr/>
      <dgm:t>
        <a:bodyPr/>
        <a:lstStyle/>
        <a:p>
          <a:endParaRPr lang="zh-CN" altLang="en-US"/>
        </a:p>
      </dgm:t>
    </dgm:pt>
    <dgm:pt modelId="{C8E8A6C0-1029-4B6F-A5C3-66CFDF2EAF8D}" type="parTrans" cxnId="{E32EE761-6CCC-4B3C-ABE8-4B8E1A2D5DCC}">
      <dgm:prSet/>
      <dgm:spPr/>
      <dgm:t>
        <a:bodyPr/>
        <a:lstStyle/>
        <a:p>
          <a:endParaRPr lang="zh-CN" altLang="en-US"/>
        </a:p>
      </dgm:t>
    </dgm:pt>
    <dgm:pt modelId="{4F96640B-7AC8-46AF-B9E3-41FDE8612126}" type="sibTrans" cxnId="{E32EE761-6CCC-4B3C-ABE8-4B8E1A2D5DCC}">
      <dgm:prSet/>
      <dgm:spPr/>
      <dgm:t>
        <a:bodyPr/>
        <a:lstStyle/>
        <a:p>
          <a:endParaRPr lang="zh-CN" altLang="en-US"/>
        </a:p>
      </dgm:t>
    </dgm:pt>
    <dgm:pt modelId="{A858D855-3B44-4EBA-B3B7-6CE8BD87C955}">
      <dgm:prSet phldrT="[文本]" custT="1"/>
      <dgm:spPr/>
      <dgm:t>
        <a:bodyPr/>
        <a:lstStyle/>
        <a:p>
          <a:r>
            <a:rPr lang="zh-CN" altLang="en-US" sz="2000" dirty="0" smtClean="0"/>
            <a:t>用户满意度                                设计问卷调查</a:t>
          </a:r>
          <a:endParaRPr lang="zh-CN" altLang="en-US" sz="2000" dirty="0"/>
        </a:p>
      </dgm:t>
    </dgm:pt>
    <dgm:pt modelId="{4F92C039-35FA-4A2F-A6A8-C1354D58501C}" type="parTrans" cxnId="{92AF0C33-7334-4AA8-87E0-54526BC1F50E}">
      <dgm:prSet/>
      <dgm:spPr/>
      <dgm:t>
        <a:bodyPr/>
        <a:lstStyle/>
        <a:p>
          <a:endParaRPr lang="zh-CN" altLang="en-US"/>
        </a:p>
      </dgm:t>
    </dgm:pt>
    <dgm:pt modelId="{E2FD319E-E66E-42DD-BFA3-0D8AC274A2F2}" type="sibTrans" cxnId="{92AF0C33-7334-4AA8-87E0-54526BC1F50E}">
      <dgm:prSet/>
      <dgm:spPr/>
      <dgm:t>
        <a:bodyPr/>
        <a:lstStyle/>
        <a:p>
          <a:endParaRPr lang="zh-CN" altLang="en-US"/>
        </a:p>
      </dgm:t>
    </dgm:pt>
    <dgm:pt modelId="{B810024E-BDE3-4896-8F1A-83B3AF5CBEFE}">
      <dgm:prSet phldrT="[文本]" phldr="1"/>
      <dgm:spPr/>
      <dgm:t>
        <a:bodyPr/>
        <a:lstStyle/>
        <a:p>
          <a:endParaRPr lang="zh-CN" altLang="en-US"/>
        </a:p>
      </dgm:t>
    </dgm:pt>
    <dgm:pt modelId="{47328156-F78E-4BA1-ACC1-4B6E93470E2D}" type="parTrans" cxnId="{E5261A41-5A46-4B1B-92F7-C19E506EEFCC}">
      <dgm:prSet/>
      <dgm:spPr/>
      <dgm:t>
        <a:bodyPr/>
        <a:lstStyle/>
        <a:p>
          <a:endParaRPr lang="zh-CN" altLang="en-US"/>
        </a:p>
      </dgm:t>
    </dgm:pt>
    <dgm:pt modelId="{35514236-FF3B-4061-BA9D-0726CB8A6119}" type="sibTrans" cxnId="{E5261A41-5A46-4B1B-92F7-C19E506EEFCC}">
      <dgm:prSet/>
      <dgm:spPr/>
      <dgm:t>
        <a:bodyPr/>
        <a:lstStyle/>
        <a:p>
          <a:endParaRPr lang="zh-CN" altLang="en-US"/>
        </a:p>
      </dgm:t>
    </dgm:pt>
    <dgm:pt modelId="{BF180576-5AF8-40A8-8AF0-09E6D3D05DD6}">
      <dgm:prSet phldrT="[文本]"/>
      <dgm:spPr/>
      <dgm:t>
        <a:bodyPr/>
        <a:lstStyle/>
        <a:p>
          <a:r>
            <a:rPr lang="zh-CN" altLang="en-US" dirty="0" smtClean="0"/>
            <a:t>预测准确度                             评分预测、</a:t>
          </a:r>
          <a:r>
            <a:rPr lang="en-US" altLang="zh-CN" dirty="0" smtClean="0"/>
            <a:t>TOP-n </a:t>
          </a:r>
          <a:r>
            <a:rPr lang="zh-CN" altLang="en-US" dirty="0" smtClean="0"/>
            <a:t>离线计算</a:t>
          </a:r>
          <a:endParaRPr lang="zh-CN" altLang="en-US" dirty="0"/>
        </a:p>
      </dgm:t>
    </dgm:pt>
    <dgm:pt modelId="{82A9A63C-CD21-42A4-8FEE-A6225AD62FA7}" type="parTrans" cxnId="{9B16D3E7-262D-4649-9F67-32B4795A8490}">
      <dgm:prSet/>
      <dgm:spPr/>
      <dgm:t>
        <a:bodyPr/>
        <a:lstStyle/>
        <a:p>
          <a:endParaRPr lang="zh-CN" altLang="en-US"/>
        </a:p>
      </dgm:t>
    </dgm:pt>
    <dgm:pt modelId="{A2CFE082-C229-4D24-8C51-B745C9654ED2}" type="sibTrans" cxnId="{9B16D3E7-262D-4649-9F67-32B4795A8490}">
      <dgm:prSet/>
      <dgm:spPr/>
      <dgm:t>
        <a:bodyPr/>
        <a:lstStyle/>
        <a:p>
          <a:endParaRPr lang="zh-CN" altLang="en-US"/>
        </a:p>
      </dgm:t>
    </dgm:pt>
    <dgm:pt modelId="{88E1C98B-5BE9-482B-ABF6-E3A291E8F468}">
      <dgm:prSet phldrT="[文本]" phldr="1"/>
      <dgm:spPr/>
      <dgm:t>
        <a:bodyPr/>
        <a:lstStyle/>
        <a:p>
          <a:endParaRPr lang="zh-CN" altLang="en-US" dirty="0"/>
        </a:p>
      </dgm:t>
    </dgm:pt>
    <dgm:pt modelId="{4D9853C6-FE51-4DF7-ADDE-DD4EAD945AF0}" type="parTrans" cxnId="{E1521776-D2F8-4E40-BC92-8484465A4947}">
      <dgm:prSet/>
      <dgm:spPr/>
      <dgm:t>
        <a:bodyPr/>
        <a:lstStyle/>
        <a:p>
          <a:endParaRPr lang="zh-CN" altLang="en-US"/>
        </a:p>
      </dgm:t>
    </dgm:pt>
    <dgm:pt modelId="{E5319033-BCAB-47EA-AE1F-7E98305B5602}" type="sibTrans" cxnId="{E1521776-D2F8-4E40-BC92-8484465A4947}">
      <dgm:prSet/>
      <dgm:spPr/>
      <dgm:t>
        <a:bodyPr/>
        <a:lstStyle/>
        <a:p>
          <a:endParaRPr lang="zh-CN" altLang="en-US"/>
        </a:p>
      </dgm:t>
    </dgm:pt>
    <dgm:pt modelId="{14904D68-7FBB-44A4-BE35-046BC680B5C9}">
      <dgm:prSet phldrT="[文本]"/>
      <dgm:spPr/>
      <dgm:t>
        <a:bodyPr/>
        <a:lstStyle/>
        <a:p>
          <a:r>
            <a:rPr lang="zh-CN" altLang="en-US" dirty="0" smtClean="0"/>
            <a:t>覆盖率                                      信息熵、基尼系数</a:t>
          </a:r>
          <a:endParaRPr lang="zh-CN" altLang="en-US" dirty="0"/>
        </a:p>
      </dgm:t>
    </dgm:pt>
    <dgm:pt modelId="{10578999-3DAE-4EAF-A13E-C518D1AC6B10}" type="parTrans" cxnId="{A30468F0-8BD9-4151-B6F3-4E46946EC9A5}">
      <dgm:prSet/>
      <dgm:spPr/>
      <dgm:t>
        <a:bodyPr/>
        <a:lstStyle/>
        <a:p>
          <a:endParaRPr lang="zh-CN" altLang="en-US"/>
        </a:p>
      </dgm:t>
    </dgm:pt>
    <dgm:pt modelId="{1318C06A-5BB1-4F2D-BF48-5A88C6C512C6}" type="sibTrans" cxnId="{A30468F0-8BD9-4151-B6F3-4E46946EC9A5}">
      <dgm:prSet/>
      <dgm:spPr/>
      <dgm:t>
        <a:bodyPr/>
        <a:lstStyle/>
        <a:p>
          <a:endParaRPr lang="zh-CN" altLang="en-US"/>
        </a:p>
      </dgm:t>
    </dgm:pt>
    <dgm:pt modelId="{1047F863-465E-459C-9996-8C6F58EF474F}">
      <dgm:prSet/>
      <dgm:spPr/>
      <dgm:t>
        <a:bodyPr/>
        <a:lstStyle/>
        <a:p>
          <a:endParaRPr lang="zh-CN" altLang="en-US"/>
        </a:p>
      </dgm:t>
    </dgm:pt>
    <dgm:pt modelId="{18E77531-A126-47B8-820D-51F45C515965}" type="parTrans" cxnId="{972A411C-C86C-48DA-B70A-F847CF6BB34B}">
      <dgm:prSet/>
      <dgm:spPr/>
      <dgm:t>
        <a:bodyPr/>
        <a:lstStyle/>
        <a:p>
          <a:endParaRPr lang="zh-CN" altLang="en-US"/>
        </a:p>
      </dgm:t>
    </dgm:pt>
    <dgm:pt modelId="{E6FCC842-0584-4970-A615-A2A8AA6E65A9}" type="sibTrans" cxnId="{972A411C-C86C-48DA-B70A-F847CF6BB34B}">
      <dgm:prSet/>
      <dgm:spPr/>
      <dgm:t>
        <a:bodyPr/>
        <a:lstStyle/>
        <a:p>
          <a:endParaRPr lang="zh-CN" altLang="en-US"/>
        </a:p>
      </dgm:t>
    </dgm:pt>
    <dgm:pt modelId="{B9CEE4D6-730A-48FC-B622-04111E09CBFE}">
      <dgm:prSet/>
      <dgm:spPr/>
      <dgm:t>
        <a:bodyPr/>
        <a:lstStyle/>
        <a:p>
          <a:endParaRPr lang="zh-CN" altLang="en-US"/>
        </a:p>
      </dgm:t>
    </dgm:pt>
    <dgm:pt modelId="{40D1865D-9633-4DC6-A5CA-6C2064BA51EA}" type="parTrans" cxnId="{B452F24A-2904-4177-B7EC-B8C3353415D8}">
      <dgm:prSet/>
      <dgm:spPr/>
      <dgm:t>
        <a:bodyPr/>
        <a:lstStyle/>
        <a:p>
          <a:endParaRPr lang="zh-CN" altLang="en-US"/>
        </a:p>
      </dgm:t>
    </dgm:pt>
    <dgm:pt modelId="{4A5639A4-F326-4970-99EE-9229558A9CA5}" type="sibTrans" cxnId="{B452F24A-2904-4177-B7EC-B8C3353415D8}">
      <dgm:prSet/>
      <dgm:spPr/>
      <dgm:t>
        <a:bodyPr/>
        <a:lstStyle/>
        <a:p>
          <a:endParaRPr lang="zh-CN" altLang="en-US"/>
        </a:p>
      </dgm:t>
    </dgm:pt>
    <dgm:pt modelId="{ABA98C38-1DAD-4E66-92B5-A9CA5FE7843D}">
      <dgm:prSet/>
      <dgm:spPr/>
      <dgm:t>
        <a:bodyPr/>
        <a:lstStyle/>
        <a:p>
          <a:endParaRPr lang="zh-CN" altLang="en-US"/>
        </a:p>
      </dgm:t>
    </dgm:pt>
    <dgm:pt modelId="{8B6E89E5-7016-4AC6-A6E7-6C7CAE0A25A7}" type="parTrans" cxnId="{1ADAA2B3-83F0-4CDA-B5F5-5D6B8F95F558}">
      <dgm:prSet/>
      <dgm:spPr/>
    </dgm:pt>
    <dgm:pt modelId="{6D9654E6-C9F1-40C9-8EBF-F8EEA4084CDB}" type="sibTrans" cxnId="{1ADAA2B3-83F0-4CDA-B5F5-5D6B8F95F558}">
      <dgm:prSet/>
      <dgm:spPr/>
    </dgm:pt>
    <dgm:pt modelId="{D56A5138-EE19-4857-B686-C5958C25031C}">
      <dgm:prSet/>
      <dgm:spPr/>
      <dgm:t>
        <a:bodyPr/>
        <a:lstStyle/>
        <a:p>
          <a:endParaRPr lang="zh-CN" altLang="en-US"/>
        </a:p>
      </dgm:t>
    </dgm:pt>
    <dgm:pt modelId="{35925798-333B-4E5B-87B7-11AC7F742DD4}" type="parTrans" cxnId="{0242E817-8C5D-407F-8081-ED59C41D6BD9}">
      <dgm:prSet/>
      <dgm:spPr/>
    </dgm:pt>
    <dgm:pt modelId="{99E2921E-FD1B-4B03-9880-3E0F4F633693}" type="sibTrans" cxnId="{0242E817-8C5D-407F-8081-ED59C41D6BD9}">
      <dgm:prSet/>
      <dgm:spPr/>
    </dgm:pt>
    <dgm:pt modelId="{EDA05EA0-E68F-4899-9511-80CDEE377ED4}">
      <dgm:prSet/>
      <dgm:spPr/>
      <dgm:t>
        <a:bodyPr/>
        <a:lstStyle/>
        <a:p>
          <a:endParaRPr lang="zh-CN" altLang="en-US"/>
        </a:p>
      </dgm:t>
    </dgm:pt>
    <dgm:pt modelId="{D52D4834-D9E7-4E1F-9BBD-D8B10168DCF3}" type="parTrans" cxnId="{9094C761-91E5-4731-A00A-B89FE6190FF5}">
      <dgm:prSet/>
      <dgm:spPr/>
    </dgm:pt>
    <dgm:pt modelId="{B9C500E1-25DC-4FA0-9B64-46799F570F48}" type="sibTrans" cxnId="{9094C761-91E5-4731-A00A-B89FE6190FF5}">
      <dgm:prSet/>
      <dgm:spPr/>
    </dgm:pt>
    <dgm:pt modelId="{481476C1-79A8-4923-9183-F3E47B282505}">
      <dgm:prSet/>
      <dgm:spPr/>
      <dgm:t>
        <a:bodyPr/>
        <a:lstStyle/>
        <a:p>
          <a:endParaRPr lang="zh-CN" altLang="en-US"/>
        </a:p>
      </dgm:t>
    </dgm:pt>
    <dgm:pt modelId="{DE2720A6-48A5-4D8F-AA1E-3EDB39AE8D17}" type="parTrans" cxnId="{7F1BA6D6-6EC9-4F0F-9F1F-653B5A8E14E5}">
      <dgm:prSet/>
      <dgm:spPr/>
    </dgm:pt>
    <dgm:pt modelId="{CC770417-C496-44EE-87F9-0537E14B449B}" type="sibTrans" cxnId="{7F1BA6D6-6EC9-4F0F-9F1F-653B5A8E14E5}">
      <dgm:prSet/>
      <dgm:spPr/>
    </dgm:pt>
    <dgm:pt modelId="{39CE3F87-FEA3-47CE-BDE6-9F2B55FDAFC0}">
      <dgm:prSet/>
      <dgm:spPr/>
      <dgm:t>
        <a:bodyPr/>
        <a:lstStyle/>
        <a:p>
          <a:r>
            <a:rPr lang="zh-CN" altLang="en-US" dirty="0" smtClean="0"/>
            <a:t>多样性                                    “不在一棵树上吊死”</a:t>
          </a:r>
          <a:endParaRPr lang="zh-CN" altLang="en-US" dirty="0"/>
        </a:p>
      </dgm:t>
    </dgm:pt>
    <dgm:pt modelId="{413E5354-8B87-4109-B67C-CFDB00F99857}" type="parTrans" cxnId="{74D13B80-9E97-4F05-BB4D-A93277167338}">
      <dgm:prSet/>
      <dgm:spPr/>
    </dgm:pt>
    <dgm:pt modelId="{CD30B58A-3486-4DCA-AE39-F47D8416D0D1}" type="sibTrans" cxnId="{74D13B80-9E97-4F05-BB4D-A93277167338}">
      <dgm:prSet/>
      <dgm:spPr/>
    </dgm:pt>
    <dgm:pt modelId="{97CAB847-B4A5-4032-9C74-A02236806254}">
      <dgm:prSet/>
      <dgm:spPr/>
      <dgm:t>
        <a:bodyPr/>
        <a:lstStyle/>
        <a:p>
          <a:r>
            <a:rPr lang="zh-CN" altLang="en-US" dirty="0" smtClean="0"/>
            <a:t>新颖性                                     “ 不随大流”</a:t>
          </a:r>
          <a:endParaRPr lang="zh-CN" altLang="en-US" dirty="0"/>
        </a:p>
      </dgm:t>
    </dgm:pt>
    <dgm:pt modelId="{517E00F8-7772-4AC7-9A49-28EA99259C6E}" type="parTrans" cxnId="{AEF9C441-071F-467A-B405-E088E35BAD53}">
      <dgm:prSet/>
      <dgm:spPr/>
    </dgm:pt>
    <dgm:pt modelId="{29A1A4BA-FEE6-4AF2-961B-01A6BADD44F4}" type="sibTrans" cxnId="{AEF9C441-071F-467A-B405-E088E35BAD53}">
      <dgm:prSet/>
      <dgm:spPr/>
    </dgm:pt>
    <dgm:pt modelId="{EE939FCE-F593-4F41-8B93-C33389D81702}">
      <dgm:prSet/>
      <dgm:spPr/>
      <dgm:t>
        <a:bodyPr/>
        <a:lstStyle/>
        <a:p>
          <a:r>
            <a:rPr lang="zh-CN" altLang="en-US" dirty="0" smtClean="0"/>
            <a:t>惊喜度                                      大数据</a:t>
          </a:r>
          <a:r>
            <a:rPr lang="en-US" altLang="zh-CN" dirty="0" smtClean="0"/>
            <a:t>?</a:t>
          </a:r>
          <a:endParaRPr lang="zh-CN" altLang="en-US" dirty="0"/>
        </a:p>
      </dgm:t>
    </dgm:pt>
    <dgm:pt modelId="{B85B32B2-E0C9-4E82-BF89-E6E26B64FACB}" type="parTrans" cxnId="{97BF9AD0-3136-40BC-B6A9-C9672F26A4AD}">
      <dgm:prSet/>
      <dgm:spPr/>
    </dgm:pt>
    <dgm:pt modelId="{DBF4E1E4-5FB4-48C3-A3E9-77D56B357710}" type="sibTrans" cxnId="{97BF9AD0-3136-40BC-B6A9-C9672F26A4AD}">
      <dgm:prSet/>
      <dgm:spPr/>
    </dgm:pt>
    <dgm:pt modelId="{85BF0C46-4C35-41AC-ADA0-124FDC130B42}">
      <dgm:prSet/>
      <dgm:spPr/>
      <dgm:t>
        <a:bodyPr/>
        <a:lstStyle/>
        <a:p>
          <a:r>
            <a:rPr lang="zh-CN" altLang="en-US" dirty="0" smtClean="0"/>
            <a:t>信任度                                     社交网络数据</a:t>
          </a:r>
          <a:endParaRPr lang="zh-CN" altLang="en-US" dirty="0"/>
        </a:p>
      </dgm:t>
    </dgm:pt>
    <dgm:pt modelId="{098E9C22-263D-4E52-B984-FBDFF52D8F23}" type="parTrans" cxnId="{86B8DCB9-4154-4DF4-BC62-8F6621870CEE}">
      <dgm:prSet/>
      <dgm:spPr/>
    </dgm:pt>
    <dgm:pt modelId="{C8AB14F9-4CDC-48F6-80CA-F88AE002890F}" type="sibTrans" cxnId="{86B8DCB9-4154-4DF4-BC62-8F6621870CEE}">
      <dgm:prSet/>
      <dgm:spPr/>
    </dgm:pt>
    <dgm:pt modelId="{03DE5CD7-ADE8-435A-AB87-AB71FA98B41F}">
      <dgm:prSet/>
      <dgm:spPr/>
      <dgm:t>
        <a:bodyPr/>
        <a:lstStyle/>
        <a:p>
          <a:r>
            <a:rPr lang="zh-CN" altLang="en-US" dirty="0" smtClean="0"/>
            <a:t>实时性</a:t>
          </a:r>
          <a:endParaRPr lang="zh-CN" altLang="en-US" dirty="0"/>
        </a:p>
      </dgm:t>
    </dgm:pt>
    <dgm:pt modelId="{FA82C8F7-D548-4808-89EE-D0ABE16F8FF4}" type="parTrans" cxnId="{BA3DB12E-D835-4258-8DD0-889AC7DA35A3}">
      <dgm:prSet/>
      <dgm:spPr/>
    </dgm:pt>
    <dgm:pt modelId="{37F0795F-49A2-4A62-9741-E33E3D857AFA}" type="sibTrans" cxnId="{BA3DB12E-D835-4258-8DD0-889AC7DA35A3}">
      <dgm:prSet/>
      <dgm:spPr/>
    </dgm:pt>
    <dgm:pt modelId="{DD2E2E89-B3F9-4896-9F3D-E6C62BF37665}">
      <dgm:prSet/>
      <dgm:spPr/>
      <dgm:t>
        <a:bodyPr/>
        <a:lstStyle/>
        <a:p>
          <a:r>
            <a:rPr lang="zh-CN" altLang="en-US" dirty="0" smtClean="0"/>
            <a:t>健壮性</a:t>
          </a:r>
          <a:endParaRPr lang="zh-CN" altLang="en-US" dirty="0"/>
        </a:p>
      </dgm:t>
    </dgm:pt>
    <dgm:pt modelId="{9AFABD81-3B90-48FB-B723-52B8AF582D98}" type="parTrans" cxnId="{151C0658-3992-4B5F-9CF7-C1E5CBAEFBEE}">
      <dgm:prSet/>
      <dgm:spPr/>
    </dgm:pt>
    <dgm:pt modelId="{B479FAF0-02E0-4BF3-B98B-06FD4EDC913D}" type="sibTrans" cxnId="{151C0658-3992-4B5F-9CF7-C1E5CBAEFBEE}">
      <dgm:prSet/>
      <dgm:spPr/>
    </dgm:pt>
    <dgm:pt modelId="{C8272007-5DE5-43E0-B108-91269EEAF062}">
      <dgm:prSet/>
      <dgm:spPr/>
      <dgm:t>
        <a:bodyPr/>
        <a:lstStyle/>
        <a:p>
          <a:endParaRPr lang="zh-CN" altLang="en-US"/>
        </a:p>
      </dgm:t>
    </dgm:pt>
    <dgm:pt modelId="{1984545A-5770-446E-9B51-C73FA44C3D90}" type="parTrans" cxnId="{EA0EE16C-31FE-4B02-A519-6E736CA2479C}">
      <dgm:prSet/>
      <dgm:spPr/>
    </dgm:pt>
    <dgm:pt modelId="{AC0B4502-B3E0-4AB9-900A-A9964C91B63D}" type="sibTrans" cxnId="{EA0EE16C-31FE-4B02-A519-6E736CA2479C}">
      <dgm:prSet/>
      <dgm:spPr/>
    </dgm:pt>
    <dgm:pt modelId="{60C806D8-2C7E-4D9C-B955-FA20CB817709}">
      <dgm:prSet/>
      <dgm:spPr/>
      <dgm:t>
        <a:bodyPr/>
        <a:lstStyle/>
        <a:p>
          <a:r>
            <a:rPr lang="zh-CN" altLang="en-US" dirty="0" smtClean="0"/>
            <a:t>评测维</a:t>
          </a:r>
          <a:r>
            <a:rPr lang="zh-CN" altLang="en-US" dirty="0" smtClean="0"/>
            <a:t>度                                     有助于融合不同的算法</a:t>
          </a:r>
          <a:endParaRPr lang="zh-CN" altLang="en-US" dirty="0"/>
        </a:p>
      </dgm:t>
    </dgm:pt>
    <dgm:pt modelId="{5D7BA27F-71EF-4650-B648-2FC614BFD5E5}" type="parTrans" cxnId="{5FF396A5-7511-4F11-9A5E-A2C20704D6C9}">
      <dgm:prSet/>
      <dgm:spPr/>
    </dgm:pt>
    <dgm:pt modelId="{3800D4B7-21FA-4F28-BB33-3408F2B1D97A}" type="sibTrans" cxnId="{5FF396A5-7511-4F11-9A5E-A2C20704D6C9}">
      <dgm:prSet/>
      <dgm:spPr/>
    </dgm:pt>
    <dgm:pt modelId="{EE86792B-4EB0-4390-B52B-1FC264B42C62}" type="pres">
      <dgm:prSet presAssocID="{180463D1-0C36-4BF3-8376-E405B98294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047EBF-CB5D-4D87-9C6E-FCADFFAAFEE7}" type="pres">
      <dgm:prSet presAssocID="{ADAC3CCC-0AE7-4390-99BF-716F35700A2B}" presName="composite" presStyleCnt="0"/>
      <dgm:spPr/>
    </dgm:pt>
    <dgm:pt modelId="{D55D0A54-F29B-494C-8A00-90C70E4264EF}" type="pres">
      <dgm:prSet presAssocID="{ADAC3CCC-0AE7-4390-99BF-716F35700A2B}" presName="parentText" presStyleLbl="align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91906-75F6-4CC4-A0BC-A449B33CB788}" type="pres">
      <dgm:prSet presAssocID="{ADAC3CCC-0AE7-4390-99BF-716F35700A2B}" presName="descendantText" presStyleLbl="alignAcc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13C406-A34A-4896-90D7-06E71F4577E8}" type="pres">
      <dgm:prSet presAssocID="{4F96640B-7AC8-46AF-B9E3-41FDE8612126}" presName="sp" presStyleCnt="0"/>
      <dgm:spPr/>
    </dgm:pt>
    <dgm:pt modelId="{01677147-C81F-4502-84E6-6E5BF12BAFCE}" type="pres">
      <dgm:prSet presAssocID="{B810024E-BDE3-4896-8F1A-83B3AF5CBEFE}" presName="composite" presStyleCnt="0"/>
      <dgm:spPr/>
    </dgm:pt>
    <dgm:pt modelId="{F2B653BD-D0B3-493C-A402-43FBDC33329D}" type="pres">
      <dgm:prSet presAssocID="{B810024E-BDE3-4896-8F1A-83B3AF5CBEFE}" presName="parentText" presStyleLbl="align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D3382-E1FC-4E9C-BF87-AA624371EC5E}" type="pres">
      <dgm:prSet presAssocID="{B810024E-BDE3-4896-8F1A-83B3AF5CBEFE}" presName="descendantText" presStyleLbl="alignAcc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E224F-7E91-4AE1-8AFC-7DD8A0B2DC4E}" type="pres">
      <dgm:prSet presAssocID="{35514236-FF3B-4061-BA9D-0726CB8A6119}" presName="sp" presStyleCnt="0"/>
      <dgm:spPr/>
    </dgm:pt>
    <dgm:pt modelId="{06F7AC35-E618-4EAC-9999-FB2534E2B905}" type="pres">
      <dgm:prSet presAssocID="{88E1C98B-5BE9-482B-ABF6-E3A291E8F468}" presName="composite" presStyleCnt="0"/>
      <dgm:spPr/>
    </dgm:pt>
    <dgm:pt modelId="{38149327-C378-4AA9-BBA9-3230A21C31B1}" type="pres">
      <dgm:prSet presAssocID="{88E1C98B-5BE9-482B-ABF6-E3A291E8F468}" presName="parentText" presStyleLbl="align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A5A5C-AAC6-4DF0-81A1-CB7091F1CC93}" type="pres">
      <dgm:prSet presAssocID="{88E1C98B-5BE9-482B-ABF6-E3A291E8F468}" presName="descendantText" presStyleLbl="alignAcc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EB263F-DE19-4397-9CE5-B561B31AE137}" type="pres">
      <dgm:prSet presAssocID="{E5319033-BCAB-47EA-AE1F-7E98305B5602}" presName="sp" presStyleCnt="0"/>
      <dgm:spPr/>
    </dgm:pt>
    <dgm:pt modelId="{E29A5E45-8FF5-4177-B18B-BD1244234E6B}" type="pres">
      <dgm:prSet presAssocID="{1047F863-465E-459C-9996-8C6F58EF474F}" presName="composite" presStyleCnt="0"/>
      <dgm:spPr/>
    </dgm:pt>
    <dgm:pt modelId="{9A7E27D6-7551-485A-A3CE-6CCC97BF5A58}" type="pres">
      <dgm:prSet presAssocID="{1047F863-465E-459C-9996-8C6F58EF474F}" presName="parentText" presStyleLbl="align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B053D-1972-4E95-8043-C814B8F416DF}" type="pres">
      <dgm:prSet presAssocID="{1047F863-465E-459C-9996-8C6F58EF474F}" presName="descendantText" presStyleLbl="alignAcc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B98A3-9FDD-4F55-ACD4-7E6BC6B972C6}" type="pres">
      <dgm:prSet presAssocID="{E6FCC842-0584-4970-A615-A2A8AA6E65A9}" presName="sp" presStyleCnt="0"/>
      <dgm:spPr/>
    </dgm:pt>
    <dgm:pt modelId="{6F606E2B-D3F1-4334-B46B-0FFD3C4AF148}" type="pres">
      <dgm:prSet presAssocID="{B9CEE4D6-730A-48FC-B622-04111E09CBFE}" presName="composite" presStyleCnt="0"/>
      <dgm:spPr/>
    </dgm:pt>
    <dgm:pt modelId="{2CC7F600-50A8-4038-970B-3EFABE286963}" type="pres">
      <dgm:prSet presAssocID="{B9CEE4D6-730A-48FC-B622-04111E09CBFE}" presName="parentText" presStyleLbl="align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EE3C49-DF04-4C5C-9D21-AC23E899E586}" type="pres">
      <dgm:prSet presAssocID="{B9CEE4D6-730A-48FC-B622-04111E09CBFE}" presName="descendantText" presStyleLbl="alignAcc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4D4075-F76F-4E9E-9CBF-13F2B7B55567}" type="pres">
      <dgm:prSet presAssocID="{4A5639A4-F326-4970-99EE-9229558A9CA5}" presName="sp" presStyleCnt="0"/>
      <dgm:spPr/>
    </dgm:pt>
    <dgm:pt modelId="{8E56013F-0BB2-4114-A4DA-5B14F161B5D9}" type="pres">
      <dgm:prSet presAssocID="{ABA98C38-1DAD-4E66-92B5-A9CA5FE7843D}" presName="composite" presStyleCnt="0"/>
      <dgm:spPr/>
    </dgm:pt>
    <dgm:pt modelId="{BF28A3B1-6B0E-4926-8D26-2B38094E6A9F}" type="pres">
      <dgm:prSet presAssocID="{ABA98C38-1DAD-4E66-92B5-A9CA5FE7843D}" presName="parentText" presStyleLbl="align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8DE666-E4FA-4603-9793-CE68FEA5CFFD}" type="pres">
      <dgm:prSet presAssocID="{ABA98C38-1DAD-4E66-92B5-A9CA5FE7843D}" presName="descendantText" presStyleLbl="alignAcc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68E656-6FDD-4293-92F0-C8E1A0D4482A}" type="pres">
      <dgm:prSet presAssocID="{6D9654E6-C9F1-40C9-8EBF-F8EEA4084CDB}" presName="sp" presStyleCnt="0"/>
      <dgm:spPr/>
    </dgm:pt>
    <dgm:pt modelId="{85432CD9-8107-45A8-B0CA-A2D8C5B00F63}" type="pres">
      <dgm:prSet presAssocID="{D56A5138-EE19-4857-B686-C5958C25031C}" presName="composite" presStyleCnt="0"/>
      <dgm:spPr/>
    </dgm:pt>
    <dgm:pt modelId="{D453280A-5A32-408A-82D1-225197435015}" type="pres">
      <dgm:prSet presAssocID="{D56A5138-EE19-4857-B686-C5958C25031C}" presName="parentText" presStyleLbl="align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FD458-A691-4DC0-9803-474DC31FF5B7}" type="pres">
      <dgm:prSet presAssocID="{D56A5138-EE19-4857-B686-C5958C25031C}" presName="descendantText" presStyleLbl="alignAcc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45B5C2-0609-468A-98F3-5FDD2010ACA5}" type="pres">
      <dgm:prSet presAssocID="{99E2921E-FD1B-4B03-9880-3E0F4F633693}" presName="sp" presStyleCnt="0"/>
      <dgm:spPr/>
    </dgm:pt>
    <dgm:pt modelId="{9D0B45E5-B85E-4F10-8DA5-E91169A0BF3D}" type="pres">
      <dgm:prSet presAssocID="{EDA05EA0-E68F-4899-9511-80CDEE377ED4}" presName="composite" presStyleCnt="0"/>
      <dgm:spPr/>
    </dgm:pt>
    <dgm:pt modelId="{880698BC-8921-48BB-AB5B-F41C34A0B2F5}" type="pres">
      <dgm:prSet presAssocID="{EDA05EA0-E68F-4899-9511-80CDEE377ED4}" presName="parentText" presStyleLbl="align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8E06A2-8CBF-4FF4-90C6-979A4B25314A}" type="pres">
      <dgm:prSet presAssocID="{EDA05EA0-E68F-4899-9511-80CDEE377ED4}" presName="descendantText" presStyleLbl="alignAcc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FC1D05-4E50-4726-AFE9-FDA89C71DE04}" type="pres">
      <dgm:prSet presAssocID="{B9C500E1-25DC-4FA0-9B64-46799F570F48}" presName="sp" presStyleCnt="0"/>
      <dgm:spPr/>
    </dgm:pt>
    <dgm:pt modelId="{051EF2F9-9A77-487F-89F3-14E22A0E12C7}" type="pres">
      <dgm:prSet presAssocID="{481476C1-79A8-4923-9183-F3E47B282505}" presName="composite" presStyleCnt="0"/>
      <dgm:spPr/>
    </dgm:pt>
    <dgm:pt modelId="{BA501566-610A-46AF-B639-C949D1A992F0}" type="pres">
      <dgm:prSet presAssocID="{481476C1-79A8-4923-9183-F3E47B282505}" presName="parentText" presStyleLbl="alignNode1" presStyleIdx="8" presStyleCnt="10" custLinFactNeighborY="-13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10043-A117-4BF8-90D0-6EF387596A49}" type="pres">
      <dgm:prSet presAssocID="{481476C1-79A8-4923-9183-F3E47B282505}" presName="descendantText" presStyleLbl="alignAcc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9836C-2C60-4BE6-8584-1337C14F4836}" type="pres">
      <dgm:prSet presAssocID="{CC770417-C496-44EE-87F9-0537E14B449B}" presName="sp" presStyleCnt="0"/>
      <dgm:spPr/>
    </dgm:pt>
    <dgm:pt modelId="{FC3A0F31-98A9-4090-AFA3-7EFE5033DA97}" type="pres">
      <dgm:prSet presAssocID="{C8272007-5DE5-43E0-B108-91269EEAF062}" presName="composite" presStyleCnt="0"/>
      <dgm:spPr/>
    </dgm:pt>
    <dgm:pt modelId="{2CB210D8-0C54-4742-979A-6D348D957C5B}" type="pres">
      <dgm:prSet presAssocID="{C8272007-5DE5-43E0-B108-91269EEAF062}" presName="parentText" presStyleLbl="align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7234D4-3F49-4D0E-9A54-FE78F54C64A6}" type="pres">
      <dgm:prSet presAssocID="{C8272007-5DE5-43E0-B108-91269EEAF062}" presName="descendantText" presStyleLbl="alignAcc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28B7CA-72E4-4A21-9B13-48D05DD614ED}" type="presOf" srcId="{88E1C98B-5BE9-482B-ABF6-E3A291E8F468}" destId="{38149327-C378-4AA9-BBA9-3230A21C31B1}" srcOrd="0" destOrd="0" presId="urn:microsoft.com/office/officeart/2005/8/layout/chevron2"/>
    <dgm:cxn modelId="{86874AA6-22F6-4E05-AE27-2BB226A205D3}" type="presOf" srcId="{97CAB847-B4A5-4032-9C74-A02236806254}" destId="{14EE3C49-DF04-4C5C-9D21-AC23E899E586}" srcOrd="0" destOrd="0" presId="urn:microsoft.com/office/officeart/2005/8/layout/chevron2"/>
    <dgm:cxn modelId="{946FB757-7E35-4C7E-B1BF-E283E0555057}" type="presOf" srcId="{D56A5138-EE19-4857-B686-C5958C25031C}" destId="{D453280A-5A32-408A-82D1-225197435015}" srcOrd="0" destOrd="0" presId="urn:microsoft.com/office/officeart/2005/8/layout/chevron2"/>
    <dgm:cxn modelId="{9BECB66D-4B56-41EA-8B7A-2E76B046878A}" type="presOf" srcId="{03DE5CD7-ADE8-435A-AB87-AB71FA98B41F}" destId="{B48E06A2-8CBF-4FF4-90C6-979A4B25314A}" srcOrd="0" destOrd="0" presId="urn:microsoft.com/office/officeart/2005/8/layout/chevron2"/>
    <dgm:cxn modelId="{E5261A41-5A46-4B1B-92F7-C19E506EEFCC}" srcId="{180463D1-0C36-4BF3-8376-E405B982941E}" destId="{B810024E-BDE3-4896-8F1A-83B3AF5CBEFE}" srcOrd="1" destOrd="0" parTransId="{47328156-F78E-4BA1-ACC1-4B6E93470E2D}" sibTransId="{35514236-FF3B-4061-BA9D-0726CB8A6119}"/>
    <dgm:cxn modelId="{972A411C-C86C-48DA-B70A-F847CF6BB34B}" srcId="{180463D1-0C36-4BF3-8376-E405B982941E}" destId="{1047F863-465E-459C-9996-8C6F58EF474F}" srcOrd="3" destOrd="0" parTransId="{18E77531-A126-47B8-820D-51F45C515965}" sibTransId="{E6FCC842-0584-4970-A615-A2A8AA6E65A9}"/>
    <dgm:cxn modelId="{C812F2AB-3DE5-4C7B-ADCC-9CD8371B76DD}" type="presOf" srcId="{C8272007-5DE5-43E0-B108-91269EEAF062}" destId="{2CB210D8-0C54-4742-979A-6D348D957C5B}" srcOrd="0" destOrd="0" presId="urn:microsoft.com/office/officeart/2005/8/layout/chevron2"/>
    <dgm:cxn modelId="{A8C5591A-568C-433F-A023-29D9024CD6E4}" type="presOf" srcId="{BF180576-5AF8-40A8-8AF0-09E6D3D05DD6}" destId="{5B5D3382-E1FC-4E9C-BF87-AA624371EC5E}" srcOrd="0" destOrd="0" presId="urn:microsoft.com/office/officeart/2005/8/layout/chevron2"/>
    <dgm:cxn modelId="{4F75ACFB-C9C7-4D42-98BF-676067E4D51D}" type="presOf" srcId="{39CE3F87-FEA3-47CE-BDE6-9F2B55FDAFC0}" destId="{9A0B053D-1972-4E95-8043-C814B8F416DF}" srcOrd="0" destOrd="0" presId="urn:microsoft.com/office/officeart/2005/8/layout/chevron2"/>
    <dgm:cxn modelId="{5DEA4E88-BE1A-4ACD-BCD6-B54615610E35}" type="presOf" srcId="{14904D68-7FBB-44A4-BE35-046BC680B5C9}" destId="{331A5A5C-AAC6-4DF0-81A1-CB7091F1CC93}" srcOrd="0" destOrd="0" presId="urn:microsoft.com/office/officeart/2005/8/layout/chevron2"/>
    <dgm:cxn modelId="{74D13B80-9E97-4F05-BB4D-A93277167338}" srcId="{1047F863-465E-459C-9996-8C6F58EF474F}" destId="{39CE3F87-FEA3-47CE-BDE6-9F2B55FDAFC0}" srcOrd="0" destOrd="0" parTransId="{413E5354-8B87-4109-B67C-CFDB00F99857}" sibTransId="{CD30B58A-3486-4DCA-AE39-F47D8416D0D1}"/>
    <dgm:cxn modelId="{86B8DCB9-4154-4DF4-BC62-8F6621870CEE}" srcId="{D56A5138-EE19-4857-B686-C5958C25031C}" destId="{85BF0C46-4C35-41AC-ADA0-124FDC130B42}" srcOrd="0" destOrd="0" parTransId="{098E9C22-263D-4E52-B984-FBDFF52D8F23}" sibTransId="{C8AB14F9-4CDC-48F6-80CA-F88AE002890F}"/>
    <dgm:cxn modelId="{0242E817-8C5D-407F-8081-ED59C41D6BD9}" srcId="{180463D1-0C36-4BF3-8376-E405B982941E}" destId="{D56A5138-EE19-4857-B686-C5958C25031C}" srcOrd="6" destOrd="0" parTransId="{35925798-333B-4E5B-87B7-11AC7F742DD4}" sibTransId="{99E2921E-FD1B-4B03-9880-3E0F4F633693}"/>
    <dgm:cxn modelId="{92AF0C33-7334-4AA8-87E0-54526BC1F50E}" srcId="{ADAC3CCC-0AE7-4390-99BF-716F35700A2B}" destId="{A858D855-3B44-4EBA-B3B7-6CE8BD87C955}" srcOrd="0" destOrd="0" parTransId="{4F92C039-35FA-4A2F-A6A8-C1354D58501C}" sibTransId="{E2FD319E-E66E-42DD-BFA3-0D8AC274A2F2}"/>
    <dgm:cxn modelId="{189A02C2-DA72-4099-AB53-75D690D4A303}" type="presOf" srcId="{ADAC3CCC-0AE7-4390-99BF-716F35700A2B}" destId="{D55D0A54-F29B-494C-8A00-90C70E4264EF}" srcOrd="0" destOrd="0" presId="urn:microsoft.com/office/officeart/2005/8/layout/chevron2"/>
    <dgm:cxn modelId="{863EE0EC-321A-460C-9A54-27CF58D9508A}" type="presOf" srcId="{481476C1-79A8-4923-9183-F3E47B282505}" destId="{BA501566-610A-46AF-B639-C949D1A992F0}" srcOrd="0" destOrd="0" presId="urn:microsoft.com/office/officeart/2005/8/layout/chevron2"/>
    <dgm:cxn modelId="{79A70FAA-4C70-45E9-B429-F80EF0A5DF53}" type="presOf" srcId="{DD2E2E89-B3F9-4896-9F3D-E6C62BF37665}" destId="{9EA10043-A117-4BF8-90D0-6EF387596A49}" srcOrd="0" destOrd="0" presId="urn:microsoft.com/office/officeart/2005/8/layout/chevron2"/>
    <dgm:cxn modelId="{F34B775C-3C72-4D02-8F24-1D6C2CD4FF10}" type="presOf" srcId="{180463D1-0C36-4BF3-8376-E405B982941E}" destId="{EE86792B-4EB0-4390-B52B-1FC264B42C62}" srcOrd="0" destOrd="0" presId="urn:microsoft.com/office/officeart/2005/8/layout/chevron2"/>
    <dgm:cxn modelId="{A30468F0-8BD9-4151-B6F3-4E46946EC9A5}" srcId="{88E1C98B-5BE9-482B-ABF6-E3A291E8F468}" destId="{14904D68-7FBB-44A4-BE35-046BC680B5C9}" srcOrd="0" destOrd="0" parTransId="{10578999-3DAE-4EAF-A13E-C518D1AC6B10}" sibTransId="{1318C06A-5BB1-4F2D-BF48-5A88C6C512C6}"/>
    <dgm:cxn modelId="{7F1BA6D6-6EC9-4F0F-9F1F-653B5A8E14E5}" srcId="{180463D1-0C36-4BF3-8376-E405B982941E}" destId="{481476C1-79A8-4923-9183-F3E47B282505}" srcOrd="8" destOrd="0" parTransId="{DE2720A6-48A5-4D8F-AA1E-3EDB39AE8D17}" sibTransId="{CC770417-C496-44EE-87F9-0537E14B449B}"/>
    <dgm:cxn modelId="{7274D48C-07CA-4F4A-A84A-16FC07D04A2C}" type="presOf" srcId="{60C806D8-2C7E-4D9C-B955-FA20CB817709}" destId="{887234D4-3F49-4D0E-9A54-FE78F54C64A6}" srcOrd="0" destOrd="0" presId="urn:microsoft.com/office/officeart/2005/8/layout/chevron2"/>
    <dgm:cxn modelId="{9DBA756E-CA9B-475E-9665-37D54BEE6308}" type="presOf" srcId="{EDA05EA0-E68F-4899-9511-80CDEE377ED4}" destId="{880698BC-8921-48BB-AB5B-F41C34A0B2F5}" srcOrd="0" destOrd="0" presId="urn:microsoft.com/office/officeart/2005/8/layout/chevron2"/>
    <dgm:cxn modelId="{BA0B5B74-F029-4D6A-B248-2D7A131C9593}" type="presOf" srcId="{1047F863-465E-459C-9996-8C6F58EF474F}" destId="{9A7E27D6-7551-485A-A3CE-6CCC97BF5A58}" srcOrd="0" destOrd="0" presId="urn:microsoft.com/office/officeart/2005/8/layout/chevron2"/>
    <dgm:cxn modelId="{97BF9AD0-3136-40BC-B6A9-C9672F26A4AD}" srcId="{ABA98C38-1DAD-4E66-92B5-A9CA5FE7843D}" destId="{EE939FCE-F593-4F41-8B93-C33389D81702}" srcOrd="0" destOrd="0" parTransId="{B85B32B2-E0C9-4E82-BF89-E6E26B64FACB}" sibTransId="{DBF4E1E4-5FB4-48C3-A3E9-77D56B357710}"/>
    <dgm:cxn modelId="{965C4C80-AB94-461B-B570-8858A014E402}" type="presOf" srcId="{85BF0C46-4C35-41AC-ADA0-124FDC130B42}" destId="{D62FD458-A691-4DC0-9803-474DC31FF5B7}" srcOrd="0" destOrd="0" presId="urn:microsoft.com/office/officeart/2005/8/layout/chevron2"/>
    <dgm:cxn modelId="{9B16D3E7-262D-4649-9F67-32B4795A8490}" srcId="{B810024E-BDE3-4896-8F1A-83B3AF5CBEFE}" destId="{BF180576-5AF8-40A8-8AF0-09E6D3D05DD6}" srcOrd="0" destOrd="0" parTransId="{82A9A63C-CD21-42A4-8FEE-A6225AD62FA7}" sibTransId="{A2CFE082-C229-4D24-8C51-B745C9654ED2}"/>
    <dgm:cxn modelId="{5FF396A5-7511-4F11-9A5E-A2C20704D6C9}" srcId="{C8272007-5DE5-43E0-B108-91269EEAF062}" destId="{60C806D8-2C7E-4D9C-B955-FA20CB817709}" srcOrd="0" destOrd="0" parTransId="{5D7BA27F-71EF-4650-B648-2FC614BFD5E5}" sibTransId="{3800D4B7-21FA-4F28-BB33-3408F2B1D97A}"/>
    <dgm:cxn modelId="{E32EE761-6CCC-4B3C-ABE8-4B8E1A2D5DCC}" srcId="{180463D1-0C36-4BF3-8376-E405B982941E}" destId="{ADAC3CCC-0AE7-4390-99BF-716F35700A2B}" srcOrd="0" destOrd="0" parTransId="{C8E8A6C0-1029-4B6F-A5C3-66CFDF2EAF8D}" sibTransId="{4F96640B-7AC8-46AF-B9E3-41FDE8612126}"/>
    <dgm:cxn modelId="{1808CA96-43B9-4512-BD8C-86F2AD4D01CA}" type="presOf" srcId="{EE939FCE-F593-4F41-8B93-C33389D81702}" destId="{888DE666-E4FA-4603-9793-CE68FEA5CFFD}" srcOrd="0" destOrd="0" presId="urn:microsoft.com/office/officeart/2005/8/layout/chevron2"/>
    <dgm:cxn modelId="{151C0658-3992-4B5F-9CF7-C1E5CBAEFBEE}" srcId="{481476C1-79A8-4923-9183-F3E47B282505}" destId="{DD2E2E89-B3F9-4896-9F3D-E6C62BF37665}" srcOrd="0" destOrd="0" parTransId="{9AFABD81-3B90-48FB-B723-52B8AF582D98}" sibTransId="{B479FAF0-02E0-4BF3-B98B-06FD4EDC913D}"/>
    <dgm:cxn modelId="{1ADAA2B3-83F0-4CDA-B5F5-5D6B8F95F558}" srcId="{180463D1-0C36-4BF3-8376-E405B982941E}" destId="{ABA98C38-1DAD-4E66-92B5-A9CA5FE7843D}" srcOrd="5" destOrd="0" parTransId="{8B6E89E5-7016-4AC6-A6E7-6C7CAE0A25A7}" sibTransId="{6D9654E6-C9F1-40C9-8EBF-F8EEA4084CDB}"/>
    <dgm:cxn modelId="{04895907-6F0C-4EB0-B250-D8D639D338C3}" type="presOf" srcId="{B810024E-BDE3-4896-8F1A-83B3AF5CBEFE}" destId="{F2B653BD-D0B3-493C-A402-43FBDC33329D}" srcOrd="0" destOrd="0" presId="urn:microsoft.com/office/officeart/2005/8/layout/chevron2"/>
    <dgm:cxn modelId="{6D8D28AF-43FD-47D3-897D-A97923B1A6A0}" type="presOf" srcId="{A858D855-3B44-4EBA-B3B7-6CE8BD87C955}" destId="{EC391906-75F6-4CC4-A0BC-A449B33CB788}" srcOrd="0" destOrd="0" presId="urn:microsoft.com/office/officeart/2005/8/layout/chevron2"/>
    <dgm:cxn modelId="{E1521776-D2F8-4E40-BC92-8484465A4947}" srcId="{180463D1-0C36-4BF3-8376-E405B982941E}" destId="{88E1C98B-5BE9-482B-ABF6-E3A291E8F468}" srcOrd="2" destOrd="0" parTransId="{4D9853C6-FE51-4DF7-ADDE-DD4EAD945AF0}" sibTransId="{E5319033-BCAB-47EA-AE1F-7E98305B5602}"/>
    <dgm:cxn modelId="{9094C761-91E5-4731-A00A-B89FE6190FF5}" srcId="{180463D1-0C36-4BF3-8376-E405B982941E}" destId="{EDA05EA0-E68F-4899-9511-80CDEE377ED4}" srcOrd="7" destOrd="0" parTransId="{D52D4834-D9E7-4E1F-9BBD-D8B10168DCF3}" sibTransId="{B9C500E1-25DC-4FA0-9B64-46799F570F48}"/>
    <dgm:cxn modelId="{B9F5443B-B70C-4A5F-90BC-7A5D5D1D0FF5}" type="presOf" srcId="{ABA98C38-1DAD-4E66-92B5-A9CA5FE7843D}" destId="{BF28A3B1-6B0E-4926-8D26-2B38094E6A9F}" srcOrd="0" destOrd="0" presId="urn:microsoft.com/office/officeart/2005/8/layout/chevron2"/>
    <dgm:cxn modelId="{DEC9A417-4D27-48AF-B0FA-41B01D1B3A40}" type="presOf" srcId="{B9CEE4D6-730A-48FC-B622-04111E09CBFE}" destId="{2CC7F600-50A8-4038-970B-3EFABE286963}" srcOrd="0" destOrd="0" presId="urn:microsoft.com/office/officeart/2005/8/layout/chevron2"/>
    <dgm:cxn modelId="{BA3DB12E-D835-4258-8DD0-889AC7DA35A3}" srcId="{EDA05EA0-E68F-4899-9511-80CDEE377ED4}" destId="{03DE5CD7-ADE8-435A-AB87-AB71FA98B41F}" srcOrd="0" destOrd="0" parTransId="{FA82C8F7-D548-4808-89EE-D0ABE16F8FF4}" sibTransId="{37F0795F-49A2-4A62-9741-E33E3D857AFA}"/>
    <dgm:cxn modelId="{B452F24A-2904-4177-B7EC-B8C3353415D8}" srcId="{180463D1-0C36-4BF3-8376-E405B982941E}" destId="{B9CEE4D6-730A-48FC-B622-04111E09CBFE}" srcOrd="4" destOrd="0" parTransId="{40D1865D-9633-4DC6-A5CA-6C2064BA51EA}" sibTransId="{4A5639A4-F326-4970-99EE-9229558A9CA5}"/>
    <dgm:cxn modelId="{AEF9C441-071F-467A-B405-E088E35BAD53}" srcId="{B9CEE4D6-730A-48FC-B622-04111E09CBFE}" destId="{97CAB847-B4A5-4032-9C74-A02236806254}" srcOrd="0" destOrd="0" parTransId="{517E00F8-7772-4AC7-9A49-28EA99259C6E}" sibTransId="{29A1A4BA-FEE6-4AF2-961B-01A6BADD44F4}"/>
    <dgm:cxn modelId="{EA0EE16C-31FE-4B02-A519-6E736CA2479C}" srcId="{180463D1-0C36-4BF3-8376-E405B982941E}" destId="{C8272007-5DE5-43E0-B108-91269EEAF062}" srcOrd="9" destOrd="0" parTransId="{1984545A-5770-446E-9B51-C73FA44C3D90}" sibTransId="{AC0B4502-B3E0-4AB9-900A-A9964C91B63D}"/>
    <dgm:cxn modelId="{AB675BA7-7915-4E30-B6E8-74DEFDD38499}" type="presParOf" srcId="{EE86792B-4EB0-4390-B52B-1FC264B42C62}" destId="{EF047EBF-CB5D-4D87-9C6E-FCADFFAAFEE7}" srcOrd="0" destOrd="0" presId="urn:microsoft.com/office/officeart/2005/8/layout/chevron2"/>
    <dgm:cxn modelId="{C10DB99A-B9D0-4AB9-8E98-1E234695F06E}" type="presParOf" srcId="{EF047EBF-CB5D-4D87-9C6E-FCADFFAAFEE7}" destId="{D55D0A54-F29B-494C-8A00-90C70E4264EF}" srcOrd="0" destOrd="0" presId="urn:microsoft.com/office/officeart/2005/8/layout/chevron2"/>
    <dgm:cxn modelId="{7E976343-A74F-46F8-A6BD-F914F5DB324A}" type="presParOf" srcId="{EF047EBF-CB5D-4D87-9C6E-FCADFFAAFEE7}" destId="{EC391906-75F6-4CC4-A0BC-A449B33CB788}" srcOrd="1" destOrd="0" presId="urn:microsoft.com/office/officeart/2005/8/layout/chevron2"/>
    <dgm:cxn modelId="{BB68D3F8-62E1-4D7E-8869-19E8BE01E534}" type="presParOf" srcId="{EE86792B-4EB0-4390-B52B-1FC264B42C62}" destId="{C313C406-A34A-4896-90D7-06E71F4577E8}" srcOrd="1" destOrd="0" presId="urn:microsoft.com/office/officeart/2005/8/layout/chevron2"/>
    <dgm:cxn modelId="{F1800A7B-D76A-4DC1-96E6-ADFEB4CE55B5}" type="presParOf" srcId="{EE86792B-4EB0-4390-B52B-1FC264B42C62}" destId="{01677147-C81F-4502-84E6-6E5BF12BAFCE}" srcOrd="2" destOrd="0" presId="urn:microsoft.com/office/officeart/2005/8/layout/chevron2"/>
    <dgm:cxn modelId="{9978FD3D-ACBD-44F3-847F-777592B54716}" type="presParOf" srcId="{01677147-C81F-4502-84E6-6E5BF12BAFCE}" destId="{F2B653BD-D0B3-493C-A402-43FBDC33329D}" srcOrd="0" destOrd="0" presId="urn:microsoft.com/office/officeart/2005/8/layout/chevron2"/>
    <dgm:cxn modelId="{FCB7F34B-0EB4-4814-B533-3005CC6EC06D}" type="presParOf" srcId="{01677147-C81F-4502-84E6-6E5BF12BAFCE}" destId="{5B5D3382-E1FC-4E9C-BF87-AA624371EC5E}" srcOrd="1" destOrd="0" presId="urn:microsoft.com/office/officeart/2005/8/layout/chevron2"/>
    <dgm:cxn modelId="{57B4AE8B-179B-4459-8342-2B03FAE16AAD}" type="presParOf" srcId="{EE86792B-4EB0-4390-B52B-1FC264B42C62}" destId="{DAAE224F-7E91-4AE1-8AFC-7DD8A0B2DC4E}" srcOrd="3" destOrd="0" presId="urn:microsoft.com/office/officeart/2005/8/layout/chevron2"/>
    <dgm:cxn modelId="{CE797698-19B1-4D21-B9BC-0D908F8449E5}" type="presParOf" srcId="{EE86792B-4EB0-4390-B52B-1FC264B42C62}" destId="{06F7AC35-E618-4EAC-9999-FB2534E2B905}" srcOrd="4" destOrd="0" presId="urn:microsoft.com/office/officeart/2005/8/layout/chevron2"/>
    <dgm:cxn modelId="{29330B4C-1239-4D22-9683-A3AC89D68807}" type="presParOf" srcId="{06F7AC35-E618-4EAC-9999-FB2534E2B905}" destId="{38149327-C378-4AA9-BBA9-3230A21C31B1}" srcOrd="0" destOrd="0" presId="urn:microsoft.com/office/officeart/2005/8/layout/chevron2"/>
    <dgm:cxn modelId="{A28B32BC-B66D-4284-A7F3-825FC8B5DC55}" type="presParOf" srcId="{06F7AC35-E618-4EAC-9999-FB2534E2B905}" destId="{331A5A5C-AAC6-4DF0-81A1-CB7091F1CC93}" srcOrd="1" destOrd="0" presId="urn:microsoft.com/office/officeart/2005/8/layout/chevron2"/>
    <dgm:cxn modelId="{EAA1B2C2-DD32-47CD-85C5-F9C9FBB3D40E}" type="presParOf" srcId="{EE86792B-4EB0-4390-B52B-1FC264B42C62}" destId="{CDEB263F-DE19-4397-9CE5-B561B31AE137}" srcOrd="5" destOrd="0" presId="urn:microsoft.com/office/officeart/2005/8/layout/chevron2"/>
    <dgm:cxn modelId="{062C5A19-89BD-4961-B136-1E057AD0C4AE}" type="presParOf" srcId="{EE86792B-4EB0-4390-B52B-1FC264B42C62}" destId="{E29A5E45-8FF5-4177-B18B-BD1244234E6B}" srcOrd="6" destOrd="0" presId="urn:microsoft.com/office/officeart/2005/8/layout/chevron2"/>
    <dgm:cxn modelId="{2AEEC22E-101B-4844-B2EF-C9633D1E0A65}" type="presParOf" srcId="{E29A5E45-8FF5-4177-B18B-BD1244234E6B}" destId="{9A7E27D6-7551-485A-A3CE-6CCC97BF5A58}" srcOrd="0" destOrd="0" presId="urn:microsoft.com/office/officeart/2005/8/layout/chevron2"/>
    <dgm:cxn modelId="{C5C2AD27-7AB7-44D5-B5B4-FF6BA56C2398}" type="presParOf" srcId="{E29A5E45-8FF5-4177-B18B-BD1244234E6B}" destId="{9A0B053D-1972-4E95-8043-C814B8F416DF}" srcOrd="1" destOrd="0" presId="urn:microsoft.com/office/officeart/2005/8/layout/chevron2"/>
    <dgm:cxn modelId="{3ECF7907-4022-426F-833E-B21371607A42}" type="presParOf" srcId="{EE86792B-4EB0-4390-B52B-1FC264B42C62}" destId="{30AB98A3-9FDD-4F55-ACD4-7E6BC6B972C6}" srcOrd="7" destOrd="0" presId="urn:microsoft.com/office/officeart/2005/8/layout/chevron2"/>
    <dgm:cxn modelId="{AD662D6C-D5EB-4E16-AFD1-93153921FAD6}" type="presParOf" srcId="{EE86792B-4EB0-4390-B52B-1FC264B42C62}" destId="{6F606E2B-D3F1-4334-B46B-0FFD3C4AF148}" srcOrd="8" destOrd="0" presId="urn:microsoft.com/office/officeart/2005/8/layout/chevron2"/>
    <dgm:cxn modelId="{87254B63-5880-4DCE-9646-22ABABE57D6C}" type="presParOf" srcId="{6F606E2B-D3F1-4334-B46B-0FFD3C4AF148}" destId="{2CC7F600-50A8-4038-970B-3EFABE286963}" srcOrd="0" destOrd="0" presId="urn:microsoft.com/office/officeart/2005/8/layout/chevron2"/>
    <dgm:cxn modelId="{411FDACB-5BE1-4452-8ECC-75BD3BEA39F3}" type="presParOf" srcId="{6F606E2B-D3F1-4334-B46B-0FFD3C4AF148}" destId="{14EE3C49-DF04-4C5C-9D21-AC23E899E586}" srcOrd="1" destOrd="0" presId="urn:microsoft.com/office/officeart/2005/8/layout/chevron2"/>
    <dgm:cxn modelId="{27EFDF62-FC03-4E17-B395-D2E04791418A}" type="presParOf" srcId="{EE86792B-4EB0-4390-B52B-1FC264B42C62}" destId="{084D4075-F76F-4E9E-9CBF-13F2B7B55567}" srcOrd="9" destOrd="0" presId="urn:microsoft.com/office/officeart/2005/8/layout/chevron2"/>
    <dgm:cxn modelId="{BFD1690A-8EA5-4D36-8F80-5690C7B51889}" type="presParOf" srcId="{EE86792B-4EB0-4390-B52B-1FC264B42C62}" destId="{8E56013F-0BB2-4114-A4DA-5B14F161B5D9}" srcOrd="10" destOrd="0" presId="urn:microsoft.com/office/officeart/2005/8/layout/chevron2"/>
    <dgm:cxn modelId="{72B43F3D-2B3B-417A-92AE-001A58D80AAC}" type="presParOf" srcId="{8E56013F-0BB2-4114-A4DA-5B14F161B5D9}" destId="{BF28A3B1-6B0E-4926-8D26-2B38094E6A9F}" srcOrd="0" destOrd="0" presId="urn:microsoft.com/office/officeart/2005/8/layout/chevron2"/>
    <dgm:cxn modelId="{DE39AB78-2908-4958-8C09-FD42628C0DEA}" type="presParOf" srcId="{8E56013F-0BB2-4114-A4DA-5B14F161B5D9}" destId="{888DE666-E4FA-4603-9793-CE68FEA5CFFD}" srcOrd="1" destOrd="0" presId="urn:microsoft.com/office/officeart/2005/8/layout/chevron2"/>
    <dgm:cxn modelId="{5ED61002-A2DC-49BE-80A4-AA7B0F2D5609}" type="presParOf" srcId="{EE86792B-4EB0-4390-B52B-1FC264B42C62}" destId="{9868E656-6FDD-4293-92F0-C8E1A0D4482A}" srcOrd="11" destOrd="0" presId="urn:microsoft.com/office/officeart/2005/8/layout/chevron2"/>
    <dgm:cxn modelId="{115828E0-C609-49C0-9C9A-7D16BA910CBA}" type="presParOf" srcId="{EE86792B-4EB0-4390-B52B-1FC264B42C62}" destId="{85432CD9-8107-45A8-B0CA-A2D8C5B00F63}" srcOrd="12" destOrd="0" presId="urn:microsoft.com/office/officeart/2005/8/layout/chevron2"/>
    <dgm:cxn modelId="{EBB40341-917F-4DDD-9C4C-CF1EE24ADF49}" type="presParOf" srcId="{85432CD9-8107-45A8-B0CA-A2D8C5B00F63}" destId="{D453280A-5A32-408A-82D1-225197435015}" srcOrd="0" destOrd="0" presId="urn:microsoft.com/office/officeart/2005/8/layout/chevron2"/>
    <dgm:cxn modelId="{3C2C8804-3F9B-4E00-87BA-53AC18F46EB3}" type="presParOf" srcId="{85432CD9-8107-45A8-B0CA-A2D8C5B00F63}" destId="{D62FD458-A691-4DC0-9803-474DC31FF5B7}" srcOrd="1" destOrd="0" presId="urn:microsoft.com/office/officeart/2005/8/layout/chevron2"/>
    <dgm:cxn modelId="{9C322DAB-55CC-44E2-8C8E-C624E33AAFC1}" type="presParOf" srcId="{EE86792B-4EB0-4390-B52B-1FC264B42C62}" destId="{C845B5C2-0609-468A-98F3-5FDD2010ACA5}" srcOrd="13" destOrd="0" presId="urn:microsoft.com/office/officeart/2005/8/layout/chevron2"/>
    <dgm:cxn modelId="{947F7E5F-B485-491D-89AB-EB9B738F230A}" type="presParOf" srcId="{EE86792B-4EB0-4390-B52B-1FC264B42C62}" destId="{9D0B45E5-B85E-4F10-8DA5-E91169A0BF3D}" srcOrd="14" destOrd="0" presId="urn:microsoft.com/office/officeart/2005/8/layout/chevron2"/>
    <dgm:cxn modelId="{371B6DFE-2A31-4C98-B83B-0BBDC45AAE3C}" type="presParOf" srcId="{9D0B45E5-B85E-4F10-8DA5-E91169A0BF3D}" destId="{880698BC-8921-48BB-AB5B-F41C34A0B2F5}" srcOrd="0" destOrd="0" presId="urn:microsoft.com/office/officeart/2005/8/layout/chevron2"/>
    <dgm:cxn modelId="{91949A57-5224-449B-814C-DD06C6B95212}" type="presParOf" srcId="{9D0B45E5-B85E-4F10-8DA5-E91169A0BF3D}" destId="{B48E06A2-8CBF-4FF4-90C6-979A4B25314A}" srcOrd="1" destOrd="0" presId="urn:microsoft.com/office/officeart/2005/8/layout/chevron2"/>
    <dgm:cxn modelId="{97BC2AB3-3D43-44AE-89BA-60245001BED3}" type="presParOf" srcId="{EE86792B-4EB0-4390-B52B-1FC264B42C62}" destId="{3AFC1D05-4E50-4726-AFE9-FDA89C71DE04}" srcOrd="15" destOrd="0" presId="urn:microsoft.com/office/officeart/2005/8/layout/chevron2"/>
    <dgm:cxn modelId="{BDFF737A-88D9-459A-80C6-8FC4571D69DB}" type="presParOf" srcId="{EE86792B-4EB0-4390-B52B-1FC264B42C62}" destId="{051EF2F9-9A77-487F-89F3-14E22A0E12C7}" srcOrd="16" destOrd="0" presId="urn:microsoft.com/office/officeart/2005/8/layout/chevron2"/>
    <dgm:cxn modelId="{BF34DBE8-D7A6-49D1-BBE3-241A1128CD95}" type="presParOf" srcId="{051EF2F9-9A77-487F-89F3-14E22A0E12C7}" destId="{BA501566-610A-46AF-B639-C949D1A992F0}" srcOrd="0" destOrd="0" presId="urn:microsoft.com/office/officeart/2005/8/layout/chevron2"/>
    <dgm:cxn modelId="{8DFAE340-9206-4416-9CAB-916C58E3170E}" type="presParOf" srcId="{051EF2F9-9A77-487F-89F3-14E22A0E12C7}" destId="{9EA10043-A117-4BF8-90D0-6EF387596A49}" srcOrd="1" destOrd="0" presId="urn:microsoft.com/office/officeart/2005/8/layout/chevron2"/>
    <dgm:cxn modelId="{812463BB-B51C-43D1-97EA-1B8471EA4795}" type="presParOf" srcId="{EE86792B-4EB0-4390-B52B-1FC264B42C62}" destId="{8709836C-2C60-4BE6-8584-1337C14F4836}" srcOrd="17" destOrd="0" presId="urn:microsoft.com/office/officeart/2005/8/layout/chevron2"/>
    <dgm:cxn modelId="{CE5EFD53-D413-4FB7-A4DD-417635E69251}" type="presParOf" srcId="{EE86792B-4EB0-4390-B52B-1FC264B42C62}" destId="{FC3A0F31-98A9-4090-AFA3-7EFE5033DA97}" srcOrd="18" destOrd="0" presId="urn:microsoft.com/office/officeart/2005/8/layout/chevron2"/>
    <dgm:cxn modelId="{2B5AEEC4-5EB2-4B97-B990-674F8E9394E6}" type="presParOf" srcId="{FC3A0F31-98A9-4090-AFA3-7EFE5033DA97}" destId="{2CB210D8-0C54-4742-979A-6D348D957C5B}" srcOrd="0" destOrd="0" presId="urn:microsoft.com/office/officeart/2005/8/layout/chevron2"/>
    <dgm:cxn modelId="{ADC7515B-2832-491F-9EE7-4AC411EBB3F2}" type="presParOf" srcId="{FC3A0F31-98A9-4090-AFA3-7EFE5033DA97}" destId="{887234D4-3F49-4D0E-9A54-FE78F54C64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0200B-7E74-4DEB-A2B5-BAC9F2E43E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F486D6-C2DB-43F1-8870-6EFEB9C2D8FF}">
      <dgm:prSet phldrT="[文本]"/>
      <dgm:spPr/>
      <dgm:t>
        <a:bodyPr/>
        <a:lstStyle/>
        <a:p>
          <a:r>
            <a:rPr lang="zh-CN" altLang="en-US" dirty="0" smtClean="0"/>
            <a:t>显性反馈（</a:t>
          </a:r>
          <a:r>
            <a:rPr lang="en-US" altLang="zh-CN" dirty="0" smtClean="0"/>
            <a:t>explicit feedback)</a:t>
          </a:r>
          <a:endParaRPr lang="zh-CN" altLang="en-US" dirty="0"/>
        </a:p>
      </dgm:t>
    </dgm:pt>
    <dgm:pt modelId="{0719248A-5F82-4246-9687-F35139F75C72}" type="parTrans" cxnId="{2124DBA6-0DC5-4941-8D75-8B8D0C025F72}">
      <dgm:prSet/>
      <dgm:spPr/>
      <dgm:t>
        <a:bodyPr/>
        <a:lstStyle/>
        <a:p>
          <a:endParaRPr lang="zh-CN" altLang="en-US"/>
        </a:p>
      </dgm:t>
    </dgm:pt>
    <dgm:pt modelId="{DDD0232C-16ED-4F36-9C3C-0A7E492599E2}" type="sibTrans" cxnId="{2124DBA6-0DC5-4941-8D75-8B8D0C025F72}">
      <dgm:prSet/>
      <dgm:spPr/>
      <dgm:t>
        <a:bodyPr/>
        <a:lstStyle/>
        <a:p>
          <a:endParaRPr lang="zh-CN" altLang="en-US"/>
        </a:p>
      </dgm:t>
    </dgm:pt>
    <dgm:pt modelId="{B59297F2-4191-48B0-B938-8E373ACAA13A}">
      <dgm:prSet phldrT="[文本]"/>
      <dgm:spPr/>
      <dgm:t>
        <a:bodyPr/>
        <a:lstStyle/>
        <a:p>
          <a:r>
            <a:rPr lang="zh-CN" altLang="en-US" dirty="0" smtClean="0"/>
            <a:t>评分、喜欢</a:t>
          </a:r>
          <a:r>
            <a:rPr lang="en-US" altLang="zh-CN" dirty="0" smtClean="0"/>
            <a:t>\</a:t>
          </a:r>
          <a:r>
            <a:rPr lang="zh-CN" altLang="en-US" dirty="0" smtClean="0"/>
            <a:t>不喜欢   包含正负反馈两种类型</a:t>
          </a:r>
          <a:endParaRPr lang="zh-CN" altLang="en-US" dirty="0"/>
        </a:p>
      </dgm:t>
    </dgm:pt>
    <dgm:pt modelId="{C0D4320F-420C-45C5-97E7-E796254BDB3A}" type="parTrans" cxnId="{B16E6743-A09B-4AE4-B7D3-669C6684C02D}">
      <dgm:prSet/>
      <dgm:spPr/>
      <dgm:t>
        <a:bodyPr/>
        <a:lstStyle/>
        <a:p>
          <a:endParaRPr lang="zh-CN" altLang="en-US"/>
        </a:p>
      </dgm:t>
    </dgm:pt>
    <dgm:pt modelId="{6BD5540B-9DE3-4D7E-BD14-F7637CBEDD8E}" type="sibTrans" cxnId="{B16E6743-A09B-4AE4-B7D3-669C6684C02D}">
      <dgm:prSet/>
      <dgm:spPr/>
      <dgm:t>
        <a:bodyPr/>
        <a:lstStyle/>
        <a:p>
          <a:endParaRPr lang="zh-CN" altLang="en-US"/>
        </a:p>
      </dgm:t>
    </dgm:pt>
    <dgm:pt modelId="{6ED24239-59BE-45B3-8E3E-D1A585F846F0}">
      <dgm:prSet phldrT="[文本]"/>
      <dgm:spPr/>
      <dgm:t>
        <a:bodyPr/>
        <a:lstStyle/>
        <a:p>
          <a:r>
            <a:rPr lang="zh-CN" altLang="en-US" dirty="0" smtClean="0"/>
            <a:t>隐性反馈（</a:t>
          </a:r>
          <a:r>
            <a:rPr lang="en-US" altLang="zh-CN" dirty="0" smtClean="0"/>
            <a:t>implicit feedback)</a:t>
          </a:r>
          <a:endParaRPr lang="zh-CN" altLang="en-US" dirty="0"/>
        </a:p>
      </dgm:t>
    </dgm:pt>
    <dgm:pt modelId="{8EA9504E-4BFC-438A-99FD-A13E47D62388}" type="parTrans" cxnId="{ACC0EA0D-989C-4500-9DD1-A3F901A874E2}">
      <dgm:prSet/>
      <dgm:spPr/>
      <dgm:t>
        <a:bodyPr/>
        <a:lstStyle/>
        <a:p>
          <a:endParaRPr lang="zh-CN" altLang="en-US"/>
        </a:p>
      </dgm:t>
    </dgm:pt>
    <dgm:pt modelId="{4952CED3-FA64-49D2-AF74-C79ECDB1CA49}" type="sibTrans" cxnId="{ACC0EA0D-989C-4500-9DD1-A3F901A874E2}">
      <dgm:prSet/>
      <dgm:spPr/>
      <dgm:t>
        <a:bodyPr/>
        <a:lstStyle/>
        <a:p>
          <a:endParaRPr lang="zh-CN" altLang="en-US"/>
        </a:p>
      </dgm:t>
    </dgm:pt>
    <dgm:pt modelId="{858C92C5-DBC4-4920-8BDB-1B4DE6CE1C6B}">
      <dgm:prSet phldrT="[文本]"/>
      <dgm:spPr/>
      <dgm:t>
        <a:bodyPr/>
        <a:lstStyle/>
        <a:p>
          <a:r>
            <a:rPr lang="zh-CN" altLang="en-US" dirty="0" smtClean="0"/>
            <a:t>页面浏览         无负反馈数据</a:t>
          </a:r>
          <a:endParaRPr lang="zh-CN" altLang="en-US" dirty="0"/>
        </a:p>
      </dgm:t>
    </dgm:pt>
    <dgm:pt modelId="{4CBDB7C2-03B7-4DCA-95A1-52CEA61BA6CA}" type="parTrans" cxnId="{0D92659D-DE38-4ABA-86B7-FF6391E659C9}">
      <dgm:prSet/>
      <dgm:spPr/>
      <dgm:t>
        <a:bodyPr/>
        <a:lstStyle/>
        <a:p>
          <a:endParaRPr lang="zh-CN" altLang="en-US"/>
        </a:p>
      </dgm:t>
    </dgm:pt>
    <dgm:pt modelId="{F841842A-CE04-4879-9AFE-5D8C188533F6}" type="sibTrans" cxnId="{0D92659D-DE38-4ABA-86B7-FF6391E659C9}">
      <dgm:prSet/>
      <dgm:spPr/>
      <dgm:t>
        <a:bodyPr/>
        <a:lstStyle/>
        <a:p>
          <a:endParaRPr lang="zh-CN" altLang="en-US"/>
        </a:p>
      </dgm:t>
    </dgm:pt>
    <dgm:pt modelId="{51D20F7A-6982-40A2-97A5-E947BBD20400}" type="pres">
      <dgm:prSet presAssocID="{9800200B-7E74-4DEB-A2B5-BAC9F2E43E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F6A8A0-AC62-4E4E-8CBC-2D325638F07F}" type="pres">
      <dgm:prSet presAssocID="{50F486D6-C2DB-43F1-8870-6EFEB9C2D8F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C53997-5873-4FAC-A2B7-2225B087DAB1}" type="pres">
      <dgm:prSet presAssocID="{50F486D6-C2DB-43F1-8870-6EFEB9C2D8F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3C5D1-D9AF-47D6-91FD-71F648B424A0}" type="pres">
      <dgm:prSet presAssocID="{6ED24239-59BE-45B3-8E3E-D1A585F846F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CAB243-79B9-464F-AC6F-12E32D75E589}" type="pres">
      <dgm:prSet presAssocID="{6ED24239-59BE-45B3-8E3E-D1A585F846F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9E7C0A-951A-437D-A942-45F4222250EC}" type="presOf" srcId="{858C92C5-DBC4-4920-8BDB-1B4DE6CE1C6B}" destId="{2ECAB243-79B9-464F-AC6F-12E32D75E589}" srcOrd="0" destOrd="0" presId="urn:microsoft.com/office/officeart/2005/8/layout/vList2"/>
    <dgm:cxn modelId="{5C12B67A-E886-4369-BD1D-F00B48F36B65}" type="presOf" srcId="{50F486D6-C2DB-43F1-8870-6EFEB9C2D8FF}" destId="{6FF6A8A0-AC62-4E4E-8CBC-2D325638F07F}" srcOrd="0" destOrd="0" presId="urn:microsoft.com/office/officeart/2005/8/layout/vList2"/>
    <dgm:cxn modelId="{ACC0EA0D-989C-4500-9DD1-A3F901A874E2}" srcId="{9800200B-7E74-4DEB-A2B5-BAC9F2E43E2D}" destId="{6ED24239-59BE-45B3-8E3E-D1A585F846F0}" srcOrd="1" destOrd="0" parTransId="{8EA9504E-4BFC-438A-99FD-A13E47D62388}" sibTransId="{4952CED3-FA64-49D2-AF74-C79ECDB1CA49}"/>
    <dgm:cxn modelId="{B16E6743-A09B-4AE4-B7D3-669C6684C02D}" srcId="{50F486D6-C2DB-43F1-8870-6EFEB9C2D8FF}" destId="{B59297F2-4191-48B0-B938-8E373ACAA13A}" srcOrd="0" destOrd="0" parTransId="{C0D4320F-420C-45C5-97E7-E796254BDB3A}" sibTransId="{6BD5540B-9DE3-4D7E-BD14-F7637CBEDD8E}"/>
    <dgm:cxn modelId="{0D92659D-DE38-4ABA-86B7-FF6391E659C9}" srcId="{6ED24239-59BE-45B3-8E3E-D1A585F846F0}" destId="{858C92C5-DBC4-4920-8BDB-1B4DE6CE1C6B}" srcOrd="0" destOrd="0" parTransId="{4CBDB7C2-03B7-4DCA-95A1-52CEA61BA6CA}" sibTransId="{F841842A-CE04-4879-9AFE-5D8C188533F6}"/>
    <dgm:cxn modelId="{8706A407-0BA2-4A42-AFB5-17A1F64319FD}" type="presOf" srcId="{9800200B-7E74-4DEB-A2B5-BAC9F2E43E2D}" destId="{51D20F7A-6982-40A2-97A5-E947BBD20400}" srcOrd="0" destOrd="0" presId="urn:microsoft.com/office/officeart/2005/8/layout/vList2"/>
    <dgm:cxn modelId="{9719FCF5-A742-4AFC-B4AC-4F7930BF21F4}" type="presOf" srcId="{6ED24239-59BE-45B3-8E3E-D1A585F846F0}" destId="{8B23C5D1-D9AF-47D6-91FD-71F648B424A0}" srcOrd="0" destOrd="0" presId="urn:microsoft.com/office/officeart/2005/8/layout/vList2"/>
    <dgm:cxn modelId="{2124DBA6-0DC5-4941-8D75-8B8D0C025F72}" srcId="{9800200B-7E74-4DEB-A2B5-BAC9F2E43E2D}" destId="{50F486D6-C2DB-43F1-8870-6EFEB9C2D8FF}" srcOrd="0" destOrd="0" parTransId="{0719248A-5F82-4246-9687-F35139F75C72}" sibTransId="{DDD0232C-16ED-4F36-9C3C-0A7E492599E2}"/>
    <dgm:cxn modelId="{F73FF394-8DD5-4D9A-9E4E-390D9BFED1E3}" type="presOf" srcId="{B59297F2-4191-48B0-B938-8E373ACAA13A}" destId="{71C53997-5873-4FAC-A2B7-2225B087DAB1}" srcOrd="0" destOrd="0" presId="urn:microsoft.com/office/officeart/2005/8/layout/vList2"/>
    <dgm:cxn modelId="{FB554994-0AC5-40C6-952E-6908C3764544}" type="presParOf" srcId="{51D20F7A-6982-40A2-97A5-E947BBD20400}" destId="{6FF6A8A0-AC62-4E4E-8CBC-2D325638F07F}" srcOrd="0" destOrd="0" presId="urn:microsoft.com/office/officeart/2005/8/layout/vList2"/>
    <dgm:cxn modelId="{E958635E-F57A-4157-8560-8F8E9AB8676E}" type="presParOf" srcId="{51D20F7A-6982-40A2-97A5-E947BBD20400}" destId="{71C53997-5873-4FAC-A2B7-2225B087DAB1}" srcOrd="1" destOrd="0" presId="urn:microsoft.com/office/officeart/2005/8/layout/vList2"/>
    <dgm:cxn modelId="{5BCBE8E1-011B-44B0-B2C9-77579013C2D5}" type="presParOf" srcId="{51D20F7A-6982-40A2-97A5-E947BBD20400}" destId="{8B23C5D1-D9AF-47D6-91FD-71F648B424A0}" srcOrd="2" destOrd="0" presId="urn:microsoft.com/office/officeart/2005/8/layout/vList2"/>
    <dgm:cxn modelId="{CD0C99AC-0283-4319-8FE1-1962652485CB}" type="presParOf" srcId="{51D20F7A-6982-40A2-97A5-E947BBD20400}" destId="{2ECAB243-79B9-464F-AC6F-12E32D75E5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00200B-7E74-4DEB-A2B5-BAC9F2E43E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F486D6-C2DB-43F1-8870-6EFEB9C2D8FF}">
      <dgm:prSet phldrT="[文本]"/>
      <dgm:spPr/>
      <dgm:t>
        <a:bodyPr/>
        <a:lstStyle/>
        <a:p>
          <a:r>
            <a:rPr lang="zh-CN" altLang="en-US" dirty="0" smtClean="0"/>
            <a:t>基于领域的算法</a:t>
          </a:r>
          <a:r>
            <a:rPr lang="en-US" altLang="zh-CN" dirty="0" smtClean="0"/>
            <a:t>(Neighborhood based)</a:t>
          </a:r>
          <a:endParaRPr lang="zh-CN" altLang="en-US" dirty="0"/>
        </a:p>
      </dgm:t>
    </dgm:pt>
    <dgm:pt modelId="{0719248A-5F82-4246-9687-F35139F75C72}" type="parTrans" cxnId="{2124DBA6-0DC5-4941-8D75-8B8D0C025F72}">
      <dgm:prSet/>
      <dgm:spPr/>
      <dgm:t>
        <a:bodyPr/>
        <a:lstStyle/>
        <a:p>
          <a:endParaRPr lang="zh-CN" altLang="en-US"/>
        </a:p>
      </dgm:t>
    </dgm:pt>
    <dgm:pt modelId="{DDD0232C-16ED-4F36-9C3C-0A7E492599E2}" type="sibTrans" cxnId="{2124DBA6-0DC5-4941-8D75-8B8D0C025F72}">
      <dgm:prSet/>
      <dgm:spPr/>
      <dgm:t>
        <a:bodyPr/>
        <a:lstStyle/>
        <a:p>
          <a:endParaRPr lang="zh-CN" altLang="en-US"/>
        </a:p>
      </dgm:t>
    </dgm:pt>
    <dgm:pt modelId="{B59297F2-4191-48B0-B938-8E373ACAA13A}">
      <dgm:prSet phldrT="[文本]"/>
      <dgm:spPr/>
      <dgm:t>
        <a:bodyPr/>
        <a:lstStyle/>
        <a:p>
          <a:r>
            <a:rPr lang="zh-CN" altLang="en-US" dirty="0" smtClean="0"/>
            <a:t>基于用户的协同过滤算法  </a:t>
          </a:r>
          <a:r>
            <a:rPr lang="en-US" altLang="zh-CN" dirty="0" smtClean="0"/>
            <a:t>(</a:t>
          </a:r>
          <a:r>
            <a:rPr lang="en-US" altLang="zh-CN" dirty="0" err="1" smtClean="0"/>
            <a:t>UserCF</a:t>
          </a:r>
          <a:r>
            <a:rPr lang="en-US" altLang="zh-CN" dirty="0" smtClean="0"/>
            <a:t>)     </a:t>
          </a:r>
          <a:r>
            <a:rPr lang="zh-CN" altLang="en-US" dirty="0" smtClean="0"/>
            <a:t>研究重点：用户相似度计算，</a:t>
          </a:r>
          <a:r>
            <a:rPr lang="en-US" altLang="zh-CN" dirty="0" smtClean="0"/>
            <a:t>K</a:t>
          </a:r>
          <a:r>
            <a:rPr lang="zh-CN" altLang="en-US" dirty="0" smtClean="0"/>
            <a:t>值</a:t>
          </a:r>
          <a:endParaRPr lang="zh-CN" altLang="en-US" dirty="0"/>
        </a:p>
      </dgm:t>
    </dgm:pt>
    <dgm:pt modelId="{C0D4320F-420C-45C5-97E7-E796254BDB3A}" type="parTrans" cxnId="{B16E6743-A09B-4AE4-B7D3-669C6684C02D}">
      <dgm:prSet/>
      <dgm:spPr/>
      <dgm:t>
        <a:bodyPr/>
        <a:lstStyle/>
        <a:p>
          <a:endParaRPr lang="zh-CN" altLang="en-US"/>
        </a:p>
      </dgm:t>
    </dgm:pt>
    <dgm:pt modelId="{6BD5540B-9DE3-4D7E-BD14-F7637CBEDD8E}" type="sibTrans" cxnId="{B16E6743-A09B-4AE4-B7D3-669C6684C02D}">
      <dgm:prSet/>
      <dgm:spPr/>
      <dgm:t>
        <a:bodyPr/>
        <a:lstStyle/>
        <a:p>
          <a:endParaRPr lang="zh-CN" altLang="en-US"/>
        </a:p>
      </dgm:t>
    </dgm:pt>
    <dgm:pt modelId="{6ED24239-59BE-45B3-8E3E-D1A585F846F0}">
      <dgm:prSet phldrT="[文本]"/>
      <dgm:spPr/>
      <dgm:t>
        <a:bodyPr/>
        <a:lstStyle/>
        <a:p>
          <a:r>
            <a:rPr lang="zh-CN" altLang="en-US" dirty="0" smtClean="0"/>
            <a:t>隐语义模型</a:t>
          </a:r>
          <a:r>
            <a:rPr lang="en-US" altLang="zh-CN" dirty="0" smtClean="0"/>
            <a:t>(Latent Factor Model)</a:t>
          </a:r>
          <a:endParaRPr lang="zh-CN" altLang="en-US" dirty="0"/>
        </a:p>
      </dgm:t>
    </dgm:pt>
    <dgm:pt modelId="{8EA9504E-4BFC-438A-99FD-A13E47D62388}" type="parTrans" cxnId="{ACC0EA0D-989C-4500-9DD1-A3F901A874E2}">
      <dgm:prSet/>
      <dgm:spPr/>
      <dgm:t>
        <a:bodyPr/>
        <a:lstStyle/>
        <a:p>
          <a:endParaRPr lang="zh-CN" altLang="en-US"/>
        </a:p>
      </dgm:t>
    </dgm:pt>
    <dgm:pt modelId="{4952CED3-FA64-49D2-AF74-C79ECDB1CA49}" type="sibTrans" cxnId="{ACC0EA0D-989C-4500-9DD1-A3F901A874E2}">
      <dgm:prSet/>
      <dgm:spPr/>
      <dgm:t>
        <a:bodyPr/>
        <a:lstStyle/>
        <a:p>
          <a:endParaRPr lang="zh-CN" altLang="en-US"/>
        </a:p>
      </dgm:t>
    </dgm:pt>
    <dgm:pt modelId="{858C92C5-DBC4-4920-8BDB-1B4DE6CE1C6B}">
      <dgm:prSet phldrT="[文本]"/>
      <dgm:spPr/>
      <dgm:t>
        <a:bodyPr/>
        <a:lstStyle/>
        <a:p>
          <a:r>
            <a:rPr lang="zh-CN" altLang="en-US" dirty="0" smtClean="0"/>
            <a:t>隐含语义分析  用于确定用户的兴趣模型（物品分类，兴趣权重</a:t>
          </a:r>
          <a:r>
            <a:rPr lang="en-US" altLang="zh-CN" dirty="0" smtClean="0"/>
            <a:t>….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CBDB7C2-03B7-4DCA-95A1-52CEA61BA6CA}" type="parTrans" cxnId="{0D92659D-DE38-4ABA-86B7-FF6391E659C9}">
      <dgm:prSet/>
      <dgm:spPr/>
      <dgm:t>
        <a:bodyPr/>
        <a:lstStyle/>
        <a:p>
          <a:endParaRPr lang="zh-CN" altLang="en-US"/>
        </a:p>
      </dgm:t>
    </dgm:pt>
    <dgm:pt modelId="{F841842A-CE04-4879-9AFE-5D8C188533F6}" type="sibTrans" cxnId="{0D92659D-DE38-4ABA-86B7-FF6391E659C9}">
      <dgm:prSet/>
      <dgm:spPr/>
      <dgm:t>
        <a:bodyPr/>
        <a:lstStyle/>
        <a:p>
          <a:endParaRPr lang="zh-CN" altLang="en-US"/>
        </a:p>
      </dgm:t>
    </dgm:pt>
    <dgm:pt modelId="{FAF30BCE-F073-4555-9261-20F7C17C63FE}">
      <dgm:prSet phldrT="[文本]"/>
      <dgm:spPr/>
      <dgm:t>
        <a:bodyPr/>
        <a:lstStyle/>
        <a:p>
          <a:r>
            <a:rPr lang="zh-CN" altLang="en-US" dirty="0" smtClean="0"/>
            <a:t>基于物品的协同过滤算法  </a:t>
          </a:r>
          <a:r>
            <a:rPr lang="en-US" altLang="zh-CN" dirty="0" smtClean="0"/>
            <a:t>(</a:t>
          </a:r>
          <a:r>
            <a:rPr lang="en-US" altLang="zh-CN" dirty="0" err="1" smtClean="0"/>
            <a:t>ItemCF</a:t>
          </a:r>
          <a:r>
            <a:rPr lang="en-US" altLang="zh-CN" dirty="0" smtClean="0"/>
            <a:t>)     </a:t>
          </a:r>
          <a:r>
            <a:rPr lang="zh-CN" altLang="en-US" dirty="0" smtClean="0"/>
            <a:t>研究重点：物品相似度计算</a:t>
          </a:r>
          <a:endParaRPr lang="zh-CN" altLang="en-US" dirty="0"/>
        </a:p>
      </dgm:t>
    </dgm:pt>
    <dgm:pt modelId="{C4A0FC56-5F75-4609-8DEF-5AA6A485DF59}" type="parTrans" cxnId="{6D06325D-BC5D-48FE-9174-9ED9DF40FE09}">
      <dgm:prSet/>
      <dgm:spPr/>
      <dgm:t>
        <a:bodyPr/>
        <a:lstStyle/>
        <a:p>
          <a:endParaRPr lang="zh-CN" altLang="en-US"/>
        </a:p>
      </dgm:t>
    </dgm:pt>
    <dgm:pt modelId="{DF084806-07C2-463B-96DB-B7F61494A67E}" type="sibTrans" cxnId="{6D06325D-BC5D-48FE-9174-9ED9DF40FE09}">
      <dgm:prSet/>
      <dgm:spPr/>
      <dgm:t>
        <a:bodyPr/>
        <a:lstStyle/>
        <a:p>
          <a:endParaRPr lang="zh-CN" altLang="en-US"/>
        </a:p>
      </dgm:t>
    </dgm:pt>
    <dgm:pt modelId="{3491E182-D8DB-4048-988E-DB9C43D87924}">
      <dgm:prSet/>
      <dgm:spPr/>
      <dgm:t>
        <a:bodyPr/>
        <a:lstStyle/>
        <a:p>
          <a:r>
            <a:rPr lang="zh-CN" altLang="en-US" dirty="0" smtClean="0"/>
            <a:t>基于图的模型</a:t>
          </a:r>
          <a:r>
            <a:rPr lang="en-US" altLang="zh-CN" dirty="0" smtClean="0"/>
            <a:t>(Graph based Model)</a:t>
          </a:r>
        </a:p>
        <a:p>
          <a:endParaRPr lang="zh-CN" altLang="en-US" dirty="0"/>
        </a:p>
      </dgm:t>
    </dgm:pt>
    <dgm:pt modelId="{66788134-AC64-4FB3-8C07-D7ACE39ED068}" type="parTrans" cxnId="{B2C64D3F-031A-4D19-9AB7-0C8F3A362C1C}">
      <dgm:prSet/>
      <dgm:spPr/>
      <dgm:t>
        <a:bodyPr/>
        <a:lstStyle/>
        <a:p>
          <a:endParaRPr lang="zh-CN" altLang="en-US"/>
        </a:p>
      </dgm:t>
    </dgm:pt>
    <dgm:pt modelId="{3285A19B-9925-41D9-B3E1-6598915D3139}" type="sibTrans" cxnId="{B2C64D3F-031A-4D19-9AB7-0C8F3A362C1C}">
      <dgm:prSet/>
      <dgm:spPr/>
      <dgm:t>
        <a:bodyPr/>
        <a:lstStyle/>
        <a:p>
          <a:endParaRPr lang="zh-CN" altLang="en-US"/>
        </a:p>
      </dgm:t>
    </dgm:pt>
    <dgm:pt modelId="{70FBF0BB-4BFB-449C-A192-0B4EB50F2978}">
      <dgm:prSet phldrT="[文本]"/>
      <dgm:spPr/>
      <dgm:t>
        <a:bodyPr/>
        <a:lstStyle/>
        <a:p>
          <a:r>
            <a:rPr lang="zh-CN" altLang="en-US" dirty="0" smtClean="0"/>
            <a:t>两种算法的侧重性不同，在实际实用中需要提前考虑。</a:t>
          </a:r>
          <a:endParaRPr lang="zh-CN" altLang="en-US" dirty="0"/>
        </a:p>
      </dgm:t>
    </dgm:pt>
    <dgm:pt modelId="{868B4CF8-86DE-4685-A406-1BCD64D7E35D}" type="parTrans" cxnId="{C500E840-0817-41C6-B773-24782285B9E3}">
      <dgm:prSet/>
      <dgm:spPr/>
      <dgm:t>
        <a:bodyPr/>
        <a:lstStyle/>
        <a:p>
          <a:endParaRPr lang="zh-CN" altLang="en-US"/>
        </a:p>
      </dgm:t>
    </dgm:pt>
    <dgm:pt modelId="{41ADDAA4-1B61-4FD7-8FCF-F635F27246BB}" type="sibTrans" cxnId="{C500E840-0817-41C6-B773-24782285B9E3}">
      <dgm:prSet/>
      <dgm:spPr/>
      <dgm:t>
        <a:bodyPr/>
        <a:lstStyle/>
        <a:p>
          <a:endParaRPr lang="zh-CN" altLang="en-US"/>
        </a:p>
      </dgm:t>
    </dgm:pt>
    <dgm:pt modelId="{51D20F7A-6982-40A2-97A5-E947BBD20400}" type="pres">
      <dgm:prSet presAssocID="{9800200B-7E74-4DEB-A2B5-BAC9F2E43E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F6A8A0-AC62-4E4E-8CBC-2D325638F07F}" type="pres">
      <dgm:prSet presAssocID="{50F486D6-C2DB-43F1-8870-6EFEB9C2D8FF}" presName="parentText" presStyleLbl="node1" presStyleIdx="0" presStyleCnt="3" custLinFactNeighborX="-78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C53997-5873-4FAC-A2B7-2225B087DAB1}" type="pres">
      <dgm:prSet presAssocID="{50F486D6-C2DB-43F1-8870-6EFEB9C2D8F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3C5D1-D9AF-47D6-91FD-71F648B424A0}" type="pres">
      <dgm:prSet presAssocID="{6ED24239-59BE-45B3-8E3E-D1A585F846F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CAB243-79B9-464F-AC6F-12E32D75E589}" type="pres">
      <dgm:prSet presAssocID="{6ED24239-59BE-45B3-8E3E-D1A585F846F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8FC6E7-36DF-46EE-B342-176194FA1EFA}" type="pres">
      <dgm:prSet presAssocID="{3491E182-D8DB-4048-988E-DB9C43D879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05FC7A-718B-4A75-A1A4-04A3E21C75A5}" type="presOf" srcId="{6ED24239-59BE-45B3-8E3E-D1A585F846F0}" destId="{8B23C5D1-D9AF-47D6-91FD-71F648B424A0}" srcOrd="0" destOrd="0" presId="urn:microsoft.com/office/officeart/2005/8/layout/vList2"/>
    <dgm:cxn modelId="{A19D22A4-652A-405E-AEB6-382BAE88DDBA}" type="presOf" srcId="{50F486D6-C2DB-43F1-8870-6EFEB9C2D8FF}" destId="{6FF6A8A0-AC62-4E4E-8CBC-2D325638F07F}" srcOrd="0" destOrd="0" presId="urn:microsoft.com/office/officeart/2005/8/layout/vList2"/>
    <dgm:cxn modelId="{ACC0EA0D-989C-4500-9DD1-A3F901A874E2}" srcId="{9800200B-7E74-4DEB-A2B5-BAC9F2E43E2D}" destId="{6ED24239-59BE-45B3-8E3E-D1A585F846F0}" srcOrd="1" destOrd="0" parTransId="{8EA9504E-4BFC-438A-99FD-A13E47D62388}" sibTransId="{4952CED3-FA64-49D2-AF74-C79ECDB1CA49}"/>
    <dgm:cxn modelId="{13279223-E7F6-4644-9CFE-7D4C2C5219B7}" type="presOf" srcId="{9800200B-7E74-4DEB-A2B5-BAC9F2E43E2D}" destId="{51D20F7A-6982-40A2-97A5-E947BBD20400}" srcOrd="0" destOrd="0" presId="urn:microsoft.com/office/officeart/2005/8/layout/vList2"/>
    <dgm:cxn modelId="{B16E6743-A09B-4AE4-B7D3-669C6684C02D}" srcId="{50F486D6-C2DB-43F1-8870-6EFEB9C2D8FF}" destId="{B59297F2-4191-48B0-B938-8E373ACAA13A}" srcOrd="0" destOrd="0" parTransId="{C0D4320F-420C-45C5-97E7-E796254BDB3A}" sibTransId="{6BD5540B-9DE3-4D7E-BD14-F7637CBEDD8E}"/>
    <dgm:cxn modelId="{B2C64D3F-031A-4D19-9AB7-0C8F3A362C1C}" srcId="{9800200B-7E74-4DEB-A2B5-BAC9F2E43E2D}" destId="{3491E182-D8DB-4048-988E-DB9C43D87924}" srcOrd="2" destOrd="0" parTransId="{66788134-AC64-4FB3-8C07-D7ACE39ED068}" sibTransId="{3285A19B-9925-41D9-B3E1-6598915D3139}"/>
    <dgm:cxn modelId="{17F66445-AF5C-4E00-8221-F362DC1E0139}" type="presOf" srcId="{3491E182-D8DB-4048-988E-DB9C43D87924}" destId="{888FC6E7-36DF-46EE-B342-176194FA1EFA}" srcOrd="0" destOrd="0" presId="urn:microsoft.com/office/officeart/2005/8/layout/vList2"/>
    <dgm:cxn modelId="{C500E840-0817-41C6-B773-24782285B9E3}" srcId="{50F486D6-C2DB-43F1-8870-6EFEB9C2D8FF}" destId="{70FBF0BB-4BFB-449C-A192-0B4EB50F2978}" srcOrd="2" destOrd="0" parTransId="{868B4CF8-86DE-4685-A406-1BCD64D7E35D}" sibTransId="{41ADDAA4-1B61-4FD7-8FCF-F635F27246BB}"/>
    <dgm:cxn modelId="{0D92659D-DE38-4ABA-86B7-FF6391E659C9}" srcId="{6ED24239-59BE-45B3-8E3E-D1A585F846F0}" destId="{858C92C5-DBC4-4920-8BDB-1B4DE6CE1C6B}" srcOrd="0" destOrd="0" parTransId="{4CBDB7C2-03B7-4DCA-95A1-52CEA61BA6CA}" sibTransId="{F841842A-CE04-4879-9AFE-5D8C188533F6}"/>
    <dgm:cxn modelId="{8B1D2B94-CC74-4CEE-B458-20491AC6251D}" type="presOf" srcId="{70FBF0BB-4BFB-449C-A192-0B4EB50F2978}" destId="{71C53997-5873-4FAC-A2B7-2225B087DAB1}" srcOrd="0" destOrd="2" presId="urn:microsoft.com/office/officeart/2005/8/layout/vList2"/>
    <dgm:cxn modelId="{2124DBA6-0DC5-4941-8D75-8B8D0C025F72}" srcId="{9800200B-7E74-4DEB-A2B5-BAC9F2E43E2D}" destId="{50F486D6-C2DB-43F1-8870-6EFEB9C2D8FF}" srcOrd="0" destOrd="0" parTransId="{0719248A-5F82-4246-9687-F35139F75C72}" sibTransId="{DDD0232C-16ED-4F36-9C3C-0A7E492599E2}"/>
    <dgm:cxn modelId="{B66596E4-B392-4FE2-A8C0-A0709F36D500}" type="presOf" srcId="{B59297F2-4191-48B0-B938-8E373ACAA13A}" destId="{71C53997-5873-4FAC-A2B7-2225B087DAB1}" srcOrd="0" destOrd="0" presId="urn:microsoft.com/office/officeart/2005/8/layout/vList2"/>
    <dgm:cxn modelId="{76AF311E-D0B9-42A4-9E36-826E1FD04A26}" type="presOf" srcId="{858C92C5-DBC4-4920-8BDB-1B4DE6CE1C6B}" destId="{2ECAB243-79B9-464F-AC6F-12E32D75E589}" srcOrd="0" destOrd="0" presId="urn:microsoft.com/office/officeart/2005/8/layout/vList2"/>
    <dgm:cxn modelId="{B88A2C01-60B1-48E7-8E8E-719C119A4CB0}" type="presOf" srcId="{FAF30BCE-F073-4555-9261-20F7C17C63FE}" destId="{71C53997-5873-4FAC-A2B7-2225B087DAB1}" srcOrd="0" destOrd="1" presId="urn:microsoft.com/office/officeart/2005/8/layout/vList2"/>
    <dgm:cxn modelId="{6D06325D-BC5D-48FE-9174-9ED9DF40FE09}" srcId="{50F486D6-C2DB-43F1-8870-6EFEB9C2D8FF}" destId="{FAF30BCE-F073-4555-9261-20F7C17C63FE}" srcOrd="1" destOrd="0" parTransId="{C4A0FC56-5F75-4609-8DEF-5AA6A485DF59}" sibTransId="{DF084806-07C2-463B-96DB-B7F61494A67E}"/>
    <dgm:cxn modelId="{71C8CD1A-DBEA-4BE2-AB70-4A13A77E9B5E}" type="presParOf" srcId="{51D20F7A-6982-40A2-97A5-E947BBD20400}" destId="{6FF6A8A0-AC62-4E4E-8CBC-2D325638F07F}" srcOrd="0" destOrd="0" presId="urn:microsoft.com/office/officeart/2005/8/layout/vList2"/>
    <dgm:cxn modelId="{25F9734E-52F6-46EF-8748-0932F6E6CA9A}" type="presParOf" srcId="{51D20F7A-6982-40A2-97A5-E947BBD20400}" destId="{71C53997-5873-4FAC-A2B7-2225B087DAB1}" srcOrd="1" destOrd="0" presId="urn:microsoft.com/office/officeart/2005/8/layout/vList2"/>
    <dgm:cxn modelId="{AB3F752B-C245-4036-B0F7-02B1EB34C01C}" type="presParOf" srcId="{51D20F7A-6982-40A2-97A5-E947BBD20400}" destId="{8B23C5D1-D9AF-47D6-91FD-71F648B424A0}" srcOrd="2" destOrd="0" presId="urn:microsoft.com/office/officeart/2005/8/layout/vList2"/>
    <dgm:cxn modelId="{6BCF5E62-F115-490A-B83A-EB2854CA99B0}" type="presParOf" srcId="{51D20F7A-6982-40A2-97A5-E947BBD20400}" destId="{2ECAB243-79B9-464F-AC6F-12E32D75E589}" srcOrd="3" destOrd="0" presId="urn:microsoft.com/office/officeart/2005/8/layout/vList2"/>
    <dgm:cxn modelId="{E5EC408A-36F3-48FC-83E1-2254A48F2D78}" type="presParOf" srcId="{51D20F7A-6982-40A2-97A5-E947BBD20400}" destId="{888FC6E7-36DF-46EE-B342-176194FA1EF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A7AC90-6475-4711-97D6-DABDD52B9D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9B594C-571E-428F-BDAC-95896E3BF577}">
      <dgm:prSet phldrT="[文本]"/>
      <dgm:spPr/>
      <dgm:t>
        <a:bodyPr/>
        <a:lstStyle/>
        <a:p>
          <a:r>
            <a:rPr lang="zh-CN" altLang="en-US" dirty="0" smtClean="0"/>
            <a:t>基于标签的推荐</a:t>
          </a:r>
          <a:endParaRPr lang="zh-CN" altLang="en-US" dirty="0"/>
        </a:p>
      </dgm:t>
    </dgm:pt>
    <dgm:pt modelId="{3B786DE6-FAD5-42DB-90BF-899F7503322E}" type="parTrans" cxnId="{A7FD4CEF-6163-4408-BE93-6BBBA80C337E}">
      <dgm:prSet/>
      <dgm:spPr/>
      <dgm:t>
        <a:bodyPr/>
        <a:lstStyle/>
        <a:p>
          <a:endParaRPr lang="zh-CN" altLang="en-US"/>
        </a:p>
      </dgm:t>
    </dgm:pt>
    <dgm:pt modelId="{012905E4-E31E-4770-8D58-FA41C4A25B16}" type="sibTrans" cxnId="{A7FD4CEF-6163-4408-BE93-6BBBA80C337E}">
      <dgm:prSet/>
      <dgm:spPr/>
      <dgm:t>
        <a:bodyPr/>
        <a:lstStyle/>
        <a:p>
          <a:endParaRPr lang="zh-CN" altLang="en-US"/>
        </a:p>
      </dgm:t>
    </dgm:pt>
    <dgm:pt modelId="{91471CF4-E0F9-48DD-874C-A31CEFAA7033}">
      <dgm:prSet phldrT="[文本]"/>
      <dgm:spPr/>
      <dgm:t>
        <a:bodyPr/>
        <a:lstStyle/>
        <a:p>
          <a:r>
            <a:rPr lang="zh-CN" altLang="en-US" dirty="0" smtClean="0"/>
            <a:t>如何利用用户的标签数据进行推荐</a:t>
          </a:r>
          <a:endParaRPr lang="zh-CN" altLang="en-US" dirty="0"/>
        </a:p>
      </dgm:t>
    </dgm:pt>
    <dgm:pt modelId="{CC41C6AE-F4AF-42AB-A10D-559A6DDAD481}" type="parTrans" cxnId="{9E2878DF-4356-4075-81BF-9E82744AA351}">
      <dgm:prSet/>
      <dgm:spPr/>
      <dgm:t>
        <a:bodyPr/>
        <a:lstStyle/>
        <a:p>
          <a:endParaRPr lang="zh-CN" altLang="en-US"/>
        </a:p>
      </dgm:t>
    </dgm:pt>
    <dgm:pt modelId="{52391FB5-6BD2-42F6-91A1-A865158F5BDA}" type="sibTrans" cxnId="{9E2878DF-4356-4075-81BF-9E82744AA351}">
      <dgm:prSet/>
      <dgm:spPr/>
      <dgm:t>
        <a:bodyPr/>
        <a:lstStyle/>
        <a:p>
          <a:endParaRPr lang="zh-CN" altLang="en-US"/>
        </a:p>
      </dgm:t>
    </dgm:pt>
    <dgm:pt modelId="{DEAAF419-1579-47D9-A9ED-4972BC3852A5}">
      <dgm:prSet phldrT="[文本]"/>
      <dgm:spPr/>
      <dgm:t>
        <a:bodyPr/>
        <a:lstStyle/>
        <a:p>
          <a:r>
            <a:rPr lang="zh-CN" altLang="en-US" dirty="0" smtClean="0"/>
            <a:t>标签推荐</a:t>
          </a:r>
          <a:endParaRPr lang="zh-CN" altLang="en-US" dirty="0"/>
        </a:p>
      </dgm:t>
    </dgm:pt>
    <dgm:pt modelId="{0580B371-79C0-44C1-A673-B153562E08DD}" type="parTrans" cxnId="{25C512C1-DAA9-45C2-AD15-7AE6E6976DDD}">
      <dgm:prSet/>
      <dgm:spPr/>
      <dgm:t>
        <a:bodyPr/>
        <a:lstStyle/>
        <a:p>
          <a:endParaRPr lang="zh-CN" altLang="en-US"/>
        </a:p>
      </dgm:t>
    </dgm:pt>
    <dgm:pt modelId="{F2353DBC-696D-41CE-BBFE-0C0D3A5E1865}" type="sibTrans" cxnId="{25C512C1-DAA9-45C2-AD15-7AE6E6976DDD}">
      <dgm:prSet/>
      <dgm:spPr/>
      <dgm:t>
        <a:bodyPr/>
        <a:lstStyle/>
        <a:p>
          <a:endParaRPr lang="zh-CN" altLang="en-US"/>
        </a:p>
      </dgm:t>
    </dgm:pt>
    <dgm:pt modelId="{26C3A887-9B93-4DC7-9EEB-D08FB6146FD8}">
      <dgm:prSet phldrT="[文本]"/>
      <dgm:spPr/>
      <dgm:t>
        <a:bodyPr/>
        <a:lstStyle/>
        <a:p>
          <a:r>
            <a:rPr lang="zh-CN" altLang="en-US" dirty="0" smtClean="0"/>
            <a:t>向用户推荐合适的标签</a:t>
          </a:r>
          <a:endParaRPr lang="zh-CN" altLang="en-US" dirty="0"/>
        </a:p>
      </dgm:t>
    </dgm:pt>
    <dgm:pt modelId="{4E197E81-DB08-4187-A6B4-51EA780E19D2}" type="parTrans" cxnId="{2FED473A-1F12-4309-B32A-21CAD0F71DAF}">
      <dgm:prSet/>
      <dgm:spPr/>
      <dgm:t>
        <a:bodyPr/>
        <a:lstStyle/>
        <a:p>
          <a:endParaRPr lang="zh-CN" altLang="en-US"/>
        </a:p>
      </dgm:t>
    </dgm:pt>
    <dgm:pt modelId="{B6280006-9DAB-47AF-9CC7-602D63411E84}" type="sibTrans" cxnId="{2FED473A-1F12-4309-B32A-21CAD0F71DAF}">
      <dgm:prSet/>
      <dgm:spPr/>
      <dgm:t>
        <a:bodyPr/>
        <a:lstStyle/>
        <a:p>
          <a:endParaRPr lang="zh-CN" altLang="en-US"/>
        </a:p>
      </dgm:t>
    </dgm:pt>
    <dgm:pt modelId="{5C08F19C-EABC-4D60-B105-A06E830795A2}" type="pres">
      <dgm:prSet presAssocID="{02A7AC90-6475-4711-97D6-DABDD52B9D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628B6F-CD1F-4347-B4FE-B463905657A9}" type="pres">
      <dgm:prSet presAssocID="{B49B594C-571E-428F-BDAC-95896E3BF5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0771C-2138-440B-868D-F0997360CD3C}" type="pres">
      <dgm:prSet presAssocID="{B49B594C-571E-428F-BDAC-95896E3BF57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84391-9815-440C-8279-DEB080E65572}" type="pres">
      <dgm:prSet presAssocID="{DEAAF419-1579-47D9-A9ED-4972BC3852A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96DE1-63AA-4D05-BA40-5DDCA03FD34F}" type="pres">
      <dgm:prSet presAssocID="{DEAAF419-1579-47D9-A9ED-4972BC3852A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56099D-67E8-4FBF-AED7-A82831578A8B}" type="presOf" srcId="{02A7AC90-6475-4711-97D6-DABDD52B9D3E}" destId="{5C08F19C-EABC-4D60-B105-A06E830795A2}" srcOrd="0" destOrd="0" presId="urn:microsoft.com/office/officeart/2005/8/layout/vList2"/>
    <dgm:cxn modelId="{174C3101-507B-41B6-8003-E677B5D0212B}" type="presOf" srcId="{B49B594C-571E-428F-BDAC-95896E3BF577}" destId="{81628B6F-CD1F-4347-B4FE-B463905657A9}" srcOrd="0" destOrd="0" presId="urn:microsoft.com/office/officeart/2005/8/layout/vList2"/>
    <dgm:cxn modelId="{25C512C1-DAA9-45C2-AD15-7AE6E6976DDD}" srcId="{02A7AC90-6475-4711-97D6-DABDD52B9D3E}" destId="{DEAAF419-1579-47D9-A9ED-4972BC3852A5}" srcOrd="1" destOrd="0" parTransId="{0580B371-79C0-44C1-A673-B153562E08DD}" sibTransId="{F2353DBC-696D-41CE-BBFE-0C0D3A5E1865}"/>
    <dgm:cxn modelId="{A7FD4CEF-6163-4408-BE93-6BBBA80C337E}" srcId="{02A7AC90-6475-4711-97D6-DABDD52B9D3E}" destId="{B49B594C-571E-428F-BDAC-95896E3BF577}" srcOrd="0" destOrd="0" parTransId="{3B786DE6-FAD5-42DB-90BF-899F7503322E}" sibTransId="{012905E4-E31E-4770-8D58-FA41C4A25B16}"/>
    <dgm:cxn modelId="{D83F8993-517A-4416-89AD-C4A257BBF34C}" type="presOf" srcId="{DEAAF419-1579-47D9-A9ED-4972BC3852A5}" destId="{CB084391-9815-440C-8279-DEB080E65572}" srcOrd="0" destOrd="0" presId="urn:microsoft.com/office/officeart/2005/8/layout/vList2"/>
    <dgm:cxn modelId="{9E2878DF-4356-4075-81BF-9E82744AA351}" srcId="{B49B594C-571E-428F-BDAC-95896E3BF577}" destId="{91471CF4-E0F9-48DD-874C-A31CEFAA7033}" srcOrd="0" destOrd="0" parTransId="{CC41C6AE-F4AF-42AB-A10D-559A6DDAD481}" sibTransId="{52391FB5-6BD2-42F6-91A1-A865158F5BDA}"/>
    <dgm:cxn modelId="{2FED473A-1F12-4309-B32A-21CAD0F71DAF}" srcId="{DEAAF419-1579-47D9-A9ED-4972BC3852A5}" destId="{26C3A887-9B93-4DC7-9EEB-D08FB6146FD8}" srcOrd="0" destOrd="0" parTransId="{4E197E81-DB08-4187-A6B4-51EA780E19D2}" sibTransId="{B6280006-9DAB-47AF-9CC7-602D63411E84}"/>
    <dgm:cxn modelId="{8D950D33-CC2C-4423-8CE4-6C2AB5C98CD0}" type="presOf" srcId="{26C3A887-9B93-4DC7-9EEB-D08FB6146FD8}" destId="{CEB96DE1-63AA-4D05-BA40-5DDCA03FD34F}" srcOrd="0" destOrd="0" presId="urn:microsoft.com/office/officeart/2005/8/layout/vList2"/>
    <dgm:cxn modelId="{FD0D62CE-DAD7-4E6E-A3E2-70D545641612}" type="presOf" srcId="{91471CF4-E0F9-48DD-874C-A31CEFAA7033}" destId="{6E80771C-2138-440B-868D-F0997360CD3C}" srcOrd="0" destOrd="0" presId="urn:microsoft.com/office/officeart/2005/8/layout/vList2"/>
    <dgm:cxn modelId="{D50F6468-D385-4D90-85B5-86C53CC6E609}" type="presParOf" srcId="{5C08F19C-EABC-4D60-B105-A06E830795A2}" destId="{81628B6F-CD1F-4347-B4FE-B463905657A9}" srcOrd="0" destOrd="0" presId="urn:microsoft.com/office/officeart/2005/8/layout/vList2"/>
    <dgm:cxn modelId="{B80D77CA-64EB-45B6-B02A-43675542DCEF}" type="presParOf" srcId="{5C08F19C-EABC-4D60-B105-A06E830795A2}" destId="{6E80771C-2138-440B-868D-F0997360CD3C}" srcOrd="1" destOrd="0" presId="urn:microsoft.com/office/officeart/2005/8/layout/vList2"/>
    <dgm:cxn modelId="{FDAFD88A-A7BC-4528-AD16-DA36CA545D8D}" type="presParOf" srcId="{5C08F19C-EABC-4D60-B105-A06E830795A2}" destId="{CB084391-9815-440C-8279-DEB080E65572}" srcOrd="2" destOrd="0" presId="urn:microsoft.com/office/officeart/2005/8/layout/vList2"/>
    <dgm:cxn modelId="{452B7C90-CE22-4F31-BB9B-CE3AD1EB312C}" type="presParOf" srcId="{5C08F19C-EABC-4D60-B105-A06E830795A2}" destId="{CEB96DE1-63AA-4D05-BA40-5DDCA03FD34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661B06-66D0-4FDE-945D-7DF09B37E57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308578-6D29-4326-BB56-664319635490}">
      <dgm:prSet phldrT="[文本]"/>
      <dgm:spPr/>
      <dgm:t>
        <a:bodyPr/>
        <a:lstStyle/>
        <a:p>
          <a:r>
            <a:rPr lang="zh-CN" altLang="en-US" dirty="0" smtClean="0"/>
            <a:t>统计每个用户最常用的标签</a:t>
          </a:r>
          <a:endParaRPr lang="zh-CN" altLang="en-US" dirty="0"/>
        </a:p>
      </dgm:t>
    </dgm:pt>
    <dgm:pt modelId="{3213AFD4-A951-4F69-B451-06BC81E5CD1E}" type="parTrans" cxnId="{EFC0D391-A044-4476-9B48-B5CD94BBE9A1}">
      <dgm:prSet/>
      <dgm:spPr/>
      <dgm:t>
        <a:bodyPr/>
        <a:lstStyle/>
        <a:p>
          <a:endParaRPr lang="zh-CN" altLang="en-US"/>
        </a:p>
      </dgm:t>
    </dgm:pt>
    <dgm:pt modelId="{8B3B9332-D4B2-4E1C-9B11-02E9434EFEC4}" type="sibTrans" cxnId="{EFC0D391-A044-4476-9B48-B5CD94BBE9A1}">
      <dgm:prSet/>
      <dgm:spPr/>
      <dgm:t>
        <a:bodyPr/>
        <a:lstStyle/>
        <a:p>
          <a:endParaRPr lang="zh-CN" altLang="en-US"/>
        </a:p>
      </dgm:t>
    </dgm:pt>
    <dgm:pt modelId="{584E75BC-BE02-4DE9-B713-6C485DA07493}">
      <dgm:prSet phldrT="[文本]"/>
      <dgm:spPr/>
      <dgm:t>
        <a:bodyPr/>
        <a:lstStyle/>
        <a:p>
          <a:r>
            <a:rPr lang="zh-CN" altLang="en-US" dirty="0" smtClean="0"/>
            <a:t>对于每个标签，统计该标签被打过最多次数的物品</a:t>
          </a:r>
          <a:endParaRPr lang="zh-CN" altLang="en-US" dirty="0"/>
        </a:p>
      </dgm:t>
    </dgm:pt>
    <dgm:pt modelId="{CFFE9EA9-3358-4326-93D7-9C7E9C3FD52F}" type="parTrans" cxnId="{E2578831-1680-47C1-8103-563F221F36B3}">
      <dgm:prSet/>
      <dgm:spPr/>
      <dgm:t>
        <a:bodyPr/>
        <a:lstStyle/>
        <a:p>
          <a:endParaRPr lang="zh-CN" altLang="en-US"/>
        </a:p>
      </dgm:t>
    </dgm:pt>
    <dgm:pt modelId="{C81746FF-1D2B-4DDC-9E52-B30930D179AC}" type="sibTrans" cxnId="{E2578831-1680-47C1-8103-563F221F36B3}">
      <dgm:prSet/>
      <dgm:spPr/>
      <dgm:t>
        <a:bodyPr/>
        <a:lstStyle/>
        <a:p>
          <a:endParaRPr lang="zh-CN" altLang="en-US"/>
        </a:p>
      </dgm:t>
    </dgm:pt>
    <dgm:pt modelId="{D6D1B846-82A6-4A6E-B117-E0CB3AA99FD6}">
      <dgm:prSet phldrT="[文本]"/>
      <dgm:spPr/>
      <dgm:t>
        <a:bodyPr/>
        <a:lstStyle/>
        <a:p>
          <a:r>
            <a:rPr lang="zh-CN" altLang="en-US" dirty="0" smtClean="0"/>
            <a:t>找到用户最常用的标签，向其推荐对应的物品</a:t>
          </a:r>
          <a:endParaRPr lang="zh-CN" altLang="en-US" dirty="0"/>
        </a:p>
      </dgm:t>
    </dgm:pt>
    <dgm:pt modelId="{BAA03C70-D506-459B-87FD-AA479C7DBDE3}" type="parTrans" cxnId="{C19D058A-B082-4B61-B829-F5B1F34F0D15}">
      <dgm:prSet/>
      <dgm:spPr/>
      <dgm:t>
        <a:bodyPr/>
        <a:lstStyle/>
        <a:p>
          <a:endParaRPr lang="zh-CN" altLang="en-US"/>
        </a:p>
      </dgm:t>
    </dgm:pt>
    <dgm:pt modelId="{6C977189-016C-4673-A496-371004080669}" type="sibTrans" cxnId="{C19D058A-B082-4B61-B829-F5B1F34F0D15}">
      <dgm:prSet/>
      <dgm:spPr/>
      <dgm:t>
        <a:bodyPr/>
        <a:lstStyle/>
        <a:p>
          <a:endParaRPr lang="zh-CN" altLang="en-US"/>
        </a:p>
      </dgm:t>
    </dgm:pt>
    <dgm:pt modelId="{7F271CC4-BFB8-4228-9328-7AA3163FE1CB}" type="pres">
      <dgm:prSet presAssocID="{14661B06-66D0-4FDE-945D-7DF09B37E57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1ABBA1-804A-4837-A3D4-48C80513F4DD}" type="pres">
      <dgm:prSet presAssocID="{14661B06-66D0-4FDE-945D-7DF09B37E577}" presName="dummyMaxCanvas" presStyleCnt="0">
        <dgm:presLayoutVars/>
      </dgm:prSet>
      <dgm:spPr/>
    </dgm:pt>
    <dgm:pt modelId="{3D70A05B-0590-4AD8-861B-E123C24858BF}" type="pres">
      <dgm:prSet presAssocID="{14661B06-66D0-4FDE-945D-7DF09B37E577}" presName="ThreeNodes_1" presStyleLbl="node1" presStyleIdx="0" presStyleCnt="3" custScaleX="81294" custScaleY="466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426141-4DAA-4683-BAFD-2CCE531F067F}" type="pres">
      <dgm:prSet presAssocID="{14661B06-66D0-4FDE-945D-7DF09B37E577}" presName="ThreeNodes_2" presStyleLbl="node1" presStyleIdx="1" presStyleCnt="3" custScaleX="81882" custScaleY="533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9DF97E-5967-42B9-B8A7-F86E7F6287D6}" type="pres">
      <dgm:prSet presAssocID="{14661B06-66D0-4FDE-945D-7DF09B37E577}" presName="ThreeNodes_3" presStyleLbl="node1" presStyleIdx="2" presStyleCnt="3" custScaleX="86353" custScaleY="466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C8F1B-A368-43FE-AD57-B02C30EB2825}" type="pres">
      <dgm:prSet presAssocID="{14661B06-66D0-4FDE-945D-7DF09B37E577}" presName="ThreeConn_1-2" presStyleLbl="fgAccFollowNode1" presStyleIdx="0" presStyleCnt="2" custFlipHor="1" custScaleX="28205" custLinFactNeighborX="-82051" custLinFactNeighborY="-38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AE483-AC17-4D09-9AAF-B488AAAE266E}" type="pres">
      <dgm:prSet presAssocID="{14661B06-66D0-4FDE-945D-7DF09B37E577}" presName="ThreeConn_2-3" presStyleLbl="fgAccFollowNode1" presStyleIdx="1" presStyleCnt="2" custFlipHor="0" custScaleX="25641" custLinFactX="-7692" custLinFactNeighborX="-100000" custLinFactNeighborY="23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AB888-1A8B-4207-A424-F96C8C546A3D}" type="pres">
      <dgm:prSet presAssocID="{14661B06-66D0-4FDE-945D-7DF09B37E57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D93B68-8214-4EAB-BA98-635DAAAE668B}" type="pres">
      <dgm:prSet presAssocID="{14661B06-66D0-4FDE-945D-7DF09B37E57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8A7099-97EE-4F11-AD7A-921FF7DF6A31}" type="pres">
      <dgm:prSet presAssocID="{14661B06-66D0-4FDE-945D-7DF09B37E57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9B07B4-C06D-4048-A541-8AF2AF5F4EF2}" type="presOf" srcId="{D8308578-6D29-4326-BB56-664319635490}" destId="{121AB888-1A8B-4207-A424-F96C8C546A3D}" srcOrd="1" destOrd="0" presId="urn:microsoft.com/office/officeart/2005/8/layout/vProcess5"/>
    <dgm:cxn modelId="{E2578831-1680-47C1-8103-563F221F36B3}" srcId="{14661B06-66D0-4FDE-945D-7DF09B37E577}" destId="{584E75BC-BE02-4DE9-B713-6C485DA07493}" srcOrd="1" destOrd="0" parTransId="{CFFE9EA9-3358-4326-93D7-9C7E9C3FD52F}" sibTransId="{C81746FF-1D2B-4DDC-9E52-B30930D179AC}"/>
    <dgm:cxn modelId="{D373B121-3DF6-4FE0-A6C6-E553CED596C0}" type="presOf" srcId="{8B3B9332-D4B2-4E1C-9B11-02E9434EFEC4}" destId="{28CC8F1B-A368-43FE-AD57-B02C30EB2825}" srcOrd="0" destOrd="0" presId="urn:microsoft.com/office/officeart/2005/8/layout/vProcess5"/>
    <dgm:cxn modelId="{E1E0EC9A-58F5-4A4D-8AE3-8FD483A2ECCA}" type="presOf" srcId="{584E75BC-BE02-4DE9-B713-6C485DA07493}" destId="{5B426141-4DAA-4683-BAFD-2CCE531F067F}" srcOrd="0" destOrd="0" presId="urn:microsoft.com/office/officeart/2005/8/layout/vProcess5"/>
    <dgm:cxn modelId="{DBA59743-8A44-4E11-9917-8FD805D6614B}" type="presOf" srcId="{C81746FF-1D2B-4DDC-9E52-B30930D179AC}" destId="{16DAE483-AC17-4D09-9AAF-B488AAAE266E}" srcOrd="0" destOrd="0" presId="urn:microsoft.com/office/officeart/2005/8/layout/vProcess5"/>
    <dgm:cxn modelId="{C4209CD8-A21B-4F24-9B98-B1730FF63620}" type="presOf" srcId="{D6D1B846-82A6-4A6E-B117-E0CB3AA99FD6}" destId="{EF9DF97E-5967-42B9-B8A7-F86E7F6287D6}" srcOrd="0" destOrd="0" presId="urn:microsoft.com/office/officeart/2005/8/layout/vProcess5"/>
    <dgm:cxn modelId="{EFC0D391-A044-4476-9B48-B5CD94BBE9A1}" srcId="{14661B06-66D0-4FDE-945D-7DF09B37E577}" destId="{D8308578-6D29-4326-BB56-664319635490}" srcOrd="0" destOrd="0" parTransId="{3213AFD4-A951-4F69-B451-06BC81E5CD1E}" sibTransId="{8B3B9332-D4B2-4E1C-9B11-02E9434EFEC4}"/>
    <dgm:cxn modelId="{3574431B-57BB-4776-A7F1-D7120E3A4619}" type="presOf" srcId="{D8308578-6D29-4326-BB56-664319635490}" destId="{3D70A05B-0590-4AD8-861B-E123C24858BF}" srcOrd="0" destOrd="0" presId="urn:microsoft.com/office/officeart/2005/8/layout/vProcess5"/>
    <dgm:cxn modelId="{A8E78919-A63E-47DC-9785-4E5D225854FE}" type="presOf" srcId="{584E75BC-BE02-4DE9-B713-6C485DA07493}" destId="{EBD93B68-8214-4EAB-BA98-635DAAAE668B}" srcOrd="1" destOrd="0" presId="urn:microsoft.com/office/officeart/2005/8/layout/vProcess5"/>
    <dgm:cxn modelId="{D763042D-2ACA-422E-A461-292A6B4DD04F}" type="presOf" srcId="{14661B06-66D0-4FDE-945D-7DF09B37E577}" destId="{7F271CC4-BFB8-4228-9328-7AA3163FE1CB}" srcOrd="0" destOrd="0" presId="urn:microsoft.com/office/officeart/2005/8/layout/vProcess5"/>
    <dgm:cxn modelId="{C19D058A-B082-4B61-B829-F5B1F34F0D15}" srcId="{14661B06-66D0-4FDE-945D-7DF09B37E577}" destId="{D6D1B846-82A6-4A6E-B117-E0CB3AA99FD6}" srcOrd="2" destOrd="0" parTransId="{BAA03C70-D506-459B-87FD-AA479C7DBDE3}" sibTransId="{6C977189-016C-4673-A496-371004080669}"/>
    <dgm:cxn modelId="{892BDFA6-696B-4133-9BD2-0685256662CD}" type="presOf" srcId="{D6D1B846-82A6-4A6E-B117-E0CB3AA99FD6}" destId="{E48A7099-97EE-4F11-AD7A-921FF7DF6A31}" srcOrd="1" destOrd="0" presId="urn:microsoft.com/office/officeart/2005/8/layout/vProcess5"/>
    <dgm:cxn modelId="{19DF8D6E-52DA-454C-9557-83DC91BFB969}" type="presParOf" srcId="{7F271CC4-BFB8-4228-9328-7AA3163FE1CB}" destId="{501ABBA1-804A-4837-A3D4-48C80513F4DD}" srcOrd="0" destOrd="0" presId="urn:microsoft.com/office/officeart/2005/8/layout/vProcess5"/>
    <dgm:cxn modelId="{75536D4B-EC1D-4F31-A380-EF6AD69B1778}" type="presParOf" srcId="{7F271CC4-BFB8-4228-9328-7AA3163FE1CB}" destId="{3D70A05B-0590-4AD8-861B-E123C24858BF}" srcOrd="1" destOrd="0" presId="urn:microsoft.com/office/officeart/2005/8/layout/vProcess5"/>
    <dgm:cxn modelId="{724E5EBF-F8B9-4719-B30A-E6C1309D8477}" type="presParOf" srcId="{7F271CC4-BFB8-4228-9328-7AA3163FE1CB}" destId="{5B426141-4DAA-4683-BAFD-2CCE531F067F}" srcOrd="2" destOrd="0" presId="urn:microsoft.com/office/officeart/2005/8/layout/vProcess5"/>
    <dgm:cxn modelId="{78E4E0AB-B844-4B60-BFDD-C6C7AEE57C15}" type="presParOf" srcId="{7F271CC4-BFB8-4228-9328-7AA3163FE1CB}" destId="{EF9DF97E-5967-42B9-B8A7-F86E7F6287D6}" srcOrd="3" destOrd="0" presId="urn:microsoft.com/office/officeart/2005/8/layout/vProcess5"/>
    <dgm:cxn modelId="{15CE0CFD-3B69-4D70-934A-2FD0ABEE4BE0}" type="presParOf" srcId="{7F271CC4-BFB8-4228-9328-7AA3163FE1CB}" destId="{28CC8F1B-A368-43FE-AD57-B02C30EB2825}" srcOrd="4" destOrd="0" presId="urn:microsoft.com/office/officeart/2005/8/layout/vProcess5"/>
    <dgm:cxn modelId="{FFC3DD8B-CD22-4C40-8180-18613B94BCD1}" type="presParOf" srcId="{7F271CC4-BFB8-4228-9328-7AA3163FE1CB}" destId="{16DAE483-AC17-4D09-9AAF-B488AAAE266E}" srcOrd="5" destOrd="0" presId="urn:microsoft.com/office/officeart/2005/8/layout/vProcess5"/>
    <dgm:cxn modelId="{7EF23F2C-5BBA-487A-9C22-A82A1753F908}" type="presParOf" srcId="{7F271CC4-BFB8-4228-9328-7AA3163FE1CB}" destId="{121AB888-1A8B-4207-A424-F96C8C546A3D}" srcOrd="6" destOrd="0" presId="urn:microsoft.com/office/officeart/2005/8/layout/vProcess5"/>
    <dgm:cxn modelId="{741E1B6D-3050-462E-B422-395AC0965D86}" type="presParOf" srcId="{7F271CC4-BFB8-4228-9328-7AA3163FE1CB}" destId="{EBD93B68-8214-4EAB-BA98-635DAAAE668B}" srcOrd="7" destOrd="0" presId="urn:microsoft.com/office/officeart/2005/8/layout/vProcess5"/>
    <dgm:cxn modelId="{A9639532-3A71-4E50-874B-55FA75CB6FDA}" type="presParOf" srcId="{7F271CC4-BFB8-4228-9328-7AA3163FE1CB}" destId="{E48A7099-97EE-4F11-AD7A-921FF7DF6A3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866E3D-BB2C-4213-88F4-1EBFA2ABDE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D5E37E4-7146-4F20-884C-A700FA1587B3}">
      <dgm:prSet phldrT="[文本]"/>
      <dgm:spPr/>
      <dgm:t>
        <a:bodyPr/>
        <a:lstStyle/>
        <a:p>
          <a:r>
            <a:rPr lang="zh-CN" altLang="en-US" dirty="0" smtClean="0"/>
            <a:t>算法的改进</a:t>
          </a:r>
          <a:endParaRPr lang="zh-CN" altLang="en-US" dirty="0"/>
        </a:p>
      </dgm:t>
    </dgm:pt>
    <dgm:pt modelId="{E89A72EE-D947-4B65-B36F-31F98290B3FE}" type="parTrans" cxnId="{7C0634C2-2807-4F8D-93AA-CE13A1C94407}">
      <dgm:prSet/>
      <dgm:spPr/>
      <dgm:t>
        <a:bodyPr/>
        <a:lstStyle/>
        <a:p>
          <a:endParaRPr lang="zh-CN" altLang="en-US"/>
        </a:p>
      </dgm:t>
    </dgm:pt>
    <dgm:pt modelId="{2E3B2925-D7B5-484E-AAC8-573B89B2EFE1}" type="sibTrans" cxnId="{7C0634C2-2807-4F8D-93AA-CE13A1C94407}">
      <dgm:prSet/>
      <dgm:spPr/>
      <dgm:t>
        <a:bodyPr/>
        <a:lstStyle/>
        <a:p>
          <a:endParaRPr lang="zh-CN" altLang="en-US"/>
        </a:p>
      </dgm:t>
    </dgm:pt>
    <dgm:pt modelId="{967E26FE-8CF4-4101-B320-8CA5F3A878ED}">
      <dgm:prSet phldrT="[文本]"/>
      <dgm:spPr/>
      <dgm:t>
        <a:bodyPr/>
        <a:lstStyle/>
        <a:p>
          <a:r>
            <a:rPr lang="zh-CN" altLang="en-US" dirty="0" smtClean="0"/>
            <a:t>数据的稀疏性</a:t>
          </a:r>
          <a:endParaRPr lang="zh-CN" altLang="en-US" dirty="0"/>
        </a:p>
      </dgm:t>
    </dgm:pt>
    <dgm:pt modelId="{1060F0F9-E2EF-4364-9616-3FA83CED0F15}" type="parTrans" cxnId="{9AEE31BB-6BC7-4AF2-9F4F-5FE797C2BC54}">
      <dgm:prSet/>
      <dgm:spPr/>
      <dgm:t>
        <a:bodyPr/>
        <a:lstStyle/>
        <a:p>
          <a:endParaRPr lang="zh-CN" altLang="en-US"/>
        </a:p>
      </dgm:t>
    </dgm:pt>
    <dgm:pt modelId="{3AAB6B0D-7F74-43E0-ADC4-F9216C9A83E4}" type="sibTrans" cxnId="{9AEE31BB-6BC7-4AF2-9F4F-5FE797C2BC54}">
      <dgm:prSet/>
      <dgm:spPr/>
      <dgm:t>
        <a:bodyPr/>
        <a:lstStyle/>
        <a:p>
          <a:endParaRPr lang="zh-CN" altLang="en-US"/>
        </a:p>
      </dgm:t>
    </dgm:pt>
    <dgm:pt modelId="{F6416B31-0275-43D0-9736-F7B91DFB766B}">
      <dgm:prSet phldrT="[文本]"/>
      <dgm:spPr/>
      <dgm:t>
        <a:bodyPr/>
        <a:lstStyle/>
        <a:p>
          <a:r>
            <a:rPr lang="zh-CN" altLang="en-US" dirty="0" smtClean="0"/>
            <a:t>标签清理</a:t>
          </a:r>
          <a:endParaRPr lang="zh-CN" altLang="en-US" dirty="0"/>
        </a:p>
      </dgm:t>
    </dgm:pt>
    <dgm:pt modelId="{F8B3AF48-741B-44EF-B980-02AE24DA0124}" type="parTrans" cxnId="{C11BE4C2-A303-4F37-BA8B-2E481174E91C}">
      <dgm:prSet/>
      <dgm:spPr/>
      <dgm:t>
        <a:bodyPr/>
        <a:lstStyle/>
        <a:p>
          <a:endParaRPr lang="zh-CN" altLang="en-US"/>
        </a:p>
      </dgm:t>
    </dgm:pt>
    <dgm:pt modelId="{054E5798-EA90-4B62-AACB-41B6860FEEE2}" type="sibTrans" cxnId="{C11BE4C2-A303-4F37-BA8B-2E481174E91C}">
      <dgm:prSet/>
      <dgm:spPr/>
      <dgm:t>
        <a:bodyPr/>
        <a:lstStyle/>
        <a:p>
          <a:endParaRPr lang="zh-CN" altLang="en-US"/>
        </a:p>
      </dgm:t>
    </dgm:pt>
    <dgm:pt modelId="{6E3A570E-8BEB-4912-B465-BB2FC28DE0B1}" type="pres">
      <dgm:prSet presAssocID="{FF866E3D-BB2C-4213-88F4-1EBFA2ABDE38}" presName="linearFlow" presStyleCnt="0">
        <dgm:presLayoutVars>
          <dgm:dir/>
          <dgm:resizeHandles val="exact"/>
        </dgm:presLayoutVars>
      </dgm:prSet>
      <dgm:spPr/>
    </dgm:pt>
    <dgm:pt modelId="{78F96A4B-698F-4E2E-9FE0-FB2356740B3D}" type="pres">
      <dgm:prSet presAssocID="{FD5E37E4-7146-4F20-884C-A700FA1587B3}" presName="composite" presStyleCnt="0"/>
      <dgm:spPr/>
    </dgm:pt>
    <dgm:pt modelId="{D8E27537-82E3-42F0-9BFE-216BC98C19A2}" type="pres">
      <dgm:prSet presAssocID="{FD5E37E4-7146-4F20-884C-A700FA1587B3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77C9C3-BEB4-4E00-A3ED-E8E623A777E6}" type="pres">
      <dgm:prSet presAssocID="{FD5E37E4-7146-4F20-884C-A700FA1587B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FC044A-4B8D-40A4-B8A3-52E77DA7978A}" type="pres">
      <dgm:prSet presAssocID="{2E3B2925-D7B5-484E-AAC8-573B89B2EFE1}" presName="spacing" presStyleCnt="0"/>
      <dgm:spPr/>
    </dgm:pt>
    <dgm:pt modelId="{42AB56E3-549D-43E7-A022-807E8075C8A9}" type="pres">
      <dgm:prSet presAssocID="{967E26FE-8CF4-4101-B320-8CA5F3A878ED}" presName="composite" presStyleCnt="0"/>
      <dgm:spPr/>
    </dgm:pt>
    <dgm:pt modelId="{72C94C6A-C4BB-4940-9927-5AAACACCEA18}" type="pres">
      <dgm:prSet presAssocID="{967E26FE-8CF4-4101-B320-8CA5F3A878ED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F0E57AA-9FC2-4FCF-89C6-3AF54085B449}" type="pres">
      <dgm:prSet presAssocID="{967E26FE-8CF4-4101-B320-8CA5F3A878E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B729C-D64E-4AC2-9ED9-F6812D356DA7}" type="pres">
      <dgm:prSet presAssocID="{3AAB6B0D-7F74-43E0-ADC4-F9216C9A83E4}" presName="spacing" presStyleCnt="0"/>
      <dgm:spPr/>
    </dgm:pt>
    <dgm:pt modelId="{1F0BEA37-C6A5-4CE9-96A3-A222F526A042}" type="pres">
      <dgm:prSet presAssocID="{F6416B31-0275-43D0-9736-F7B91DFB766B}" presName="composite" presStyleCnt="0"/>
      <dgm:spPr/>
    </dgm:pt>
    <dgm:pt modelId="{D3929107-9D5A-437C-9A84-08AFCDC0B4E1}" type="pres">
      <dgm:prSet presAssocID="{F6416B31-0275-43D0-9736-F7B91DFB766B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44B90234-90B5-4DB4-B931-7D67FFBB88A5}" type="pres">
      <dgm:prSet presAssocID="{F6416B31-0275-43D0-9736-F7B91DFB766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0634C2-2807-4F8D-93AA-CE13A1C94407}" srcId="{FF866E3D-BB2C-4213-88F4-1EBFA2ABDE38}" destId="{FD5E37E4-7146-4F20-884C-A700FA1587B3}" srcOrd="0" destOrd="0" parTransId="{E89A72EE-D947-4B65-B36F-31F98290B3FE}" sibTransId="{2E3B2925-D7B5-484E-AAC8-573B89B2EFE1}"/>
    <dgm:cxn modelId="{C11BE4C2-A303-4F37-BA8B-2E481174E91C}" srcId="{FF866E3D-BB2C-4213-88F4-1EBFA2ABDE38}" destId="{F6416B31-0275-43D0-9736-F7B91DFB766B}" srcOrd="2" destOrd="0" parTransId="{F8B3AF48-741B-44EF-B980-02AE24DA0124}" sibTransId="{054E5798-EA90-4B62-AACB-41B6860FEEE2}"/>
    <dgm:cxn modelId="{9AEE31BB-6BC7-4AF2-9F4F-5FE797C2BC54}" srcId="{FF866E3D-BB2C-4213-88F4-1EBFA2ABDE38}" destId="{967E26FE-8CF4-4101-B320-8CA5F3A878ED}" srcOrd="1" destOrd="0" parTransId="{1060F0F9-E2EF-4364-9616-3FA83CED0F15}" sibTransId="{3AAB6B0D-7F74-43E0-ADC4-F9216C9A83E4}"/>
    <dgm:cxn modelId="{68EFBDAA-90EC-4A5F-941A-8A08BF974090}" type="presOf" srcId="{FF866E3D-BB2C-4213-88F4-1EBFA2ABDE38}" destId="{6E3A570E-8BEB-4912-B465-BB2FC28DE0B1}" srcOrd="0" destOrd="0" presId="urn:microsoft.com/office/officeart/2005/8/layout/vList3"/>
    <dgm:cxn modelId="{58F644A7-E766-4688-8E99-74D7602A0E95}" type="presOf" srcId="{FD5E37E4-7146-4F20-884C-A700FA1587B3}" destId="{E677C9C3-BEB4-4E00-A3ED-E8E623A777E6}" srcOrd="0" destOrd="0" presId="urn:microsoft.com/office/officeart/2005/8/layout/vList3"/>
    <dgm:cxn modelId="{53BCC082-630F-4E25-85FC-E935A2BCC42E}" type="presOf" srcId="{F6416B31-0275-43D0-9736-F7B91DFB766B}" destId="{44B90234-90B5-4DB4-B931-7D67FFBB88A5}" srcOrd="0" destOrd="0" presId="urn:microsoft.com/office/officeart/2005/8/layout/vList3"/>
    <dgm:cxn modelId="{7B10C764-E600-46E6-9642-368D9A81009A}" type="presOf" srcId="{967E26FE-8CF4-4101-B320-8CA5F3A878ED}" destId="{1F0E57AA-9FC2-4FCF-89C6-3AF54085B449}" srcOrd="0" destOrd="0" presId="urn:microsoft.com/office/officeart/2005/8/layout/vList3"/>
    <dgm:cxn modelId="{88E86BEA-3B0D-4704-AAE4-1050575DA786}" type="presParOf" srcId="{6E3A570E-8BEB-4912-B465-BB2FC28DE0B1}" destId="{78F96A4B-698F-4E2E-9FE0-FB2356740B3D}" srcOrd="0" destOrd="0" presId="urn:microsoft.com/office/officeart/2005/8/layout/vList3"/>
    <dgm:cxn modelId="{EF5E5D3F-B6A1-45FB-B661-AE167B8039BE}" type="presParOf" srcId="{78F96A4B-698F-4E2E-9FE0-FB2356740B3D}" destId="{D8E27537-82E3-42F0-9BFE-216BC98C19A2}" srcOrd="0" destOrd="0" presId="urn:microsoft.com/office/officeart/2005/8/layout/vList3"/>
    <dgm:cxn modelId="{F26751FD-BCDD-4629-953F-D52AE3FF4DC0}" type="presParOf" srcId="{78F96A4B-698F-4E2E-9FE0-FB2356740B3D}" destId="{E677C9C3-BEB4-4E00-A3ED-E8E623A777E6}" srcOrd="1" destOrd="0" presId="urn:microsoft.com/office/officeart/2005/8/layout/vList3"/>
    <dgm:cxn modelId="{93CE9784-CC6F-4484-AEDC-D2CFB01CD4BC}" type="presParOf" srcId="{6E3A570E-8BEB-4912-B465-BB2FC28DE0B1}" destId="{DAFC044A-4B8D-40A4-B8A3-52E77DA7978A}" srcOrd="1" destOrd="0" presId="urn:microsoft.com/office/officeart/2005/8/layout/vList3"/>
    <dgm:cxn modelId="{58EAFE41-FCA4-4285-9C3A-7D1772B8DA55}" type="presParOf" srcId="{6E3A570E-8BEB-4912-B465-BB2FC28DE0B1}" destId="{42AB56E3-549D-43E7-A022-807E8075C8A9}" srcOrd="2" destOrd="0" presId="urn:microsoft.com/office/officeart/2005/8/layout/vList3"/>
    <dgm:cxn modelId="{7FA336A3-C87B-44F1-AF20-ED77E36CBEF4}" type="presParOf" srcId="{42AB56E3-549D-43E7-A022-807E8075C8A9}" destId="{72C94C6A-C4BB-4940-9927-5AAACACCEA18}" srcOrd="0" destOrd="0" presId="urn:microsoft.com/office/officeart/2005/8/layout/vList3"/>
    <dgm:cxn modelId="{56C2F0B8-1531-4BC2-AB35-D6E64185E756}" type="presParOf" srcId="{42AB56E3-549D-43E7-A022-807E8075C8A9}" destId="{1F0E57AA-9FC2-4FCF-89C6-3AF54085B449}" srcOrd="1" destOrd="0" presId="urn:microsoft.com/office/officeart/2005/8/layout/vList3"/>
    <dgm:cxn modelId="{61E0961F-A9F0-4AAF-8497-8770DFAAFA24}" type="presParOf" srcId="{6E3A570E-8BEB-4912-B465-BB2FC28DE0B1}" destId="{723B729C-D64E-4AC2-9ED9-F6812D356DA7}" srcOrd="3" destOrd="0" presId="urn:microsoft.com/office/officeart/2005/8/layout/vList3"/>
    <dgm:cxn modelId="{0A9EE98F-CC2E-41F6-A9D3-3275B8B9D5BC}" type="presParOf" srcId="{6E3A570E-8BEB-4912-B465-BB2FC28DE0B1}" destId="{1F0BEA37-C6A5-4CE9-96A3-A222F526A042}" srcOrd="4" destOrd="0" presId="urn:microsoft.com/office/officeart/2005/8/layout/vList3"/>
    <dgm:cxn modelId="{14F6D2B5-6EF2-44CD-90EA-A8E2E7669274}" type="presParOf" srcId="{1F0BEA37-C6A5-4CE9-96A3-A222F526A042}" destId="{D3929107-9D5A-437C-9A84-08AFCDC0B4E1}" srcOrd="0" destOrd="0" presId="urn:microsoft.com/office/officeart/2005/8/layout/vList3"/>
    <dgm:cxn modelId="{B575E1B0-4443-4741-9ACC-E6C1C89B9BCF}" type="presParOf" srcId="{1F0BEA37-C6A5-4CE9-96A3-A222F526A042}" destId="{44B90234-90B5-4DB4-B931-7D67FFBB88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C3B004-646D-4930-B400-4EFB4EDB2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93CB32-D23C-4FD5-9BAE-94C4E94FEA55}">
      <dgm:prSet phldrT="[文本]"/>
      <dgm:spPr/>
      <dgm:t>
        <a:bodyPr/>
        <a:lstStyle/>
        <a:p>
          <a:r>
            <a:rPr lang="zh-CN" altLang="en-US" dirty="0" smtClean="0"/>
            <a:t>方便输入，提高参与度</a:t>
          </a:r>
          <a:endParaRPr lang="zh-CN" altLang="en-US" dirty="0"/>
        </a:p>
      </dgm:t>
    </dgm:pt>
    <dgm:pt modelId="{479EBF47-C8C5-4B81-B438-E1541CF1B1F4}" type="parTrans" cxnId="{A012AE09-03A7-4A80-AF37-B824D7941FA5}">
      <dgm:prSet/>
      <dgm:spPr/>
      <dgm:t>
        <a:bodyPr/>
        <a:lstStyle/>
        <a:p>
          <a:endParaRPr lang="zh-CN" altLang="en-US"/>
        </a:p>
      </dgm:t>
    </dgm:pt>
    <dgm:pt modelId="{2BB6F8A9-5C67-48CE-BDD9-D238BD1D9C04}" type="sibTrans" cxnId="{A012AE09-03A7-4A80-AF37-B824D7941FA5}">
      <dgm:prSet/>
      <dgm:spPr/>
      <dgm:t>
        <a:bodyPr/>
        <a:lstStyle/>
        <a:p>
          <a:endParaRPr lang="zh-CN" altLang="en-US"/>
        </a:p>
      </dgm:t>
    </dgm:pt>
    <dgm:pt modelId="{1BDADDBB-1A00-400F-B2B1-82A56560BAF8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F33E00D3-A902-4547-ABBC-350C5467B270}" type="parTrans" cxnId="{46453745-A72C-4D80-92E3-0BBEC2BE7876}">
      <dgm:prSet/>
      <dgm:spPr/>
      <dgm:t>
        <a:bodyPr/>
        <a:lstStyle/>
        <a:p>
          <a:endParaRPr lang="zh-CN" altLang="en-US"/>
        </a:p>
      </dgm:t>
    </dgm:pt>
    <dgm:pt modelId="{03A1EC51-6CED-4BE1-AA95-E39010B81705}" type="sibTrans" cxnId="{46453745-A72C-4D80-92E3-0BBEC2BE7876}">
      <dgm:prSet/>
      <dgm:spPr/>
      <dgm:t>
        <a:bodyPr/>
        <a:lstStyle/>
        <a:p>
          <a:endParaRPr lang="zh-CN" altLang="en-US"/>
        </a:p>
      </dgm:t>
    </dgm:pt>
    <dgm:pt modelId="{65D93C8C-9925-4511-BC18-42CF858B2F34}">
      <dgm:prSet phldrT="[文本]"/>
      <dgm:spPr/>
      <dgm:t>
        <a:bodyPr/>
        <a:lstStyle/>
        <a:p>
          <a:r>
            <a:rPr lang="zh-CN" altLang="en-US" dirty="0" smtClean="0"/>
            <a:t>提高标签质量</a:t>
          </a:r>
          <a:endParaRPr lang="zh-CN" altLang="en-US" dirty="0"/>
        </a:p>
      </dgm:t>
    </dgm:pt>
    <dgm:pt modelId="{4A7F02FA-4976-41B6-9E0B-86BB1076467E}" type="parTrans" cxnId="{F6ECA9B4-B449-4556-A1FF-5C41C622C927}">
      <dgm:prSet/>
      <dgm:spPr/>
      <dgm:t>
        <a:bodyPr/>
        <a:lstStyle/>
        <a:p>
          <a:endParaRPr lang="zh-CN" altLang="en-US"/>
        </a:p>
      </dgm:t>
    </dgm:pt>
    <dgm:pt modelId="{407EAF92-9D22-4D7A-A870-0C439504677B}" type="sibTrans" cxnId="{F6ECA9B4-B449-4556-A1FF-5C41C622C927}">
      <dgm:prSet/>
      <dgm:spPr/>
      <dgm:t>
        <a:bodyPr/>
        <a:lstStyle/>
        <a:p>
          <a:endParaRPr lang="zh-CN" altLang="en-US"/>
        </a:p>
      </dgm:t>
    </dgm:pt>
    <dgm:pt modelId="{86797832-4020-467B-AB10-265D112E09A1}">
      <dgm:prSet phldrT="[文本]"/>
      <dgm:spPr/>
      <dgm:t>
        <a:bodyPr/>
        <a:lstStyle/>
        <a:p>
          <a:r>
            <a:rPr lang="en-US" altLang="zh-CN" dirty="0" smtClean="0"/>
            <a:t>popularTags   </a:t>
          </a:r>
          <a:r>
            <a:rPr lang="en-US" altLang="zh-CN" dirty="0" err="1" smtClean="0"/>
            <a:t>ItemPopularTags</a:t>
          </a:r>
          <a:r>
            <a:rPr lang="en-US" altLang="zh-CN" dirty="0" smtClean="0"/>
            <a:t>  </a:t>
          </a:r>
          <a:r>
            <a:rPr lang="en-US" altLang="zh-CN" dirty="0" err="1" smtClean="0"/>
            <a:t>UserPopularTags</a:t>
          </a:r>
          <a:r>
            <a:rPr lang="en-US" altLang="zh-CN" dirty="0" smtClean="0"/>
            <a:t>  </a:t>
          </a:r>
          <a:r>
            <a:rPr lang="en-US" altLang="zh-CN" dirty="0" err="1" smtClean="0"/>
            <a:t>HybridPopularTags</a:t>
          </a:r>
          <a:endParaRPr lang="zh-CN" altLang="en-US" dirty="0"/>
        </a:p>
      </dgm:t>
    </dgm:pt>
    <dgm:pt modelId="{DBCE70E1-1047-4DB1-94B9-9E8786542E18}" type="parTrans" cxnId="{1EA21AD8-CAA8-4A33-B541-311AC27073AE}">
      <dgm:prSet/>
      <dgm:spPr/>
      <dgm:t>
        <a:bodyPr/>
        <a:lstStyle/>
        <a:p>
          <a:endParaRPr lang="zh-CN" altLang="en-US"/>
        </a:p>
      </dgm:t>
    </dgm:pt>
    <dgm:pt modelId="{BE10FB27-C243-4EC6-ACDE-E5DEBA94C10A}" type="sibTrans" cxnId="{1EA21AD8-CAA8-4A33-B541-311AC27073AE}">
      <dgm:prSet/>
      <dgm:spPr/>
      <dgm:t>
        <a:bodyPr/>
        <a:lstStyle/>
        <a:p>
          <a:endParaRPr lang="zh-CN" altLang="en-US"/>
        </a:p>
      </dgm:t>
    </dgm:pt>
    <dgm:pt modelId="{FF876ADE-7F68-4F98-813F-B60B1FAC94D5}" type="pres">
      <dgm:prSet presAssocID="{F5C3B004-646D-4930-B400-4EFB4EDB2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EDB2B7-86AA-4063-8EC2-D921D45B7C53}" type="pres">
      <dgm:prSet presAssocID="{6C93CB32-D23C-4FD5-9BAE-94C4E94FEA55}" presName="parentText" presStyleLbl="node1" presStyleIdx="0" presStyleCnt="2" custLinFactNeighborX="9045" custLinFactNeighborY="-95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1455-2A8D-46D3-8D7C-252957C7E939}" type="pres">
      <dgm:prSet presAssocID="{6C93CB32-D23C-4FD5-9BAE-94C4E94FEA5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AD42D-735A-4F4E-B741-0EB852DDE59D}" type="pres">
      <dgm:prSet presAssocID="{65D93C8C-9925-4511-BC18-42CF858B2F3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D6C270-4DF0-4020-B2A7-127E1601925F}" type="pres">
      <dgm:prSet presAssocID="{65D93C8C-9925-4511-BC18-42CF858B2F3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F6FDB4-EE29-42C5-8FCE-492ED0BEF86D}" type="presOf" srcId="{1BDADDBB-1A00-400F-B2B1-82A56560BAF8}" destId="{684D1455-2A8D-46D3-8D7C-252957C7E939}" srcOrd="0" destOrd="0" presId="urn:microsoft.com/office/officeart/2005/8/layout/vList2"/>
    <dgm:cxn modelId="{F6ECA9B4-B449-4556-A1FF-5C41C622C927}" srcId="{F5C3B004-646D-4930-B400-4EFB4EDB2FE5}" destId="{65D93C8C-9925-4511-BC18-42CF858B2F34}" srcOrd="1" destOrd="0" parTransId="{4A7F02FA-4976-41B6-9E0B-86BB1076467E}" sibTransId="{407EAF92-9D22-4D7A-A870-0C439504677B}"/>
    <dgm:cxn modelId="{A0826B7F-C55B-49BD-AEB8-4DC94FF84DAC}" type="presOf" srcId="{86797832-4020-467B-AB10-265D112E09A1}" destId="{7DD6C270-4DF0-4020-B2A7-127E1601925F}" srcOrd="0" destOrd="0" presId="urn:microsoft.com/office/officeart/2005/8/layout/vList2"/>
    <dgm:cxn modelId="{46453745-A72C-4D80-92E3-0BBEC2BE7876}" srcId="{6C93CB32-D23C-4FD5-9BAE-94C4E94FEA55}" destId="{1BDADDBB-1A00-400F-B2B1-82A56560BAF8}" srcOrd="0" destOrd="0" parTransId="{F33E00D3-A902-4547-ABBC-350C5467B270}" sibTransId="{03A1EC51-6CED-4BE1-AA95-E39010B81705}"/>
    <dgm:cxn modelId="{B067FB9B-7436-4F33-984A-B6A8A3EC73C9}" type="presOf" srcId="{6C93CB32-D23C-4FD5-9BAE-94C4E94FEA55}" destId="{16EDB2B7-86AA-4063-8EC2-D921D45B7C53}" srcOrd="0" destOrd="0" presId="urn:microsoft.com/office/officeart/2005/8/layout/vList2"/>
    <dgm:cxn modelId="{1EA21AD8-CAA8-4A33-B541-311AC27073AE}" srcId="{65D93C8C-9925-4511-BC18-42CF858B2F34}" destId="{86797832-4020-467B-AB10-265D112E09A1}" srcOrd="0" destOrd="0" parTransId="{DBCE70E1-1047-4DB1-94B9-9E8786542E18}" sibTransId="{BE10FB27-C243-4EC6-ACDE-E5DEBA94C10A}"/>
    <dgm:cxn modelId="{F5421F34-7F2B-4799-B739-0E5F47A01589}" type="presOf" srcId="{F5C3B004-646D-4930-B400-4EFB4EDB2FE5}" destId="{FF876ADE-7F68-4F98-813F-B60B1FAC94D5}" srcOrd="0" destOrd="0" presId="urn:microsoft.com/office/officeart/2005/8/layout/vList2"/>
    <dgm:cxn modelId="{F7740DB1-6406-496A-9099-84C3F757C9F7}" type="presOf" srcId="{65D93C8C-9925-4511-BC18-42CF858B2F34}" destId="{F36AD42D-735A-4F4E-B741-0EB852DDE59D}" srcOrd="0" destOrd="0" presId="urn:microsoft.com/office/officeart/2005/8/layout/vList2"/>
    <dgm:cxn modelId="{A012AE09-03A7-4A80-AF37-B824D7941FA5}" srcId="{F5C3B004-646D-4930-B400-4EFB4EDB2FE5}" destId="{6C93CB32-D23C-4FD5-9BAE-94C4E94FEA55}" srcOrd="0" destOrd="0" parTransId="{479EBF47-C8C5-4B81-B438-E1541CF1B1F4}" sibTransId="{2BB6F8A9-5C67-48CE-BDD9-D238BD1D9C04}"/>
    <dgm:cxn modelId="{4F157F8A-B4DB-432F-8A47-9D76676B7590}" type="presParOf" srcId="{FF876ADE-7F68-4F98-813F-B60B1FAC94D5}" destId="{16EDB2B7-86AA-4063-8EC2-D921D45B7C53}" srcOrd="0" destOrd="0" presId="urn:microsoft.com/office/officeart/2005/8/layout/vList2"/>
    <dgm:cxn modelId="{BEC7685F-9799-41A1-8722-C710DB1C4D80}" type="presParOf" srcId="{FF876ADE-7F68-4F98-813F-B60B1FAC94D5}" destId="{684D1455-2A8D-46D3-8D7C-252957C7E939}" srcOrd="1" destOrd="0" presId="urn:microsoft.com/office/officeart/2005/8/layout/vList2"/>
    <dgm:cxn modelId="{C98E9508-5F64-4920-9558-2D34D66316BA}" type="presParOf" srcId="{FF876ADE-7F68-4F98-813F-B60B1FAC94D5}" destId="{F36AD42D-735A-4F4E-B741-0EB852DDE59D}" srcOrd="2" destOrd="0" presId="urn:microsoft.com/office/officeart/2005/8/layout/vList2"/>
    <dgm:cxn modelId="{6363D649-96F9-4538-8B45-F233B4DA6530}" type="presParOf" srcId="{FF876ADE-7F68-4F98-813F-B60B1FAC94D5}" destId="{7DD6C270-4DF0-4020-B2A7-127E1601925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486B9D-CA0A-4DE9-A802-D9CDCD079A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19E94E2-3D90-4E04-9EA6-BBFB28E3B645}">
      <dgm:prSet phldrT="[文本]"/>
      <dgm:spPr/>
      <dgm:t>
        <a:bodyPr/>
        <a:lstStyle/>
        <a:p>
          <a:r>
            <a:rPr lang="zh-CN" altLang="en-US" dirty="0" smtClean="0"/>
            <a:t>上下文信息的获取（显式、隐式、推理）</a:t>
          </a:r>
          <a:endParaRPr lang="zh-CN" altLang="en-US" dirty="0"/>
        </a:p>
      </dgm:t>
    </dgm:pt>
    <dgm:pt modelId="{88AE3FBE-18AE-42F2-BCD0-8D36DEB32A84}" type="parTrans" cxnId="{B9CAEF34-A424-4CF4-A979-CDC0110A0DC8}">
      <dgm:prSet/>
      <dgm:spPr/>
      <dgm:t>
        <a:bodyPr/>
        <a:lstStyle/>
        <a:p>
          <a:endParaRPr lang="zh-CN" altLang="en-US"/>
        </a:p>
      </dgm:t>
    </dgm:pt>
    <dgm:pt modelId="{2D76A7D1-E99F-4742-A96C-C32AD0002341}" type="sibTrans" cxnId="{B9CAEF34-A424-4CF4-A979-CDC0110A0DC8}">
      <dgm:prSet/>
      <dgm:spPr/>
      <dgm:t>
        <a:bodyPr/>
        <a:lstStyle/>
        <a:p>
          <a:endParaRPr lang="zh-CN" altLang="en-US"/>
        </a:p>
      </dgm:t>
    </dgm:pt>
    <dgm:pt modelId="{36256917-C5E7-4E71-B03E-17C47F08DB0E}">
      <dgm:prSet phldrT="[文本]"/>
      <dgm:spPr/>
      <dgm:t>
        <a:bodyPr/>
        <a:lstStyle/>
        <a:p>
          <a:r>
            <a:rPr lang="zh-CN" altLang="en-US" dirty="0" smtClean="0"/>
            <a:t>上下文用户偏好获取</a:t>
          </a:r>
          <a:endParaRPr lang="zh-CN" altLang="en-US" dirty="0"/>
        </a:p>
      </dgm:t>
    </dgm:pt>
    <dgm:pt modelId="{26ECB0D2-528C-496E-B98C-6345213FAB71}" type="parTrans" cxnId="{6B88D343-A76C-4BB0-907F-BEF7F43F6210}">
      <dgm:prSet/>
      <dgm:spPr/>
      <dgm:t>
        <a:bodyPr/>
        <a:lstStyle/>
        <a:p>
          <a:endParaRPr lang="zh-CN" altLang="en-US"/>
        </a:p>
      </dgm:t>
    </dgm:pt>
    <dgm:pt modelId="{26D56DEF-4CCD-4F1D-A5CE-B8E768112A3F}" type="sibTrans" cxnId="{6B88D343-A76C-4BB0-907F-BEF7F43F6210}">
      <dgm:prSet/>
      <dgm:spPr/>
      <dgm:t>
        <a:bodyPr/>
        <a:lstStyle/>
        <a:p>
          <a:endParaRPr lang="zh-CN" altLang="en-US"/>
        </a:p>
      </dgm:t>
    </dgm:pt>
    <dgm:pt modelId="{B7CFF458-166C-4934-B47C-868B3A597E3F}">
      <dgm:prSet phldrT="[文本]"/>
      <dgm:spPr/>
      <dgm:t>
        <a:bodyPr/>
        <a:lstStyle/>
        <a:p>
          <a:r>
            <a:rPr lang="zh-CN" altLang="en-US" dirty="0" smtClean="0"/>
            <a:t>上下文感知推荐算法</a:t>
          </a:r>
          <a:endParaRPr lang="zh-CN" altLang="en-US" dirty="0"/>
        </a:p>
      </dgm:t>
    </dgm:pt>
    <dgm:pt modelId="{6373CB3B-96F1-4E31-8C19-0203FE0EC203}" type="parTrans" cxnId="{370B68F7-38FA-4DD4-92AB-73F9C81BBD32}">
      <dgm:prSet/>
      <dgm:spPr/>
      <dgm:t>
        <a:bodyPr/>
        <a:lstStyle/>
        <a:p>
          <a:endParaRPr lang="zh-CN" altLang="en-US"/>
        </a:p>
      </dgm:t>
    </dgm:pt>
    <dgm:pt modelId="{6B92BCF3-4458-4072-B698-368C028AFAEE}" type="sibTrans" cxnId="{370B68F7-38FA-4DD4-92AB-73F9C81BBD32}">
      <dgm:prSet/>
      <dgm:spPr/>
      <dgm:t>
        <a:bodyPr/>
        <a:lstStyle/>
        <a:p>
          <a:endParaRPr lang="zh-CN" altLang="en-US"/>
        </a:p>
      </dgm:t>
    </dgm:pt>
    <dgm:pt modelId="{0060CC30-BE9B-4533-93B9-1EC2818FB107}" type="pres">
      <dgm:prSet presAssocID="{01486B9D-CA0A-4DE9-A802-D9CDCD079ABF}" presName="linearFlow" presStyleCnt="0">
        <dgm:presLayoutVars>
          <dgm:dir/>
          <dgm:resizeHandles val="exact"/>
        </dgm:presLayoutVars>
      </dgm:prSet>
      <dgm:spPr/>
    </dgm:pt>
    <dgm:pt modelId="{5A8B8D6E-6DC1-4F51-A735-866601B8DD30}" type="pres">
      <dgm:prSet presAssocID="{B19E94E2-3D90-4E04-9EA6-BBFB28E3B645}" presName="composite" presStyleCnt="0"/>
      <dgm:spPr/>
    </dgm:pt>
    <dgm:pt modelId="{79B02776-E72F-4502-855D-F6BF743E6DC8}" type="pres">
      <dgm:prSet presAssocID="{B19E94E2-3D90-4E04-9EA6-BBFB28E3B645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66613D2-0F3F-4CBB-8FE8-0FE58F780F2F}" type="pres">
      <dgm:prSet presAssocID="{B19E94E2-3D90-4E04-9EA6-BBFB28E3B64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6E909B-9F81-4BA4-B860-73A4FBA39E36}" type="pres">
      <dgm:prSet presAssocID="{2D76A7D1-E99F-4742-A96C-C32AD0002341}" presName="spacing" presStyleCnt="0"/>
      <dgm:spPr/>
    </dgm:pt>
    <dgm:pt modelId="{B9227D19-3DA1-411E-8D3A-ECCA1193ED33}" type="pres">
      <dgm:prSet presAssocID="{36256917-C5E7-4E71-B03E-17C47F08DB0E}" presName="composite" presStyleCnt="0"/>
      <dgm:spPr/>
    </dgm:pt>
    <dgm:pt modelId="{834E52D6-D19F-459C-98B4-751DFE557E5D}" type="pres">
      <dgm:prSet presAssocID="{36256917-C5E7-4E71-B03E-17C47F08DB0E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8607849-99D0-4B79-B483-580AA9BC0592}" type="pres">
      <dgm:prSet presAssocID="{36256917-C5E7-4E71-B03E-17C47F08DB0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7C3F5-E8C8-4D99-AF4F-386DC89C728C}" type="pres">
      <dgm:prSet presAssocID="{26D56DEF-4CCD-4F1D-A5CE-B8E768112A3F}" presName="spacing" presStyleCnt="0"/>
      <dgm:spPr/>
    </dgm:pt>
    <dgm:pt modelId="{6D1B4EDB-56F4-4762-AE93-B4798EA2305E}" type="pres">
      <dgm:prSet presAssocID="{B7CFF458-166C-4934-B47C-868B3A597E3F}" presName="composite" presStyleCnt="0"/>
      <dgm:spPr/>
    </dgm:pt>
    <dgm:pt modelId="{4C411A50-34DD-4590-96FB-AD68FFCE809D}" type="pres">
      <dgm:prSet presAssocID="{B7CFF458-166C-4934-B47C-868B3A597E3F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A0F5F25E-F7A8-4020-B871-3E19DC93FFD1}" type="pres">
      <dgm:prSet presAssocID="{B7CFF458-166C-4934-B47C-868B3A597E3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0B68F7-38FA-4DD4-92AB-73F9C81BBD32}" srcId="{01486B9D-CA0A-4DE9-A802-D9CDCD079ABF}" destId="{B7CFF458-166C-4934-B47C-868B3A597E3F}" srcOrd="2" destOrd="0" parTransId="{6373CB3B-96F1-4E31-8C19-0203FE0EC203}" sibTransId="{6B92BCF3-4458-4072-B698-368C028AFAEE}"/>
    <dgm:cxn modelId="{6CCDCCF4-5B18-470F-A405-EE486CD9820E}" type="presOf" srcId="{B7CFF458-166C-4934-B47C-868B3A597E3F}" destId="{A0F5F25E-F7A8-4020-B871-3E19DC93FFD1}" srcOrd="0" destOrd="0" presId="urn:microsoft.com/office/officeart/2005/8/layout/vList3"/>
    <dgm:cxn modelId="{6B88D343-A76C-4BB0-907F-BEF7F43F6210}" srcId="{01486B9D-CA0A-4DE9-A802-D9CDCD079ABF}" destId="{36256917-C5E7-4E71-B03E-17C47F08DB0E}" srcOrd="1" destOrd="0" parTransId="{26ECB0D2-528C-496E-B98C-6345213FAB71}" sibTransId="{26D56DEF-4CCD-4F1D-A5CE-B8E768112A3F}"/>
    <dgm:cxn modelId="{D612731E-7DAD-43B2-925D-94E0B740C060}" type="presOf" srcId="{B19E94E2-3D90-4E04-9EA6-BBFB28E3B645}" destId="{366613D2-0F3F-4CBB-8FE8-0FE58F780F2F}" srcOrd="0" destOrd="0" presId="urn:microsoft.com/office/officeart/2005/8/layout/vList3"/>
    <dgm:cxn modelId="{B9CAEF34-A424-4CF4-A979-CDC0110A0DC8}" srcId="{01486B9D-CA0A-4DE9-A802-D9CDCD079ABF}" destId="{B19E94E2-3D90-4E04-9EA6-BBFB28E3B645}" srcOrd="0" destOrd="0" parTransId="{88AE3FBE-18AE-42F2-BCD0-8D36DEB32A84}" sibTransId="{2D76A7D1-E99F-4742-A96C-C32AD0002341}"/>
    <dgm:cxn modelId="{3FE69399-98E9-42A8-AFB9-3D4661B4967B}" type="presOf" srcId="{01486B9D-CA0A-4DE9-A802-D9CDCD079ABF}" destId="{0060CC30-BE9B-4533-93B9-1EC2818FB107}" srcOrd="0" destOrd="0" presId="urn:microsoft.com/office/officeart/2005/8/layout/vList3"/>
    <dgm:cxn modelId="{97D04DEA-377C-4084-9499-EB6160ECC900}" type="presOf" srcId="{36256917-C5E7-4E71-B03E-17C47F08DB0E}" destId="{B8607849-99D0-4B79-B483-580AA9BC0592}" srcOrd="0" destOrd="0" presId="urn:microsoft.com/office/officeart/2005/8/layout/vList3"/>
    <dgm:cxn modelId="{64821FA0-53C4-473A-8D75-2489E36C4AC0}" type="presParOf" srcId="{0060CC30-BE9B-4533-93B9-1EC2818FB107}" destId="{5A8B8D6E-6DC1-4F51-A735-866601B8DD30}" srcOrd="0" destOrd="0" presId="urn:microsoft.com/office/officeart/2005/8/layout/vList3"/>
    <dgm:cxn modelId="{820E413A-1A8B-47A9-B0C7-DEB06D1BBB6A}" type="presParOf" srcId="{5A8B8D6E-6DC1-4F51-A735-866601B8DD30}" destId="{79B02776-E72F-4502-855D-F6BF743E6DC8}" srcOrd="0" destOrd="0" presId="urn:microsoft.com/office/officeart/2005/8/layout/vList3"/>
    <dgm:cxn modelId="{CBF82CA6-A707-4902-811B-C879B739039F}" type="presParOf" srcId="{5A8B8D6E-6DC1-4F51-A735-866601B8DD30}" destId="{366613D2-0F3F-4CBB-8FE8-0FE58F780F2F}" srcOrd="1" destOrd="0" presId="urn:microsoft.com/office/officeart/2005/8/layout/vList3"/>
    <dgm:cxn modelId="{53F13988-E16A-476E-AF96-4A98DCA61ACB}" type="presParOf" srcId="{0060CC30-BE9B-4533-93B9-1EC2818FB107}" destId="{246E909B-9F81-4BA4-B860-73A4FBA39E36}" srcOrd="1" destOrd="0" presId="urn:microsoft.com/office/officeart/2005/8/layout/vList3"/>
    <dgm:cxn modelId="{22DB1112-4396-4839-B39A-E882EFD8BBE2}" type="presParOf" srcId="{0060CC30-BE9B-4533-93B9-1EC2818FB107}" destId="{B9227D19-3DA1-411E-8D3A-ECCA1193ED33}" srcOrd="2" destOrd="0" presId="urn:microsoft.com/office/officeart/2005/8/layout/vList3"/>
    <dgm:cxn modelId="{3FBE4C02-7A3D-45E2-82C3-A1B778066FCD}" type="presParOf" srcId="{B9227D19-3DA1-411E-8D3A-ECCA1193ED33}" destId="{834E52D6-D19F-459C-98B4-751DFE557E5D}" srcOrd="0" destOrd="0" presId="urn:microsoft.com/office/officeart/2005/8/layout/vList3"/>
    <dgm:cxn modelId="{2AB5DA6E-C690-4FC2-BAD2-82EC8BCD325C}" type="presParOf" srcId="{B9227D19-3DA1-411E-8D3A-ECCA1193ED33}" destId="{B8607849-99D0-4B79-B483-580AA9BC0592}" srcOrd="1" destOrd="0" presId="urn:microsoft.com/office/officeart/2005/8/layout/vList3"/>
    <dgm:cxn modelId="{76A8F3E5-C149-4D61-8256-B781AAE67809}" type="presParOf" srcId="{0060CC30-BE9B-4533-93B9-1EC2818FB107}" destId="{ED57C3F5-E8C8-4D99-AF4F-386DC89C728C}" srcOrd="3" destOrd="0" presId="urn:microsoft.com/office/officeart/2005/8/layout/vList3"/>
    <dgm:cxn modelId="{C676B1C7-3F36-4A86-9201-624491220B34}" type="presParOf" srcId="{0060CC30-BE9B-4533-93B9-1EC2818FB107}" destId="{6D1B4EDB-56F4-4762-AE93-B4798EA2305E}" srcOrd="4" destOrd="0" presId="urn:microsoft.com/office/officeart/2005/8/layout/vList3"/>
    <dgm:cxn modelId="{B49560B4-3678-451C-ABFD-CBE086246BBA}" type="presParOf" srcId="{6D1B4EDB-56F4-4762-AE93-B4798EA2305E}" destId="{4C411A50-34DD-4590-96FB-AD68FFCE809D}" srcOrd="0" destOrd="0" presId="urn:microsoft.com/office/officeart/2005/8/layout/vList3"/>
    <dgm:cxn modelId="{4FA270F9-831F-477D-B8EC-12BD4AD901FF}" type="presParOf" srcId="{6D1B4EDB-56F4-4762-AE93-B4798EA2305E}" destId="{A0F5F25E-F7A8-4020-B871-3E19DC93FFD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4FF41A-A22F-4F23-8067-2B3E4E7AC068}">
      <dsp:nvSpPr>
        <dsp:cNvPr id="0" name=""/>
        <dsp:cNvSpPr/>
      </dsp:nvSpPr>
      <dsp:spPr>
        <a:xfrm>
          <a:off x="1676406" y="457204"/>
          <a:ext cx="2709668" cy="2709668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3EB8D-6EC3-4CAF-8055-C2BA3E99796B}">
      <dsp:nvSpPr>
        <dsp:cNvPr id="0" name=""/>
        <dsp:cNvSpPr/>
      </dsp:nvSpPr>
      <dsp:spPr>
        <a:xfrm>
          <a:off x="1683640" y="405070"/>
          <a:ext cx="2709668" cy="2709668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A48C9-115B-4A91-A69F-0A3E9CC85EDC}">
      <dsp:nvSpPr>
        <dsp:cNvPr id="0" name=""/>
        <dsp:cNvSpPr/>
      </dsp:nvSpPr>
      <dsp:spPr>
        <a:xfrm>
          <a:off x="1683640" y="405070"/>
          <a:ext cx="2709668" cy="2709668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01BBF-1D64-4765-8916-92E245693A68}">
      <dsp:nvSpPr>
        <dsp:cNvPr id="0" name=""/>
        <dsp:cNvSpPr/>
      </dsp:nvSpPr>
      <dsp:spPr>
        <a:xfrm>
          <a:off x="2415350" y="1136779"/>
          <a:ext cx="1246249" cy="1246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推荐系统</a:t>
          </a:r>
          <a:endParaRPr lang="zh-CN" altLang="en-US" sz="2700" kern="1200" dirty="0"/>
        </a:p>
      </dsp:txBody>
      <dsp:txXfrm>
        <a:off x="2415350" y="1136779"/>
        <a:ext cx="1246249" cy="1246249"/>
      </dsp:txXfrm>
    </dsp:sp>
    <dsp:sp modelId="{F5EF7CAB-3623-4585-A90E-4236C395E196}">
      <dsp:nvSpPr>
        <dsp:cNvPr id="0" name=""/>
        <dsp:cNvSpPr/>
      </dsp:nvSpPr>
      <dsp:spPr>
        <a:xfrm>
          <a:off x="2602287" y="288"/>
          <a:ext cx="872374" cy="872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用户</a:t>
          </a:r>
          <a:endParaRPr lang="zh-CN" altLang="en-US" sz="1500" kern="1200" dirty="0"/>
        </a:p>
      </dsp:txBody>
      <dsp:txXfrm>
        <a:off x="2602287" y="288"/>
        <a:ext cx="872374" cy="872374"/>
      </dsp:txXfrm>
    </dsp:sp>
    <dsp:sp modelId="{11CDCD24-8B87-42E4-9DDA-C83200A9704F}">
      <dsp:nvSpPr>
        <dsp:cNvPr id="0" name=""/>
        <dsp:cNvSpPr/>
      </dsp:nvSpPr>
      <dsp:spPr>
        <a:xfrm>
          <a:off x="3748410" y="1985431"/>
          <a:ext cx="872374" cy="872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内容提供方</a:t>
          </a:r>
          <a:endParaRPr lang="zh-CN" altLang="en-US" sz="1500" kern="1200" dirty="0"/>
        </a:p>
      </dsp:txBody>
      <dsp:txXfrm>
        <a:off x="3748410" y="1985431"/>
        <a:ext cx="872374" cy="872374"/>
      </dsp:txXfrm>
    </dsp:sp>
    <dsp:sp modelId="{208A85D4-6A28-47B3-920D-75D6CB7B8A95}">
      <dsp:nvSpPr>
        <dsp:cNvPr id="0" name=""/>
        <dsp:cNvSpPr/>
      </dsp:nvSpPr>
      <dsp:spPr>
        <a:xfrm>
          <a:off x="1456164" y="1985431"/>
          <a:ext cx="872374" cy="872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网站</a:t>
          </a:r>
          <a:endParaRPr lang="zh-CN" altLang="en-US" sz="1500" kern="1200" dirty="0"/>
        </a:p>
      </dsp:txBody>
      <dsp:txXfrm>
        <a:off x="1456164" y="1985431"/>
        <a:ext cx="872374" cy="872374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4ECD7D-97E6-4822-B824-6F038A6D372C}">
      <dsp:nvSpPr>
        <dsp:cNvPr id="0" name=""/>
        <dsp:cNvSpPr/>
      </dsp:nvSpPr>
      <dsp:spPr>
        <a:xfrm rot="5400000">
          <a:off x="-188076" y="189630"/>
          <a:ext cx="1253845" cy="877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Q1</a:t>
          </a:r>
          <a:endParaRPr lang="zh-CN" altLang="en-US" sz="2400" kern="1200" dirty="0"/>
        </a:p>
      </dsp:txBody>
      <dsp:txXfrm rot="5400000">
        <a:off x="-188076" y="189630"/>
        <a:ext cx="1253845" cy="877692"/>
      </dsp:txXfrm>
    </dsp:sp>
    <dsp:sp modelId="{61DC422A-C809-48E3-8090-BEA3CA35C8CA}">
      <dsp:nvSpPr>
        <dsp:cNvPr id="0" name=""/>
        <dsp:cNvSpPr/>
      </dsp:nvSpPr>
      <dsp:spPr>
        <a:xfrm rot="5400000">
          <a:off x="4098521" y="-3219275"/>
          <a:ext cx="814999" cy="72566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上下文建模</a:t>
          </a:r>
          <a:endParaRPr lang="zh-CN" altLang="en-US" sz="1500" kern="1200" dirty="0"/>
        </a:p>
      </dsp:txBody>
      <dsp:txXfrm rot="5400000">
        <a:off x="4098521" y="-3219275"/>
        <a:ext cx="814999" cy="7256657"/>
      </dsp:txXfrm>
    </dsp:sp>
    <dsp:sp modelId="{8C48715F-11C6-47E0-A2A8-6F1FFF79F653}">
      <dsp:nvSpPr>
        <dsp:cNvPr id="0" name=""/>
        <dsp:cNvSpPr/>
      </dsp:nvSpPr>
      <dsp:spPr>
        <a:xfrm rot="5400000">
          <a:off x="-188076" y="1243903"/>
          <a:ext cx="1253845" cy="877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Q2</a:t>
          </a:r>
          <a:endParaRPr lang="zh-CN" altLang="en-US" sz="2400" kern="1200" dirty="0"/>
        </a:p>
      </dsp:txBody>
      <dsp:txXfrm rot="5400000">
        <a:off x="-188076" y="1243903"/>
        <a:ext cx="1253845" cy="877692"/>
      </dsp:txXfrm>
    </dsp:sp>
    <dsp:sp modelId="{7C9DE79F-5CC2-4A84-9413-212E7B9260BA}">
      <dsp:nvSpPr>
        <dsp:cNvPr id="0" name=""/>
        <dsp:cNvSpPr/>
      </dsp:nvSpPr>
      <dsp:spPr>
        <a:xfrm rot="5400000">
          <a:off x="4098521" y="-2165001"/>
          <a:ext cx="814999" cy="72566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500" kern="1200" dirty="0" smtClean="0"/>
            <a:t>数据集缺乏，数据稀疏性问题</a:t>
          </a:r>
        </a:p>
        <a:p>
          <a:pPr marL="285750" lvl="1" indent="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 dirty="0"/>
        </a:p>
        <a:p>
          <a:pPr marL="285750" lvl="1" indent="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 dirty="0"/>
        </a:p>
      </dsp:txBody>
      <dsp:txXfrm rot="5400000">
        <a:off x="4098521" y="-2165001"/>
        <a:ext cx="814999" cy="7256657"/>
      </dsp:txXfrm>
    </dsp:sp>
    <dsp:sp modelId="{7ADB284D-72FF-42D9-83A7-C56F6B59072B}">
      <dsp:nvSpPr>
        <dsp:cNvPr id="0" name=""/>
        <dsp:cNvSpPr/>
      </dsp:nvSpPr>
      <dsp:spPr>
        <a:xfrm rot="5400000">
          <a:off x="-188076" y="2298177"/>
          <a:ext cx="1253845" cy="877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Q3</a:t>
          </a:r>
          <a:endParaRPr lang="zh-CN" altLang="en-US" sz="2400" kern="1200" dirty="0"/>
        </a:p>
      </dsp:txBody>
      <dsp:txXfrm rot="5400000">
        <a:off x="-188076" y="2298177"/>
        <a:ext cx="1253845" cy="877692"/>
      </dsp:txXfrm>
    </dsp:sp>
    <dsp:sp modelId="{D7F5270F-3999-4210-9091-C728CF548177}">
      <dsp:nvSpPr>
        <dsp:cNvPr id="0" name=""/>
        <dsp:cNvSpPr/>
      </dsp:nvSpPr>
      <dsp:spPr>
        <a:xfrm rot="5400000">
          <a:off x="4098521" y="-1110728"/>
          <a:ext cx="814999" cy="72566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500" kern="1200" dirty="0" smtClean="0"/>
            <a:t>计算降维</a:t>
          </a:r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 dirty="0"/>
        </a:p>
      </dsp:txBody>
      <dsp:txXfrm rot="5400000">
        <a:off x="4098521" y="-1110728"/>
        <a:ext cx="814999" cy="7256657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58632E-9A8D-4CDE-A3A5-A6ADCD4FD585}">
      <dsp:nvSpPr>
        <dsp:cNvPr id="0" name=""/>
        <dsp:cNvSpPr/>
      </dsp:nvSpPr>
      <dsp:spPr>
        <a:xfrm rot="10800000">
          <a:off x="1833039" y="1130"/>
          <a:ext cx="6334125" cy="9504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3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单向关注的社交网络数据</a:t>
          </a:r>
          <a:endParaRPr lang="zh-CN" altLang="en-US" sz="3800" kern="1200" dirty="0"/>
        </a:p>
      </dsp:txBody>
      <dsp:txXfrm rot="10800000">
        <a:off x="1833039" y="1130"/>
        <a:ext cx="6334125" cy="950407"/>
      </dsp:txXfrm>
    </dsp:sp>
    <dsp:sp modelId="{C7167BFC-490A-45F5-9078-377EF4131D58}">
      <dsp:nvSpPr>
        <dsp:cNvPr id="0" name=""/>
        <dsp:cNvSpPr/>
      </dsp:nvSpPr>
      <dsp:spPr>
        <a:xfrm>
          <a:off x="1357835" y="1130"/>
          <a:ext cx="950407" cy="95040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6B892-D78C-4550-8C59-52A381C118DA}">
      <dsp:nvSpPr>
        <dsp:cNvPr id="0" name=""/>
        <dsp:cNvSpPr/>
      </dsp:nvSpPr>
      <dsp:spPr>
        <a:xfrm rot="10800000">
          <a:off x="1833039" y="1201196"/>
          <a:ext cx="6334125" cy="9504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3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双向确认的社交网络数据</a:t>
          </a:r>
          <a:endParaRPr lang="zh-CN" altLang="en-US" sz="3800" kern="1200" dirty="0"/>
        </a:p>
      </dsp:txBody>
      <dsp:txXfrm rot="10800000">
        <a:off x="1833039" y="1201196"/>
        <a:ext cx="6334125" cy="950407"/>
      </dsp:txXfrm>
    </dsp:sp>
    <dsp:sp modelId="{CDAE564B-A01D-406A-A77F-EB5BC023FE45}">
      <dsp:nvSpPr>
        <dsp:cNvPr id="0" name=""/>
        <dsp:cNvSpPr/>
      </dsp:nvSpPr>
      <dsp:spPr>
        <a:xfrm>
          <a:off x="1357835" y="1201196"/>
          <a:ext cx="950407" cy="95040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DE6EF-52D3-49AB-A62A-DFE58BE48EC1}">
      <dsp:nvSpPr>
        <dsp:cNvPr id="0" name=""/>
        <dsp:cNvSpPr/>
      </dsp:nvSpPr>
      <dsp:spPr>
        <a:xfrm rot="10800000">
          <a:off x="1833039" y="2401262"/>
          <a:ext cx="6334125" cy="9504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3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基于社区的社交网络数据</a:t>
          </a:r>
          <a:endParaRPr lang="zh-CN" altLang="en-US" sz="3800" kern="1200" dirty="0"/>
        </a:p>
      </dsp:txBody>
      <dsp:txXfrm rot="10800000">
        <a:off x="1833039" y="2401262"/>
        <a:ext cx="6334125" cy="950407"/>
      </dsp:txXfrm>
    </dsp:sp>
    <dsp:sp modelId="{1AC5121C-7593-451B-BC10-C1E5B9736D6C}">
      <dsp:nvSpPr>
        <dsp:cNvPr id="0" name=""/>
        <dsp:cNvSpPr/>
      </dsp:nvSpPr>
      <dsp:spPr>
        <a:xfrm>
          <a:off x="1357835" y="2401262"/>
          <a:ext cx="950407" cy="95040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8C1A0C-BFC2-4E4E-AE54-708BA8873277}">
      <dsp:nvSpPr>
        <dsp:cNvPr id="0" name=""/>
        <dsp:cNvSpPr/>
      </dsp:nvSpPr>
      <dsp:spPr>
        <a:xfrm>
          <a:off x="2819230" y="1039"/>
          <a:ext cx="1200489" cy="1200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电子邮件</a:t>
          </a:r>
          <a:endParaRPr lang="zh-CN" altLang="en-US" sz="2000" kern="1200" dirty="0"/>
        </a:p>
      </dsp:txBody>
      <dsp:txXfrm>
        <a:off x="2819230" y="1039"/>
        <a:ext cx="1200489" cy="1200489"/>
      </dsp:txXfrm>
    </dsp:sp>
    <dsp:sp modelId="{303CF7DA-CE48-4D9D-B2F0-E3EDC7FD0CA8}">
      <dsp:nvSpPr>
        <dsp:cNvPr id="0" name=""/>
        <dsp:cNvSpPr/>
      </dsp:nvSpPr>
      <dsp:spPr>
        <a:xfrm rot="2160000">
          <a:off x="3981661" y="922907"/>
          <a:ext cx="318641" cy="405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2160000">
        <a:off x="3981661" y="922907"/>
        <a:ext cx="318641" cy="405165"/>
      </dsp:txXfrm>
    </dsp:sp>
    <dsp:sp modelId="{8510A505-B047-464B-B6D0-D8E8B0D5A26F}">
      <dsp:nvSpPr>
        <dsp:cNvPr id="0" name=""/>
        <dsp:cNvSpPr/>
      </dsp:nvSpPr>
      <dsp:spPr>
        <a:xfrm>
          <a:off x="4276836" y="1060052"/>
          <a:ext cx="1200489" cy="1200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论坛</a:t>
          </a:r>
          <a:endParaRPr lang="zh-CN" altLang="en-US" sz="2000" kern="1200" dirty="0"/>
        </a:p>
      </dsp:txBody>
      <dsp:txXfrm>
        <a:off x="4276836" y="1060052"/>
        <a:ext cx="1200489" cy="1200489"/>
      </dsp:txXfrm>
    </dsp:sp>
    <dsp:sp modelId="{CE4ADBC0-1776-4E1A-9D17-23E477BC9B12}">
      <dsp:nvSpPr>
        <dsp:cNvPr id="0" name=""/>
        <dsp:cNvSpPr/>
      </dsp:nvSpPr>
      <dsp:spPr>
        <a:xfrm rot="6480000">
          <a:off x="4442168" y="2305896"/>
          <a:ext cx="318641" cy="405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6480000">
        <a:off x="4442168" y="2305896"/>
        <a:ext cx="318641" cy="405165"/>
      </dsp:txXfrm>
    </dsp:sp>
    <dsp:sp modelId="{CADCF055-12D5-495B-B1E7-81DCB693E377}">
      <dsp:nvSpPr>
        <dsp:cNvPr id="0" name=""/>
        <dsp:cNvSpPr/>
      </dsp:nvSpPr>
      <dsp:spPr>
        <a:xfrm>
          <a:off x="3720080" y="2773570"/>
          <a:ext cx="1200489" cy="1200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社交网站</a:t>
          </a:r>
          <a:endParaRPr lang="zh-CN" altLang="en-US" sz="2000" kern="1200" dirty="0"/>
        </a:p>
      </dsp:txBody>
      <dsp:txXfrm>
        <a:off x="3720080" y="2773570"/>
        <a:ext cx="1200489" cy="1200489"/>
      </dsp:txXfrm>
    </dsp:sp>
    <dsp:sp modelId="{1CA06FA0-8D59-4FB5-B6E0-562AD64D4FF2}">
      <dsp:nvSpPr>
        <dsp:cNvPr id="0" name=""/>
        <dsp:cNvSpPr/>
      </dsp:nvSpPr>
      <dsp:spPr>
        <a:xfrm rot="10800000">
          <a:off x="3269172" y="3171233"/>
          <a:ext cx="318641" cy="405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269172" y="3171233"/>
        <a:ext cx="318641" cy="405165"/>
      </dsp:txXfrm>
    </dsp:sp>
    <dsp:sp modelId="{BED0B40F-0BF0-40AD-B0A7-B574BE41A949}">
      <dsp:nvSpPr>
        <dsp:cNvPr id="0" name=""/>
        <dsp:cNvSpPr/>
      </dsp:nvSpPr>
      <dsp:spPr>
        <a:xfrm>
          <a:off x="1918380" y="2773570"/>
          <a:ext cx="1200489" cy="1200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用户注册信息</a:t>
          </a:r>
          <a:endParaRPr lang="zh-CN" altLang="en-US" sz="2000" kern="1200" dirty="0"/>
        </a:p>
      </dsp:txBody>
      <dsp:txXfrm>
        <a:off x="1918380" y="2773570"/>
        <a:ext cx="1200489" cy="1200489"/>
      </dsp:txXfrm>
    </dsp:sp>
    <dsp:sp modelId="{B0E21FEB-50C2-4706-92BE-E72C36680736}">
      <dsp:nvSpPr>
        <dsp:cNvPr id="0" name=""/>
        <dsp:cNvSpPr/>
      </dsp:nvSpPr>
      <dsp:spPr>
        <a:xfrm rot="15120000">
          <a:off x="2083713" y="2323050"/>
          <a:ext cx="318641" cy="405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5120000">
        <a:off x="2083713" y="2323050"/>
        <a:ext cx="318641" cy="405165"/>
      </dsp:txXfrm>
    </dsp:sp>
    <dsp:sp modelId="{4D5ADBA2-E697-4E1B-83EF-378970AC05D1}">
      <dsp:nvSpPr>
        <dsp:cNvPr id="0" name=""/>
        <dsp:cNvSpPr/>
      </dsp:nvSpPr>
      <dsp:spPr>
        <a:xfrm>
          <a:off x="1361624" y="1060052"/>
          <a:ext cx="1200489" cy="1200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IM</a:t>
          </a:r>
          <a:endParaRPr lang="zh-CN" altLang="en-US" sz="2000" kern="1200" dirty="0"/>
        </a:p>
      </dsp:txBody>
      <dsp:txXfrm>
        <a:off x="1361624" y="1060052"/>
        <a:ext cx="1200489" cy="1200489"/>
      </dsp:txXfrm>
    </dsp:sp>
    <dsp:sp modelId="{6F1A2FA3-4B29-4A40-A934-2383CD970D80}">
      <dsp:nvSpPr>
        <dsp:cNvPr id="0" name=""/>
        <dsp:cNvSpPr/>
      </dsp:nvSpPr>
      <dsp:spPr>
        <a:xfrm rot="19440000">
          <a:off x="2524055" y="933508"/>
          <a:ext cx="318641" cy="405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9440000">
        <a:off x="2524055" y="933508"/>
        <a:ext cx="318641" cy="40516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A7224D-6A79-4B3F-AEF3-9C54BE6D339D}">
      <dsp:nvSpPr>
        <dsp:cNvPr id="0" name=""/>
        <dsp:cNvSpPr/>
      </dsp:nvSpPr>
      <dsp:spPr>
        <a:xfrm>
          <a:off x="0" y="7799"/>
          <a:ext cx="8058150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基于领域的社会化推荐</a:t>
          </a:r>
          <a:endParaRPr lang="zh-CN" altLang="en-US" sz="4000" kern="1200" dirty="0"/>
        </a:p>
      </dsp:txBody>
      <dsp:txXfrm>
        <a:off x="0" y="7799"/>
        <a:ext cx="8058150" cy="1006200"/>
      </dsp:txXfrm>
    </dsp:sp>
    <dsp:sp modelId="{5B41DC70-C4B6-4D11-9B31-B33F23D0B5F7}">
      <dsp:nvSpPr>
        <dsp:cNvPr id="0" name=""/>
        <dsp:cNvSpPr/>
      </dsp:nvSpPr>
      <dsp:spPr>
        <a:xfrm>
          <a:off x="0" y="1014000"/>
          <a:ext cx="805815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100" kern="1200" dirty="0" smtClean="0"/>
            <a:t>friendship</a:t>
          </a:r>
          <a:endParaRPr lang="zh-CN" altLang="en-US" sz="3100" kern="1200" dirty="0"/>
        </a:p>
      </dsp:txBody>
      <dsp:txXfrm>
        <a:off x="0" y="1014000"/>
        <a:ext cx="8058150" cy="662400"/>
      </dsp:txXfrm>
    </dsp:sp>
    <dsp:sp modelId="{956144C4-BBA3-43B1-8C26-2CECAA7EC3E2}">
      <dsp:nvSpPr>
        <dsp:cNvPr id="0" name=""/>
        <dsp:cNvSpPr/>
      </dsp:nvSpPr>
      <dsp:spPr>
        <a:xfrm>
          <a:off x="0" y="1676400"/>
          <a:ext cx="8058150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基于图的社会化推荐</a:t>
          </a:r>
          <a:endParaRPr lang="zh-CN" altLang="en-US" sz="4000" kern="1200" dirty="0"/>
        </a:p>
      </dsp:txBody>
      <dsp:txXfrm>
        <a:off x="0" y="1676400"/>
        <a:ext cx="8058150" cy="1006200"/>
      </dsp:txXfrm>
    </dsp:sp>
    <dsp:sp modelId="{BE9BA7FF-AA2E-4398-A045-F8F448DC06F2}">
      <dsp:nvSpPr>
        <dsp:cNvPr id="0" name=""/>
        <dsp:cNvSpPr/>
      </dsp:nvSpPr>
      <dsp:spPr>
        <a:xfrm>
          <a:off x="0" y="2682600"/>
          <a:ext cx="805815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100" kern="1200" dirty="0" smtClean="0"/>
            <a:t>membership</a:t>
          </a:r>
          <a:endParaRPr lang="zh-CN" altLang="en-US" sz="3100" kern="1200" dirty="0"/>
        </a:p>
      </dsp:txBody>
      <dsp:txXfrm>
        <a:off x="0" y="2682600"/>
        <a:ext cx="8058150" cy="6624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C53727-8EC1-4079-960D-F36F295FF581}">
      <dsp:nvSpPr>
        <dsp:cNvPr id="0" name=""/>
        <dsp:cNvSpPr/>
      </dsp:nvSpPr>
      <dsp:spPr>
        <a:xfrm>
          <a:off x="1147730" y="268287"/>
          <a:ext cx="3467100" cy="346710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物品冷启动</a:t>
          </a:r>
          <a:endParaRPr lang="zh-CN" altLang="en-US" sz="2800" kern="1200" dirty="0"/>
        </a:p>
      </dsp:txBody>
      <dsp:txXfrm>
        <a:off x="2974974" y="1002982"/>
        <a:ext cx="1238250" cy="1031875"/>
      </dsp:txXfrm>
    </dsp:sp>
    <dsp:sp modelId="{FC4F9951-7007-4D3C-A060-F2D3E97C27F5}">
      <dsp:nvSpPr>
        <dsp:cNvPr id="0" name=""/>
        <dsp:cNvSpPr/>
      </dsp:nvSpPr>
      <dsp:spPr>
        <a:xfrm>
          <a:off x="1076324" y="392112"/>
          <a:ext cx="3467100" cy="346710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系统冷启动</a:t>
          </a:r>
          <a:endParaRPr lang="zh-CN" altLang="en-US" sz="2800" kern="1200" dirty="0"/>
        </a:p>
      </dsp:txBody>
      <dsp:txXfrm>
        <a:off x="1901825" y="2641600"/>
        <a:ext cx="1857375" cy="908050"/>
      </dsp:txXfrm>
    </dsp:sp>
    <dsp:sp modelId="{6B1F073F-8475-4054-BBE1-716036540DE3}">
      <dsp:nvSpPr>
        <dsp:cNvPr id="0" name=""/>
        <dsp:cNvSpPr/>
      </dsp:nvSpPr>
      <dsp:spPr>
        <a:xfrm>
          <a:off x="1004919" y="268287"/>
          <a:ext cx="3467100" cy="346710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用户冷启动</a:t>
          </a:r>
          <a:endParaRPr lang="zh-CN" altLang="en-US" sz="2800" kern="1200" dirty="0"/>
        </a:p>
      </dsp:txBody>
      <dsp:txXfrm>
        <a:off x="1406524" y="1002982"/>
        <a:ext cx="1238250" cy="1031875"/>
      </dsp:txXfrm>
    </dsp:sp>
    <dsp:sp modelId="{5DE23CD8-556E-44BF-9030-BCE6352097B3}">
      <dsp:nvSpPr>
        <dsp:cNvPr id="0" name=""/>
        <dsp:cNvSpPr/>
      </dsp:nvSpPr>
      <dsp:spPr>
        <a:xfrm>
          <a:off x="933386" y="53657"/>
          <a:ext cx="3896360" cy="38963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692C2-EA19-4E0F-B7FE-C1169B05881F}">
      <dsp:nvSpPr>
        <dsp:cNvPr id="0" name=""/>
        <dsp:cNvSpPr/>
      </dsp:nvSpPr>
      <dsp:spPr>
        <a:xfrm>
          <a:off x="861694" y="177263"/>
          <a:ext cx="3896360" cy="38963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89FE0-AF44-443B-8F48-B9B6F5C3BEA3}">
      <dsp:nvSpPr>
        <dsp:cNvPr id="0" name=""/>
        <dsp:cNvSpPr/>
      </dsp:nvSpPr>
      <dsp:spPr>
        <a:xfrm>
          <a:off x="790003" y="53657"/>
          <a:ext cx="3896360" cy="38963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BB63E9-536E-4B91-8435-94D139C66879}">
      <dsp:nvSpPr>
        <dsp:cNvPr id="0" name=""/>
        <dsp:cNvSpPr/>
      </dsp:nvSpPr>
      <dsp:spPr>
        <a:xfrm rot="5400000">
          <a:off x="-153540" y="154563"/>
          <a:ext cx="1023602" cy="716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方法</a:t>
          </a: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 rot="5400000">
        <a:off x="-153540" y="154563"/>
        <a:ext cx="1023602" cy="716521"/>
      </dsp:txXfrm>
    </dsp:sp>
    <dsp:sp modelId="{BF609C9E-D4C1-4911-849B-DAE2EC3979AE}">
      <dsp:nvSpPr>
        <dsp:cNvPr id="0" name=""/>
        <dsp:cNvSpPr/>
      </dsp:nvSpPr>
      <dsp:spPr>
        <a:xfrm rot="5400000">
          <a:off x="3873690" y="-3156145"/>
          <a:ext cx="665341" cy="6979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提供非个性化推荐</a:t>
          </a:r>
          <a:endParaRPr lang="zh-CN" altLang="en-US" sz="2400" kern="1200" dirty="0"/>
        </a:p>
      </dsp:txBody>
      <dsp:txXfrm rot="5400000">
        <a:off x="3873690" y="-3156145"/>
        <a:ext cx="665341" cy="6979678"/>
      </dsp:txXfrm>
    </dsp:sp>
    <dsp:sp modelId="{BB8A293B-D01B-47A4-AE9E-12DDB5716863}">
      <dsp:nvSpPr>
        <dsp:cNvPr id="0" name=""/>
        <dsp:cNvSpPr/>
      </dsp:nvSpPr>
      <dsp:spPr>
        <a:xfrm rot="5400000">
          <a:off x="-153540" y="1060201"/>
          <a:ext cx="1023602" cy="716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方法</a:t>
          </a: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 rot="5400000">
        <a:off x="-153540" y="1060201"/>
        <a:ext cx="1023602" cy="716521"/>
      </dsp:txXfrm>
    </dsp:sp>
    <dsp:sp modelId="{D9643A52-65F3-474A-884C-AC93819F817B}">
      <dsp:nvSpPr>
        <dsp:cNvPr id="0" name=""/>
        <dsp:cNvSpPr/>
      </dsp:nvSpPr>
      <dsp:spPr>
        <a:xfrm rot="5400000">
          <a:off x="3873690" y="-2250507"/>
          <a:ext cx="665341" cy="6979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利用用户的人口统计学信息做粗粒度个性化推荐</a:t>
          </a:r>
          <a:endParaRPr lang="zh-CN" altLang="en-US" sz="2400" kern="1200" dirty="0"/>
        </a:p>
      </dsp:txBody>
      <dsp:txXfrm rot="5400000">
        <a:off x="3873690" y="-2250507"/>
        <a:ext cx="665341" cy="6979678"/>
      </dsp:txXfrm>
    </dsp:sp>
    <dsp:sp modelId="{C55FF063-4A5E-4B15-BCB9-AC6712A42DB0}">
      <dsp:nvSpPr>
        <dsp:cNvPr id="0" name=""/>
        <dsp:cNvSpPr/>
      </dsp:nvSpPr>
      <dsp:spPr>
        <a:xfrm rot="5400000">
          <a:off x="-153540" y="1965839"/>
          <a:ext cx="1023602" cy="716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方法</a:t>
          </a: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 rot="5400000">
        <a:off x="-153540" y="1965839"/>
        <a:ext cx="1023602" cy="716521"/>
      </dsp:txXfrm>
    </dsp:sp>
    <dsp:sp modelId="{5650D73D-D8B9-49AC-9149-4C047B43DCF4}">
      <dsp:nvSpPr>
        <dsp:cNvPr id="0" name=""/>
        <dsp:cNvSpPr/>
      </dsp:nvSpPr>
      <dsp:spPr>
        <a:xfrm rot="5400000">
          <a:off x="3873690" y="-1344869"/>
          <a:ext cx="665341" cy="6979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利用社交网络账户信息</a:t>
          </a:r>
          <a:endParaRPr lang="zh-CN" altLang="en-US" sz="2400" kern="1200" dirty="0"/>
        </a:p>
      </dsp:txBody>
      <dsp:txXfrm rot="5400000">
        <a:off x="3873690" y="-1344869"/>
        <a:ext cx="665341" cy="6979678"/>
      </dsp:txXfrm>
    </dsp:sp>
    <dsp:sp modelId="{78A1CEC6-FC77-46AB-B3EA-AEB1686FA8FE}">
      <dsp:nvSpPr>
        <dsp:cNvPr id="0" name=""/>
        <dsp:cNvSpPr/>
      </dsp:nvSpPr>
      <dsp:spPr>
        <a:xfrm rot="5400000">
          <a:off x="-153540" y="2871477"/>
          <a:ext cx="1023602" cy="716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方法</a:t>
          </a: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 rot="5400000">
        <a:off x="-153540" y="2871477"/>
        <a:ext cx="1023602" cy="716521"/>
      </dsp:txXfrm>
    </dsp:sp>
    <dsp:sp modelId="{C46FC818-76C7-45B3-9188-D6A84B37E65C}">
      <dsp:nvSpPr>
        <dsp:cNvPr id="0" name=""/>
        <dsp:cNvSpPr/>
      </dsp:nvSpPr>
      <dsp:spPr>
        <a:xfrm rot="5400000">
          <a:off x="3873690" y="-439231"/>
          <a:ext cx="665341" cy="6979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利用商品的内容属性</a:t>
          </a:r>
          <a:endParaRPr lang="zh-CN" altLang="en-US" sz="2400" kern="1200" dirty="0"/>
        </a:p>
      </dsp:txBody>
      <dsp:txXfrm rot="5400000">
        <a:off x="3873690" y="-439231"/>
        <a:ext cx="665341" cy="6979678"/>
      </dsp:txXfrm>
    </dsp:sp>
    <dsp:sp modelId="{9C611CF6-EF6F-4297-A62C-484D689AA479}">
      <dsp:nvSpPr>
        <dsp:cNvPr id="0" name=""/>
        <dsp:cNvSpPr/>
      </dsp:nvSpPr>
      <dsp:spPr>
        <a:xfrm rot="5400000">
          <a:off x="-153540" y="3777114"/>
          <a:ext cx="1023602" cy="716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方法</a:t>
          </a: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 rot="5400000">
        <a:off x="-153540" y="3777114"/>
        <a:ext cx="1023602" cy="716521"/>
      </dsp:txXfrm>
    </dsp:sp>
    <dsp:sp modelId="{52B206C6-430C-4A08-8E96-4BDB04C4EB16}">
      <dsp:nvSpPr>
        <dsp:cNvPr id="0" name=""/>
        <dsp:cNvSpPr/>
      </dsp:nvSpPr>
      <dsp:spPr>
        <a:xfrm rot="5400000">
          <a:off x="3873690" y="466406"/>
          <a:ext cx="665341" cy="6979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利用专家知识</a:t>
          </a:r>
          <a:endParaRPr lang="zh-CN" altLang="en-US" sz="2400" kern="1200" dirty="0"/>
        </a:p>
      </dsp:txBody>
      <dsp:txXfrm rot="5400000">
        <a:off x="3873690" y="466406"/>
        <a:ext cx="665341" cy="6979678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0819E2-BDE1-4356-9F52-B5B02DBEBC15}">
      <dsp:nvSpPr>
        <dsp:cNvPr id="0" name=""/>
        <dsp:cNvSpPr/>
      </dsp:nvSpPr>
      <dsp:spPr>
        <a:xfrm rot="5400000">
          <a:off x="5157397" y="-2303889"/>
          <a:ext cx="1535816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全局平均值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用户评分平均值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物品评分平均值</a:t>
          </a:r>
          <a:endParaRPr lang="zh-CN" altLang="en-US" sz="2500" kern="1200" dirty="0"/>
        </a:p>
      </dsp:txBody>
      <dsp:txXfrm rot="5400000">
        <a:off x="5157397" y="-2303889"/>
        <a:ext cx="1535816" cy="6144768"/>
      </dsp:txXfrm>
    </dsp:sp>
    <dsp:sp modelId="{294DD904-91FD-4CA6-A744-CE34A5C12547}">
      <dsp:nvSpPr>
        <dsp:cNvPr id="0" name=""/>
        <dsp:cNvSpPr/>
      </dsp:nvSpPr>
      <dsp:spPr>
        <a:xfrm>
          <a:off x="560823" y="304802"/>
          <a:ext cx="2292098" cy="9273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平均值</a:t>
          </a:r>
          <a:endParaRPr lang="zh-CN" altLang="en-US" sz="2900" kern="1200" dirty="0"/>
        </a:p>
      </dsp:txBody>
      <dsp:txXfrm>
        <a:off x="560823" y="304802"/>
        <a:ext cx="2292098" cy="927383"/>
      </dsp:txXfrm>
    </dsp:sp>
    <dsp:sp modelId="{FC29EAFC-B172-4528-9362-34FCE147B7DE}">
      <dsp:nvSpPr>
        <dsp:cNvPr id="0" name=""/>
        <dsp:cNvSpPr/>
      </dsp:nvSpPr>
      <dsp:spPr>
        <a:xfrm rot="5400000">
          <a:off x="5200084" y="-672084"/>
          <a:ext cx="1535816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基于用户的邻域算法（用户相似性计算）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基于物品的邻域算法（物品相似性计算）</a:t>
          </a:r>
          <a:endParaRPr lang="zh-CN" altLang="en-US" sz="2500" kern="1200" dirty="0"/>
        </a:p>
      </dsp:txBody>
      <dsp:txXfrm rot="5400000">
        <a:off x="5200084" y="-672084"/>
        <a:ext cx="1535816" cy="6144768"/>
      </dsp:txXfrm>
    </dsp:sp>
    <dsp:sp modelId="{BAFF76B6-F492-47BC-87B7-4415095C4680}">
      <dsp:nvSpPr>
        <dsp:cNvPr id="0" name=""/>
        <dsp:cNvSpPr/>
      </dsp:nvSpPr>
      <dsp:spPr>
        <a:xfrm>
          <a:off x="560823" y="1776326"/>
          <a:ext cx="2334785" cy="1247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基于邻域的方法</a:t>
          </a:r>
          <a:endParaRPr lang="zh-CN" altLang="en-US" sz="2900" kern="1200" dirty="0"/>
        </a:p>
      </dsp:txBody>
      <dsp:txXfrm>
        <a:off x="560823" y="1776326"/>
        <a:ext cx="2334785" cy="1247947"/>
      </dsp:txXfrm>
    </dsp:sp>
    <dsp:sp modelId="{BC121182-2970-408D-A586-79D4D2B6B43D}">
      <dsp:nvSpPr>
        <dsp:cNvPr id="0" name=""/>
        <dsp:cNvSpPr/>
      </dsp:nvSpPr>
      <dsp:spPr>
        <a:xfrm rot="5400000">
          <a:off x="5200084" y="959721"/>
          <a:ext cx="1535816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两者的实质相同，都是通过降维的方法将评分数据补全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SVD  </a:t>
          </a:r>
          <a:r>
            <a:rPr lang="zh-CN" altLang="en-US" sz="2500" kern="1200" dirty="0" smtClean="0"/>
            <a:t>、</a:t>
          </a:r>
          <a:r>
            <a:rPr lang="en-US" altLang="zh-CN" sz="2500" kern="1200" dirty="0" smtClean="0"/>
            <a:t>Funk- SVD</a:t>
          </a:r>
          <a:endParaRPr lang="zh-CN" altLang="en-US" sz="2500" kern="1200" dirty="0"/>
        </a:p>
      </dsp:txBody>
      <dsp:txXfrm rot="5400000">
        <a:off x="5200084" y="959721"/>
        <a:ext cx="1535816" cy="6144768"/>
      </dsp:txXfrm>
    </dsp:sp>
    <dsp:sp modelId="{7B4AE4E8-C122-45A9-9B62-B4DB7355D606}">
      <dsp:nvSpPr>
        <dsp:cNvPr id="0" name=""/>
        <dsp:cNvSpPr/>
      </dsp:nvSpPr>
      <dsp:spPr>
        <a:xfrm>
          <a:off x="560823" y="3485892"/>
          <a:ext cx="2334785" cy="1092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隐语义模型和矩阵分解</a:t>
          </a:r>
          <a:endParaRPr lang="zh-CN" altLang="en-US" sz="2900" kern="1200" dirty="0"/>
        </a:p>
      </dsp:txBody>
      <dsp:txXfrm>
        <a:off x="560823" y="3485892"/>
        <a:ext cx="2334785" cy="10924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5D0A54-F29B-494C-8A00-90C70E4264EF}">
      <dsp:nvSpPr>
        <dsp:cNvPr id="0" name=""/>
        <dsp:cNvSpPr/>
      </dsp:nvSpPr>
      <dsp:spPr>
        <a:xfrm rot="5400000">
          <a:off x="-81091" y="83657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1091" y="83657"/>
        <a:ext cx="540610" cy="378427"/>
      </dsp:txXfrm>
    </dsp:sp>
    <dsp:sp modelId="{EC391906-75F6-4CC4-A0BC-A449B33CB788}">
      <dsp:nvSpPr>
        <dsp:cNvPr id="0" name=""/>
        <dsp:cNvSpPr/>
      </dsp:nvSpPr>
      <dsp:spPr>
        <a:xfrm rot="5400000">
          <a:off x="4623615" y="-4242621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用户满意度                                设计问卷调查</a:t>
          </a:r>
          <a:endParaRPr lang="zh-CN" altLang="en-US" sz="2000" kern="1200" dirty="0"/>
        </a:p>
      </dsp:txBody>
      <dsp:txXfrm rot="5400000">
        <a:off x="4623615" y="-4242621"/>
        <a:ext cx="351396" cy="8841772"/>
      </dsp:txXfrm>
    </dsp:sp>
    <dsp:sp modelId="{F2B653BD-D0B3-493C-A402-43FBDC33329D}">
      <dsp:nvSpPr>
        <dsp:cNvPr id="0" name=""/>
        <dsp:cNvSpPr/>
      </dsp:nvSpPr>
      <dsp:spPr>
        <a:xfrm rot="5400000">
          <a:off x="-81091" y="564886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1091" y="564886"/>
        <a:ext cx="540610" cy="378427"/>
      </dsp:txXfrm>
    </dsp:sp>
    <dsp:sp modelId="{5B5D3382-E1FC-4E9C-BF87-AA624371EC5E}">
      <dsp:nvSpPr>
        <dsp:cNvPr id="0" name=""/>
        <dsp:cNvSpPr/>
      </dsp:nvSpPr>
      <dsp:spPr>
        <a:xfrm rot="5400000">
          <a:off x="4623615" y="-3761393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预测准确度                             评分预测、</a:t>
          </a:r>
          <a:r>
            <a:rPr lang="en-US" altLang="zh-CN" sz="1900" kern="1200" dirty="0" smtClean="0"/>
            <a:t>TOP-n </a:t>
          </a:r>
          <a:r>
            <a:rPr lang="zh-CN" altLang="en-US" sz="1900" kern="1200" dirty="0" smtClean="0"/>
            <a:t>离线计算</a:t>
          </a:r>
          <a:endParaRPr lang="zh-CN" altLang="en-US" sz="1900" kern="1200" dirty="0"/>
        </a:p>
      </dsp:txBody>
      <dsp:txXfrm rot="5400000">
        <a:off x="4623615" y="-3761393"/>
        <a:ext cx="351396" cy="8841772"/>
      </dsp:txXfrm>
    </dsp:sp>
    <dsp:sp modelId="{38149327-C378-4AA9-BBA9-3230A21C31B1}">
      <dsp:nvSpPr>
        <dsp:cNvPr id="0" name=""/>
        <dsp:cNvSpPr/>
      </dsp:nvSpPr>
      <dsp:spPr>
        <a:xfrm rot="5400000">
          <a:off x="-81091" y="1046114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5400000">
        <a:off x="-81091" y="1046114"/>
        <a:ext cx="540610" cy="378427"/>
      </dsp:txXfrm>
    </dsp:sp>
    <dsp:sp modelId="{331A5A5C-AAC6-4DF0-81A1-CB7091F1CC93}">
      <dsp:nvSpPr>
        <dsp:cNvPr id="0" name=""/>
        <dsp:cNvSpPr/>
      </dsp:nvSpPr>
      <dsp:spPr>
        <a:xfrm rot="5400000">
          <a:off x="4623615" y="-3280164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覆盖率                                      信息熵、基尼系数</a:t>
          </a:r>
          <a:endParaRPr lang="zh-CN" altLang="en-US" sz="1900" kern="1200" dirty="0"/>
        </a:p>
      </dsp:txBody>
      <dsp:txXfrm rot="5400000">
        <a:off x="4623615" y="-3280164"/>
        <a:ext cx="351396" cy="8841772"/>
      </dsp:txXfrm>
    </dsp:sp>
    <dsp:sp modelId="{9A7E27D6-7551-485A-A3CE-6CCC97BF5A58}">
      <dsp:nvSpPr>
        <dsp:cNvPr id="0" name=""/>
        <dsp:cNvSpPr/>
      </dsp:nvSpPr>
      <dsp:spPr>
        <a:xfrm rot="5400000">
          <a:off x="-81091" y="1527343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1091" y="1527343"/>
        <a:ext cx="540610" cy="378427"/>
      </dsp:txXfrm>
    </dsp:sp>
    <dsp:sp modelId="{9A0B053D-1972-4E95-8043-C814B8F416DF}">
      <dsp:nvSpPr>
        <dsp:cNvPr id="0" name=""/>
        <dsp:cNvSpPr/>
      </dsp:nvSpPr>
      <dsp:spPr>
        <a:xfrm rot="5400000">
          <a:off x="4623615" y="-2798936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多样性                                    “不在一棵树上吊死”</a:t>
          </a:r>
          <a:endParaRPr lang="zh-CN" altLang="en-US" sz="1900" kern="1200" dirty="0"/>
        </a:p>
      </dsp:txBody>
      <dsp:txXfrm rot="5400000">
        <a:off x="4623615" y="-2798936"/>
        <a:ext cx="351396" cy="8841772"/>
      </dsp:txXfrm>
    </dsp:sp>
    <dsp:sp modelId="{2CC7F600-50A8-4038-970B-3EFABE286963}">
      <dsp:nvSpPr>
        <dsp:cNvPr id="0" name=""/>
        <dsp:cNvSpPr/>
      </dsp:nvSpPr>
      <dsp:spPr>
        <a:xfrm rot="5400000">
          <a:off x="-81091" y="2008572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1091" y="2008572"/>
        <a:ext cx="540610" cy="378427"/>
      </dsp:txXfrm>
    </dsp:sp>
    <dsp:sp modelId="{14EE3C49-DF04-4C5C-9D21-AC23E899E586}">
      <dsp:nvSpPr>
        <dsp:cNvPr id="0" name=""/>
        <dsp:cNvSpPr/>
      </dsp:nvSpPr>
      <dsp:spPr>
        <a:xfrm rot="5400000">
          <a:off x="4623615" y="-2317707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新颖性                                     “ 不随大流”</a:t>
          </a:r>
          <a:endParaRPr lang="zh-CN" altLang="en-US" sz="1900" kern="1200" dirty="0"/>
        </a:p>
      </dsp:txBody>
      <dsp:txXfrm rot="5400000">
        <a:off x="4623615" y="-2317707"/>
        <a:ext cx="351396" cy="8841772"/>
      </dsp:txXfrm>
    </dsp:sp>
    <dsp:sp modelId="{BF28A3B1-6B0E-4926-8D26-2B38094E6A9F}">
      <dsp:nvSpPr>
        <dsp:cNvPr id="0" name=""/>
        <dsp:cNvSpPr/>
      </dsp:nvSpPr>
      <dsp:spPr>
        <a:xfrm rot="5400000">
          <a:off x="-81091" y="2489800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1091" y="2489800"/>
        <a:ext cx="540610" cy="378427"/>
      </dsp:txXfrm>
    </dsp:sp>
    <dsp:sp modelId="{888DE666-E4FA-4603-9793-CE68FEA5CFFD}">
      <dsp:nvSpPr>
        <dsp:cNvPr id="0" name=""/>
        <dsp:cNvSpPr/>
      </dsp:nvSpPr>
      <dsp:spPr>
        <a:xfrm rot="5400000">
          <a:off x="4623615" y="-1836478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惊喜度                                      大数据</a:t>
          </a:r>
          <a:r>
            <a:rPr lang="en-US" altLang="zh-CN" sz="1900" kern="1200" dirty="0" smtClean="0"/>
            <a:t>?</a:t>
          </a:r>
          <a:endParaRPr lang="zh-CN" altLang="en-US" sz="1900" kern="1200" dirty="0"/>
        </a:p>
      </dsp:txBody>
      <dsp:txXfrm rot="5400000">
        <a:off x="4623615" y="-1836478"/>
        <a:ext cx="351396" cy="8841772"/>
      </dsp:txXfrm>
    </dsp:sp>
    <dsp:sp modelId="{D453280A-5A32-408A-82D1-225197435015}">
      <dsp:nvSpPr>
        <dsp:cNvPr id="0" name=""/>
        <dsp:cNvSpPr/>
      </dsp:nvSpPr>
      <dsp:spPr>
        <a:xfrm rot="5400000">
          <a:off x="-81091" y="2971029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1091" y="2971029"/>
        <a:ext cx="540610" cy="378427"/>
      </dsp:txXfrm>
    </dsp:sp>
    <dsp:sp modelId="{D62FD458-A691-4DC0-9803-474DC31FF5B7}">
      <dsp:nvSpPr>
        <dsp:cNvPr id="0" name=""/>
        <dsp:cNvSpPr/>
      </dsp:nvSpPr>
      <dsp:spPr>
        <a:xfrm rot="5400000">
          <a:off x="4623615" y="-1355250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信任度                                     社交网络数据</a:t>
          </a:r>
          <a:endParaRPr lang="zh-CN" altLang="en-US" sz="1900" kern="1200" dirty="0"/>
        </a:p>
      </dsp:txBody>
      <dsp:txXfrm rot="5400000">
        <a:off x="4623615" y="-1355250"/>
        <a:ext cx="351396" cy="8841772"/>
      </dsp:txXfrm>
    </dsp:sp>
    <dsp:sp modelId="{880698BC-8921-48BB-AB5B-F41C34A0B2F5}">
      <dsp:nvSpPr>
        <dsp:cNvPr id="0" name=""/>
        <dsp:cNvSpPr/>
      </dsp:nvSpPr>
      <dsp:spPr>
        <a:xfrm rot="5400000">
          <a:off x="-81091" y="3452257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1091" y="3452257"/>
        <a:ext cx="540610" cy="378427"/>
      </dsp:txXfrm>
    </dsp:sp>
    <dsp:sp modelId="{B48E06A2-8CBF-4FF4-90C6-979A4B25314A}">
      <dsp:nvSpPr>
        <dsp:cNvPr id="0" name=""/>
        <dsp:cNvSpPr/>
      </dsp:nvSpPr>
      <dsp:spPr>
        <a:xfrm rot="5400000">
          <a:off x="4623615" y="-874021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实时性</a:t>
          </a:r>
          <a:endParaRPr lang="zh-CN" altLang="en-US" sz="1900" kern="1200" dirty="0"/>
        </a:p>
      </dsp:txBody>
      <dsp:txXfrm rot="5400000">
        <a:off x="4623615" y="-874021"/>
        <a:ext cx="351396" cy="8841772"/>
      </dsp:txXfrm>
    </dsp:sp>
    <dsp:sp modelId="{BA501566-610A-46AF-B639-C949D1A992F0}">
      <dsp:nvSpPr>
        <dsp:cNvPr id="0" name=""/>
        <dsp:cNvSpPr/>
      </dsp:nvSpPr>
      <dsp:spPr>
        <a:xfrm rot="5400000">
          <a:off x="-81091" y="3926452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1091" y="3926452"/>
        <a:ext cx="540610" cy="378427"/>
      </dsp:txXfrm>
    </dsp:sp>
    <dsp:sp modelId="{9EA10043-A117-4BF8-90D0-6EF387596A49}">
      <dsp:nvSpPr>
        <dsp:cNvPr id="0" name=""/>
        <dsp:cNvSpPr/>
      </dsp:nvSpPr>
      <dsp:spPr>
        <a:xfrm rot="5400000">
          <a:off x="4623615" y="-392793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健壮性</a:t>
          </a:r>
          <a:endParaRPr lang="zh-CN" altLang="en-US" sz="1900" kern="1200" dirty="0"/>
        </a:p>
      </dsp:txBody>
      <dsp:txXfrm rot="5400000">
        <a:off x="4623615" y="-392793"/>
        <a:ext cx="351396" cy="8841772"/>
      </dsp:txXfrm>
    </dsp:sp>
    <dsp:sp modelId="{2CB210D8-0C54-4742-979A-6D348D957C5B}">
      <dsp:nvSpPr>
        <dsp:cNvPr id="0" name=""/>
        <dsp:cNvSpPr/>
      </dsp:nvSpPr>
      <dsp:spPr>
        <a:xfrm rot="5400000">
          <a:off x="-81091" y="4414714"/>
          <a:ext cx="540610" cy="378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1091" y="4414714"/>
        <a:ext cx="540610" cy="378427"/>
      </dsp:txXfrm>
    </dsp:sp>
    <dsp:sp modelId="{887234D4-3F49-4D0E-9A54-FE78F54C64A6}">
      <dsp:nvSpPr>
        <dsp:cNvPr id="0" name=""/>
        <dsp:cNvSpPr/>
      </dsp:nvSpPr>
      <dsp:spPr>
        <a:xfrm rot="5400000">
          <a:off x="4623615" y="88435"/>
          <a:ext cx="351396" cy="8841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评测维</a:t>
          </a:r>
          <a:r>
            <a:rPr lang="zh-CN" altLang="en-US" sz="1900" kern="1200" dirty="0" smtClean="0"/>
            <a:t>度                                     有助于融合不同的算法</a:t>
          </a:r>
          <a:endParaRPr lang="zh-CN" altLang="en-US" sz="1900" kern="1200" dirty="0"/>
        </a:p>
      </dsp:txBody>
      <dsp:txXfrm rot="5400000">
        <a:off x="4623615" y="88435"/>
        <a:ext cx="351396" cy="884177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F6A8A0-AC62-4E4E-8CBC-2D325638F07F}">
      <dsp:nvSpPr>
        <dsp:cNvPr id="0" name=""/>
        <dsp:cNvSpPr/>
      </dsp:nvSpPr>
      <dsp:spPr>
        <a:xfrm>
          <a:off x="0" y="26659"/>
          <a:ext cx="7829550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显性反馈（</a:t>
          </a:r>
          <a:r>
            <a:rPr lang="en-US" altLang="zh-CN" sz="2600" kern="1200" dirty="0" smtClean="0"/>
            <a:t>explicit feedback)</a:t>
          </a:r>
          <a:endParaRPr lang="zh-CN" altLang="en-US" sz="2600" kern="1200" dirty="0"/>
        </a:p>
      </dsp:txBody>
      <dsp:txXfrm>
        <a:off x="0" y="26659"/>
        <a:ext cx="7829550" cy="654030"/>
      </dsp:txXfrm>
    </dsp:sp>
    <dsp:sp modelId="{71C53997-5873-4FAC-A2B7-2225B087DAB1}">
      <dsp:nvSpPr>
        <dsp:cNvPr id="0" name=""/>
        <dsp:cNvSpPr/>
      </dsp:nvSpPr>
      <dsp:spPr>
        <a:xfrm>
          <a:off x="0" y="680690"/>
          <a:ext cx="78295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58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评分、喜欢</a:t>
          </a:r>
          <a:r>
            <a:rPr lang="en-US" altLang="zh-CN" sz="2000" kern="1200" dirty="0" smtClean="0"/>
            <a:t>\</a:t>
          </a:r>
          <a:r>
            <a:rPr lang="zh-CN" altLang="en-US" sz="2000" kern="1200" dirty="0" smtClean="0"/>
            <a:t>不喜欢   包含正负反馈两种类型</a:t>
          </a:r>
          <a:endParaRPr lang="zh-CN" altLang="en-US" sz="2000" kern="1200" dirty="0"/>
        </a:p>
      </dsp:txBody>
      <dsp:txXfrm>
        <a:off x="0" y="680690"/>
        <a:ext cx="7829550" cy="430560"/>
      </dsp:txXfrm>
    </dsp:sp>
    <dsp:sp modelId="{8B23C5D1-D9AF-47D6-91FD-71F648B424A0}">
      <dsp:nvSpPr>
        <dsp:cNvPr id="0" name=""/>
        <dsp:cNvSpPr/>
      </dsp:nvSpPr>
      <dsp:spPr>
        <a:xfrm>
          <a:off x="0" y="1111250"/>
          <a:ext cx="7829550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隐性反馈（</a:t>
          </a:r>
          <a:r>
            <a:rPr lang="en-US" altLang="zh-CN" sz="2600" kern="1200" dirty="0" smtClean="0"/>
            <a:t>implicit feedback)</a:t>
          </a:r>
          <a:endParaRPr lang="zh-CN" altLang="en-US" sz="2600" kern="1200" dirty="0"/>
        </a:p>
      </dsp:txBody>
      <dsp:txXfrm>
        <a:off x="0" y="1111250"/>
        <a:ext cx="7829550" cy="654030"/>
      </dsp:txXfrm>
    </dsp:sp>
    <dsp:sp modelId="{2ECAB243-79B9-464F-AC6F-12E32D75E589}">
      <dsp:nvSpPr>
        <dsp:cNvPr id="0" name=""/>
        <dsp:cNvSpPr/>
      </dsp:nvSpPr>
      <dsp:spPr>
        <a:xfrm>
          <a:off x="0" y="1765280"/>
          <a:ext cx="78295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58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页面浏览         无负反馈数据</a:t>
          </a:r>
          <a:endParaRPr lang="zh-CN" altLang="en-US" sz="2000" kern="1200" dirty="0"/>
        </a:p>
      </dsp:txBody>
      <dsp:txXfrm>
        <a:off x="0" y="1765280"/>
        <a:ext cx="7829550" cy="4305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F6A8A0-AC62-4E4E-8CBC-2D325638F07F}">
      <dsp:nvSpPr>
        <dsp:cNvPr id="0" name=""/>
        <dsp:cNvSpPr/>
      </dsp:nvSpPr>
      <dsp:spPr>
        <a:xfrm>
          <a:off x="0" y="50660"/>
          <a:ext cx="9525000" cy="990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基于领域的算法</a:t>
          </a:r>
          <a:r>
            <a:rPr lang="en-US" altLang="zh-CN" sz="2100" kern="1200" dirty="0" smtClean="0"/>
            <a:t>(Neighborhood based)</a:t>
          </a:r>
          <a:endParaRPr lang="zh-CN" altLang="en-US" sz="2100" kern="1200" dirty="0"/>
        </a:p>
      </dsp:txBody>
      <dsp:txXfrm>
        <a:off x="0" y="50660"/>
        <a:ext cx="9525000" cy="990478"/>
      </dsp:txXfrm>
    </dsp:sp>
    <dsp:sp modelId="{71C53997-5873-4FAC-A2B7-2225B087DAB1}">
      <dsp:nvSpPr>
        <dsp:cNvPr id="0" name=""/>
        <dsp:cNvSpPr/>
      </dsp:nvSpPr>
      <dsp:spPr>
        <a:xfrm>
          <a:off x="0" y="1041138"/>
          <a:ext cx="9525000" cy="89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4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基于用户的协同过滤算法  </a:t>
          </a:r>
          <a:r>
            <a:rPr lang="en-US" altLang="zh-CN" sz="1600" kern="1200" dirty="0" smtClean="0"/>
            <a:t>(</a:t>
          </a:r>
          <a:r>
            <a:rPr lang="en-US" altLang="zh-CN" sz="1600" kern="1200" dirty="0" err="1" smtClean="0"/>
            <a:t>UserCF</a:t>
          </a:r>
          <a:r>
            <a:rPr lang="en-US" altLang="zh-CN" sz="1600" kern="1200" dirty="0" smtClean="0"/>
            <a:t>)     </a:t>
          </a:r>
          <a:r>
            <a:rPr lang="zh-CN" altLang="en-US" sz="1600" kern="1200" dirty="0" smtClean="0"/>
            <a:t>研究重点：用户相似度计算，</a:t>
          </a:r>
          <a:r>
            <a:rPr lang="en-US" altLang="zh-CN" sz="1600" kern="1200" dirty="0" smtClean="0"/>
            <a:t>K</a:t>
          </a:r>
          <a:r>
            <a:rPr lang="zh-CN" altLang="en-US" sz="1600" kern="1200" dirty="0" smtClean="0"/>
            <a:t>值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基于物品的协同过滤算法  </a:t>
          </a:r>
          <a:r>
            <a:rPr lang="en-US" altLang="zh-CN" sz="1600" kern="1200" dirty="0" smtClean="0"/>
            <a:t>(</a:t>
          </a:r>
          <a:r>
            <a:rPr lang="en-US" altLang="zh-CN" sz="1600" kern="1200" dirty="0" err="1" smtClean="0"/>
            <a:t>ItemCF</a:t>
          </a:r>
          <a:r>
            <a:rPr lang="en-US" altLang="zh-CN" sz="1600" kern="1200" dirty="0" smtClean="0"/>
            <a:t>)     </a:t>
          </a:r>
          <a:r>
            <a:rPr lang="zh-CN" altLang="en-US" sz="1600" kern="1200" dirty="0" smtClean="0"/>
            <a:t>研究重点：物品相似度计算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两种算法的侧重性不同，在实际实用中需要提前考虑。</a:t>
          </a:r>
          <a:endParaRPr lang="zh-CN" altLang="en-US" sz="1600" kern="1200" dirty="0"/>
        </a:p>
      </dsp:txBody>
      <dsp:txXfrm>
        <a:off x="0" y="1041138"/>
        <a:ext cx="9525000" cy="891134"/>
      </dsp:txXfrm>
    </dsp:sp>
    <dsp:sp modelId="{8B23C5D1-D9AF-47D6-91FD-71F648B424A0}">
      <dsp:nvSpPr>
        <dsp:cNvPr id="0" name=""/>
        <dsp:cNvSpPr/>
      </dsp:nvSpPr>
      <dsp:spPr>
        <a:xfrm>
          <a:off x="0" y="1932273"/>
          <a:ext cx="9525000" cy="990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隐语义模型</a:t>
          </a:r>
          <a:r>
            <a:rPr lang="en-US" altLang="zh-CN" sz="2100" kern="1200" dirty="0" smtClean="0"/>
            <a:t>(Latent Factor Model)</a:t>
          </a:r>
          <a:endParaRPr lang="zh-CN" altLang="en-US" sz="2100" kern="1200" dirty="0"/>
        </a:p>
      </dsp:txBody>
      <dsp:txXfrm>
        <a:off x="0" y="1932273"/>
        <a:ext cx="9525000" cy="990478"/>
      </dsp:txXfrm>
    </dsp:sp>
    <dsp:sp modelId="{2ECAB243-79B9-464F-AC6F-12E32D75E589}">
      <dsp:nvSpPr>
        <dsp:cNvPr id="0" name=""/>
        <dsp:cNvSpPr/>
      </dsp:nvSpPr>
      <dsp:spPr>
        <a:xfrm>
          <a:off x="0" y="2922751"/>
          <a:ext cx="9525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4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隐含语义分析  用于确定用户的兴趣模型（物品分类，兴趣权重</a:t>
          </a:r>
          <a:r>
            <a:rPr lang="en-US" altLang="zh-CN" sz="1600" kern="1200" dirty="0" smtClean="0"/>
            <a:t>….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0" y="2922751"/>
        <a:ext cx="9525000" cy="347760"/>
      </dsp:txXfrm>
    </dsp:sp>
    <dsp:sp modelId="{888FC6E7-36DF-46EE-B342-176194FA1EFA}">
      <dsp:nvSpPr>
        <dsp:cNvPr id="0" name=""/>
        <dsp:cNvSpPr/>
      </dsp:nvSpPr>
      <dsp:spPr>
        <a:xfrm>
          <a:off x="0" y="3270511"/>
          <a:ext cx="9525000" cy="990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基于图的模型</a:t>
          </a:r>
          <a:r>
            <a:rPr lang="en-US" altLang="zh-CN" sz="2100" kern="1200" dirty="0" smtClean="0"/>
            <a:t>(Graph based Model)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0" y="3270511"/>
        <a:ext cx="9525000" cy="99047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628B6F-CD1F-4347-B4FE-B463905657A9}">
      <dsp:nvSpPr>
        <dsp:cNvPr id="0" name=""/>
        <dsp:cNvSpPr/>
      </dsp:nvSpPr>
      <dsp:spPr>
        <a:xfrm>
          <a:off x="0" y="2235"/>
          <a:ext cx="8915400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基于标签的推荐</a:t>
          </a:r>
          <a:endParaRPr lang="zh-CN" altLang="en-US" sz="3100" kern="1200" dirty="0"/>
        </a:p>
      </dsp:txBody>
      <dsp:txXfrm>
        <a:off x="0" y="2235"/>
        <a:ext cx="8915400" cy="779805"/>
      </dsp:txXfrm>
    </dsp:sp>
    <dsp:sp modelId="{6E80771C-2138-440B-868D-F0997360CD3C}">
      <dsp:nvSpPr>
        <dsp:cNvPr id="0" name=""/>
        <dsp:cNvSpPr/>
      </dsp:nvSpPr>
      <dsp:spPr>
        <a:xfrm>
          <a:off x="0" y="782040"/>
          <a:ext cx="89154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如何利用用户的标签数据进行推荐</a:t>
          </a:r>
          <a:endParaRPr lang="zh-CN" altLang="en-US" sz="2400" kern="1200" dirty="0"/>
        </a:p>
      </dsp:txBody>
      <dsp:txXfrm>
        <a:off x="0" y="782040"/>
        <a:ext cx="8915400" cy="513360"/>
      </dsp:txXfrm>
    </dsp:sp>
    <dsp:sp modelId="{CB084391-9815-440C-8279-DEB080E65572}">
      <dsp:nvSpPr>
        <dsp:cNvPr id="0" name=""/>
        <dsp:cNvSpPr/>
      </dsp:nvSpPr>
      <dsp:spPr>
        <a:xfrm>
          <a:off x="0" y="1295400"/>
          <a:ext cx="8915400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标签推荐</a:t>
          </a:r>
          <a:endParaRPr lang="zh-CN" altLang="en-US" sz="3100" kern="1200" dirty="0"/>
        </a:p>
      </dsp:txBody>
      <dsp:txXfrm>
        <a:off x="0" y="1295400"/>
        <a:ext cx="8915400" cy="779805"/>
      </dsp:txXfrm>
    </dsp:sp>
    <dsp:sp modelId="{CEB96DE1-63AA-4D05-BA40-5DDCA03FD34F}">
      <dsp:nvSpPr>
        <dsp:cNvPr id="0" name=""/>
        <dsp:cNvSpPr/>
      </dsp:nvSpPr>
      <dsp:spPr>
        <a:xfrm>
          <a:off x="0" y="2075205"/>
          <a:ext cx="89154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向用户推荐合适的标签</a:t>
          </a:r>
          <a:endParaRPr lang="zh-CN" altLang="en-US" sz="2400" kern="1200" dirty="0"/>
        </a:p>
      </dsp:txBody>
      <dsp:txXfrm>
        <a:off x="0" y="2075205"/>
        <a:ext cx="8915400" cy="5133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70A05B-0590-4AD8-861B-E123C24858BF}">
      <dsp:nvSpPr>
        <dsp:cNvPr id="0" name=""/>
        <dsp:cNvSpPr/>
      </dsp:nvSpPr>
      <dsp:spPr>
        <a:xfrm>
          <a:off x="757242" y="304798"/>
          <a:ext cx="6581765" cy="533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统计每个用户最常用的标签</a:t>
          </a:r>
          <a:endParaRPr lang="zh-CN" altLang="en-US" sz="1800" kern="1200" dirty="0"/>
        </a:p>
      </dsp:txBody>
      <dsp:txXfrm>
        <a:off x="757242" y="304798"/>
        <a:ext cx="5633526" cy="533403"/>
      </dsp:txXfrm>
    </dsp:sp>
    <dsp:sp modelId="{5B426141-4DAA-4683-BAFD-2CCE531F067F}">
      <dsp:nvSpPr>
        <dsp:cNvPr id="0" name=""/>
        <dsp:cNvSpPr/>
      </dsp:nvSpPr>
      <dsp:spPr>
        <a:xfrm>
          <a:off x="1447814" y="1600196"/>
          <a:ext cx="6629371" cy="609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对于每个标签，统计该标签被打过最多次数的物品</a:t>
          </a:r>
          <a:endParaRPr lang="zh-CN" altLang="en-US" sz="1800" kern="1200" dirty="0"/>
        </a:p>
      </dsp:txBody>
      <dsp:txXfrm>
        <a:off x="1447814" y="1600196"/>
        <a:ext cx="5436084" cy="609607"/>
      </dsp:txXfrm>
    </dsp:sp>
    <dsp:sp modelId="{EF9DF97E-5967-42B9-B8A7-F86E7F6287D6}">
      <dsp:nvSpPr>
        <dsp:cNvPr id="0" name=""/>
        <dsp:cNvSpPr/>
      </dsp:nvSpPr>
      <dsp:spPr>
        <a:xfrm>
          <a:off x="1981197" y="2971798"/>
          <a:ext cx="6991354" cy="533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找到用户最常用的标签，向其推荐对应的物品</a:t>
          </a:r>
          <a:endParaRPr lang="zh-CN" altLang="en-US" sz="1800" kern="1200" dirty="0"/>
        </a:p>
      </dsp:txBody>
      <dsp:txXfrm>
        <a:off x="1981197" y="2971798"/>
        <a:ext cx="5732910" cy="533403"/>
      </dsp:txXfrm>
    </dsp:sp>
    <dsp:sp modelId="{28CC8F1B-A368-43FE-AD57-B02C30EB2825}">
      <dsp:nvSpPr>
        <dsp:cNvPr id="0" name=""/>
        <dsp:cNvSpPr/>
      </dsp:nvSpPr>
      <dsp:spPr>
        <a:xfrm flipH="1">
          <a:off x="7010402" y="838201"/>
          <a:ext cx="209549" cy="742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 flipH="1">
        <a:off x="7010402" y="838201"/>
        <a:ext cx="209549" cy="742950"/>
      </dsp:txXfrm>
    </dsp:sp>
    <dsp:sp modelId="{16DAE483-AC17-4D09-9AAF-B488AAAE266E}">
      <dsp:nvSpPr>
        <dsp:cNvPr id="0" name=""/>
        <dsp:cNvSpPr/>
      </dsp:nvSpPr>
      <dsp:spPr>
        <a:xfrm>
          <a:off x="7543802" y="2209802"/>
          <a:ext cx="190499" cy="742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>
        <a:off x="7543802" y="2209802"/>
        <a:ext cx="190499" cy="7429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77C9C3-BEB4-4E00-A3ED-E8E623A777E6}">
      <dsp:nvSpPr>
        <dsp:cNvPr id="0" name=""/>
        <dsp:cNvSpPr/>
      </dsp:nvSpPr>
      <dsp:spPr>
        <a:xfrm rot="10800000">
          <a:off x="1737007" y="1627"/>
          <a:ext cx="5979414" cy="9236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308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算法的改进</a:t>
          </a:r>
          <a:endParaRPr lang="zh-CN" altLang="en-US" sz="4100" kern="1200" dirty="0"/>
        </a:p>
      </dsp:txBody>
      <dsp:txXfrm rot="10800000">
        <a:off x="1737007" y="1627"/>
        <a:ext cx="5979414" cy="923658"/>
      </dsp:txXfrm>
    </dsp:sp>
    <dsp:sp modelId="{D8E27537-82E3-42F0-9BFE-216BC98C19A2}">
      <dsp:nvSpPr>
        <dsp:cNvPr id="0" name=""/>
        <dsp:cNvSpPr/>
      </dsp:nvSpPr>
      <dsp:spPr>
        <a:xfrm>
          <a:off x="1275178" y="1627"/>
          <a:ext cx="923658" cy="92365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E57AA-9FC2-4FCF-89C6-3AF54085B449}">
      <dsp:nvSpPr>
        <dsp:cNvPr id="0" name=""/>
        <dsp:cNvSpPr/>
      </dsp:nvSpPr>
      <dsp:spPr>
        <a:xfrm rot="10800000">
          <a:off x="1737007" y="1176470"/>
          <a:ext cx="5979414" cy="9236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308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数据的稀疏性</a:t>
          </a:r>
          <a:endParaRPr lang="zh-CN" altLang="en-US" sz="4100" kern="1200" dirty="0"/>
        </a:p>
      </dsp:txBody>
      <dsp:txXfrm rot="10800000">
        <a:off x="1737007" y="1176470"/>
        <a:ext cx="5979414" cy="923658"/>
      </dsp:txXfrm>
    </dsp:sp>
    <dsp:sp modelId="{72C94C6A-C4BB-4940-9927-5AAACACCEA18}">
      <dsp:nvSpPr>
        <dsp:cNvPr id="0" name=""/>
        <dsp:cNvSpPr/>
      </dsp:nvSpPr>
      <dsp:spPr>
        <a:xfrm>
          <a:off x="1275178" y="1176470"/>
          <a:ext cx="923658" cy="92365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90234-90B5-4DB4-B931-7D67FFBB88A5}">
      <dsp:nvSpPr>
        <dsp:cNvPr id="0" name=""/>
        <dsp:cNvSpPr/>
      </dsp:nvSpPr>
      <dsp:spPr>
        <a:xfrm rot="10800000">
          <a:off x="1737007" y="2351313"/>
          <a:ext cx="5979414" cy="9236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308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标签清理</a:t>
          </a:r>
          <a:endParaRPr lang="zh-CN" altLang="en-US" sz="4100" kern="1200" dirty="0"/>
        </a:p>
      </dsp:txBody>
      <dsp:txXfrm rot="10800000">
        <a:off x="1737007" y="2351313"/>
        <a:ext cx="5979414" cy="923658"/>
      </dsp:txXfrm>
    </dsp:sp>
    <dsp:sp modelId="{D3929107-9D5A-437C-9A84-08AFCDC0B4E1}">
      <dsp:nvSpPr>
        <dsp:cNvPr id="0" name=""/>
        <dsp:cNvSpPr/>
      </dsp:nvSpPr>
      <dsp:spPr>
        <a:xfrm>
          <a:off x="1275178" y="2351313"/>
          <a:ext cx="923658" cy="92365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EDB2B7-86AA-4063-8EC2-D921D45B7C53}">
      <dsp:nvSpPr>
        <dsp:cNvPr id="0" name=""/>
        <dsp:cNvSpPr/>
      </dsp:nvSpPr>
      <dsp:spPr>
        <a:xfrm>
          <a:off x="0" y="0"/>
          <a:ext cx="899160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方便输入，提高参与度</a:t>
          </a:r>
          <a:endParaRPr lang="zh-CN" altLang="en-US" sz="2200" kern="1200" dirty="0"/>
        </a:p>
      </dsp:txBody>
      <dsp:txXfrm>
        <a:off x="0" y="0"/>
        <a:ext cx="8991600" cy="553410"/>
      </dsp:txXfrm>
    </dsp:sp>
    <dsp:sp modelId="{684D1455-2A8D-46D3-8D7C-252957C7E939}">
      <dsp:nvSpPr>
        <dsp:cNvPr id="0" name=""/>
        <dsp:cNvSpPr/>
      </dsp:nvSpPr>
      <dsp:spPr>
        <a:xfrm>
          <a:off x="0" y="588179"/>
          <a:ext cx="8991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48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588179"/>
        <a:ext cx="8991600" cy="364320"/>
      </dsp:txXfrm>
    </dsp:sp>
    <dsp:sp modelId="{F36AD42D-735A-4F4E-B741-0EB852DDE59D}">
      <dsp:nvSpPr>
        <dsp:cNvPr id="0" name=""/>
        <dsp:cNvSpPr/>
      </dsp:nvSpPr>
      <dsp:spPr>
        <a:xfrm>
          <a:off x="0" y="952500"/>
          <a:ext cx="899160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提高标签质量</a:t>
          </a:r>
          <a:endParaRPr lang="zh-CN" altLang="en-US" sz="2200" kern="1200" dirty="0"/>
        </a:p>
      </dsp:txBody>
      <dsp:txXfrm>
        <a:off x="0" y="952500"/>
        <a:ext cx="8991600" cy="553410"/>
      </dsp:txXfrm>
    </dsp:sp>
    <dsp:sp modelId="{7DD6C270-4DF0-4020-B2A7-127E1601925F}">
      <dsp:nvSpPr>
        <dsp:cNvPr id="0" name=""/>
        <dsp:cNvSpPr/>
      </dsp:nvSpPr>
      <dsp:spPr>
        <a:xfrm>
          <a:off x="0" y="1505910"/>
          <a:ext cx="8991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48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popularTags   </a:t>
          </a:r>
          <a:r>
            <a:rPr lang="en-US" altLang="zh-CN" sz="1700" kern="1200" dirty="0" err="1" smtClean="0"/>
            <a:t>ItemPopularTags</a:t>
          </a:r>
          <a:r>
            <a:rPr lang="en-US" altLang="zh-CN" sz="1700" kern="1200" dirty="0" smtClean="0"/>
            <a:t>  </a:t>
          </a:r>
          <a:r>
            <a:rPr lang="en-US" altLang="zh-CN" sz="1700" kern="1200" dirty="0" err="1" smtClean="0"/>
            <a:t>UserPopularTags</a:t>
          </a:r>
          <a:r>
            <a:rPr lang="en-US" altLang="zh-CN" sz="1700" kern="1200" dirty="0" smtClean="0"/>
            <a:t>  </a:t>
          </a:r>
          <a:r>
            <a:rPr lang="en-US" altLang="zh-CN" sz="1700" kern="1200" dirty="0" err="1" smtClean="0"/>
            <a:t>HybridPopularTags</a:t>
          </a:r>
          <a:endParaRPr lang="zh-CN" altLang="en-US" sz="1700" kern="1200" dirty="0"/>
        </a:p>
      </dsp:txBody>
      <dsp:txXfrm>
        <a:off x="0" y="1505910"/>
        <a:ext cx="8991600" cy="36432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6613D2-0F3F-4CBB-8FE8-0FE58F780F2F}">
      <dsp:nvSpPr>
        <dsp:cNvPr id="0" name=""/>
        <dsp:cNvSpPr/>
      </dsp:nvSpPr>
      <dsp:spPr>
        <a:xfrm rot="10800000">
          <a:off x="1834091" y="364"/>
          <a:ext cx="6435471" cy="8525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3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上下文信息的获取（显式、隐式、推理）</a:t>
          </a:r>
          <a:endParaRPr lang="zh-CN" altLang="en-US" sz="2600" kern="1200" dirty="0"/>
        </a:p>
      </dsp:txBody>
      <dsp:txXfrm rot="10800000">
        <a:off x="1834091" y="364"/>
        <a:ext cx="6435471" cy="852506"/>
      </dsp:txXfrm>
    </dsp:sp>
    <dsp:sp modelId="{79B02776-E72F-4502-855D-F6BF743E6DC8}">
      <dsp:nvSpPr>
        <dsp:cNvPr id="0" name=""/>
        <dsp:cNvSpPr/>
      </dsp:nvSpPr>
      <dsp:spPr>
        <a:xfrm>
          <a:off x="1407837" y="364"/>
          <a:ext cx="852506" cy="85250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07849-99D0-4B79-B483-580AA9BC0592}">
      <dsp:nvSpPr>
        <dsp:cNvPr id="0" name=""/>
        <dsp:cNvSpPr/>
      </dsp:nvSpPr>
      <dsp:spPr>
        <a:xfrm rot="10800000">
          <a:off x="1834091" y="1065996"/>
          <a:ext cx="6435471" cy="8525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3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上下文用户偏好获取</a:t>
          </a:r>
          <a:endParaRPr lang="zh-CN" altLang="en-US" sz="2600" kern="1200" dirty="0"/>
        </a:p>
      </dsp:txBody>
      <dsp:txXfrm rot="10800000">
        <a:off x="1834091" y="1065996"/>
        <a:ext cx="6435471" cy="852506"/>
      </dsp:txXfrm>
    </dsp:sp>
    <dsp:sp modelId="{834E52D6-D19F-459C-98B4-751DFE557E5D}">
      <dsp:nvSpPr>
        <dsp:cNvPr id="0" name=""/>
        <dsp:cNvSpPr/>
      </dsp:nvSpPr>
      <dsp:spPr>
        <a:xfrm>
          <a:off x="1407837" y="1065996"/>
          <a:ext cx="852506" cy="85250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5F25E-F7A8-4020-B871-3E19DC93FFD1}">
      <dsp:nvSpPr>
        <dsp:cNvPr id="0" name=""/>
        <dsp:cNvSpPr/>
      </dsp:nvSpPr>
      <dsp:spPr>
        <a:xfrm rot="10800000">
          <a:off x="1834091" y="2131629"/>
          <a:ext cx="6435471" cy="8525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3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上下文感知推荐算法</a:t>
          </a:r>
          <a:endParaRPr lang="zh-CN" altLang="en-US" sz="2600" kern="1200" dirty="0"/>
        </a:p>
      </dsp:txBody>
      <dsp:txXfrm rot="10800000">
        <a:off x="1834091" y="2131629"/>
        <a:ext cx="6435471" cy="852506"/>
      </dsp:txXfrm>
    </dsp:sp>
    <dsp:sp modelId="{4C411A50-34DD-4590-96FB-AD68FFCE809D}">
      <dsp:nvSpPr>
        <dsp:cNvPr id="0" name=""/>
        <dsp:cNvSpPr/>
      </dsp:nvSpPr>
      <dsp:spPr>
        <a:xfrm>
          <a:off x="1407837" y="2131629"/>
          <a:ext cx="852506" cy="852506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775F5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6324600"/>
            <a:ext cx="9144000" cy="882650"/>
          </a:xfrm>
          <a:custGeom>
            <a:avLst/>
            <a:gdLst>
              <a:gd name="connsiteX0" fmla="*/ 0 w 9144000"/>
              <a:gd name="connsiteY0" fmla="*/ 882650 h 882650"/>
              <a:gd name="connsiteX1" fmla="*/ 9144000 w 9144000"/>
              <a:gd name="connsiteY1" fmla="*/ 882650 h 882650"/>
              <a:gd name="connsiteX2" fmla="*/ 9144000 w 9144000"/>
              <a:gd name="connsiteY2" fmla="*/ 0 h 882650"/>
              <a:gd name="connsiteX3" fmla="*/ 0 w 9144000"/>
              <a:gd name="connsiteY3" fmla="*/ 0 h 882650"/>
              <a:gd name="connsiteX4" fmla="*/ 0 w 9144000"/>
              <a:gd name="connsiteY4" fmla="*/ 882650 h 882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82650">
                <a:moveTo>
                  <a:pt x="0" y="882650"/>
                </a:moveTo>
                <a:lnTo>
                  <a:pt x="9144000" y="882650"/>
                </a:lnTo>
                <a:lnTo>
                  <a:pt x="9144000" y="0"/>
                </a:lnTo>
                <a:lnTo>
                  <a:pt x="0" y="0"/>
                </a:lnTo>
                <a:lnTo>
                  <a:pt x="0" y="882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6407150"/>
            <a:ext cx="2241550" cy="711200"/>
          </a:xfrm>
          <a:custGeom>
            <a:avLst/>
            <a:gdLst>
              <a:gd name="connsiteX0" fmla="*/ 0 w 2241550"/>
              <a:gd name="connsiteY0" fmla="*/ 711200 h 711200"/>
              <a:gd name="connsiteX1" fmla="*/ 2241550 w 2241550"/>
              <a:gd name="connsiteY1" fmla="*/ 711200 h 711200"/>
              <a:gd name="connsiteX2" fmla="*/ 2241550 w 2241550"/>
              <a:gd name="connsiteY2" fmla="*/ 0 h 711200"/>
              <a:gd name="connsiteX3" fmla="*/ 0 w 2241550"/>
              <a:gd name="connsiteY3" fmla="*/ 0 h 711200"/>
              <a:gd name="connsiteX4" fmla="*/ 0 w 2241550"/>
              <a:gd name="connsiteY4" fmla="*/ 7112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1550" h="711200">
                <a:moveTo>
                  <a:pt x="0" y="711200"/>
                </a:moveTo>
                <a:lnTo>
                  <a:pt x="2241550" y="711200"/>
                </a:lnTo>
                <a:lnTo>
                  <a:pt x="2241550" y="0"/>
                </a:lnTo>
                <a:lnTo>
                  <a:pt x="0" y="0"/>
                </a:lnTo>
                <a:lnTo>
                  <a:pt x="0" y="7112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36900" y="6394450"/>
            <a:ext cx="6781800" cy="717550"/>
          </a:xfrm>
          <a:custGeom>
            <a:avLst/>
            <a:gdLst>
              <a:gd name="connsiteX0" fmla="*/ 0 w 6781800"/>
              <a:gd name="connsiteY0" fmla="*/ 717550 h 717550"/>
              <a:gd name="connsiteX1" fmla="*/ 6781800 w 6781800"/>
              <a:gd name="connsiteY1" fmla="*/ 717550 h 717550"/>
              <a:gd name="connsiteX2" fmla="*/ 6781800 w 6781800"/>
              <a:gd name="connsiteY2" fmla="*/ 0 h 717550"/>
              <a:gd name="connsiteX3" fmla="*/ 0 w 6781800"/>
              <a:gd name="connsiteY3" fmla="*/ 0 h 717550"/>
              <a:gd name="connsiteX4" fmla="*/ 0 w 6781800"/>
              <a:gd name="connsiteY4" fmla="*/ 717550 h 717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81800" h="717550">
                <a:moveTo>
                  <a:pt x="0" y="717550"/>
                </a:moveTo>
                <a:lnTo>
                  <a:pt x="6781800" y="717550"/>
                </a:lnTo>
                <a:lnTo>
                  <a:pt x="6781800" y="0"/>
                </a:lnTo>
                <a:lnTo>
                  <a:pt x="0" y="0"/>
                </a:lnTo>
                <a:lnTo>
                  <a:pt x="0" y="71755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52525" y="2940050"/>
            <a:ext cx="3077766" cy="49500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zh-CN" altLang="en-US" sz="60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推荐系统</a:t>
            </a:r>
            <a:endParaRPr lang="en-US" altLang="zh-CN" sz="6000" dirty="0" smtClean="0">
              <a:solidFill>
                <a:srgbClr val="FFFFFF"/>
              </a:solidFill>
              <a:latin typeface="黑体" pitchFamily="18" charset="0"/>
              <a:cs typeface="黑体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7725" y="806450"/>
            <a:ext cx="5334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推荐系统的评测</a:t>
            </a:r>
          </a:p>
        </p:txBody>
      </p:sp>
      <p:graphicFrame>
        <p:nvGraphicFramePr>
          <p:cNvPr id="13" name="图示 12"/>
          <p:cNvGraphicFramePr/>
          <p:nvPr/>
        </p:nvGraphicFramePr>
        <p:xfrm>
          <a:off x="1762125" y="2406650"/>
          <a:ext cx="6076950" cy="328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90725" y="606425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评分预测：</a:t>
            </a:r>
            <a:r>
              <a:rPr lang="en-US" altLang="zh-CN" dirty="0" smtClean="0"/>
              <a:t>RMSE  MAE                             TOPN:      </a:t>
            </a:r>
            <a:r>
              <a:rPr lang="zh-CN" altLang="en-US" dirty="0" smtClean="0"/>
              <a:t>准确率、召回率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7725" y="806450"/>
            <a:ext cx="5334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推荐系统的评测</a:t>
            </a:r>
          </a:p>
        </p:txBody>
      </p:sp>
      <p:graphicFrame>
        <p:nvGraphicFramePr>
          <p:cNvPr id="10" name="图示 9"/>
          <p:cNvGraphicFramePr/>
          <p:nvPr/>
        </p:nvGraphicFramePr>
        <p:xfrm>
          <a:off x="923925" y="2178050"/>
          <a:ext cx="9220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7725" y="806450"/>
            <a:ext cx="5334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用户行为数据</a:t>
            </a:r>
          </a:p>
        </p:txBody>
      </p:sp>
      <p:sp>
        <p:nvSpPr>
          <p:cNvPr id="9" name="矩形 8"/>
          <p:cNvSpPr/>
          <p:nvPr/>
        </p:nvSpPr>
        <p:spPr>
          <a:xfrm>
            <a:off x="847725" y="2254250"/>
            <a:ext cx="876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基于用户行为数据的推荐算法是一种重要的推荐算法，这种类型的算法都被定义为协同过滤算法，这类数据通常存在网站的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771525" y="3854450"/>
          <a:ext cx="7829550" cy="222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7725" y="806450"/>
            <a:ext cx="5334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用户行为数据分析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771525" y="2101850"/>
            <a:ext cx="876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必须先对数据进行分析，了解数据中蕴含的信息，指导推荐算法的设计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771525" y="3244850"/>
          <a:ext cx="9525000" cy="431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7725" y="806450"/>
            <a:ext cx="5334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用户标签数据</a:t>
            </a:r>
          </a:p>
        </p:txBody>
      </p:sp>
      <p:sp>
        <p:nvSpPr>
          <p:cNvPr id="9" name="矩形 8"/>
          <p:cNvSpPr/>
          <p:nvPr/>
        </p:nvSpPr>
        <p:spPr>
          <a:xfrm>
            <a:off x="847725" y="2025650"/>
            <a:ext cx="876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推荐系统就是将用户的兴趣和物品相联系起来，标签数据可以认为是第三类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457325" y="3473450"/>
            <a:ext cx="7162800" cy="2743200"/>
            <a:chOff x="1457325" y="4159250"/>
            <a:chExt cx="7162800" cy="2743200"/>
          </a:xfrm>
        </p:grpSpPr>
        <p:sp>
          <p:nvSpPr>
            <p:cNvPr id="11" name="矩形 10"/>
            <p:cNvSpPr/>
            <p:nvPr/>
          </p:nvSpPr>
          <p:spPr>
            <a:xfrm>
              <a:off x="1457325" y="5226050"/>
              <a:ext cx="1447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用户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200525" y="4159250"/>
              <a:ext cx="1447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物品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00525" y="5226050"/>
              <a:ext cx="1447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用户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200525" y="6445250"/>
              <a:ext cx="1447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特征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172325" y="5226050"/>
              <a:ext cx="1447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物品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1" idx="3"/>
            </p:cNvCxnSpPr>
            <p:nvPr/>
          </p:nvCxnSpPr>
          <p:spPr>
            <a:xfrm flipV="1">
              <a:off x="2905125" y="4464050"/>
              <a:ext cx="12192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3"/>
              <a:endCxn id="13" idx="1"/>
            </p:cNvCxnSpPr>
            <p:nvPr/>
          </p:nvCxnSpPr>
          <p:spPr>
            <a:xfrm>
              <a:off x="2905125" y="5454650"/>
              <a:ext cx="12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4" idx="1"/>
            </p:cNvCxnSpPr>
            <p:nvPr/>
          </p:nvCxnSpPr>
          <p:spPr>
            <a:xfrm>
              <a:off x="2905125" y="5454650"/>
              <a:ext cx="12954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3"/>
              <a:endCxn id="15" idx="1"/>
            </p:cNvCxnSpPr>
            <p:nvPr/>
          </p:nvCxnSpPr>
          <p:spPr>
            <a:xfrm>
              <a:off x="5648325" y="4387850"/>
              <a:ext cx="15240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3"/>
              <a:endCxn id="15" idx="1"/>
            </p:cNvCxnSpPr>
            <p:nvPr/>
          </p:nvCxnSpPr>
          <p:spPr>
            <a:xfrm>
              <a:off x="5648325" y="545465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4" idx="3"/>
              <a:endCxn id="15" idx="1"/>
            </p:cNvCxnSpPr>
            <p:nvPr/>
          </p:nvCxnSpPr>
          <p:spPr>
            <a:xfrm flipV="1">
              <a:off x="5648325" y="5454650"/>
              <a:ext cx="15240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29325" y="438785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相似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29325" y="507365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喜欢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29325" y="629285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包含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7525" y="461645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喜欢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57525" y="530225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相似人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76525" y="629285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喜欢、具有</a:t>
              </a:r>
              <a:endParaRPr lang="zh-CN" alt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33525" y="675005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专家、用户（</a:t>
            </a:r>
            <a:r>
              <a:rPr lang="en-US" altLang="zh-CN" dirty="0" smtClean="0"/>
              <a:t>UGC</a:t>
            </a:r>
            <a:r>
              <a:rPr lang="zh-CN" altLang="en-US" dirty="0" smtClean="0"/>
              <a:t>数据）标签数据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7725" y="806450"/>
            <a:ext cx="7239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根据标签数据进行推荐所研究的问题</a:t>
            </a:r>
          </a:p>
        </p:txBody>
      </p:sp>
      <p:graphicFrame>
        <p:nvGraphicFramePr>
          <p:cNvPr id="26" name="图示 25"/>
          <p:cNvGraphicFramePr/>
          <p:nvPr/>
        </p:nvGraphicFramePr>
        <p:xfrm>
          <a:off x="847725" y="2559050"/>
          <a:ext cx="8915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725" y="806450"/>
            <a:ext cx="7239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一个简单的标签推荐算法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695325" y="2482850"/>
          <a:ext cx="9525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725" y="806450"/>
            <a:ext cx="7239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标签推荐研究的方向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847725" y="2940050"/>
          <a:ext cx="8991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725" y="806450"/>
            <a:ext cx="7239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标签推荐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847725" y="2406650"/>
          <a:ext cx="8991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725" y="806450"/>
            <a:ext cx="7239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上下文信息数据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325" y="217805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Context  Aware Recommender System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3473450"/>
            <a:ext cx="8123237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3799" y="3771899"/>
            <a:ext cx="5927725" cy="371907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73200" y="889000"/>
            <a:ext cx="2438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推荐系统概述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73200" y="2108200"/>
            <a:ext cx="1270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90700" y="2019300"/>
            <a:ext cx="76200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推荐系统通过挖掘用户行为和关系数据，建立用户模型和偏好，对用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户的个性化需求进行预测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让用户更容易的发现其所感兴趣的信息，让信息更便捷的传达给其所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适合的用户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725" y="806450"/>
            <a:ext cx="7239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上下文信息数据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466725" y="3168650"/>
          <a:ext cx="9677400" cy="298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725" y="806450"/>
            <a:ext cx="7239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上下文推荐系统中的问题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781175" y="2787650"/>
          <a:ext cx="8134350" cy="336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725" y="806450"/>
            <a:ext cx="7239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社交网络数据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466725" y="2406650"/>
          <a:ext cx="9525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57325" y="606425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社交网络反映的是用户之间的联系，常用图的方式来进行表示。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725" y="806450"/>
            <a:ext cx="7239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社交网络数据获取途径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2066925" y="2178050"/>
          <a:ext cx="6838950" cy="397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24125" y="66738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兴趣图谱、社会图谱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725" y="806450"/>
            <a:ext cx="84582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社会化推荐（</a:t>
            </a: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Social Recommendation)</a:t>
            </a:r>
            <a:endParaRPr lang="zh-CN" altLang="en-US" sz="3200" dirty="0" smtClean="0">
              <a:solidFill>
                <a:srgbClr val="775F55"/>
              </a:solidFill>
              <a:latin typeface="微软雅黑" pitchFamily="18" charset="0"/>
              <a:cs typeface="微软雅黑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781175" y="3016250"/>
          <a:ext cx="805815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90725" y="66738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增加推荐结果的信任度，好友推荐，改善冷启动问题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3200" y="889000"/>
            <a:ext cx="2051844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冷启动问题</a:t>
            </a:r>
            <a:endParaRPr lang="en-US" altLang="zh-CN" sz="3200" dirty="0" smtClean="0">
              <a:solidFill>
                <a:srgbClr val="775F55"/>
              </a:solidFill>
              <a:latin typeface="微软雅黑" pitchFamily="18" charset="0"/>
              <a:cs typeface="微软雅黑" pitchFamily="18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2295525" y="2406650"/>
          <a:ext cx="5619750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3200" y="889000"/>
            <a:ext cx="2462213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常规解决方案</a:t>
            </a:r>
            <a:endParaRPr lang="en-US" altLang="zh-CN" sz="3200" dirty="0" smtClean="0">
              <a:solidFill>
                <a:srgbClr val="775F55"/>
              </a:solidFill>
              <a:latin typeface="微软雅黑" pitchFamily="18" charset="0"/>
              <a:cs typeface="微软雅黑" pitchFamily="18" charset="0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762125" y="2406650"/>
          <a:ext cx="7696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3200" y="889000"/>
            <a:ext cx="2462213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评分预测问题</a:t>
            </a:r>
            <a:endParaRPr lang="en-US" altLang="zh-CN" sz="3200" dirty="0" smtClean="0">
              <a:solidFill>
                <a:srgbClr val="775F55"/>
              </a:solidFill>
              <a:latin typeface="微软雅黑" pitchFamily="18" charset="0"/>
              <a:cs typeface="微软雅黑" pitchFamily="18" charset="0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695325" y="2406650"/>
          <a:ext cx="9601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4318000"/>
            <a:ext cx="2476500" cy="275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73200" y="8890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数据挖掘和推荐系统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73200" y="2095500"/>
            <a:ext cx="1524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90700" y="1993900"/>
            <a:ext cx="76200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数据挖掘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是利用各种分析方法和分析工具在大规模海量数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据中建立模型和发现数据间关系的过程；挖掘得到的这些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模型、关系和规律可以用来作出决策和预测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数据挖掘的应用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3975100"/>
            <a:ext cx="152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08200" y="3898900"/>
            <a:ext cx="60198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包括但</a:t>
            </a:r>
            <a:r>
              <a:rPr lang="en-US" altLang="zh-CN" sz="21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不仅仅是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报表、基础数据统计、BI、OLAP等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面向应用系统，能更充分的体现价值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73200" y="51562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90700" y="5054600"/>
            <a:ext cx="5181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推荐系统是数据挖掘的一个重要应用点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41500" y="5537200"/>
            <a:ext cx="152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108200" y="5461000"/>
            <a:ext cx="10668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个性化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实时服务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3200" y="8890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常用推荐算法的应用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73200" y="20955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90700" y="1993900"/>
            <a:ext cx="441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User-based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collaborative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filtering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24384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08200" y="2374900"/>
            <a:ext cx="1612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Digg，Last.fm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73200" y="2819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90700" y="2730500"/>
            <a:ext cx="4432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Item-based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collaborative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filtering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41500" y="31623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108200" y="3098800"/>
            <a:ext cx="3175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Amazon,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Netflix,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Youtube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73200" y="35433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90700" y="3454400"/>
            <a:ext cx="2108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Association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rule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41500" y="38989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08200" y="3835400"/>
            <a:ext cx="2870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Some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e-commercial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sites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473200" y="42799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790700" y="4178300"/>
            <a:ext cx="3352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Content-based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algorithm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841500" y="46228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108200" y="4559300"/>
            <a:ext cx="3187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Some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news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sites、SNS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sites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473200" y="50038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790700" y="4902200"/>
            <a:ext cx="2667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Latent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Factor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Model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841500" y="53467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108200" y="5283200"/>
            <a:ext cx="2451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Netflix，yahoo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music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473200" y="57277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790700" y="5638800"/>
            <a:ext cx="2654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Graph-based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model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841500" y="60706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108200" y="6007100"/>
            <a:ext cx="2324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Youtube(in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past)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95325" y="654050"/>
            <a:ext cx="9144000" cy="1143000"/>
          </a:xfrm>
          <a:custGeom>
            <a:avLst/>
            <a:gdLst>
              <a:gd name="connsiteX0" fmla="*/ 0 w 9144000"/>
              <a:gd name="connsiteY0" fmla="*/ 1143000 h 1143000"/>
              <a:gd name="connsiteX1" fmla="*/ 9144000 w 9144000"/>
              <a:gd name="connsiteY1" fmla="*/ 1143000 h 1143000"/>
              <a:gd name="connsiteX2" fmla="*/ 9144000 w 9144000"/>
              <a:gd name="connsiteY2" fmla="*/ 0 h 1143000"/>
              <a:gd name="connsiteX3" fmla="*/ 0 w 9144000"/>
              <a:gd name="connsiteY3" fmla="*/ 0 h 1143000"/>
              <a:gd name="connsiteX4" fmla="*/ 0 w 9144000"/>
              <a:gd name="connsiteY4" fmla="*/ 11430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95325" y="730250"/>
            <a:ext cx="1295400" cy="990600"/>
          </a:xfrm>
          <a:custGeom>
            <a:avLst/>
            <a:gdLst>
              <a:gd name="connsiteX0" fmla="*/ 0 w 1295400"/>
              <a:gd name="connsiteY0" fmla="*/ 990600 h 990600"/>
              <a:gd name="connsiteX1" fmla="*/ 1295400 w 1295400"/>
              <a:gd name="connsiteY1" fmla="*/ 990600 h 990600"/>
              <a:gd name="connsiteX2" fmla="*/ 1295400 w 1295400"/>
              <a:gd name="connsiteY2" fmla="*/ 0 h 990600"/>
              <a:gd name="connsiteX3" fmla="*/ 0 w 1295400"/>
              <a:gd name="connsiteY3" fmla="*/ 0 h 990600"/>
              <a:gd name="connsiteX4" fmla="*/ 0 w 1295400"/>
              <a:gd name="connsiteY4" fmla="*/ 990600 h 990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66925" y="730250"/>
            <a:ext cx="7772400" cy="990600"/>
          </a:xfrm>
          <a:custGeom>
            <a:avLst/>
            <a:gdLst>
              <a:gd name="connsiteX0" fmla="*/ 0 w 7772400"/>
              <a:gd name="connsiteY0" fmla="*/ 990600 h 990600"/>
              <a:gd name="connsiteX1" fmla="*/ 7772400 w 7772400"/>
              <a:gd name="connsiteY1" fmla="*/ 990600 h 990600"/>
              <a:gd name="connsiteX2" fmla="*/ 7772400 w 7772400"/>
              <a:gd name="connsiteY2" fmla="*/ 0 h 990600"/>
              <a:gd name="connsiteX3" fmla="*/ 0 w 7772400"/>
              <a:gd name="connsiteY3" fmla="*/ 0 h 990600"/>
              <a:gd name="connsiteX4" fmla="*/ 0 w 7772400"/>
              <a:gd name="connsiteY4" fmla="*/ 990600 h 990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推荐系统的本质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4925" y="2406650"/>
            <a:ext cx="838200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/>
              <a:t>通过某种方式将用户和物品联系起来，解决信息过载问题</a:t>
            </a:r>
            <a:endParaRPr lang="zh-CN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4925" y="4159250"/>
            <a:ext cx="69342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/>
              <a:t>商品的“长尾理论”</a:t>
            </a:r>
            <a:endParaRPr lang="zh-CN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8725" y="5378450"/>
            <a:ext cx="85344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个性化推荐系统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8400" y="3911600"/>
            <a:ext cx="4737100" cy="275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73200" y="889000"/>
            <a:ext cx="4064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关键点之：数据预处理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73200" y="21082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90700" y="2019300"/>
            <a:ext cx="1270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数据是王道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24638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20900" y="2400300"/>
            <a:ext cx="3200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数据是保证推荐结果质量的基石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73200" y="32512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90700" y="3162300"/>
            <a:ext cx="3949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更多的有效数据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更好的推荐效果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41500" y="36068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120900" y="3543300"/>
            <a:ext cx="3911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Netflix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prize: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num/RMSE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73200" y="44450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90700" y="4356100"/>
            <a:ext cx="2286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数据总是越多越好？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41500" y="48006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20900" y="4737100"/>
            <a:ext cx="2057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数据是否有效是前提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3200" y="889000"/>
            <a:ext cx="4876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关键点之：隐式反馈的使用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73200" y="21336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90700" y="2032000"/>
            <a:ext cx="4483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显式反馈（explicit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feedbacks）: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2540000"/>
            <a:ext cx="152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20900" y="2463800"/>
            <a:ext cx="4572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购买、评分、接受推荐、点击喜欢。。。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数量稀疏（用户是最懒的人）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73200" y="37338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90700" y="3632200"/>
            <a:ext cx="4800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隐式反馈（implicit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Feedbacks）：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41500" y="4140200"/>
            <a:ext cx="1524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120900" y="4064000"/>
            <a:ext cx="48006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浏览、收听、点击、下载。。。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User/item相关的profile、keyword、tags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反馈中占大多数（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往往被忽略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73200" y="57150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90700" y="5613400"/>
            <a:ext cx="3048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如何利用好隐式反馈？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41500" y="61087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20900" y="6045200"/>
            <a:ext cx="524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对提高推荐精度有良好效果（SVD-&gt;SVD++）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00" y="2692400"/>
            <a:ext cx="1016000" cy="311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73200" y="889000"/>
            <a:ext cx="4851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关键点之：SNS关系的使用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73200" y="21082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90700" y="2019300"/>
            <a:ext cx="1765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SNS关系包括：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41500" y="2463800"/>
            <a:ext cx="139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20900" y="2400300"/>
            <a:ext cx="5664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user-user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follower/followee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关系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user-user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actions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（e.g.“retweet/at/comment…”）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73200" y="32131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90700" y="3124200"/>
            <a:ext cx="4051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SNS关系是用户兴趣预测的很好补充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841500" y="35560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20900" y="3492500"/>
            <a:ext cx="2057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移动应用中普遍存在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73200" y="39497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90700" y="3860800"/>
            <a:ext cx="2019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SNS关系直接使用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305300"/>
            <a:ext cx="1397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120900" y="4241800"/>
            <a:ext cx="41656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用于user之间关系计算（Graph-based）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可解释性好，易于生成推荐理由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缺少学习过程，难以获得最优解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473200" y="53975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790700" y="5308600"/>
            <a:ext cx="2527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SNS关系作为隐式反馈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3200" y="889000"/>
            <a:ext cx="4876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关键点之：时间因素的使用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33500" y="20701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51000" y="1981200"/>
            <a:ext cx="2540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user的行为受时间影响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01800" y="2425700"/>
            <a:ext cx="1397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68500" y="2362200"/>
            <a:ext cx="36449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兴趣随时间的迁移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用户的行为有周期性变化（e.g.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世界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杯、情人节…）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短期兴趣影响短期行为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33500" y="41402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51000" y="4051300"/>
            <a:ext cx="2832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item的状态也受时间影响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01800" y="44958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968500" y="4432300"/>
            <a:ext cx="2971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物品的热门程度随时间会变化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01800" y="4838700"/>
            <a:ext cx="139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68500" y="4775200"/>
            <a:ext cx="36576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物品的推荐成功率也存在时间周期性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Item如果是specific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user，则行为也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受时间影响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4400" y="2552700"/>
            <a:ext cx="3695700" cy="3327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73200" y="889000"/>
            <a:ext cx="447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关键点之：利用地域信息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73200" y="20828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90700" y="1993900"/>
            <a:ext cx="1778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特定的应用场景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24130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20900" y="2349500"/>
            <a:ext cx="3695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LBS、O2O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（e.g.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推荐一个饭店？）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73200" y="31369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90700" y="3048000"/>
            <a:ext cx="2895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基于规则（Rule-based）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41500" y="3454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120900" y="3390900"/>
            <a:ext cx="1905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附近XXX内的YYYY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73200" y="4178300"/>
            <a:ext cx="1270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90700" y="4089400"/>
            <a:ext cx="3302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基于地域信息的关联规则挖掘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Item-based协同过滤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41500" y="523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20900" y="5168900"/>
            <a:ext cx="3606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similarity计算时加入距离属性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473200" y="59563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790700" y="5867400"/>
            <a:ext cx="1524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Latent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factor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841500" y="62865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120900" y="6223000"/>
            <a:ext cx="3289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User-location作为隐式反馈使用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3200" y="889000"/>
            <a:ext cx="528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关键点之：user冷启动的处理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41500" y="20955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20900" y="2019300"/>
            <a:ext cx="5080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热门推荐（排行榜）永远都是一个可用的方案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159000" y="2451100"/>
            <a:ext cx="1270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387600" y="2387600"/>
            <a:ext cx="1371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点击总量最多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最近点击最多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评分最高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41500" y="38227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120900" y="3759200"/>
            <a:ext cx="2540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充分利用任何用户信息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159000" y="4178300"/>
            <a:ext cx="127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87600" y="4114800"/>
            <a:ext cx="2057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性别、年龄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来自其他应用的数据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41500" y="52197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20900" y="5156200"/>
            <a:ext cx="1016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口味测试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159000" y="5575300"/>
            <a:ext cx="1270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387600" y="5511800"/>
            <a:ext cx="2832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有代表性的选项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热门/大部分用户熟知的选项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有区分度的选项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3200" y="889000"/>
            <a:ext cx="5334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关键点之：item冷启动的处理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41500" y="20955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20900" y="2019300"/>
            <a:ext cx="5473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Content-based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methods永远都是一个可用方案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159000" y="2451100"/>
            <a:ext cx="1270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387600" y="2387600"/>
            <a:ext cx="10033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Category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Tags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41500" y="38354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108200" y="3759200"/>
            <a:ext cx="2781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相关技术（NLP、ML）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159000" y="4191000"/>
            <a:ext cx="12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87600" y="4140200"/>
            <a:ext cx="13716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自动分类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自动标签提取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41500" y="52324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20900" y="5168900"/>
            <a:ext cx="1778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倒排索引的使用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159000" y="5575300"/>
            <a:ext cx="127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387600" y="5537200"/>
            <a:ext cx="1968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适用于item数量庞大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索引的查询与合并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382000" y="4254500"/>
            <a:ext cx="920750" cy="1574800"/>
          </a:xfrm>
          <a:custGeom>
            <a:avLst/>
            <a:gdLst>
              <a:gd name="connsiteX0" fmla="*/ 920750 w 920750"/>
              <a:gd name="connsiteY0" fmla="*/ 57150 h 1574800"/>
              <a:gd name="connsiteX1" fmla="*/ 895350 w 920750"/>
              <a:gd name="connsiteY1" fmla="*/ 57150 h 1574800"/>
              <a:gd name="connsiteX2" fmla="*/ 869950 w 920750"/>
              <a:gd name="connsiteY2" fmla="*/ 50800 h 1574800"/>
              <a:gd name="connsiteX3" fmla="*/ 844550 w 920750"/>
              <a:gd name="connsiteY3" fmla="*/ 50800 h 1574800"/>
              <a:gd name="connsiteX4" fmla="*/ 812800 w 920750"/>
              <a:gd name="connsiteY4" fmla="*/ 50800 h 1574800"/>
              <a:gd name="connsiteX5" fmla="*/ 781050 w 920750"/>
              <a:gd name="connsiteY5" fmla="*/ 44450 h 1574800"/>
              <a:gd name="connsiteX6" fmla="*/ 749300 w 920750"/>
              <a:gd name="connsiteY6" fmla="*/ 44450 h 1574800"/>
              <a:gd name="connsiteX7" fmla="*/ 717550 w 920750"/>
              <a:gd name="connsiteY7" fmla="*/ 44450 h 1574800"/>
              <a:gd name="connsiteX8" fmla="*/ 685800 w 920750"/>
              <a:gd name="connsiteY8" fmla="*/ 44450 h 1574800"/>
              <a:gd name="connsiteX9" fmla="*/ 654050 w 920750"/>
              <a:gd name="connsiteY9" fmla="*/ 38100 h 1574800"/>
              <a:gd name="connsiteX10" fmla="*/ 622300 w 920750"/>
              <a:gd name="connsiteY10" fmla="*/ 38100 h 1574800"/>
              <a:gd name="connsiteX11" fmla="*/ 584200 w 920750"/>
              <a:gd name="connsiteY11" fmla="*/ 38100 h 1574800"/>
              <a:gd name="connsiteX12" fmla="*/ 552450 w 920750"/>
              <a:gd name="connsiteY12" fmla="*/ 31750 h 1574800"/>
              <a:gd name="connsiteX13" fmla="*/ 514350 w 920750"/>
              <a:gd name="connsiteY13" fmla="*/ 31750 h 1574800"/>
              <a:gd name="connsiteX14" fmla="*/ 482600 w 920750"/>
              <a:gd name="connsiteY14" fmla="*/ 31750 h 1574800"/>
              <a:gd name="connsiteX15" fmla="*/ 444500 w 920750"/>
              <a:gd name="connsiteY15" fmla="*/ 25400 h 1574800"/>
              <a:gd name="connsiteX16" fmla="*/ 412750 w 920750"/>
              <a:gd name="connsiteY16" fmla="*/ 25400 h 1574800"/>
              <a:gd name="connsiteX17" fmla="*/ 381000 w 920750"/>
              <a:gd name="connsiteY17" fmla="*/ 19050 h 1574800"/>
              <a:gd name="connsiteX18" fmla="*/ 342900 w 920750"/>
              <a:gd name="connsiteY18" fmla="*/ 19050 h 1574800"/>
              <a:gd name="connsiteX19" fmla="*/ 311150 w 920750"/>
              <a:gd name="connsiteY19" fmla="*/ 19050 h 1574800"/>
              <a:gd name="connsiteX20" fmla="*/ 279400 w 920750"/>
              <a:gd name="connsiteY20" fmla="*/ 12700 h 1574800"/>
              <a:gd name="connsiteX21" fmla="*/ 247650 w 920750"/>
              <a:gd name="connsiteY21" fmla="*/ 12700 h 1574800"/>
              <a:gd name="connsiteX22" fmla="*/ 222250 w 920750"/>
              <a:gd name="connsiteY22" fmla="*/ 12700 h 1574800"/>
              <a:gd name="connsiteX23" fmla="*/ 190500 w 920750"/>
              <a:gd name="connsiteY23" fmla="*/ 12700 h 1574800"/>
              <a:gd name="connsiteX24" fmla="*/ 165100 w 920750"/>
              <a:gd name="connsiteY24" fmla="*/ 6350 h 1574800"/>
              <a:gd name="connsiteX25" fmla="*/ 139700 w 920750"/>
              <a:gd name="connsiteY25" fmla="*/ 6350 h 1574800"/>
              <a:gd name="connsiteX26" fmla="*/ 114300 w 920750"/>
              <a:gd name="connsiteY26" fmla="*/ 6350 h 1574800"/>
              <a:gd name="connsiteX27" fmla="*/ 88900 w 920750"/>
              <a:gd name="connsiteY27" fmla="*/ 6350 h 1574800"/>
              <a:gd name="connsiteX28" fmla="*/ 69850 w 920750"/>
              <a:gd name="connsiteY28" fmla="*/ 0 h 1574800"/>
              <a:gd name="connsiteX29" fmla="*/ 50800 w 920750"/>
              <a:gd name="connsiteY29" fmla="*/ 0 h 1574800"/>
              <a:gd name="connsiteX30" fmla="*/ 31750 w 920750"/>
              <a:gd name="connsiteY30" fmla="*/ 0 h 1574800"/>
              <a:gd name="connsiteX31" fmla="*/ 19050 w 920750"/>
              <a:gd name="connsiteY31" fmla="*/ 0 h 1574800"/>
              <a:gd name="connsiteX32" fmla="*/ 6350 w 920750"/>
              <a:gd name="connsiteY32" fmla="*/ 0 h 1574800"/>
              <a:gd name="connsiteX33" fmla="*/ 6350 w 920750"/>
              <a:gd name="connsiteY33" fmla="*/ 349250 h 1574800"/>
              <a:gd name="connsiteX34" fmla="*/ 6350 w 920750"/>
              <a:gd name="connsiteY34" fmla="*/ 863600 h 1574800"/>
              <a:gd name="connsiteX35" fmla="*/ 0 w 920750"/>
              <a:gd name="connsiteY35" fmla="*/ 1339850 h 1574800"/>
              <a:gd name="connsiteX36" fmla="*/ 0 w 920750"/>
              <a:gd name="connsiteY36" fmla="*/ 1574800 h 1574800"/>
              <a:gd name="connsiteX37" fmla="*/ 25400 w 920750"/>
              <a:gd name="connsiteY37" fmla="*/ 1574800 h 1574800"/>
              <a:gd name="connsiteX38" fmla="*/ 57150 w 920750"/>
              <a:gd name="connsiteY38" fmla="*/ 1574800 h 1574800"/>
              <a:gd name="connsiteX39" fmla="*/ 82550 w 920750"/>
              <a:gd name="connsiteY39" fmla="*/ 1574800 h 1574800"/>
              <a:gd name="connsiteX40" fmla="*/ 114300 w 920750"/>
              <a:gd name="connsiteY40" fmla="*/ 1574800 h 1574800"/>
              <a:gd name="connsiteX41" fmla="*/ 139700 w 920750"/>
              <a:gd name="connsiteY41" fmla="*/ 1574800 h 1574800"/>
              <a:gd name="connsiteX42" fmla="*/ 171450 w 920750"/>
              <a:gd name="connsiteY42" fmla="*/ 1574800 h 1574800"/>
              <a:gd name="connsiteX43" fmla="*/ 203200 w 920750"/>
              <a:gd name="connsiteY43" fmla="*/ 1568450 h 1574800"/>
              <a:gd name="connsiteX44" fmla="*/ 234950 w 920750"/>
              <a:gd name="connsiteY44" fmla="*/ 1568450 h 1574800"/>
              <a:gd name="connsiteX45" fmla="*/ 266700 w 920750"/>
              <a:gd name="connsiteY45" fmla="*/ 1568450 h 1574800"/>
              <a:gd name="connsiteX46" fmla="*/ 298450 w 920750"/>
              <a:gd name="connsiteY46" fmla="*/ 1568450 h 1574800"/>
              <a:gd name="connsiteX47" fmla="*/ 330200 w 920750"/>
              <a:gd name="connsiteY47" fmla="*/ 1568450 h 1574800"/>
              <a:gd name="connsiteX48" fmla="*/ 368300 w 920750"/>
              <a:gd name="connsiteY48" fmla="*/ 1562100 h 1574800"/>
              <a:gd name="connsiteX49" fmla="*/ 400050 w 920750"/>
              <a:gd name="connsiteY49" fmla="*/ 1562100 h 1574800"/>
              <a:gd name="connsiteX50" fmla="*/ 431800 w 920750"/>
              <a:gd name="connsiteY50" fmla="*/ 1562100 h 1574800"/>
              <a:gd name="connsiteX51" fmla="*/ 469900 w 920750"/>
              <a:gd name="connsiteY51" fmla="*/ 1555750 h 1574800"/>
              <a:gd name="connsiteX52" fmla="*/ 501650 w 920750"/>
              <a:gd name="connsiteY52" fmla="*/ 1555750 h 1574800"/>
              <a:gd name="connsiteX53" fmla="*/ 488950 w 920750"/>
              <a:gd name="connsiteY53" fmla="*/ 1409700 h 1574800"/>
              <a:gd name="connsiteX54" fmla="*/ 488950 w 920750"/>
              <a:gd name="connsiteY54" fmla="*/ 1250950 h 1574800"/>
              <a:gd name="connsiteX55" fmla="*/ 488950 w 920750"/>
              <a:gd name="connsiteY55" fmla="*/ 1098550 h 1574800"/>
              <a:gd name="connsiteX56" fmla="*/ 495300 w 920750"/>
              <a:gd name="connsiteY56" fmla="*/ 946150 h 1574800"/>
              <a:gd name="connsiteX57" fmla="*/ 482600 w 920750"/>
              <a:gd name="connsiteY57" fmla="*/ 927100 h 1574800"/>
              <a:gd name="connsiteX58" fmla="*/ 469900 w 920750"/>
              <a:gd name="connsiteY58" fmla="*/ 908050 h 1574800"/>
              <a:gd name="connsiteX59" fmla="*/ 457200 w 920750"/>
              <a:gd name="connsiteY59" fmla="*/ 889000 h 1574800"/>
              <a:gd name="connsiteX60" fmla="*/ 438150 w 920750"/>
              <a:gd name="connsiteY60" fmla="*/ 869950 h 1574800"/>
              <a:gd name="connsiteX61" fmla="*/ 425450 w 920750"/>
              <a:gd name="connsiteY61" fmla="*/ 850900 h 1574800"/>
              <a:gd name="connsiteX62" fmla="*/ 412750 w 920750"/>
              <a:gd name="connsiteY62" fmla="*/ 838200 h 1574800"/>
              <a:gd name="connsiteX63" fmla="*/ 393700 w 920750"/>
              <a:gd name="connsiteY63" fmla="*/ 819150 h 1574800"/>
              <a:gd name="connsiteX64" fmla="*/ 381000 w 920750"/>
              <a:gd name="connsiteY64" fmla="*/ 812800 h 1574800"/>
              <a:gd name="connsiteX65" fmla="*/ 374650 w 920750"/>
              <a:gd name="connsiteY65" fmla="*/ 806450 h 1574800"/>
              <a:gd name="connsiteX66" fmla="*/ 368300 w 920750"/>
              <a:gd name="connsiteY66" fmla="*/ 800100 h 1574800"/>
              <a:gd name="connsiteX67" fmla="*/ 361950 w 920750"/>
              <a:gd name="connsiteY67" fmla="*/ 793750 h 1574800"/>
              <a:gd name="connsiteX68" fmla="*/ 355600 w 920750"/>
              <a:gd name="connsiteY68" fmla="*/ 787400 h 1574800"/>
              <a:gd name="connsiteX69" fmla="*/ 342900 w 920750"/>
              <a:gd name="connsiteY69" fmla="*/ 787400 h 1574800"/>
              <a:gd name="connsiteX70" fmla="*/ 336550 w 920750"/>
              <a:gd name="connsiteY70" fmla="*/ 781050 h 1574800"/>
              <a:gd name="connsiteX71" fmla="*/ 330200 w 920750"/>
              <a:gd name="connsiteY71" fmla="*/ 774700 h 1574800"/>
              <a:gd name="connsiteX72" fmla="*/ 323850 w 920750"/>
              <a:gd name="connsiteY72" fmla="*/ 768350 h 1574800"/>
              <a:gd name="connsiteX73" fmla="*/ 311150 w 920750"/>
              <a:gd name="connsiteY73" fmla="*/ 781050 h 1574800"/>
              <a:gd name="connsiteX74" fmla="*/ 298450 w 920750"/>
              <a:gd name="connsiteY74" fmla="*/ 787400 h 1574800"/>
              <a:gd name="connsiteX75" fmla="*/ 285750 w 920750"/>
              <a:gd name="connsiteY75" fmla="*/ 793750 h 1574800"/>
              <a:gd name="connsiteX76" fmla="*/ 266700 w 920750"/>
              <a:gd name="connsiteY76" fmla="*/ 800100 h 1574800"/>
              <a:gd name="connsiteX77" fmla="*/ 254000 w 920750"/>
              <a:gd name="connsiteY77" fmla="*/ 800100 h 1574800"/>
              <a:gd name="connsiteX78" fmla="*/ 234950 w 920750"/>
              <a:gd name="connsiteY78" fmla="*/ 806450 h 1574800"/>
              <a:gd name="connsiteX79" fmla="*/ 222250 w 920750"/>
              <a:gd name="connsiteY79" fmla="*/ 812800 h 1574800"/>
              <a:gd name="connsiteX80" fmla="*/ 209550 w 920750"/>
              <a:gd name="connsiteY80" fmla="*/ 812800 h 1574800"/>
              <a:gd name="connsiteX81" fmla="*/ 190500 w 920750"/>
              <a:gd name="connsiteY81" fmla="*/ 812800 h 1574800"/>
              <a:gd name="connsiteX82" fmla="*/ 171450 w 920750"/>
              <a:gd name="connsiteY82" fmla="*/ 812800 h 1574800"/>
              <a:gd name="connsiteX83" fmla="*/ 158750 w 920750"/>
              <a:gd name="connsiteY83" fmla="*/ 812800 h 1574800"/>
              <a:gd name="connsiteX84" fmla="*/ 139700 w 920750"/>
              <a:gd name="connsiteY84" fmla="*/ 806450 h 1574800"/>
              <a:gd name="connsiteX85" fmla="*/ 127000 w 920750"/>
              <a:gd name="connsiteY85" fmla="*/ 806450 h 1574800"/>
              <a:gd name="connsiteX86" fmla="*/ 114300 w 920750"/>
              <a:gd name="connsiteY86" fmla="*/ 800100 h 1574800"/>
              <a:gd name="connsiteX87" fmla="*/ 95250 w 920750"/>
              <a:gd name="connsiteY87" fmla="*/ 793750 h 1574800"/>
              <a:gd name="connsiteX88" fmla="*/ 82550 w 920750"/>
              <a:gd name="connsiteY88" fmla="*/ 787400 h 1574800"/>
              <a:gd name="connsiteX89" fmla="*/ 76200 w 920750"/>
              <a:gd name="connsiteY89" fmla="*/ 781050 h 1574800"/>
              <a:gd name="connsiteX90" fmla="*/ 69850 w 920750"/>
              <a:gd name="connsiteY90" fmla="*/ 774700 h 1574800"/>
              <a:gd name="connsiteX91" fmla="*/ 69850 w 920750"/>
              <a:gd name="connsiteY91" fmla="*/ 768350 h 1574800"/>
              <a:gd name="connsiteX92" fmla="*/ 69850 w 920750"/>
              <a:gd name="connsiteY92" fmla="*/ 762000 h 1574800"/>
              <a:gd name="connsiteX93" fmla="*/ 76200 w 920750"/>
              <a:gd name="connsiteY93" fmla="*/ 755650 h 1574800"/>
              <a:gd name="connsiteX94" fmla="*/ 82550 w 920750"/>
              <a:gd name="connsiteY94" fmla="*/ 749300 h 1574800"/>
              <a:gd name="connsiteX95" fmla="*/ 88900 w 920750"/>
              <a:gd name="connsiteY95" fmla="*/ 742950 h 1574800"/>
              <a:gd name="connsiteX96" fmla="*/ 95250 w 920750"/>
              <a:gd name="connsiteY96" fmla="*/ 749300 h 1574800"/>
              <a:gd name="connsiteX97" fmla="*/ 107950 w 920750"/>
              <a:gd name="connsiteY97" fmla="*/ 749300 h 1574800"/>
              <a:gd name="connsiteX98" fmla="*/ 120650 w 920750"/>
              <a:gd name="connsiteY98" fmla="*/ 755650 h 1574800"/>
              <a:gd name="connsiteX99" fmla="*/ 139700 w 920750"/>
              <a:gd name="connsiteY99" fmla="*/ 755650 h 1574800"/>
              <a:gd name="connsiteX100" fmla="*/ 152400 w 920750"/>
              <a:gd name="connsiteY100" fmla="*/ 762000 h 1574800"/>
              <a:gd name="connsiteX101" fmla="*/ 165100 w 920750"/>
              <a:gd name="connsiteY101" fmla="*/ 762000 h 1574800"/>
              <a:gd name="connsiteX102" fmla="*/ 177800 w 920750"/>
              <a:gd name="connsiteY102" fmla="*/ 768350 h 1574800"/>
              <a:gd name="connsiteX103" fmla="*/ 190500 w 920750"/>
              <a:gd name="connsiteY103" fmla="*/ 768350 h 1574800"/>
              <a:gd name="connsiteX104" fmla="*/ 203200 w 920750"/>
              <a:gd name="connsiteY104" fmla="*/ 774700 h 1574800"/>
              <a:gd name="connsiteX105" fmla="*/ 215900 w 920750"/>
              <a:gd name="connsiteY105" fmla="*/ 774700 h 1574800"/>
              <a:gd name="connsiteX106" fmla="*/ 234950 w 920750"/>
              <a:gd name="connsiteY106" fmla="*/ 774700 h 1574800"/>
              <a:gd name="connsiteX107" fmla="*/ 247650 w 920750"/>
              <a:gd name="connsiteY107" fmla="*/ 774700 h 1574800"/>
              <a:gd name="connsiteX108" fmla="*/ 260350 w 920750"/>
              <a:gd name="connsiteY108" fmla="*/ 774700 h 1574800"/>
              <a:gd name="connsiteX109" fmla="*/ 273050 w 920750"/>
              <a:gd name="connsiteY109" fmla="*/ 774700 h 1574800"/>
              <a:gd name="connsiteX110" fmla="*/ 285750 w 920750"/>
              <a:gd name="connsiteY110" fmla="*/ 774700 h 1574800"/>
              <a:gd name="connsiteX111" fmla="*/ 298450 w 920750"/>
              <a:gd name="connsiteY111" fmla="*/ 768350 h 1574800"/>
              <a:gd name="connsiteX112" fmla="*/ 317500 w 920750"/>
              <a:gd name="connsiteY112" fmla="*/ 762000 h 1574800"/>
              <a:gd name="connsiteX113" fmla="*/ 298450 w 920750"/>
              <a:gd name="connsiteY113" fmla="*/ 755650 h 1574800"/>
              <a:gd name="connsiteX114" fmla="*/ 285750 w 920750"/>
              <a:gd name="connsiteY114" fmla="*/ 742950 h 1574800"/>
              <a:gd name="connsiteX115" fmla="*/ 266700 w 920750"/>
              <a:gd name="connsiteY115" fmla="*/ 730250 h 1574800"/>
              <a:gd name="connsiteX116" fmla="*/ 254000 w 920750"/>
              <a:gd name="connsiteY116" fmla="*/ 723900 h 1574800"/>
              <a:gd name="connsiteX117" fmla="*/ 241300 w 920750"/>
              <a:gd name="connsiteY117" fmla="*/ 711200 h 1574800"/>
              <a:gd name="connsiteX118" fmla="*/ 222250 w 920750"/>
              <a:gd name="connsiteY118" fmla="*/ 698500 h 1574800"/>
              <a:gd name="connsiteX119" fmla="*/ 209550 w 920750"/>
              <a:gd name="connsiteY119" fmla="*/ 692150 h 1574800"/>
              <a:gd name="connsiteX120" fmla="*/ 196850 w 920750"/>
              <a:gd name="connsiteY120" fmla="*/ 679450 h 1574800"/>
              <a:gd name="connsiteX121" fmla="*/ 184150 w 920750"/>
              <a:gd name="connsiteY121" fmla="*/ 666750 h 1574800"/>
              <a:gd name="connsiteX122" fmla="*/ 165100 w 920750"/>
              <a:gd name="connsiteY122" fmla="*/ 654050 h 1574800"/>
              <a:gd name="connsiteX123" fmla="*/ 152400 w 920750"/>
              <a:gd name="connsiteY123" fmla="*/ 641350 h 1574800"/>
              <a:gd name="connsiteX124" fmla="*/ 146050 w 920750"/>
              <a:gd name="connsiteY124" fmla="*/ 628650 h 1574800"/>
              <a:gd name="connsiteX125" fmla="*/ 133350 w 920750"/>
              <a:gd name="connsiteY125" fmla="*/ 609600 h 1574800"/>
              <a:gd name="connsiteX126" fmla="*/ 120650 w 920750"/>
              <a:gd name="connsiteY126" fmla="*/ 596900 h 1574800"/>
              <a:gd name="connsiteX127" fmla="*/ 107950 w 920750"/>
              <a:gd name="connsiteY127" fmla="*/ 584200 h 1574800"/>
              <a:gd name="connsiteX128" fmla="*/ 101600 w 920750"/>
              <a:gd name="connsiteY128" fmla="*/ 565150 h 1574800"/>
              <a:gd name="connsiteX129" fmla="*/ 95250 w 920750"/>
              <a:gd name="connsiteY129" fmla="*/ 552450 h 1574800"/>
              <a:gd name="connsiteX130" fmla="*/ 82550 w 920750"/>
              <a:gd name="connsiteY130" fmla="*/ 539750 h 1574800"/>
              <a:gd name="connsiteX131" fmla="*/ 76200 w 920750"/>
              <a:gd name="connsiteY131" fmla="*/ 527050 h 1574800"/>
              <a:gd name="connsiteX132" fmla="*/ 69850 w 920750"/>
              <a:gd name="connsiteY132" fmla="*/ 514350 h 1574800"/>
              <a:gd name="connsiteX133" fmla="*/ 63500 w 920750"/>
              <a:gd name="connsiteY133" fmla="*/ 501650 h 1574800"/>
              <a:gd name="connsiteX134" fmla="*/ 63500 w 920750"/>
              <a:gd name="connsiteY134" fmla="*/ 488950 h 1574800"/>
              <a:gd name="connsiteX135" fmla="*/ 63500 w 920750"/>
              <a:gd name="connsiteY135" fmla="*/ 476250 h 1574800"/>
              <a:gd name="connsiteX136" fmla="*/ 69850 w 920750"/>
              <a:gd name="connsiteY136" fmla="*/ 463550 h 1574800"/>
              <a:gd name="connsiteX137" fmla="*/ 63500 w 920750"/>
              <a:gd name="connsiteY137" fmla="*/ 469900 h 1574800"/>
              <a:gd name="connsiteX138" fmla="*/ 63500 w 920750"/>
              <a:gd name="connsiteY138" fmla="*/ 457200 h 1574800"/>
              <a:gd name="connsiteX139" fmla="*/ 63500 w 920750"/>
              <a:gd name="connsiteY139" fmla="*/ 450850 h 1574800"/>
              <a:gd name="connsiteX140" fmla="*/ 69850 w 920750"/>
              <a:gd name="connsiteY140" fmla="*/ 444500 h 1574800"/>
              <a:gd name="connsiteX141" fmla="*/ 76200 w 920750"/>
              <a:gd name="connsiteY141" fmla="*/ 438150 h 1574800"/>
              <a:gd name="connsiteX142" fmla="*/ 82550 w 920750"/>
              <a:gd name="connsiteY142" fmla="*/ 438150 h 1574800"/>
              <a:gd name="connsiteX143" fmla="*/ 88900 w 920750"/>
              <a:gd name="connsiteY143" fmla="*/ 438150 h 1574800"/>
              <a:gd name="connsiteX144" fmla="*/ 88900 w 920750"/>
              <a:gd name="connsiteY144" fmla="*/ 438150 h 1574800"/>
              <a:gd name="connsiteX145" fmla="*/ 95250 w 920750"/>
              <a:gd name="connsiteY145" fmla="*/ 438150 h 1574800"/>
              <a:gd name="connsiteX146" fmla="*/ 101600 w 920750"/>
              <a:gd name="connsiteY146" fmla="*/ 444500 h 1574800"/>
              <a:gd name="connsiteX147" fmla="*/ 101600 w 920750"/>
              <a:gd name="connsiteY147" fmla="*/ 444500 h 1574800"/>
              <a:gd name="connsiteX148" fmla="*/ 107950 w 920750"/>
              <a:gd name="connsiteY148" fmla="*/ 450850 h 1574800"/>
              <a:gd name="connsiteX149" fmla="*/ 107950 w 920750"/>
              <a:gd name="connsiteY149" fmla="*/ 457200 h 1574800"/>
              <a:gd name="connsiteX150" fmla="*/ 114300 w 920750"/>
              <a:gd name="connsiteY150" fmla="*/ 469900 h 1574800"/>
              <a:gd name="connsiteX151" fmla="*/ 120650 w 920750"/>
              <a:gd name="connsiteY151" fmla="*/ 482600 h 1574800"/>
              <a:gd name="connsiteX152" fmla="*/ 127000 w 920750"/>
              <a:gd name="connsiteY152" fmla="*/ 501650 h 1574800"/>
              <a:gd name="connsiteX153" fmla="*/ 133350 w 920750"/>
              <a:gd name="connsiteY153" fmla="*/ 514350 h 1574800"/>
              <a:gd name="connsiteX154" fmla="*/ 139700 w 920750"/>
              <a:gd name="connsiteY154" fmla="*/ 533400 h 1574800"/>
              <a:gd name="connsiteX155" fmla="*/ 146050 w 920750"/>
              <a:gd name="connsiteY155" fmla="*/ 546100 h 1574800"/>
              <a:gd name="connsiteX156" fmla="*/ 158750 w 920750"/>
              <a:gd name="connsiteY156" fmla="*/ 565150 h 1574800"/>
              <a:gd name="connsiteX157" fmla="*/ 165100 w 920750"/>
              <a:gd name="connsiteY157" fmla="*/ 577850 h 1574800"/>
              <a:gd name="connsiteX158" fmla="*/ 177800 w 920750"/>
              <a:gd name="connsiteY158" fmla="*/ 590550 h 1574800"/>
              <a:gd name="connsiteX159" fmla="*/ 190500 w 920750"/>
              <a:gd name="connsiteY159" fmla="*/ 603250 h 1574800"/>
              <a:gd name="connsiteX160" fmla="*/ 203200 w 920750"/>
              <a:gd name="connsiteY160" fmla="*/ 615950 h 1574800"/>
              <a:gd name="connsiteX161" fmla="*/ 215900 w 920750"/>
              <a:gd name="connsiteY161" fmla="*/ 628650 h 1574800"/>
              <a:gd name="connsiteX162" fmla="*/ 234950 w 920750"/>
              <a:gd name="connsiteY162" fmla="*/ 641350 h 1574800"/>
              <a:gd name="connsiteX163" fmla="*/ 247650 w 920750"/>
              <a:gd name="connsiteY163" fmla="*/ 654050 h 1574800"/>
              <a:gd name="connsiteX164" fmla="*/ 260350 w 920750"/>
              <a:gd name="connsiteY164" fmla="*/ 666750 h 1574800"/>
              <a:gd name="connsiteX165" fmla="*/ 273050 w 920750"/>
              <a:gd name="connsiteY165" fmla="*/ 673100 h 1574800"/>
              <a:gd name="connsiteX166" fmla="*/ 260350 w 920750"/>
              <a:gd name="connsiteY166" fmla="*/ 628650 h 1574800"/>
              <a:gd name="connsiteX167" fmla="*/ 254000 w 920750"/>
              <a:gd name="connsiteY167" fmla="*/ 571500 h 1574800"/>
              <a:gd name="connsiteX168" fmla="*/ 254000 w 920750"/>
              <a:gd name="connsiteY168" fmla="*/ 514350 h 1574800"/>
              <a:gd name="connsiteX169" fmla="*/ 254000 w 920750"/>
              <a:gd name="connsiteY169" fmla="*/ 457200 h 1574800"/>
              <a:gd name="connsiteX170" fmla="*/ 260350 w 920750"/>
              <a:gd name="connsiteY170" fmla="*/ 400050 h 1574800"/>
              <a:gd name="connsiteX171" fmla="*/ 273050 w 920750"/>
              <a:gd name="connsiteY171" fmla="*/ 349250 h 1574800"/>
              <a:gd name="connsiteX172" fmla="*/ 285750 w 920750"/>
              <a:gd name="connsiteY172" fmla="*/ 292100 h 1574800"/>
              <a:gd name="connsiteX173" fmla="*/ 298450 w 920750"/>
              <a:gd name="connsiteY173" fmla="*/ 247650 h 1574800"/>
              <a:gd name="connsiteX174" fmla="*/ 304800 w 920750"/>
              <a:gd name="connsiteY174" fmla="*/ 247650 h 1574800"/>
              <a:gd name="connsiteX175" fmla="*/ 304800 w 920750"/>
              <a:gd name="connsiteY175" fmla="*/ 247650 h 1574800"/>
              <a:gd name="connsiteX176" fmla="*/ 311150 w 920750"/>
              <a:gd name="connsiteY176" fmla="*/ 241300 h 1574800"/>
              <a:gd name="connsiteX177" fmla="*/ 311150 w 920750"/>
              <a:gd name="connsiteY177" fmla="*/ 234950 h 1574800"/>
              <a:gd name="connsiteX178" fmla="*/ 317500 w 920750"/>
              <a:gd name="connsiteY178" fmla="*/ 234950 h 1574800"/>
              <a:gd name="connsiteX179" fmla="*/ 323850 w 920750"/>
              <a:gd name="connsiteY179" fmla="*/ 228600 h 1574800"/>
              <a:gd name="connsiteX180" fmla="*/ 330200 w 920750"/>
              <a:gd name="connsiteY180" fmla="*/ 228600 h 1574800"/>
              <a:gd name="connsiteX181" fmla="*/ 336550 w 920750"/>
              <a:gd name="connsiteY181" fmla="*/ 228600 h 1574800"/>
              <a:gd name="connsiteX182" fmla="*/ 342900 w 920750"/>
              <a:gd name="connsiteY182" fmla="*/ 234950 h 1574800"/>
              <a:gd name="connsiteX183" fmla="*/ 349250 w 920750"/>
              <a:gd name="connsiteY183" fmla="*/ 241300 h 1574800"/>
              <a:gd name="connsiteX184" fmla="*/ 349250 w 920750"/>
              <a:gd name="connsiteY184" fmla="*/ 247650 h 1574800"/>
              <a:gd name="connsiteX185" fmla="*/ 349250 w 920750"/>
              <a:gd name="connsiteY185" fmla="*/ 260350 h 1574800"/>
              <a:gd name="connsiteX186" fmla="*/ 349250 w 920750"/>
              <a:gd name="connsiteY186" fmla="*/ 273050 h 1574800"/>
              <a:gd name="connsiteX187" fmla="*/ 349250 w 920750"/>
              <a:gd name="connsiteY187" fmla="*/ 285750 h 1574800"/>
              <a:gd name="connsiteX188" fmla="*/ 342900 w 920750"/>
              <a:gd name="connsiteY188" fmla="*/ 304800 h 1574800"/>
              <a:gd name="connsiteX189" fmla="*/ 336550 w 920750"/>
              <a:gd name="connsiteY189" fmla="*/ 317500 h 1574800"/>
              <a:gd name="connsiteX190" fmla="*/ 330200 w 920750"/>
              <a:gd name="connsiteY190" fmla="*/ 330200 h 1574800"/>
              <a:gd name="connsiteX191" fmla="*/ 323850 w 920750"/>
              <a:gd name="connsiteY191" fmla="*/ 342900 h 1574800"/>
              <a:gd name="connsiteX192" fmla="*/ 317500 w 920750"/>
              <a:gd name="connsiteY192" fmla="*/ 355600 h 1574800"/>
              <a:gd name="connsiteX193" fmla="*/ 311150 w 920750"/>
              <a:gd name="connsiteY193" fmla="*/ 368300 h 1574800"/>
              <a:gd name="connsiteX194" fmla="*/ 304800 w 920750"/>
              <a:gd name="connsiteY194" fmla="*/ 406400 h 1574800"/>
              <a:gd name="connsiteX195" fmla="*/ 298450 w 920750"/>
              <a:gd name="connsiteY195" fmla="*/ 444500 h 1574800"/>
              <a:gd name="connsiteX196" fmla="*/ 292100 w 920750"/>
              <a:gd name="connsiteY196" fmla="*/ 488950 h 1574800"/>
              <a:gd name="connsiteX197" fmla="*/ 285750 w 920750"/>
              <a:gd name="connsiteY197" fmla="*/ 533400 h 1574800"/>
              <a:gd name="connsiteX198" fmla="*/ 285750 w 920750"/>
              <a:gd name="connsiteY198" fmla="*/ 577850 h 1574800"/>
              <a:gd name="connsiteX199" fmla="*/ 285750 w 920750"/>
              <a:gd name="connsiteY199" fmla="*/ 615950 h 1574800"/>
              <a:gd name="connsiteX200" fmla="*/ 292100 w 920750"/>
              <a:gd name="connsiteY200" fmla="*/ 660400 h 1574800"/>
              <a:gd name="connsiteX201" fmla="*/ 298450 w 920750"/>
              <a:gd name="connsiteY201" fmla="*/ 692150 h 1574800"/>
              <a:gd name="connsiteX202" fmla="*/ 311150 w 920750"/>
              <a:gd name="connsiteY202" fmla="*/ 704850 h 1574800"/>
              <a:gd name="connsiteX203" fmla="*/ 323850 w 920750"/>
              <a:gd name="connsiteY203" fmla="*/ 717550 h 1574800"/>
              <a:gd name="connsiteX204" fmla="*/ 336550 w 920750"/>
              <a:gd name="connsiteY204" fmla="*/ 730250 h 1574800"/>
              <a:gd name="connsiteX205" fmla="*/ 355600 w 920750"/>
              <a:gd name="connsiteY205" fmla="*/ 736600 h 1574800"/>
              <a:gd name="connsiteX206" fmla="*/ 368300 w 920750"/>
              <a:gd name="connsiteY206" fmla="*/ 749300 h 1574800"/>
              <a:gd name="connsiteX207" fmla="*/ 381000 w 920750"/>
              <a:gd name="connsiteY207" fmla="*/ 762000 h 1574800"/>
              <a:gd name="connsiteX208" fmla="*/ 393700 w 920750"/>
              <a:gd name="connsiteY208" fmla="*/ 774700 h 1574800"/>
              <a:gd name="connsiteX209" fmla="*/ 406400 w 920750"/>
              <a:gd name="connsiteY209" fmla="*/ 787400 h 1574800"/>
              <a:gd name="connsiteX210" fmla="*/ 419100 w 920750"/>
              <a:gd name="connsiteY210" fmla="*/ 793750 h 1574800"/>
              <a:gd name="connsiteX211" fmla="*/ 431800 w 920750"/>
              <a:gd name="connsiteY211" fmla="*/ 806450 h 1574800"/>
              <a:gd name="connsiteX212" fmla="*/ 444500 w 920750"/>
              <a:gd name="connsiteY212" fmla="*/ 825500 h 1574800"/>
              <a:gd name="connsiteX213" fmla="*/ 457200 w 920750"/>
              <a:gd name="connsiteY213" fmla="*/ 838200 h 1574800"/>
              <a:gd name="connsiteX214" fmla="*/ 463550 w 920750"/>
              <a:gd name="connsiteY214" fmla="*/ 850900 h 1574800"/>
              <a:gd name="connsiteX215" fmla="*/ 476250 w 920750"/>
              <a:gd name="connsiteY215" fmla="*/ 869950 h 1574800"/>
              <a:gd name="connsiteX216" fmla="*/ 488950 w 920750"/>
              <a:gd name="connsiteY216" fmla="*/ 889000 h 1574800"/>
              <a:gd name="connsiteX217" fmla="*/ 495300 w 920750"/>
              <a:gd name="connsiteY217" fmla="*/ 901700 h 1574800"/>
              <a:gd name="connsiteX218" fmla="*/ 495300 w 920750"/>
              <a:gd name="connsiteY218" fmla="*/ 876300 h 1574800"/>
              <a:gd name="connsiteX219" fmla="*/ 495300 w 920750"/>
              <a:gd name="connsiteY219" fmla="*/ 844550 h 1574800"/>
              <a:gd name="connsiteX220" fmla="*/ 488950 w 920750"/>
              <a:gd name="connsiteY220" fmla="*/ 812800 h 1574800"/>
              <a:gd name="connsiteX221" fmla="*/ 488950 w 920750"/>
              <a:gd name="connsiteY221" fmla="*/ 787400 h 1574800"/>
              <a:gd name="connsiteX222" fmla="*/ 488950 w 920750"/>
              <a:gd name="connsiteY222" fmla="*/ 787400 h 1574800"/>
              <a:gd name="connsiteX223" fmla="*/ 488950 w 920750"/>
              <a:gd name="connsiteY223" fmla="*/ 787400 h 1574800"/>
              <a:gd name="connsiteX224" fmla="*/ 488950 w 920750"/>
              <a:gd name="connsiteY224" fmla="*/ 787400 h 1574800"/>
              <a:gd name="connsiteX225" fmla="*/ 488950 w 920750"/>
              <a:gd name="connsiteY225" fmla="*/ 787400 h 1574800"/>
              <a:gd name="connsiteX226" fmla="*/ 488950 w 920750"/>
              <a:gd name="connsiteY226" fmla="*/ 774700 h 1574800"/>
              <a:gd name="connsiteX227" fmla="*/ 488950 w 920750"/>
              <a:gd name="connsiteY227" fmla="*/ 755650 h 1574800"/>
              <a:gd name="connsiteX228" fmla="*/ 495300 w 920750"/>
              <a:gd name="connsiteY228" fmla="*/ 749300 h 1574800"/>
              <a:gd name="connsiteX229" fmla="*/ 495300 w 920750"/>
              <a:gd name="connsiteY229" fmla="*/ 736600 h 1574800"/>
              <a:gd name="connsiteX230" fmla="*/ 501650 w 920750"/>
              <a:gd name="connsiteY230" fmla="*/ 704850 h 1574800"/>
              <a:gd name="connsiteX231" fmla="*/ 508000 w 920750"/>
              <a:gd name="connsiteY231" fmla="*/ 679450 h 1574800"/>
              <a:gd name="connsiteX232" fmla="*/ 520700 w 920750"/>
              <a:gd name="connsiteY232" fmla="*/ 654050 h 1574800"/>
              <a:gd name="connsiteX233" fmla="*/ 527050 w 920750"/>
              <a:gd name="connsiteY233" fmla="*/ 628650 h 1574800"/>
              <a:gd name="connsiteX234" fmla="*/ 533400 w 920750"/>
              <a:gd name="connsiteY234" fmla="*/ 603250 h 1574800"/>
              <a:gd name="connsiteX235" fmla="*/ 546100 w 920750"/>
              <a:gd name="connsiteY235" fmla="*/ 577850 h 1574800"/>
              <a:gd name="connsiteX236" fmla="*/ 558800 w 920750"/>
              <a:gd name="connsiteY236" fmla="*/ 552450 h 1574800"/>
              <a:gd name="connsiteX237" fmla="*/ 565150 w 920750"/>
              <a:gd name="connsiteY237" fmla="*/ 527050 h 1574800"/>
              <a:gd name="connsiteX238" fmla="*/ 552450 w 920750"/>
              <a:gd name="connsiteY238" fmla="*/ 520700 h 1574800"/>
              <a:gd name="connsiteX239" fmla="*/ 533400 w 920750"/>
              <a:gd name="connsiteY239" fmla="*/ 508000 h 1574800"/>
              <a:gd name="connsiteX240" fmla="*/ 520700 w 920750"/>
              <a:gd name="connsiteY240" fmla="*/ 501650 h 1574800"/>
              <a:gd name="connsiteX241" fmla="*/ 508000 w 920750"/>
              <a:gd name="connsiteY241" fmla="*/ 488950 h 1574800"/>
              <a:gd name="connsiteX242" fmla="*/ 488950 w 920750"/>
              <a:gd name="connsiteY242" fmla="*/ 482600 h 1574800"/>
              <a:gd name="connsiteX243" fmla="*/ 476250 w 920750"/>
              <a:gd name="connsiteY243" fmla="*/ 469900 h 1574800"/>
              <a:gd name="connsiteX244" fmla="*/ 457200 w 920750"/>
              <a:gd name="connsiteY244" fmla="*/ 457200 h 1574800"/>
              <a:gd name="connsiteX245" fmla="*/ 444500 w 920750"/>
              <a:gd name="connsiteY245" fmla="*/ 444500 h 1574800"/>
              <a:gd name="connsiteX246" fmla="*/ 431800 w 920750"/>
              <a:gd name="connsiteY246" fmla="*/ 431800 h 1574800"/>
              <a:gd name="connsiteX247" fmla="*/ 419100 w 920750"/>
              <a:gd name="connsiteY247" fmla="*/ 419100 h 1574800"/>
              <a:gd name="connsiteX248" fmla="*/ 406400 w 920750"/>
              <a:gd name="connsiteY248" fmla="*/ 406400 h 1574800"/>
              <a:gd name="connsiteX249" fmla="*/ 393700 w 920750"/>
              <a:gd name="connsiteY249" fmla="*/ 393700 h 1574800"/>
              <a:gd name="connsiteX250" fmla="*/ 381000 w 920750"/>
              <a:gd name="connsiteY250" fmla="*/ 381000 h 1574800"/>
              <a:gd name="connsiteX251" fmla="*/ 374650 w 920750"/>
              <a:gd name="connsiteY251" fmla="*/ 368300 h 1574800"/>
              <a:gd name="connsiteX252" fmla="*/ 368300 w 920750"/>
              <a:gd name="connsiteY252" fmla="*/ 349250 h 1574800"/>
              <a:gd name="connsiteX253" fmla="*/ 355600 w 920750"/>
              <a:gd name="connsiteY253" fmla="*/ 336550 h 1574800"/>
              <a:gd name="connsiteX254" fmla="*/ 355600 w 920750"/>
              <a:gd name="connsiteY254" fmla="*/ 336550 h 1574800"/>
              <a:gd name="connsiteX255" fmla="*/ 355600 w 920750"/>
              <a:gd name="connsiteY255" fmla="*/ 330200 h 1574800"/>
              <a:gd name="connsiteX256" fmla="*/ 355600 w 920750"/>
              <a:gd name="connsiteY256" fmla="*/ 323850 h 1574800"/>
              <a:gd name="connsiteX257" fmla="*/ 355600 w 920750"/>
              <a:gd name="connsiteY257" fmla="*/ 317500 h 1574800"/>
              <a:gd name="connsiteX258" fmla="*/ 361950 w 920750"/>
              <a:gd name="connsiteY258" fmla="*/ 311150 h 1574800"/>
              <a:gd name="connsiteX259" fmla="*/ 368300 w 920750"/>
              <a:gd name="connsiteY259" fmla="*/ 311150 h 1574800"/>
              <a:gd name="connsiteX260" fmla="*/ 374650 w 920750"/>
              <a:gd name="connsiteY260" fmla="*/ 311150 h 1574800"/>
              <a:gd name="connsiteX261" fmla="*/ 381000 w 920750"/>
              <a:gd name="connsiteY261" fmla="*/ 311150 h 1574800"/>
              <a:gd name="connsiteX262" fmla="*/ 387350 w 920750"/>
              <a:gd name="connsiteY262" fmla="*/ 317500 h 1574800"/>
              <a:gd name="connsiteX263" fmla="*/ 393700 w 920750"/>
              <a:gd name="connsiteY263" fmla="*/ 330200 h 1574800"/>
              <a:gd name="connsiteX264" fmla="*/ 406400 w 920750"/>
              <a:gd name="connsiteY264" fmla="*/ 342900 h 1574800"/>
              <a:gd name="connsiteX265" fmla="*/ 412750 w 920750"/>
              <a:gd name="connsiteY265" fmla="*/ 355600 h 1574800"/>
              <a:gd name="connsiteX266" fmla="*/ 425450 w 920750"/>
              <a:gd name="connsiteY266" fmla="*/ 368300 h 1574800"/>
              <a:gd name="connsiteX267" fmla="*/ 438150 w 920750"/>
              <a:gd name="connsiteY267" fmla="*/ 387350 h 1574800"/>
              <a:gd name="connsiteX268" fmla="*/ 450850 w 920750"/>
              <a:gd name="connsiteY268" fmla="*/ 400050 h 1574800"/>
              <a:gd name="connsiteX269" fmla="*/ 463550 w 920750"/>
              <a:gd name="connsiteY269" fmla="*/ 412750 h 1574800"/>
              <a:gd name="connsiteX270" fmla="*/ 476250 w 920750"/>
              <a:gd name="connsiteY270" fmla="*/ 431800 h 1574800"/>
              <a:gd name="connsiteX271" fmla="*/ 488950 w 920750"/>
              <a:gd name="connsiteY271" fmla="*/ 444500 h 1574800"/>
              <a:gd name="connsiteX272" fmla="*/ 501650 w 920750"/>
              <a:gd name="connsiteY272" fmla="*/ 457200 h 1574800"/>
              <a:gd name="connsiteX273" fmla="*/ 520700 w 920750"/>
              <a:gd name="connsiteY273" fmla="*/ 469900 h 1574800"/>
              <a:gd name="connsiteX274" fmla="*/ 527050 w 920750"/>
              <a:gd name="connsiteY274" fmla="*/ 476250 h 1574800"/>
              <a:gd name="connsiteX275" fmla="*/ 539750 w 920750"/>
              <a:gd name="connsiteY275" fmla="*/ 488950 h 1574800"/>
              <a:gd name="connsiteX276" fmla="*/ 552450 w 920750"/>
              <a:gd name="connsiteY276" fmla="*/ 495300 h 1574800"/>
              <a:gd name="connsiteX277" fmla="*/ 558800 w 920750"/>
              <a:gd name="connsiteY277" fmla="*/ 501650 h 1574800"/>
              <a:gd name="connsiteX278" fmla="*/ 565150 w 920750"/>
              <a:gd name="connsiteY278" fmla="*/ 508000 h 1574800"/>
              <a:gd name="connsiteX279" fmla="*/ 565150 w 920750"/>
              <a:gd name="connsiteY279" fmla="*/ 508000 h 1574800"/>
              <a:gd name="connsiteX280" fmla="*/ 571500 w 920750"/>
              <a:gd name="connsiteY280" fmla="*/ 508000 h 1574800"/>
              <a:gd name="connsiteX281" fmla="*/ 571500 w 920750"/>
              <a:gd name="connsiteY281" fmla="*/ 508000 h 1574800"/>
              <a:gd name="connsiteX282" fmla="*/ 571500 w 920750"/>
              <a:gd name="connsiteY282" fmla="*/ 514350 h 1574800"/>
              <a:gd name="connsiteX283" fmla="*/ 577850 w 920750"/>
              <a:gd name="connsiteY283" fmla="*/ 488950 h 1574800"/>
              <a:gd name="connsiteX284" fmla="*/ 590550 w 920750"/>
              <a:gd name="connsiteY284" fmla="*/ 469900 h 1574800"/>
              <a:gd name="connsiteX285" fmla="*/ 596900 w 920750"/>
              <a:gd name="connsiteY285" fmla="*/ 444500 h 1574800"/>
              <a:gd name="connsiteX286" fmla="*/ 603250 w 920750"/>
              <a:gd name="connsiteY286" fmla="*/ 425450 h 1574800"/>
              <a:gd name="connsiteX287" fmla="*/ 615950 w 920750"/>
              <a:gd name="connsiteY287" fmla="*/ 400050 h 1574800"/>
              <a:gd name="connsiteX288" fmla="*/ 622300 w 920750"/>
              <a:gd name="connsiteY288" fmla="*/ 374650 h 1574800"/>
              <a:gd name="connsiteX289" fmla="*/ 628650 w 920750"/>
              <a:gd name="connsiteY289" fmla="*/ 355600 h 1574800"/>
              <a:gd name="connsiteX290" fmla="*/ 635000 w 920750"/>
              <a:gd name="connsiteY290" fmla="*/ 330200 h 1574800"/>
              <a:gd name="connsiteX291" fmla="*/ 628650 w 920750"/>
              <a:gd name="connsiteY291" fmla="*/ 311150 h 1574800"/>
              <a:gd name="connsiteX292" fmla="*/ 622300 w 920750"/>
              <a:gd name="connsiteY292" fmla="*/ 292100 h 1574800"/>
              <a:gd name="connsiteX293" fmla="*/ 615950 w 920750"/>
              <a:gd name="connsiteY293" fmla="*/ 273050 h 1574800"/>
              <a:gd name="connsiteX294" fmla="*/ 609600 w 920750"/>
              <a:gd name="connsiteY294" fmla="*/ 254000 h 1574800"/>
              <a:gd name="connsiteX295" fmla="*/ 615950 w 920750"/>
              <a:gd name="connsiteY295" fmla="*/ 247650 h 1574800"/>
              <a:gd name="connsiteX296" fmla="*/ 609600 w 920750"/>
              <a:gd name="connsiteY296" fmla="*/ 241300 h 1574800"/>
              <a:gd name="connsiteX297" fmla="*/ 615950 w 920750"/>
              <a:gd name="connsiteY297" fmla="*/ 228600 h 1574800"/>
              <a:gd name="connsiteX298" fmla="*/ 622300 w 920750"/>
              <a:gd name="connsiteY298" fmla="*/ 222250 h 1574800"/>
              <a:gd name="connsiteX299" fmla="*/ 628650 w 920750"/>
              <a:gd name="connsiteY299" fmla="*/ 215900 h 1574800"/>
              <a:gd name="connsiteX300" fmla="*/ 635000 w 920750"/>
              <a:gd name="connsiteY300" fmla="*/ 215900 h 1574800"/>
              <a:gd name="connsiteX301" fmla="*/ 641350 w 920750"/>
              <a:gd name="connsiteY301" fmla="*/ 215900 h 1574800"/>
              <a:gd name="connsiteX302" fmla="*/ 641350 w 920750"/>
              <a:gd name="connsiteY302" fmla="*/ 215900 h 1574800"/>
              <a:gd name="connsiteX303" fmla="*/ 647700 w 920750"/>
              <a:gd name="connsiteY303" fmla="*/ 215900 h 1574800"/>
              <a:gd name="connsiteX304" fmla="*/ 654050 w 920750"/>
              <a:gd name="connsiteY304" fmla="*/ 222250 h 1574800"/>
              <a:gd name="connsiteX305" fmla="*/ 654050 w 920750"/>
              <a:gd name="connsiteY305" fmla="*/ 222250 h 1574800"/>
              <a:gd name="connsiteX306" fmla="*/ 660400 w 920750"/>
              <a:gd name="connsiteY306" fmla="*/ 228600 h 1574800"/>
              <a:gd name="connsiteX307" fmla="*/ 660400 w 920750"/>
              <a:gd name="connsiteY307" fmla="*/ 228600 h 1574800"/>
              <a:gd name="connsiteX308" fmla="*/ 685800 w 920750"/>
              <a:gd name="connsiteY308" fmla="*/ 273050 h 1574800"/>
              <a:gd name="connsiteX309" fmla="*/ 698500 w 920750"/>
              <a:gd name="connsiteY309" fmla="*/ 311150 h 1574800"/>
              <a:gd name="connsiteX310" fmla="*/ 692150 w 920750"/>
              <a:gd name="connsiteY310" fmla="*/ 355600 h 1574800"/>
              <a:gd name="connsiteX311" fmla="*/ 685800 w 920750"/>
              <a:gd name="connsiteY311" fmla="*/ 400050 h 1574800"/>
              <a:gd name="connsiteX312" fmla="*/ 666750 w 920750"/>
              <a:gd name="connsiteY312" fmla="*/ 438150 h 1574800"/>
              <a:gd name="connsiteX313" fmla="*/ 641350 w 920750"/>
              <a:gd name="connsiteY313" fmla="*/ 482600 h 1574800"/>
              <a:gd name="connsiteX314" fmla="*/ 622300 w 920750"/>
              <a:gd name="connsiteY314" fmla="*/ 520700 h 1574800"/>
              <a:gd name="connsiteX315" fmla="*/ 603250 w 920750"/>
              <a:gd name="connsiteY315" fmla="*/ 558800 h 1574800"/>
              <a:gd name="connsiteX316" fmla="*/ 596900 w 920750"/>
              <a:gd name="connsiteY316" fmla="*/ 571500 h 1574800"/>
              <a:gd name="connsiteX317" fmla="*/ 590550 w 920750"/>
              <a:gd name="connsiteY317" fmla="*/ 577850 h 1574800"/>
              <a:gd name="connsiteX318" fmla="*/ 590550 w 920750"/>
              <a:gd name="connsiteY318" fmla="*/ 590550 h 1574800"/>
              <a:gd name="connsiteX319" fmla="*/ 584200 w 920750"/>
              <a:gd name="connsiteY319" fmla="*/ 596900 h 1574800"/>
              <a:gd name="connsiteX320" fmla="*/ 596900 w 920750"/>
              <a:gd name="connsiteY320" fmla="*/ 590550 h 1574800"/>
              <a:gd name="connsiteX321" fmla="*/ 609600 w 920750"/>
              <a:gd name="connsiteY321" fmla="*/ 584200 h 1574800"/>
              <a:gd name="connsiteX322" fmla="*/ 628650 w 920750"/>
              <a:gd name="connsiteY322" fmla="*/ 571500 h 1574800"/>
              <a:gd name="connsiteX323" fmla="*/ 647700 w 920750"/>
              <a:gd name="connsiteY323" fmla="*/ 565150 h 1574800"/>
              <a:gd name="connsiteX324" fmla="*/ 660400 w 920750"/>
              <a:gd name="connsiteY324" fmla="*/ 552450 h 1574800"/>
              <a:gd name="connsiteX325" fmla="*/ 679450 w 920750"/>
              <a:gd name="connsiteY325" fmla="*/ 539750 h 1574800"/>
              <a:gd name="connsiteX326" fmla="*/ 698500 w 920750"/>
              <a:gd name="connsiteY326" fmla="*/ 533400 h 1574800"/>
              <a:gd name="connsiteX327" fmla="*/ 717550 w 920750"/>
              <a:gd name="connsiteY327" fmla="*/ 520700 h 1574800"/>
              <a:gd name="connsiteX328" fmla="*/ 730250 w 920750"/>
              <a:gd name="connsiteY328" fmla="*/ 508000 h 1574800"/>
              <a:gd name="connsiteX329" fmla="*/ 749300 w 920750"/>
              <a:gd name="connsiteY329" fmla="*/ 495300 h 1574800"/>
              <a:gd name="connsiteX330" fmla="*/ 762000 w 920750"/>
              <a:gd name="connsiteY330" fmla="*/ 482600 h 1574800"/>
              <a:gd name="connsiteX331" fmla="*/ 774700 w 920750"/>
              <a:gd name="connsiteY331" fmla="*/ 469900 h 1574800"/>
              <a:gd name="connsiteX332" fmla="*/ 787400 w 920750"/>
              <a:gd name="connsiteY332" fmla="*/ 457200 h 1574800"/>
              <a:gd name="connsiteX333" fmla="*/ 800100 w 920750"/>
              <a:gd name="connsiteY333" fmla="*/ 444500 h 1574800"/>
              <a:gd name="connsiteX334" fmla="*/ 812800 w 920750"/>
              <a:gd name="connsiteY334" fmla="*/ 431800 h 1574800"/>
              <a:gd name="connsiteX335" fmla="*/ 819150 w 920750"/>
              <a:gd name="connsiteY335" fmla="*/ 419100 h 1574800"/>
              <a:gd name="connsiteX336" fmla="*/ 819150 w 920750"/>
              <a:gd name="connsiteY336" fmla="*/ 419100 h 1574800"/>
              <a:gd name="connsiteX337" fmla="*/ 825500 w 920750"/>
              <a:gd name="connsiteY337" fmla="*/ 412750 h 1574800"/>
              <a:gd name="connsiteX338" fmla="*/ 831850 w 920750"/>
              <a:gd name="connsiteY338" fmla="*/ 412750 h 1574800"/>
              <a:gd name="connsiteX339" fmla="*/ 831850 w 920750"/>
              <a:gd name="connsiteY339" fmla="*/ 412750 h 1574800"/>
              <a:gd name="connsiteX340" fmla="*/ 838200 w 920750"/>
              <a:gd name="connsiteY340" fmla="*/ 406400 h 1574800"/>
              <a:gd name="connsiteX341" fmla="*/ 844550 w 920750"/>
              <a:gd name="connsiteY341" fmla="*/ 406400 h 1574800"/>
              <a:gd name="connsiteX342" fmla="*/ 850900 w 920750"/>
              <a:gd name="connsiteY342" fmla="*/ 406400 h 1574800"/>
              <a:gd name="connsiteX343" fmla="*/ 857250 w 920750"/>
              <a:gd name="connsiteY343" fmla="*/ 406400 h 1574800"/>
              <a:gd name="connsiteX344" fmla="*/ 863600 w 920750"/>
              <a:gd name="connsiteY344" fmla="*/ 412750 h 1574800"/>
              <a:gd name="connsiteX345" fmla="*/ 869950 w 920750"/>
              <a:gd name="connsiteY345" fmla="*/ 419100 h 1574800"/>
              <a:gd name="connsiteX346" fmla="*/ 863600 w 920750"/>
              <a:gd name="connsiteY346" fmla="*/ 425450 h 1574800"/>
              <a:gd name="connsiteX347" fmla="*/ 863600 w 920750"/>
              <a:gd name="connsiteY347" fmla="*/ 431800 h 1574800"/>
              <a:gd name="connsiteX348" fmla="*/ 857250 w 920750"/>
              <a:gd name="connsiteY348" fmla="*/ 450850 h 1574800"/>
              <a:gd name="connsiteX349" fmla="*/ 850900 w 920750"/>
              <a:gd name="connsiteY349" fmla="*/ 463550 h 1574800"/>
              <a:gd name="connsiteX350" fmla="*/ 844550 w 920750"/>
              <a:gd name="connsiteY350" fmla="*/ 476250 h 1574800"/>
              <a:gd name="connsiteX351" fmla="*/ 831850 w 920750"/>
              <a:gd name="connsiteY351" fmla="*/ 488950 h 1574800"/>
              <a:gd name="connsiteX352" fmla="*/ 825500 w 920750"/>
              <a:gd name="connsiteY352" fmla="*/ 501650 h 1574800"/>
              <a:gd name="connsiteX353" fmla="*/ 812800 w 920750"/>
              <a:gd name="connsiteY353" fmla="*/ 514350 h 1574800"/>
              <a:gd name="connsiteX354" fmla="*/ 800100 w 920750"/>
              <a:gd name="connsiteY354" fmla="*/ 527050 h 1574800"/>
              <a:gd name="connsiteX355" fmla="*/ 787400 w 920750"/>
              <a:gd name="connsiteY355" fmla="*/ 533400 h 1574800"/>
              <a:gd name="connsiteX356" fmla="*/ 774700 w 920750"/>
              <a:gd name="connsiteY356" fmla="*/ 546100 h 1574800"/>
              <a:gd name="connsiteX357" fmla="*/ 762000 w 920750"/>
              <a:gd name="connsiteY357" fmla="*/ 552450 h 1574800"/>
              <a:gd name="connsiteX358" fmla="*/ 749300 w 920750"/>
              <a:gd name="connsiteY358" fmla="*/ 558800 h 1574800"/>
              <a:gd name="connsiteX359" fmla="*/ 730250 w 920750"/>
              <a:gd name="connsiteY359" fmla="*/ 571500 h 1574800"/>
              <a:gd name="connsiteX360" fmla="*/ 717550 w 920750"/>
              <a:gd name="connsiteY360" fmla="*/ 577850 h 1574800"/>
              <a:gd name="connsiteX361" fmla="*/ 704850 w 920750"/>
              <a:gd name="connsiteY361" fmla="*/ 577850 h 1574800"/>
              <a:gd name="connsiteX362" fmla="*/ 685800 w 920750"/>
              <a:gd name="connsiteY362" fmla="*/ 584200 h 1574800"/>
              <a:gd name="connsiteX363" fmla="*/ 673100 w 920750"/>
              <a:gd name="connsiteY363" fmla="*/ 590550 h 1574800"/>
              <a:gd name="connsiteX364" fmla="*/ 666750 w 920750"/>
              <a:gd name="connsiteY364" fmla="*/ 590550 h 1574800"/>
              <a:gd name="connsiteX365" fmla="*/ 660400 w 920750"/>
              <a:gd name="connsiteY365" fmla="*/ 590550 h 1574800"/>
              <a:gd name="connsiteX366" fmla="*/ 647700 w 920750"/>
              <a:gd name="connsiteY366" fmla="*/ 596900 h 1574800"/>
              <a:gd name="connsiteX367" fmla="*/ 635000 w 920750"/>
              <a:gd name="connsiteY367" fmla="*/ 603250 h 1574800"/>
              <a:gd name="connsiteX368" fmla="*/ 615950 w 920750"/>
              <a:gd name="connsiteY368" fmla="*/ 603250 h 1574800"/>
              <a:gd name="connsiteX369" fmla="*/ 603250 w 920750"/>
              <a:gd name="connsiteY369" fmla="*/ 609600 h 1574800"/>
              <a:gd name="connsiteX370" fmla="*/ 584200 w 920750"/>
              <a:gd name="connsiteY370" fmla="*/ 615950 h 1574800"/>
              <a:gd name="connsiteX371" fmla="*/ 571500 w 920750"/>
              <a:gd name="connsiteY371" fmla="*/ 615950 h 1574800"/>
              <a:gd name="connsiteX372" fmla="*/ 565150 w 920750"/>
              <a:gd name="connsiteY372" fmla="*/ 635000 h 1574800"/>
              <a:gd name="connsiteX373" fmla="*/ 558800 w 920750"/>
              <a:gd name="connsiteY373" fmla="*/ 647700 h 1574800"/>
              <a:gd name="connsiteX374" fmla="*/ 552450 w 920750"/>
              <a:gd name="connsiteY374" fmla="*/ 660400 h 1574800"/>
              <a:gd name="connsiteX375" fmla="*/ 546100 w 920750"/>
              <a:gd name="connsiteY375" fmla="*/ 679450 h 1574800"/>
              <a:gd name="connsiteX376" fmla="*/ 558800 w 920750"/>
              <a:gd name="connsiteY376" fmla="*/ 692150 h 1574800"/>
              <a:gd name="connsiteX377" fmla="*/ 577850 w 920750"/>
              <a:gd name="connsiteY377" fmla="*/ 704850 h 1574800"/>
              <a:gd name="connsiteX378" fmla="*/ 590550 w 920750"/>
              <a:gd name="connsiteY378" fmla="*/ 711200 h 1574800"/>
              <a:gd name="connsiteX379" fmla="*/ 603250 w 920750"/>
              <a:gd name="connsiteY379" fmla="*/ 723900 h 1574800"/>
              <a:gd name="connsiteX380" fmla="*/ 622300 w 920750"/>
              <a:gd name="connsiteY380" fmla="*/ 736600 h 1574800"/>
              <a:gd name="connsiteX381" fmla="*/ 641350 w 920750"/>
              <a:gd name="connsiteY381" fmla="*/ 742950 h 1574800"/>
              <a:gd name="connsiteX382" fmla="*/ 654050 w 920750"/>
              <a:gd name="connsiteY382" fmla="*/ 755650 h 1574800"/>
              <a:gd name="connsiteX383" fmla="*/ 673100 w 920750"/>
              <a:gd name="connsiteY383" fmla="*/ 762000 h 1574800"/>
              <a:gd name="connsiteX384" fmla="*/ 692150 w 920750"/>
              <a:gd name="connsiteY384" fmla="*/ 774700 h 1574800"/>
              <a:gd name="connsiteX385" fmla="*/ 711200 w 920750"/>
              <a:gd name="connsiteY385" fmla="*/ 781050 h 1574800"/>
              <a:gd name="connsiteX386" fmla="*/ 730250 w 920750"/>
              <a:gd name="connsiteY386" fmla="*/ 787400 h 1574800"/>
              <a:gd name="connsiteX387" fmla="*/ 749300 w 920750"/>
              <a:gd name="connsiteY387" fmla="*/ 793750 h 1574800"/>
              <a:gd name="connsiteX388" fmla="*/ 762000 w 920750"/>
              <a:gd name="connsiteY388" fmla="*/ 800100 h 1574800"/>
              <a:gd name="connsiteX389" fmla="*/ 781050 w 920750"/>
              <a:gd name="connsiteY389" fmla="*/ 800100 h 1574800"/>
              <a:gd name="connsiteX390" fmla="*/ 800100 w 920750"/>
              <a:gd name="connsiteY390" fmla="*/ 806450 h 1574800"/>
              <a:gd name="connsiteX391" fmla="*/ 819150 w 920750"/>
              <a:gd name="connsiteY391" fmla="*/ 806450 h 1574800"/>
              <a:gd name="connsiteX392" fmla="*/ 825500 w 920750"/>
              <a:gd name="connsiteY392" fmla="*/ 812800 h 1574800"/>
              <a:gd name="connsiteX393" fmla="*/ 831850 w 920750"/>
              <a:gd name="connsiteY393" fmla="*/ 819150 h 1574800"/>
              <a:gd name="connsiteX394" fmla="*/ 838200 w 920750"/>
              <a:gd name="connsiteY394" fmla="*/ 825500 h 1574800"/>
              <a:gd name="connsiteX395" fmla="*/ 838200 w 920750"/>
              <a:gd name="connsiteY395" fmla="*/ 831850 h 1574800"/>
              <a:gd name="connsiteX396" fmla="*/ 831850 w 920750"/>
              <a:gd name="connsiteY396" fmla="*/ 844550 h 1574800"/>
              <a:gd name="connsiteX397" fmla="*/ 825500 w 920750"/>
              <a:gd name="connsiteY397" fmla="*/ 850900 h 1574800"/>
              <a:gd name="connsiteX398" fmla="*/ 819150 w 920750"/>
              <a:gd name="connsiteY398" fmla="*/ 850900 h 1574800"/>
              <a:gd name="connsiteX399" fmla="*/ 812800 w 920750"/>
              <a:gd name="connsiteY399" fmla="*/ 850900 h 1574800"/>
              <a:gd name="connsiteX400" fmla="*/ 793750 w 920750"/>
              <a:gd name="connsiteY400" fmla="*/ 850900 h 1574800"/>
              <a:gd name="connsiteX401" fmla="*/ 774700 w 920750"/>
              <a:gd name="connsiteY401" fmla="*/ 844550 h 1574800"/>
              <a:gd name="connsiteX402" fmla="*/ 755650 w 920750"/>
              <a:gd name="connsiteY402" fmla="*/ 838200 h 1574800"/>
              <a:gd name="connsiteX403" fmla="*/ 736600 w 920750"/>
              <a:gd name="connsiteY403" fmla="*/ 831850 h 1574800"/>
              <a:gd name="connsiteX404" fmla="*/ 717550 w 920750"/>
              <a:gd name="connsiteY404" fmla="*/ 825500 h 1574800"/>
              <a:gd name="connsiteX405" fmla="*/ 698500 w 920750"/>
              <a:gd name="connsiteY405" fmla="*/ 819150 h 1574800"/>
              <a:gd name="connsiteX406" fmla="*/ 679450 w 920750"/>
              <a:gd name="connsiteY406" fmla="*/ 806450 h 1574800"/>
              <a:gd name="connsiteX407" fmla="*/ 666750 w 920750"/>
              <a:gd name="connsiteY407" fmla="*/ 800100 h 1574800"/>
              <a:gd name="connsiteX408" fmla="*/ 647700 w 920750"/>
              <a:gd name="connsiteY408" fmla="*/ 787400 h 1574800"/>
              <a:gd name="connsiteX409" fmla="*/ 628650 w 920750"/>
              <a:gd name="connsiteY409" fmla="*/ 774700 h 1574800"/>
              <a:gd name="connsiteX410" fmla="*/ 609600 w 920750"/>
              <a:gd name="connsiteY410" fmla="*/ 762000 h 1574800"/>
              <a:gd name="connsiteX411" fmla="*/ 596900 w 920750"/>
              <a:gd name="connsiteY411" fmla="*/ 749300 h 1574800"/>
              <a:gd name="connsiteX412" fmla="*/ 577850 w 920750"/>
              <a:gd name="connsiteY412" fmla="*/ 736600 h 1574800"/>
              <a:gd name="connsiteX413" fmla="*/ 565150 w 920750"/>
              <a:gd name="connsiteY413" fmla="*/ 723900 h 1574800"/>
              <a:gd name="connsiteX414" fmla="*/ 552450 w 920750"/>
              <a:gd name="connsiteY414" fmla="*/ 711200 h 1574800"/>
              <a:gd name="connsiteX415" fmla="*/ 539750 w 920750"/>
              <a:gd name="connsiteY415" fmla="*/ 698500 h 1574800"/>
              <a:gd name="connsiteX416" fmla="*/ 533400 w 920750"/>
              <a:gd name="connsiteY416" fmla="*/ 711200 h 1574800"/>
              <a:gd name="connsiteX417" fmla="*/ 527050 w 920750"/>
              <a:gd name="connsiteY417" fmla="*/ 717550 h 1574800"/>
              <a:gd name="connsiteX418" fmla="*/ 527050 w 920750"/>
              <a:gd name="connsiteY418" fmla="*/ 730250 h 1574800"/>
              <a:gd name="connsiteX419" fmla="*/ 520700 w 920750"/>
              <a:gd name="connsiteY419" fmla="*/ 736600 h 1574800"/>
              <a:gd name="connsiteX420" fmla="*/ 514350 w 920750"/>
              <a:gd name="connsiteY420" fmla="*/ 749300 h 1574800"/>
              <a:gd name="connsiteX421" fmla="*/ 514350 w 920750"/>
              <a:gd name="connsiteY421" fmla="*/ 755650 h 1574800"/>
              <a:gd name="connsiteX422" fmla="*/ 508000 w 920750"/>
              <a:gd name="connsiteY422" fmla="*/ 768350 h 1574800"/>
              <a:gd name="connsiteX423" fmla="*/ 501650 w 920750"/>
              <a:gd name="connsiteY423" fmla="*/ 781050 h 1574800"/>
              <a:gd name="connsiteX424" fmla="*/ 501650 w 920750"/>
              <a:gd name="connsiteY424" fmla="*/ 781050 h 1574800"/>
              <a:gd name="connsiteX425" fmla="*/ 501650 w 920750"/>
              <a:gd name="connsiteY425" fmla="*/ 781050 h 1574800"/>
              <a:gd name="connsiteX426" fmla="*/ 501650 w 920750"/>
              <a:gd name="connsiteY426" fmla="*/ 781050 h 1574800"/>
              <a:gd name="connsiteX427" fmla="*/ 501650 w 920750"/>
              <a:gd name="connsiteY427" fmla="*/ 781050 h 1574800"/>
              <a:gd name="connsiteX428" fmla="*/ 501650 w 920750"/>
              <a:gd name="connsiteY428" fmla="*/ 781050 h 1574800"/>
              <a:gd name="connsiteX429" fmla="*/ 501650 w 920750"/>
              <a:gd name="connsiteY429" fmla="*/ 774700 h 1574800"/>
              <a:gd name="connsiteX430" fmla="*/ 501650 w 920750"/>
              <a:gd name="connsiteY430" fmla="*/ 774700 h 1574800"/>
              <a:gd name="connsiteX431" fmla="*/ 501650 w 920750"/>
              <a:gd name="connsiteY431" fmla="*/ 774700 h 1574800"/>
              <a:gd name="connsiteX432" fmla="*/ 501650 w 920750"/>
              <a:gd name="connsiteY432" fmla="*/ 774700 h 1574800"/>
              <a:gd name="connsiteX433" fmla="*/ 501650 w 920750"/>
              <a:gd name="connsiteY433" fmla="*/ 774700 h 1574800"/>
              <a:gd name="connsiteX434" fmla="*/ 501650 w 920750"/>
              <a:gd name="connsiteY434" fmla="*/ 774700 h 1574800"/>
              <a:gd name="connsiteX435" fmla="*/ 501650 w 920750"/>
              <a:gd name="connsiteY435" fmla="*/ 774700 h 1574800"/>
              <a:gd name="connsiteX436" fmla="*/ 501650 w 920750"/>
              <a:gd name="connsiteY436" fmla="*/ 774700 h 1574800"/>
              <a:gd name="connsiteX437" fmla="*/ 501650 w 920750"/>
              <a:gd name="connsiteY437" fmla="*/ 774700 h 1574800"/>
              <a:gd name="connsiteX438" fmla="*/ 501650 w 920750"/>
              <a:gd name="connsiteY438" fmla="*/ 774700 h 1574800"/>
              <a:gd name="connsiteX439" fmla="*/ 501650 w 920750"/>
              <a:gd name="connsiteY439" fmla="*/ 774700 h 1574800"/>
              <a:gd name="connsiteX440" fmla="*/ 514350 w 920750"/>
              <a:gd name="connsiteY440" fmla="*/ 838200 h 1574800"/>
              <a:gd name="connsiteX441" fmla="*/ 527050 w 920750"/>
              <a:gd name="connsiteY441" fmla="*/ 901700 h 1574800"/>
              <a:gd name="connsiteX442" fmla="*/ 533400 w 920750"/>
              <a:gd name="connsiteY442" fmla="*/ 971550 h 1574800"/>
              <a:gd name="connsiteX443" fmla="*/ 533400 w 920750"/>
              <a:gd name="connsiteY443" fmla="*/ 1041400 h 1574800"/>
              <a:gd name="connsiteX444" fmla="*/ 533400 w 920750"/>
              <a:gd name="connsiteY444" fmla="*/ 1111250 h 1574800"/>
              <a:gd name="connsiteX445" fmla="*/ 533400 w 920750"/>
              <a:gd name="connsiteY445" fmla="*/ 1181100 h 1574800"/>
              <a:gd name="connsiteX446" fmla="*/ 533400 w 920750"/>
              <a:gd name="connsiteY446" fmla="*/ 1244600 h 1574800"/>
              <a:gd name="connsiteX447" fmla="*/ 539750 w 920750"/>
              <a:gd name="connsiteY447" fmla="*/ 1308100 h 1574800"/>
              <a:gd name="connsiteX448" fmla="*/ 539750 w 920750"/>
              <a:gd name="connsiteY448" fmla="*/ 1365250 h 1574800"/>
              <a:gd name="connsiteX449" fmla="*/ 546100 w 920750"/>
              <a:gd name="connsiteY449" fmla="*/ 1428750 h 1574800"/>
              <a:gd name="connsiteX450" fmla="*/ 558800 w 920750"/>
              <a:gd name="connsiteY450" fmla="*/ 1492250 h 1574800"/>
              <a:gd name="connsiteX451" fmla="*/ 565150 w 920750"/>
              <a:gd name="connsiteY451" fmla="*/ 1555750 h 1574800"/>
              <a:gd name="connsiteX452" fmla="*/ 590550 w 920750"/>
              <a:gd name="connsiteY452" fmla="*/ 1555750 h 1574800"/>
              <a:gd name="connsiteX453" fmla="*/ 609600 w 920750"/>
              <a:gd name="connsiteY453" fmla="*/ 1549400 h 1574800"/>
              <a:gd name="connsiteX454" fmla="*/ 635000 w 920750"/>
              <a:gd name="connsiteY454" fmla="*/ 1549400 h 1574800"/>
              <a:gd name="connsiteX455" fmla="*/ 660400 w 920750"/>
              <a:gd name="connsiteY455" fmla="*/ 1549400 h 1574800"/>
              <a:gd name="connsiteX456" fmla="*/ 679450 w 920750"/>
              <a:gd name="connsiteY456" fmla="*/ 1549400 h 1574800"/>
              <a:gd name="connsiteX457" fmla="*/ 704850 w 920750"/>
              <a:gd name="connsiteY457" fmla="*/ 1543050 h 1574800"/>
              <a:gd name="connsiteX458" fmla="*/ 723900 w 920750"/>
              <a:gd name="connsiteY458" fmla="*/ 1543050 h 1574800"/>
              <a:gd name="connsiteX459" fmla="*/ 749300 w 920750"/>
              <a:gd name="connsiteY459" fmla="*/ 1543050 h 1574800"/>
              <a:gd name="connsiteX460" fmla="*/ 774700 w 920750"/>
              <a:gd name="connsiteY460" fmla="*/ 1543050 h 1574800"/>
              <a:gd name="connsiteX461" fmla="*/ 793750 w 920750"/>
              <a:gd name="connsiteY461" fmla="*/ 1543050 h 1574800"/>
              <a:gd name="connsiteX462" fmla="*/ 819150 w 920750"/>
              <a:gd name="connsiteY462" fmla="*/ 1543050 h 1574800"/>
              <a:gd name="connsiteX463" fmla="*/ 838200 w 920750"/>
              <a:gd name="connsiteY463" fmla="*/ 1543050 h 1574800"/>
              <a:gd name="connsiteX464" fmla="*/ 857250 w 920750"/>
              <a:gd name="connsiteY464" fmla="*/ 1536700 h 1574800"/>
              <a:gd name="connsiteX465" fmla="*/ 882650 w 920750"/>
              <a:gd name="connsiteY465" fmla="*/ 1536700 h 1574800"/>
              <a:gd name="connsiteX466" fmla="*/ 901700 w 920750"/>
              <a:gd name="connsiteY466" fmla="*/ 1536700 h 1574800"/>
              <a:gd name="connsiteX467" fmla="*/ 920750 w 920750"/>
              <a:gd name="connsiteY467" fmla="*/ 1536700 h 1574800"/>
              <a:gd name="connsiteX468" fmla="*/ 920750 w 920750"/>
              <a:gd name="connsiteY468" fmla="*/ 57150 h 157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  <a:cxn ang="166">
                <a:pos x="connsiteX166" y="connsiteY166"/>
              </a:cxn>
              <a:cxn ang="167">
                <a:pos x="connsiteX167" y="connsiteY167"/>
              </a:cxn>
              <a:cxn ang="168">
                <a:pos x="connsiteX168" y="connsiteY168"/>
              </a:cxn>
              <a:cxn ang="169">
                <a:pos x="connsiteX169" y="connsiteY169"/>
              </a:cxn>
              <a:cxn ang="170">
                <a:pos x="connsiteX170" y="connsiteY170"/>
              </a:cxn>
              <a:cxn ang="171">
                <a:pos x="connsiteX171" y="connsiteY171"/>
              </a:cxn>
              <a:cxn ang="172">
                <a:pos x="connsiteX172" y="connsiteY172"/>
              </a:cxn>
              <a:cxn ang="173">
                <a:pos x="connsiteX173" y="connsiteY173"/>
              </a:cxn>
              <a:cxn ang="174">
                <a:pos x="connsiteX174" y="connsiteY174"/>
              </a:cxn>
              <a:cxn ang="175">
                <a:pos x="connsiteX175" y="connsiteY175"/>
              </a:cxn>
              <a:cxn ang="176">
                <a:pos x="connsiteX176" y="connsiteY176"/>
              </a:cxn>
              <a:cxn ang="177">
                <a:pos x="connsiteX177" y="connsiteY177"/>
              </a:cxn>
              <a:cxn ang="178">
                <a:pos x="connsiteX178" y="connsiteY178"/>
              </a:cxn>
              <a:cxn ang="179">
                <a:pos x="connsiteX179" y="connsiteY179"/>
              </a:cxn>
              <a:cxn ang="180">
                <a:pos x="connsiteX180" y="connsiteY180"/>
              </a:cxn>
              <a:cxn ang="181">
                <a:pos x="connsiteX181" y="connsiteY181"/>
              </a:cxn>
              <a:cxn ang="182">
                <a:pos x="connsiteX182" y="connsiteY182"/>
              </a:cxn>
              <a:cxn ang="183">
                <a:pos x="connsiteX183" y="connsiteY183"/>
              </a:cxn>
              <a:cxn ang="184">
                <a:pos x="connsiteX184" y="connsiteY184"/>
              </a:cxn>
              <a:cxn ang="185">
                <a:pos x="connsiteX185" y="connsiteY185"/>
              </a:cxn>
              <a:cxn ang="186">
                <a:pos x="connsiteX186" y="connsiteY186"/>
              </a:cxn>
              <a:cxn ang="187">
                <a:pos x="connsiteX187" y="connsiteY187"/>
              </a:cxn>
              <a:cxn ang="188">
                <a:pos x="connsiteX188" y="connsiteY188"/>
              </a:cxn>
              <a:cxn ang="189">
                <a:pos x="connsiteX189" y="connsiteY189"/>
              </a:cxn>
              <a:cxn ang="190">
                <a:pos x="connsiteX190" y="connsiteY190"/>
              </a:cxn>
              <a:cxn ang="191">
                <a:pos x="connsiteX191" y="connsiteY191"/>
              </a:cxn>
              <a:cxn ang="192">
                <a:pos x="connsiteX192" y="connsiteY192"/>
              </a:cxn>
              <a:cxn ang="193">
                <a:pos x="connsiteX193" y="connsiteY193"/>
              </a:cxn>
              <a:cxn ang="194">
                <a:pos x="connsiteX194" y="connsiteY194"/>
              </a:cxn>
              <a:cxn ang="195">
                <a:pos x="connsiteX195" y="connsiteY195"/>
              </a:cxn>
              <a:cxn ang="196">
                <a:pos x="connsiteX196" y="connsiteY196"/>
              </a:cxn>
              <a:cxn ang="197">
                <a:pos x="connsiteX197" y="connsiteY197"/>
              </a:cxn>
              <a:cxn ang="198">
                <a:pos x="connsiteX198" y="connsiteY198"/>
              </a:cxn>
              <a:cxn ang="199">
                <a:pos x="connsiteX199" y="connsiteY199"/>
              </a:cxn>
              <a:cxn ang="200">
                <a:pos x="connsiteX200" y="connsiteY200"/>
              </a:cxn>
              <a:cxn ang="201">
                <a:pos x="connsiteX201" y="connsiteY201"/>
              </a:cxn>
              <a:cxn ang="202">
                <a:pos x="connsiteX202" y="connsiteY202"/>
              </a:cxn>
              <a:cxn ang="203">
                <a:pos x="connsiteX203" y="connsiteY203"/>
              </a:cxn>
              <a:cxn ang="204">
                <a:pos x="connsiteX204" y="connsiteY204"/>
              </a:cxn>
              <a:cxn ang="205">
                <a:pos x="connsiteX205" y="connsiteY205"/>
              </a:cxn>
              <a:cxn ang="206">
                <a:pos x="connsiteX206" y="connsiteY206"/>
              </a:cxn>
              <a:cxn ang="207">
                <a:pos x="connsiteX207" y="connsiteY207"/>
              </a:cxn>
              <a:cxn ang="208">
                <a:pos x="connsiteX208" y="connsiteY208"/>
              </a:cxn>
              <a:cxn ang="209">
                <a:pos x="connsiteX209" y="connsiteY209"/>
              </a:cxn>
              <a:cxn ang="210">
                <a:pos x="connsiteX210" y="connsiteY210"/>
              </a:cxn>
              <a:cxn ang="211">
                <a:pos x="connsiteX211" y="connsiteY211"/>
              </a:cxn>
              <a:cxn ang="212">
                <a:pos x="connsiteX212" y="connsiteY212"/>
              </a:cxn>
              <a:cxn ang="213">
                <a:pos x="connsiteX213" y="connsiteY213"/>
              </a:cxn>
              <a:cxn ang="214">
                <a:pos x="connsiteX214" y="connsiteY214"/>
              </a:cxn>
              <a:cxn ang="215">
                <a:pos x="connsiteX215" y="connsiteY215"/>
              </a:cxn>
              <a:cxn ang="216">
                <a:pos x="connsiteX216" y="connsiteY216"/>
              </a:cxn>
              <a:cxn ang="217">
                <a:pos x="connsiteX217" y="connsiteY217"/>
              </a:cxn>
              <a:cxn ang="218">
                <a:pos x="connsiteX218" y="connsiteY218"/>
              </a:cxn>
              <a:cxn ang="219">
                <a:pos x="connsiteX219" y="connsiteY219"/>
              </a:cxn>
              <a:cxn ang="220">
                <a:pos x="connsiteX220" y="connsiteY220"/>
              </a:cxn>
              <a:cxn ang="221">
                <a:pos x="connsiteX221" y="connsiteY221"/>
              </a:cxn>
              <a:cxn ang="222">
                <a:pos x="connsiteX222" y="connsiteY222"/>
              </a:cxn>
              <a:cxn ang="223">
                <a:pos x="connsiteX223" y="connsiteY223"/>
              </a:cxn>
              <a:cxn ang="224">
                <a:pos x="connsiteX224" y="connsiteY224"/>
              </a:cxn>
              <a:cxn ang="225">
                <a:pos x="connsiteX225" y="connsiteY225"/>
              </a:cxn>
              <a:cxn ang="226">
                <a:pos x="connsiteX226" y="connsiteY226"/>
              </a:cxn>
              <a:cxn ang="227">
                <a:pos x="connsiteX227" y="connsiteY227"/>
              </a:cxn>
              <a:cxn ang="228">
                <a:pos x="connsiteX228" y="connsiteY228"/>
              </a:cxn>
              <a:cxn ang="229">
                <a:pos x="connsiteX229" y="connsiteY229"/>
              </a:cxn>
              <a:cxn ang="230">
                <a:pos x="connsiteX230" y="connsiteY230"/>
              </a:cxn>
              <a:cxn ang="231">
                <a:pos x="connsiteX231" y="connsiteY231"/>
              </a:cxn>
              <a:cxn ang="232">
                <a:pos x="connsiteX232" y="connsiteY232"/>
              </a:cxn>
              <a:cxn ang="233">
                <a:pos x="connsiteX233" y="connsiteY233"/>
              </a:cxn>
              <a:cxn ang="234">
                <a:pos x="connsiteX234" y="connsiteY234"/>
              </a:cxn>
              <a:cxn ang="235">
                <a:pos x="connsiteX235" y="connsiteY235"/>
              </a:cxn>
              <a:cxn ang="236">
                <a:pos x="connsiteX236" y="connsiteY236"/>
              </a:cxn>
              <a:cxn ang="237">
                <a:pos x="connsiteX237" y="connsiteY237"/>
              </a:cxn>
              <a:cxn ang="238">
                <a:pos x="connsiteX238" y="connsiteY238"/>
              </a:cxn>
              <a:cxn ang="239">
                <a:pos x="connsiteX239" y="connsiteY239"/>
              </a:cxn>
              <a:cxn ang="240">
                <a:pos x="connsiteX240" y="connsiteY240"/>
              </a:cxn>
              <a:cxn ang="241">
                <a:pos x="connsiteX241" y="connsiteY241"/>
              </a:cxn>
              <a:cxn ang="242">
                <a:pos x="connsiteX242" y="connsiteY242"/>
              </a:cxn>
              <a:cxn ang="243">
                <a:pos x="connsiteX243" y="connsiteY243"/>
              </a:cxn>
              <a:cxn ang="244">
                <a:pos x="connsiteX244" y="connsiteY244"/>
              </a:cxn>
              <a:cxn ang="245">
                <a:pos x="connsiteX245" y="connsiteY245"/>
              </a:cxn>
              <a:cxn ang="246">
                <a:pos x="connsiteX246" y="connsiteY246"/>
              </a:cxn>
              <a:cxn ang="247">
                <a:pos x="connsiteX247" y="connsiteY247"/>
              </a:cxn>
              <a:cxn ang="248">
                <a:pos x="connsiteX248" y="connsiteY248"/>
              </a:cxn>
              <a:cxn ang="249">
                <a:pos x="connsiteX249" y="connsiteY249"/>
              </a:cxn>
              <a:cxn ang="250">
                <a:pos x="connsiteX250" y="connsiteY250"/>
              </a:cxn>
              <a:cxn ang="251">
                <a:pos x="connsiteX251" y="connsiteY251"/>
              </a:cxn>
              <a:cxn ang="252">
                <a:pos x="connsiteX252" y="connsiteY252"/>
              </a:cxn>
              <a:cxn ang="253">
                <a:pos x="connsiteX253" y="connsiteY253"/>
              </a:cxn>
              <a:cxn ang="254">
                <a:pos x="connsiteX254" y="connsiteY254"/>
              </a:cxn>
              <a:cxn ang="255">
                <a:pos x="connsiteX255" y="connsiteY255"/>
              </a:cxn>
              <a:cxn ang="256">
                <a:pos x="connsiteX256" y="connsiteY256"/>
              </a:cxn>
              <a:cxn ang="257">
                <a:pos x="connsiteX257" y="connsiteY257"/>
              </a:cxn>
              <a:cxn ang="258">
                <a:pos x="connsiteX258" y="connsiteY258"/>
              </a:cxn>
              <a:cxn ang="259">
                <a:pos x="connsiteX259" y="connsiteY259"/>
              </a:cxn>
              <a:cxn ang="260">
                <a:pos x="connsiteX260" y="connsiteY260"/>
              </a:cxn>
              <a:cxn ang="261">
                <a:pos x="connsiteX261" y="connsiteY261"/>
              </a:cxn>
              <a:cxn ang="262">
                <a:pos x="connsiteX262" y="connsiteY262"/>
              </a:cxn>
              <a:cxn ang="263">
                <a:pos x="connsiteX263" y="connsiteY263"/>
              </a:cxn>
              <a:cxn ang="264">
                <a:pos x="connsiteX264" y="connsiteY264"/>
              </a:cxn>
              <a:cxn ang="265">
                <a:pos x="connsiteX265" y="connsiteY265"/>
              </a:cxn>
              <a:cxn ang="266">
                <a:pos x="connsiteX266" y="connsiteY266"/>
              </a:cxn>
              <a:cxn ang="267">
                <a:pos x="connsiteX267" y="connsiteY267"/>
              </a:cxn>
              <a:cxn ang="268">
                <a:pos x="connsiteX268" y="connsiteY268"/>
              </a:cxn>
              <a:cxn ang="269">
                <a:pos x="connsiteX269" y="connsiteY269"/>
              </a:cxn>
              <a:cxn ang="270">
                <a:pos x="connsiteX270" y="connsiteY270"/>
              </a:cxn>
              <a:cxn ang="271">
                <a:pos x="connsiteX271" y="connsiteY271"/>
              </a:cxn>
              <a:cxn ang="272">
                <a:pos x="connsiteX272" y="connsiteY272"/>
              </a:cxn>
              <a:cxn ang="273">
                <a:pos x="connsiteX273" y="connsiteY273"/>
              </a:cxn>
              <a:cxn ang="274">
                <a:pos x="connsiteX274" y="connsiteY274"/>
              </a:cxn>
              <a:cxn ang="275">
                <a:pos x="connsiteX275" y="connsiteY275"/>
              </a:cxn>
              <a:cxn ang="276">
                <a:pos x="connsiteX276" y="connsiteY276"/>
              </a:cxn>
              <a:cxn ang="277">
                <a:pos x="connsiteX277" y="connsiteY277"/>
              </a:cxn>
              <a:cxn ang="278">
                <a:pos x="connsiteX278" y="connsiteY278"/>
              </a:cxn>
              <a:cxn ang="279">
                <a:pos x="connsiteX279" y="connsiteY279"/>
              </a:cxn>
              <a:cxn ang="280">
                <a:pos x="connsiteX280" y="connsiteY280"/>
              </a:cxn>
              <a:cxn ang="281">
                <a:pos x="connsiteX281" y="connsiteY281"/>
              </a:cxn>
              <a:cxn ang="282">
                <a:pos x="connsiteX282" y="connsiteY282"/>
              </a:cxn>
              <a:cxn ang="283">
                <a:pos x="connsiteX283" y="connsiteY283"/>
              </a:cxn>
              <a:cxn ang="284">
                <a:pos x="connsiteX284" y="connsiteY284"/>
              </a:cxn>
              <a:cxn ang="285">
                <a:pos x="connsiteX285" y="connsiteY285"/>
              </a:cxn>
              <a:cxn ang="286">
                <a:pos x="connsiteX286" y="connsiteY286"/>
              </a:cxn>
              <a:cxn ang="287">
                <a:pos x="connsiteX287" y="connsiteY287"/>
              </a:cxn>
              <a:cxn ang="288">
                <a:pos x="connsiteX288" y="connsiteY288"/>
              </a:cxn>
              <a:cxn ang="289">
                <a:pos x="connsiteX289" y="connsiteY289"/>
              </a:cxn>
              <a:cxn ang="290">
                <a:pos x="connsiteX290" y="connsiteY290"/>
              </a:cxn>
              <a:cxn ang="291">
                <a:pos x="connsiteX291" y="connsiteY291"/>
              </a:cxn>
              <a:cxn ang="292">
                <a:pos x="connsiteX292" y="connsiteY292"/>
              </a:cxn>
              <a:cxn ang="293">
                <a:pos x="connsiteX293" y="connsiteY293"/>
              </a:cxn>
              <a:cxn ang="294">
                <a:pos x="connsiteX294" y="connsiteY294"/>
              </a:cxn>
              <a:cxn ang="295">
                <a:pos x="connsiteX295" y="connsiteY295"/>
              </a:cxn>
              <a:cxn ang="296">
                <a:pos x="connsiteX296" y="connsiteY296"/>
              </a:cxn>
              <a:cxn ang="297">
                <a:pos x="connsiteX297" y="connsiteY297"/>
              </a:cxn>
              <a:cxn ang="298">
                <a:pos x="connsiteX298" y="connsiteY298"/>
              </a:cxn>
              <a:cxn ang="299">
                <a:pos x="connsiteX299" y="connsiteY299"/>
              </a:cxn>
              <a:cxn ang="300">
                <a:pos x="connsiteX300" y="connsiteY300"/>
              </a:cxn>
              <a:cxn ang="301">
                <a:pos x="connsiteX301" y="connsiteY301"/>
              </a:cxn>
              <a:cxn ang="302">
                <a:pos x="connsiteX302" y="connsiteY302"/>
              </a:cxn>
              <a:cxn ang="303">
                <a:pos x="connsiteX303" y="connsiteY303"/>
              </a:cxn>
              <a:cxn ang="304">
                <a:pos x="connsiteX304" y="connsiteY304"/>
              </a:cxn>
              <a:cxn ang="305">
                <a:pos x="connsiteX305" y="connsiteY305"/>
              </a:cxn>
              <a:cxn ang="306">
                <a:pos x="connsiteX306" y="connsiteY306"/>
              </a:cxn>
              <a:cxn ang="307">
                <a:pos x="connsiteX307" y="connsiteY307"/>
              </a:cxn>
              <a:cxn ang="308">
                <a:pos x="connsiteX308" y="connsiteY308"/>
              </a:cxn>
              <a:cxn ang="309">
                <a:pos x="connsiteX309" y="connsiteY309"/>
              </a:cxn>
              <a:cxn ang="310">
                <a:pos x="connsiteX310" y="connsiteY310"/>
              </a:cxn>
              <a:cxn ang="311">
                <a:pos x="connsiteX311" y="connsiteY311"/>
              </a:cxn>
              <a:cxn ang="312">
                <a:pos x="connsiteX312" y="connsiteY312"/>
              </a:cxn>
              <a:cxn ang="313">
                <a:pos x="connsiteX313" y="connsiteY313"/>
              </a:cxn>
              <a:cxn ang="314">
                <a:pos x="connsiteX314" y="connsiteY314"/>
              </a:cxn>
              <a:cxn ang="315">
                <a:pos x="connsiteX315" y="connsiteY315"/>
              </a:cxn>
              <a:cxn ang="316">
                <a:pos x="connsiteX316" y="connsiteY316"/>
              </a:cxn>
              <a:cxn ang="317">
                <a:pos x="connsiteX317" y="connsiteY317"/>
              </a:cxn>
              <a:cxn ang="318">
                <a:pos x="connsiteX318" y="connsiteY318"/>
              </a:cxn>
              <a:cxn ang="319">
                <a:pos x="connsiteX319" y="connsiteY319"/>
              </a:cxn>
              <a:cxn ang="320">
                <a:pos x="connsiteX320" y="connsiteY320"/>
              </a:cxn>
              <a:cxn ang="321">
                <a:pos x="connsiteX321" y="connsiteY321"/>
              </a:cxn>
              <a:cxn ang="322">
                <a:pos x="connsiteX322" y="connsiteY322"/>
              </a:cxn>
              <a:cxn ang="323">
                <a:pos x="connsiteX323" y="connsiteY323"/>
              </a:cxn>
              <a:cxn ang="324">
                <a:pos x="connsiteX324" y="connsiteY324"/>
              </a:cxn>
              <a:cxn ang="325">
                <a:pos x="connsiteX325" y="connsiteY325"/>
              </a:cxn>
              <a:cxn ang="326">
                <a:pos x="connsiteX326" y="connsiteY326"/>
              </a:cxn>
              <a:cxn ang="327">
                <a:pos x="connsiteX327" y="connsiteY327"/>
              </a:cxn>
              <a:cxn ang="328">
                <a:pos x="connsiteX328" y="connsiteY328"/>
              </a:cxn>
              <a:cxn ang="329">
                <a:pos x="connsiteX329" y="connsiteY329"/>
              </a:cxn>
              <a:cxn ang="330">
                <a:pos x="connsiteX330" y="connsiteY330"/>
              </a:cxn>
              <a:cxn ang="331">
                <a:pos x="connsiteX331" y="connsiteY331"/>
              </a:cxn>
              <a:cxn ang="332">
                <a:pos x="connsiteX332" y="connsiteY332"/>
              </a:cxn>
              <a:cxn ang="333">
                <a:pos x="connsiteX333" y="connsiteY333"/>
              </a:cxn>
              <a:cxn ang="334">
                <a:pos x="connsiteX334" y="connsiteY334"/>
              </a:cxn>
              <a:cxn ang="335">
                <a:pos x="connsiteX335" y="connsiteY335"/>
              </a:cxn>
              <a:cxn ang="336">
                <a:pos x="connsiteX336" y="connsiteY336"/>
              </a:cxn>
              <a:cxn ang="337">
                <a:pos x="connsiteX337" y="connsiteY337"/>
              </a:cxn>
              <a:cxn ang="338">
                <a:pos x="connsiteX338" y="connsiteY338"/>
              </a:cxn>
              <a:cxn ang="339">
                <a:pos x="connsiteX339" y="connsiteY339"/>
              </a:cxn>
              <a:cxn ang="340">
                <a:pos x="connsiteX340" y="connsiteY340"/>
              </a:cxn>
              <a:cxn ang="341">
                <a:pos x="connsiteX341" y="connsiteY341"/>
              </a:cxn>
              <a:cxn ang="342">
                <a:pos x="connsiteX342" y="connsiteY342"/>
              </a:cxn>
              <a:cxn ang="343">
                <a:pos x="connsiteX343" y="connsiteY343"/>
              </a:cxn>
              <a:cxn ang="344">
                <a:pos x="connsiteX344" y="connsiteY344"/>
              </a:cxn>
              <a:cxn ang="345">
                <a:pos x="connsiteX345" y="connsiteY345"/>
              </a:cxn>
              <a:cxn ang="346">
                <a:pos x="connsiteX346" y="connsiteY346"/>
              </a:cxn>
              <a:cxn ang="347">
                <a:pos x="connsiteX347" y="connsiteY347"/>
              </a:cxn>
              <a:cxn ang="348">
                <a:pos x="connsiteX348" y="connsiteY348"/>
              </a:cxn>
              <a:cxn ang="349">
                <a:pos x="connsiteX349" y="connsiteY349"/>
              </a:cxn>
              <a:cxn ang="350">
                <a:pos x="connsiteX350" y="connsiteY350"/>
              </a:cxn>
              <a:cxn ang="351">
                <a:pos x="connsiteX351" y="connsiteY351"/>
              </a:cxn>
              <a:cxn ang="352">
                <a:pos x="connsiteX352" y="connsiteY352"/>
              </a:cxn>
              <a:cxn ang="353">
                <a:pos x="connsiteX353" y="connsiteY353"/>
              </a:cxn>
              <a:cxn ang="354">
                <a:pos x="connsiteX354" y="connsiteY354"/>
              </a:cxn>
              <a:cxn ang="355">
                <a:pos x="connsiteX355" y="connsiteY355"/>
              </a:cxn>
              <a:cxn ang="356">
                <a:pos x="connsiteX356" y="connsiteY356"/>
              </a:cxn>
              <a:cxn ang="357">
                <a:pos x="connsiteX357" y="connsiteY357"/>
              </a:cxn>
              <a:cxn ang="358">
                <a:pos x="connsiteX358" y="connsiteY358"/>
              </a:cxn>
              <a:cxn ang="359">
                <a:pos x="connsiteX359" y="connsiteY359"/>
              </a:cxn>
              <a:cxn ang="360">
                <a:pos x="connsiteX360" y="connsiteY360"/>
              </a:cxn>
              <a:cxn ang="361">
                <a:pos x="connsiteX361" y="connsiteY361"/>
              </a:cxn>
              <a:cxn ang="362">
                <a:pos x="connsiteX362" y="connsiteY362"/>
              </a:cxn>
              <a:cxn ang="363">
                <a:pos x="connsiteX363" y="connsiteY363"/>
              </a:cxn>
              <a:cxn ang="364">
                <a:pos x="connsiteX364" y="connsiteY364"/>
              </a:cxn>
              <a:cxn ang="365">
                <a:pos x="connsiteX365" y="connsiteY365"/>
              </a:cxn>
              <a:cxn ang="366">
                <a:pos x="connsiteX366" y="connsiteY366"/>
              </a:cxn>
              <a:cxn ang="367">
                <a:pos x="connsiteX367" y="connsiteY367"/>
              </a:cxn>
              <a:cxn ang="368">
                <a:pos x="connsiteX368" y="connsiteY368"/>
              </a:cxn>
              <a:cxn ang="369">
                <a:pos x="connsiteX369" y="connsiteY369"/>
              </a:cxn>
              <a:cxn ang="370">
                <a:pos x="connsiteX370" y="connsiteY370"/>
              </a:cxn>
              <a:cxn ang="371">
                <a:pos x="connsiteX371" y="connsiteY371"/>
              </a:cxn>
              <a:cxn ang="372">
                <a:pos x="connsiteX372" y="connsiteY372"/>
              </a:cxn>
              <a:cxn ang="373">
                <a:pos x="connsiteX373" y="connsiteY373"/>
              </a:cxn>
              <a:cxn ang="374">
                <a:pos x="connsiteX374" y="connsiteY374"/>
              </a:cxn>
              <a:cxn ang="375">
                <a:pos x="connsiteX375" y="connsiteY375"/>
              </a:cxn>
              <a:cxn ang="376">
                <a:pos x="connsiteX376" y="connsiteY376"/>
              </a:cxn>
              <a:cxn ang="377">
                <a:pos x="connsiteX377" y="connsiteY377"/>
              </a:cxn>
              <a:cxn ang="378">
                <a:pos x="connsiteX378" y="connsiteY378"/>
              </a:cxn>
              <a:cxn ang="379">
                <a:pos x="connsiteX379" y="connsiteY379"/>
              </a:cxn>
              <a:cxn ang="380">
                <a:pos x="connsiteX380" y="connsiteY380"/>
              </a:cxn>
              <a:cxn ang="381">
                <a:pos x="connsiteX381" y="connsiteY381"/>
              </a:cxn>
              <a:cxn ang="382">
                <a:pos x="connsiteX382" y="connsiteY382"/>
              </a:cxn>
              <a:cxn ang="383">
                <a:pos x="connsiteX383" y="connsiteY383"/>
              </a:cxn>
              <a:cxn ang="384">
                <a:pos x="connsiteX384" y="connsiteY384"/>
              </a:cxn>
              <a:cxn ang="385">
                <a:pos x="connsiteX385" y="connsiteY385"/>
              </a:cxn>
              <a:cxn ang="386">
                <a:pos x="connsiteX386" y="connsiteY386"/>
              </a:cxn>
              <a:cxn ang="387">
                <a:pos x="connsiteX387" y="connsiteY387"/>
              </a:cxn>
              <a:cxn ang="388">
                <a:pos x="connsiteX388" y="connsiteY388"/>
              </a:cxn>
              <a:cxn ang="389">
                <a:pos x="connsiteX389" y="connsiteY389"/>
              </a:cxn>
              <a:cxn ang="390">
                <a:pos x="connsiteX390" y="connsiteY390"/>
              </a:cxn>
              <a:cxn ang="391">
                <a:pos x="connsiteX391" y="connsiteY391"/>
              </a:cxn>
              <a:cxn ang="392">
                <a:pos x="connsiteX392" y="connsiteY392"/>
              </a:cxn>
              <a:cxn ang="393">
                <a:pos x="connsiteX393" y="connsiteY393"/>
              </a:cxn>
              <a:cxn ang="394">
                <a:pos x="connsiteX394" y="connsiteY394"/>
              </a:cxn>
              <a:cxn ang="395">
                <a:pos x="connsiteX395" y="connsiteY395"/>
              </a:cxn>
              <a:cxn ang="396">
                <a:pos x="connsiteX396" y="connsiteY396"/>
              </a:cxn>
              <a:cxn ang="397">
                <a:pos x="connsiteX397" y="connsiteY397"/>
              </a:cxn>
              <a:cxn ang="398">
                <a:pos x="connsiteX398" y="connsiteY398"/>
              </a:cxn>
              <a:cxn ang="399">
                <a:pos x="connsiteX399" y="connsiteY399"/>
              </a:cxn>
              <a:cxn ang="400">
                <a:pos x="connsiteX400" y="connsiteY400"/>
              </a:cxn>
              <a:cxn ang="401">
                <a:pos x="connsiteX401" y="connsiteY401"/>
              </a:cxn>
              <a:cxn ang="402">
                <a:pos x="connsiteX402" y="connsiteY402"/>
              </a:cxn>
              <a:cxn ang="403">
                <a:pos x="connsiteX403" y="connsiteY403"/>
              </a:cxn>
              <a:cxn ang="404">
                <a:pos x="connsiteX404" y="connsiteY404"/>
              </a:cxn>
              <a:cxn ang="405">
                <a:pos x="connsiteX405" y="connsiteY405"/>
              </a:cxn>
              <a:cxn ang="406">
                <a:pos x="connsiteX406" y="connsiteY406"/>
              </a:cxn>
              <a:cxn ang="407">
                <a:pos x="connsiteX407" y="connsiteY407"/>
              </a:cxn>
              <a:cxn ang="408">
                <a:pos x="connsiteX408" y="connsiteY408"/>
              </a:cxn>
              <a:cxn ang="409">
                <a:pos x="connsiteX409" y="connsiteY409"/>
              </a:cxn>
              <a:cxn ang="410">
                <a:pos x="connsiteX410" y="connsiteY410"/>
              </a:cxn>
              <a:cxn ang="411">
                <a:pos x="connsiteX411" y="connsiteY411"/>
              </a:cxn>
              <a:cxn ang="412">
                <a:pos x="connsiteX412" y="connsiteY412"/>
              </a:cxn>
              <a:cxn ang="413">
                <a:pos x="connsiteX413" y="connsiteY413"/>
              </a:cxn>
              <a:cxn ang="414">
                <a:pos x="connsiteX414" y="connsiteY414"/>
              </a:cxn>
              <a:cxn ang="415">
                <a:pos x="connsiteX415" y="connsiteY415"/>
              </a:cxn>
              <a:cxn ang="416">
                <a:pos x="connsiteX416" y="connsiteY416"/>
              </a:cxn>
              <a:cxn ang="417">
                <a:pos x="connsiteX417" y="connsiteY417"/>
              </a:cxn>
              <a:cxn ang="418">
                <a:pos x="connsiteX418" y="connsiteY418"/>
              </a:cxn>
              <a:cxn ang="419">
                <a:pos x="connsiteX419" y="connsiteY419"/>
              </a:cxn>
              <a:cxn ang="420">
                <a:pos x="connsiteX420" y="connsiteY420"/>
              </a:cxn>
              <a:cxn ang="421">
                <a:pos x="connsiteX421" y="connsiteY421"/>
              </a:cxn>
              <a:cxn ang="422">
                <a:pos x="connsiteX422" y="connsiteY422"/>
              </a:cxn>
              <a:cxn ang="423">
                <a:pos x="connsiteX423" y="connsiteY423"/>
              </a:cxn>
              <a:cxn ang="424">
                <a:pos x="connsiteX424" y="connsiteY424"/>
              </a:cxn>
              <a:cxn ang="425">
                <a:pos x="connsiteX425" y="connsiteY425"/>
              </a:cxn>
              <a:cxn ang="426">
                <a:pos x="connsiteX426" y="connsiteY426"/>
              </a:cxn>
              <a:cxn ang="427">
                <a:pos x="connsiteX427" y="connsiteY427"/>
              </a:cxn>
              <a:cxn ang="428">
                <a:pos x="connsiteX428" y="connsiteY428"/>
              </a:cxn>
              <a:cxn ang="429">
                <a:pos x="connsiteX429" y="connsiteY429"/>
              </a:cxn>
              <a:cxn ang="430">
                <a:pos x="connsiteX430" y="connsiteY430"/>
              </a:cxn>
              <a:cxn ang="431">
                <a:pos x="connsiteX431" y="connsiteY431"/>
              </a:cxn>
              <a:cxn ang="432">
                <a:pos x="connsiteX432" y="connsiteY432"/>
              </a:cxn>
              <a:cxn ang="433">
                <a:pos x="connsiteX433" y="connsiteY433"/>
              </a:cxn>
              <a:cxn ang="434">
                <a:pos x="connsiteX434" y="connsiteY434"/>
              </a:cxn>
              <a:cxn ang="435">
                <a:pos x="connsiteX435" y="connsiteY435"/>
              </a:cxn>
              <a:cxn ang="436">
                <a:pos x="connsiteX436" y="connsiteY436"/>
              </a:cxn>
              <a:cxn ang="437">
                <a:pos x="connsiteX437" y="connsiteY437"/>
              </a:cxn>
              <a:cxn ang="438">
                <a:pos x="connsiteX438" y="connsiteY438"/>
              </a:cxn>
              <a:cxn ang="439">
                <a:pos x="connsiteX439" y="connsiteY439"/>
              </a:cxn>
              <a:cxn ang="440">
                <a:pos x="connsiteX440" y="connsiteY440"/>
              </a:cxn>
              <a:cxn ang="441">
                <a:pos x="connsiteX441" y="connsiteY441"/>
              </a:cxn>
              <a:cxn ang="442">
                <a:pos x="connsiteX442" y="connsiteY442"/>
              </a:cxn>
              <a:cxn ang="443">
                <a:pos x="connsiteX443" y="connsiteY443"/>
              </a:cxn>
              <a:cxn ang="444">
                <a:pos x="connsiteX444" y="connsiteY444"/>
              </a:cxn>
              <a:cxn ang="445">
                <a:pos x="connsiteX445" y="connsiteY445"/>
              </a:cxn>
              <a:cxn ang="446">
                <a:pos x="connsiteX446" y="connsiteY446"/>
              </a:cxn>
              <a:cxn ang="447">
                <a:pos x="connsiteX447" y="connsiteY447"/>
              </a:cxn>
              <a:cxn ang="448">
                <a:pos x="connsiteX448" y="connsiteY448"/>
              </a:cxn>
              <a:cxn ang="449">
                <a:pos x="connsiteX449" y="connsiteY449"/>
              </a:cxn>
              <a:cxn ang="450">
                <a:pos x="connsiteX450" y="connsiteY450"/>
              </a:cxn>
              <a:cxn ang="451">
                <a:pos x="connsiteX451" y="connsiteY451"/>
              </a:cxn>
              <a:cxn ang="452">
                <a:pos x="connsiteX452" y="connsiteY452"/>
              </a:cxn>
              <a:cxn ang="453">
                <a:pos x="connsiteX453" y="connsiteY453"/>
              </a:cxn>
              <a:cxn ang="454">
                <a:pos x="connsiteX454" y="connsiteY454"/>
              </a:cxn>
              <a:cxn ang="455">
                <a:pos x="connsiteX455" y="connsiteY455"/>
              </a:cxn>
              <a:cxn ang="456">
                <a:pos x="connsiteX456" y="connsiteY456"/>
              </a:cxn>
              <a:cxn ang="457">
                <a:pos x="connsiteX457" y="connsiteY457"/>
              </a:cxn>
              <a:cxn ang="458">
                <a:pos x="connsiteX458" y="connsiteY458"/>
              </a:cxn>
              <a:cxn ang="459">
                <a:pos x="connsiteX459" y="connsiteY459"/>
              </a:cxn>
              <a:cxn ang="460">
                <a:pos x="connsiteX460" y="connsiteY460"/>
              </a:cxn>
              <a:cxn ang="461">
                <a:pos x="connsiteX461" y="connsiteY461"/>
              </a:cxn>
              <a:cxn ang="462">
                <a:pos x="connsiteX462" y="connsiteY462"/>
              </a:cxn>
              <a:cxn ang="463">
                <a:pos x="connsiteX463" y="connsiteY463"/>
              </a:cxn>
              <a:cxn ang="464">
                <a:pos x="connsiteX464" y="connsiteY464"/>
              </a:cxn>
              <a:cxn ang="465">
                <a:pos x="connsiteX465" y="connsiteY465"/>
              </a:cxn>
              <a:cxn ang="466">
                <a:pos x="connsiteX466" y="connsiteY466"/>
              </a:cxn>
              <a:cxn ang="467">
                <a:pos x="connsiteX467" y="connsiteY467"/>
              </a:cxn>
              <a:cxn ang="468">
                <a:pos x="connsiteX468" y="connsiteY468"/>
              </a:cxn>
            </a:cxnLst>
            <a:rect l="l" t="t" r="r" b="b"/>
            <a:pathLst>
              <a:path w="920750" h="1574800">
                <a:moveTo>
                  <a:pt x="920750" y="57150"/>
                </a:moveTo>
                <a:lnTo>
                  <a:pt x="895350" y="57150"/>
                </a:lnTo>
                <a:lnTo>
                  <a:pt x="869950" y="50800"/>
                </a:lnTo>
                <a:lnTo>
                  <a:pt x="844550" y="50800"/>
                </a:lnTo>
                <a:lnTo>
                  <a:pt x="812800" y="50800"/>
                </a:lnTo>
                <a:lnTo>
                  <a:pt x="781050" y="44450"/>
                </a:lnTo>
                <a:lnTo>
                  <a:pt x="749300" y="44450"/>
                </a:lnTo>
                <a:lnTo>
                  <a:pt x="717550" y="44450"/>
                </a:lnTo>
                <a:lnTo>
                  <a:pt x="685800" y="44450"/>
                </a:lnTo>
                <a:lnTo>
                  <a:pt x="654050" y="38100"/>
                </a:lnTo>
                <a:lnTo>
                  <a:pt x="622300" y="38100"/>
                </a:lnTo>
                <a:lnTo>
                  <a:pt x="584200" y="38100"/>
                </a:lnTo>
                <a:lnTo>
                  <a:pt x="552450" y="31750"/>
                </a:lnTo>
                <a:lnTo>
                  <a:pt x="514350" y="31750"/>
                </a:lnTo>
                <a:lnTo>
                  <a:pt x="482600" y="31750"/>
                </a:lnTo>
                <a:lnTo>
                  <a:pt x="444500" y="25400"/>
                </a:lnTo>
                <a:lnTo>
                  <a:pt x="412750" y="25400"/>
                </a:lnTo>
                <a:lnTo>
                  <a:pt x="381000" y="19050"/>
                </a:lnTo>
                <a:lnTo>
                  <a:pt x="342900" y="19050"/>
                </a:lnTo>
                <a:lnTo>
                  <a:pt x="311150" y="19050"/>
                </a:lnTo>
                <a:lnTo>
                  <a:pt x="279400" y="12700"/>
                </a:lnTo>
                <a:lnTo>
                  <a:pt x="247650" y="12700"/>
                </a:lnTo>
                <a:lnTo>
                  <a:pt x="222250" y="12700"/>
                </a:lnTo>
                <a:lnTo>
                  <a:pt x="190500" y="12700"/>
                </a:lnTo>
                <a:lnTo>
                  <a:pt x="165100" y="6350"/>
                </a:lnTo>
                <a:lnTo>
                  <a:pt x="139700" y="6350"/>
                </a:lnTo>
                <a:lnTo>
                  <a:pt x="114300" y="6350"/>
                </a:lnTo>
                <a:lnTo>
                  <a:pt x="88900" y="6350"/>
                </a:lnTo>
                <a:lnTo>
                  <a:pt x="69850" y="0"/>
                </a:lnTo>
                <a:lnTo>
                  <a:pt x="50800" y="0"/>
                </a:lnTo>
                <a:lnTo>
                  <a:pt x="31750" y="0"/>
                </a:lnTo>
                <a:lnTo>
                  <a:pt x="19050" y="0"/>
                </a:lnTo>
                <a:lnTo>
                  <a:pt x="6350" y="0"/>
                </a:lnTo>
                <a:lnTo>
                  <a:pt x="6350" y="349250"/>
                </a:lnTo>
                <a:lnTo>
                  <a:pt x="6350" y="863600"/>
                </a:lnTo>
                <a:lnTo>
                  <a:pt x="0" y="1339850"/>
                </a:lnTo>
                <a:lnTo>
                  <a:pt x="0" y="1574800"/>
                </a:lnTo>
                <a:lnTo>
                  <a:pt x="25400" y="1574800"/>
                </a:lnTo>
                <a:lnTo>
                  <a:pt x="57150" y="1574800"/>
                </a:lnTo>
                <a:lnTo>
                  <a:pt x="82550" y="1574800"/>
                </a:lnTo>
                <a:lnTo>
                  <a:pt x="114300" y="1574800"/>
                </a:lnTo>
                <a:lnTo>
                  <a:pt x="139700" y="1574800"/>
                </a:lnTo>
                <a:lnTo>
                  <a:pt x="171450" y="1574800"/>
                </a:lnTo>
                <a:lnTo>
                  <a:pt x="203200" y="1568450"/>
                </a:lnTo>
                <a:lnTo>
                  <a:pt x="234950" y="1568450"/>
                </a:lnTo>
                <a:lnTo>
                  <a:pt x="266700" y="1568450"/>
                </a:lnTo>
                <a:lnTo>
                  <a:pt x="298450" y="1568450"/>
                </a:lnTo>
                <a:lnTo>
                  <a:pt x="330200" y="1568450"/>
                </a:lnTo>
                <a:lnTo>
                  <a:pt x="368300" y="1562100"/>
                </a:lnTo>
                <a:lnTo>
                  <a:pt x="400050" y="1562100"/>
                </a:lnTo>
                <a:lnTo>
                  <a:pt x="431800" y="1562100"/>
                </a:lnTo>
                <a:lnTo>
                  <a:pt x="469900" y="1555750"/>
                </a:lnTo>
                <a:lnTo>
                  <a:pt x="501650" y="1555750"/>
                </a:lnTo>
                <a:lnTo>
                  <a:pt x="488950" y="1409700"/>
                </a:lnTo>
                <a:lnTo>
                  <a:pt x="488950" y="1250950"/>
                </a:lnTo>
                <a:lnTo>
                  <a:pt x="488950" y="1098550"/>
                </a:lnTo>
                <a:lnTo>
                  <a:pt x="495300" y="946150"/>
                </a:lnTo>
                <a:lnTo>
                  <a:pt x="482600" y="927100"/>
                </a:lnTo>
                <a:lnTo>
                  <a:pt x="469900" y="908050"/>
                </a:lnTo>
                <a:lnTo>
                  <a:pt x="457200" y="889000"/>
                </a:lnTo>
                <a:lnTo>
                  <a:pt x="438150" y="869950"/>
                </a:lnTo>
                <a:lnTo>
                  <a:pt x="425450" y="850900"/>
                </a:lnTo>
                <a:lnTo>
                  <a:pt x="412750" y="838200"/>
                </a:lnTo>
                <a:lnTo>
                  <a:pt x="393700" y="819150"/>
                </a:lnTo>
                <a:lnTo>
                  <a:pt x="381000" y="812800"/>
                </a:lnTo>
                <a:lnTo>
                  <a:pt x="374650" y="806450"/>
                </a:lnTo>
                <a:lnTo>
                  <a:pt x="368300" y="800100"/>
                </a:lnTo>
                <a:lnTo>
                  <a:pt x="361950" y="793750"/>
                </a:lnTo>
                <a:lnTo>
                  <a:pt x="355600" y="787400"/>
                </a:lnTo>
                <a:lnTo>
                  <a:pt x="342900" y="787400"/>
                </a:lnTo>
                <a:lnTo>
                  <a:pt x="336550" y="781050"/>
                </a:lnTo>
                <a:lnTo>
                  <a:pt x="330200" y="774700"/>
                </a:lnTo>
                <a:lnTo>
                  <a:pt x="323850" y="768350"/>
                </a:lnTo>
                <a:lnTo>
                  <a:pt x="311150" y="781050"/>
                </a:lnTo>
                <a:lnTo>
                  <a:pt x="298450" y="787400"/>
                </a:lnTo>
                <a:lnTo>
                  <a:pt x="285750" y="793750"/>
                </a:lnTo>
                <a:lnTo>
                  <a:pt x="266700" y="800100"/>
                </a:lnTo>
                <a:lnTo>
                  <a:pt x="254000" y="800100"/>
                </a:lnTo>
                <a:lnTo>
                  <a:pt x="234950" y="806450"/>
                </a:lnTo>
                <a:lnTo>
                  <a:pt x="222250" y="812800"/>
                </a:lnTo>
                <a:lnTo>
                  <a:pt x="209550" y="812800"/>
                </a:lnTo>
                <a:lnTo>
                  <a:pt x="190500" y="812800"/>
                </a:lnTo>
                <a:lnTo>
                  <a:pt x="171450" y="812800"/>
                </a:lnTo>
                <a:lnTo>
                  <a:pt x="158750" y="812800"/>
                </a:lnTo>
                <a:lnTo>
                  <a:pt x="139700" y="806450"/>
                </a:lnTo>
                <a:lnTo>
                  <a:pt x="127000" y="806450"/>
                </a:lnTo>
                <a:lnTo>
                  <a:pt x="114300" y="800100"/>
                </a:lnTo>
                <a:lnTo>
                  <a:pt x="95250" y="793750"/>
                </a:lnTo>
                <a:lnTo>
                  <a:pt x="82550" y="787400"/>
                </a:lnTo>
                <a:lnTo>
                  <a:pt x="76200" y="781050"/>
                </a:lnTo>
                <a:lnTo>
                  <a:pt x="69850" y="774700"/>
                </a:lnTo>
                <a:lnTo>
                  <a:pt x="69850" y="768350"/>
                </a:lnTo>
                <a:lnTo>
                  <a:pt x="69850" y="762000"/>
                </a:lnTo>
                <a:lnTo>
                  <a:pt x="76200" y="755650"/>
                </a:lnTo>
                <a:lnTo>
                  <a:pt x="82550" y="749300"/>
                </a:lnTo>
                <a:lnTo>
                  <a:pt x="88900" y="742950"/>
                </a:lnTo>
                <a:lnTo>
                  <a:pt x="95250" y="749300"/>
                </a:lnTo>
                <a:lnTo>
                  <a:pt x="107950" y="749300"/>
                </a:lnTo>
                <a:lnTo>
                  <a:pt x="120650" y="755650"/>
                </a:lnTo>
                <a:lnTo>
                  <a:pt x="139700" y="755650"/>
                </a:lnTo>
                <a:lnTo>
                  <a:pt x="152400" y="762000"/>
                </a:lnTo>
                <a:lnTo>
                  <a:pt x="165100" y="762000"/>
                </a:lnTo>
                <a:lnTo>
                  <a:pt x="177800" y="768350"/>
                </a:lnTo>
                <a:lnTo>
                  <a:pt x="190500" y="768350"/>
                </a:lnTo>
                <a:lnTo>
                  <a:pt x="203200" y="774700"/>
                </a:lnTo>
                <a:lnTo>
                  <a:pt x="215900" y="774700"/>
                </a:lnTo>
                <a:lnTo>
                  <a:pt x="234950" y="774700"/>
                </a:lnTo>
                <a:lnTo>
                  <a:pt x="247650" y="774700"/>
                </a:lnTo>
                <a:lnTo>
                  <a:pt x="260350" y="774700"/>
                </a:lnTo>
                <a:lnTo>
                  <a:pt x="273050" y="774700"/>
                </a:lnTo>
                <a:lnTo>
                  <a:pt x="285750" y="774700"/>
                </a:lnTo>
                <a:lnTo>
                  <a:pt x="298450" y="768350"/>
                </a:lnTo>
                <a:lnTo>
                  <a:pt x="317500" y="762000"/>
                </a:lnTo>
                <a:lnTo>
                  <a:pt x="298450" y="755650"/>
                </a:lnTo>
                <a:lnTo>
                  <a:pt x="285750" y="742950"/>
                </a:lnTo>
                <a:lnTo>
                  <a:pt x="266700" y="730250"/>
                </a:lnTo>
                <a:lnTo>
                  <a:pt x="254000" y="723900"/>
                </a:lnTo>
                <a:lnTo>
                  <a:pt x="241300" y="711200"/>
                </a:lnTo>
                <a:lnTo>
                  <a:pt x="222250" y="698500"/>
                </a:lnTo>
                <a:lnTo>
                  <a:pt x="209550" y="692150"/>
                </a:lnTo>
                <a:lnTo>
                  <a:pt x="196850" y="679450"/>
                </a:lnTo>
                <a:lnTo>
                  <a:pt x="184150" y="666750"/>
                </a:lnTo>
                <a:lnTo>
                  <a:pt x="165100" y="654050"/>
                </a:lnTo>
                <a:lnTo>
                  <a:pt x="152400" y="641350"/>
                </a:lnTo>
                <a:lnTo>
                  <a:pt x="146050" y="628650"/>
                </a:lnTo>
                <a:lnTo>
                  <a:pt x="133350" y="609600"/>
                </a:lnTo>
                <a:lnTo>
                  <a:pt x="120650" y="596900"/>
                </a:lnTo>
                <a:lnTo>
                  <a:pt x="107950" y="584200"/>
                </a:lnTo>
                <a:lnTo>
                  <a:pt x="101600" y="565150"/>
                </a:lnTo>
                <a:lnTo>
                  <a:pt x="95250" y="552450"/>
                </a:lnTo>
                <a:lnTo>
                  <a:pt x="82550" y="539750"/>
                </a:lnTo>
                <a:lnTo>
                  <a:pt x="76200" y="527050"/>
                </a:lnTo>
                <a:lnTo>
                  <a:pt x="69850" y="514350"/>
                </a:lnTo>
                <a:lnTo>
                  <a:pt x="63500" y="501650"/>
                </a:lnTo>
                <a:lnTo>
                  <a:pt x="63500" y="488950"/>
                </a:lnTo>
                <a:lnTo>
                  <a:pt x="63500" y="476250"/>
                </a:lnTo>
                <a:lnTo>
                  <a:pt x="69850" y="463550"/>
                </a:lnTo>
                <a:lnTo>
                  <a:pt x="63500" y="469900"/>
                </a:lnTo>
                <a:lnTo>
                  <a:pt x="63500" y="457200"/>
                </a:lnTo>
                <a:lnTo>
                  <a:pt x="63500" y="450850"/>
                </a:lnTo>
                <a:lnTo>
                  <a:pt x="69850" y="444500"/>
                </a:lnTo>
                <a:lnTo>
                  <a:pt x="76200" y="438150"/>
                </a:lnTo>
                <a:lnTo>
                  <a:pt x="82550" y="438150"/>
                </a:lnTo>
                <a:lnTo>
                  <a:pt x="88900" y="438150"/>
                </a:lnTo>
                <a:lnTo>
                  <a:pt x="88900" y="438150"/>
                </a:lnTo>
                <a:lnTo>
                  <a:pt x="95250" y="438150"/>
                </a:lnTo>
                <a:lnTo>
                  <a:pt x="101600" y="444500"/>
                </a:lnTo>
                <a:lnTo>
                  <a:pt x="101600" y="444500"/>
                </a:lnTo>
                <a:lnTo>
                  <a:pt x="107950" y="450850"/>
                </a:lnTo>
                <a:lnTo>
                  <a:pt x="107950" y="457200"/>
                </a:lnTo>
                <a:lnTo>
                  <a:pt x="114300" y="469900"/>
                </a:lnTo>
                <a:lnTo>
                  <a:pt x="120650" y="482600"/>
                </a:lnTo>
                <a:lnTo>
                  <a:pt x="127000" y="501650"/>
                </a:lnTo>
                <a:lnTo>
                  <a:pt x="133350" y="514350"/>
                </a:lnTo>
                <a:lnTo>
                  <a:pt x="139700" y="533400"/>
                </a:lnTo>
                <a:lnTo>
                  <a:pt x="146050" y="546100"/>
                </a:lnTo>
                <a:lnTo>
                  <a:pt x="158750" y="565150"/>
                </a:lnTo>
                <a:lnTo>
                  <a:pt x="165100" y="577850"/>
                </a:lnTo>
                <a:lnTo>
                  <a:pt x="177800" y="590550"/>
                </a:lnTo>
                <a:lnTo>
                  <a:pt x="190500" y="603250"/>
                </a:lnTo>
                <a:lnTo>
                  <a:pt x="203200" y="615950"/>
                </a:lnTo>
                <a:lnTo>
                  <a:pt x="215900" y="628650"/>
                </a:lnTo>
                <a:lnTo>
                  <a:pt x="234950" y="641350"/>
                </a:lnTo>
                <a:lnTo>
                  <a:pt x="247650" y="654050"/>
                </a:lnTo>
                <a:lnTo>
                  <a:pt x="260350" y="666750"/>
                </a:lnTo>
                <a:lnTo>
                  <a:pt x="273050" y="673100"/>
                </a:lnTo>
                <a:lnTo>
                  <a:pt x="260350" y="628650"/>
                </a:lnTo>
                <a:lnTo>
                  <a:pt x="254000" y="571500"/>
                </a:lnTo>
                <a:lnTo>
                  <a:pt x="254000" y="514350"/>
                </a:lnTo>
                <a:lnTo>
                  <a:pt x="254000" y="457200"/>
                </a:lnTo>
                <a:lnTo>
                  <a:pt x="260350" y="400050"/>
                </a:lnTo>
                <a:lnTo>
                  <a:pt x="273050" y="349250"/>
                </a:lnTo>
                <a:lnTo>
                  <a:pt x="285750" y="292100"/>
                </a:lnTo>
                <a:lnTo>
                  <a:pt x="298450" y="247650"/>
                </a:lnTo>
                <a:lnTo>
                  <a:pt x="304800" y="247650"/>
                </a:lnTo>
                <a:lnTo>
                  <a:pt x="304800" y="247650"/>
                </a:lnTo>
                <a:lnTo>
                  <a:pt x="311150" y="241300"/>
                </a:lnTo>
                <a:lnTo>
                  <a:pt x="311150" y="234950"/>
                </a:lnTo>
                <a:lnTo>
                  <a:pt x="317500" y="234950"/>
                </a:lnTo>
                <a:lnTo>
                  <a:pt x="323850" y="228600"/>
                </a:lnTo>
                <a:lnTo>
                  <a:pt x="330200" y="228600"/>
                </a:lnTo>
                <a:lnTo>
                  <a:pt x="336550" y="228600"/>
                </a:lnTo>
                <a:lnTo>
                  <a:pt x="342900" y="234950"/>
                </a:lnTo>
                <a:lnTo>
                  <a:pt x="349250" y="241300"/>
                </a:lnTo>
                <a:lnTo>
                  <a:pt x="349250" y="247650"/>
                </a:lnTo>
                <a:lnTo>
                  <a:pt x="349250" y="260350"/>
                </a:lnTo>
                <a:lnTo>
                  <a:pt x="349250" y="273050"/>
                </a:lnTo>
                <a:lnTo>
                  <a:pt x="349250" y="285750"/>
                </a:lnTo>
                <a:lnTo>
                  <a:pt x="342900" y="304800"/>
                </a:lnTo>
                <a:lnTo>
                  <a:pt x="336550" y="317500"/>
                </a:lnTo>
                <a:lnTo>
                  <a:pt x="330200" y="330200"/>
                </a:lnTo>
                <a:lnTo>
                  <a:pt x="323850" y="342900"/>
                </a:lnTo>
                <a:lnTo>
                  <a:pt x="317500" y="355600"/>
                </a:lnTo>
                <a:lnTo>
                  <a:pt x="311150" y="368300"/>
                </a:lnTo>
                <a:lnTo>
                  <a:pt x="304800" y="406400"/>
                </a:lnTo>
                <a:lnTo>
                  <a:pt x="298450" y="444500"/>
                </a:lnTo>
                <a:lnTo>
                  <a:pt x="292100" y="488950"/>
                </a:lnTo>
                <a:lnTo>
                  <a:pt x="285750" y="533400"/>
                </a:lnTo>
                <a:lnTo>
                  <a:pt x="285750" y="577850"/>
                </a:lnTo>
                <a:lnTo>
                  <a:pt x="285750" y="615950"/>
                </a:lnTo>
                <a:lnTo>
                  <a:pt x="292100" y="660400"/>
                </a:lnTo>
                <a:lnTo>
                  <a:pt x="298450" y="692150"/>
                </a:lnTo>
                <a:lnTo>
                  <a:pt x="311150" y="704850"/>
                </a:lnTo>
                <a:lnTo>
                  <a:pt x="323850" y="717550"/>
                </a:lnTo>
                <a:lnTo>
                  <a:pt x="336550" y="730250"/>
                </a:lnTo>
                <a:lnTo>
                  <a:pt x="355600" y="736600"/>
                </a:lnTo>
                <a:lnTo>
                  <a:pt x="368300" y="749300"/>
                </a:lnTo>
                <a:lnTo>
                  <a:pt x="381000" y="762000"/>
                </a:lnTo>
                <a:lnTo>
                  <a:pt x="393700" y="774700"/>
                </a:lnTo>
                <a:lnTo>
                  <a:pt x="406400" y="787400"/>
                </a:lnTo>
                <a:lnTo>
                  <a:pt x="419100" y="793750"/>
                </a:lnTo>
                <a:lnTo>
                  <a:pt x="431800" y="806450"/>
                </a:lnTo>
                <a:lnTo>
                  <a:pt x="444500" y="825500"/>
                </a:lnTo>
                <a:lnTo>
                  <a:pt x="457200" y="838200"/>
                </a:lnTo>
                <a:lnTo>
                  <a:pt x="463550" y="850900"/>
                </a:lnTo>
                <a:lnTo>
                  <a:pt x="476250" y="869950"/>
                </a:lnTo>
                <a:lnTo>
                  <a:pt x="488950" y="889000"/>
                </a:lnTo>
                <a:lnTo>
                  <a:pt x="495300" y="901700"/>
                </a:lnTo>
                <a:lnTo>
                  <a:pt x="495300" y="876300"/>
                </a:lnTo>
                <a:lnTo>
                  <a:pt x="495300" y="844550"/>
                </a:lnTo>
                <a:lnTo>
                  <a:pt x="488950" y="812800"/>
                </a:lnTo>
                <a:lnTo>
                  <a:pt x="488950" y="787400"/>
                </a:lnTo>
                <a:lnTo>
                  <a:pt x="488950" y="787400"/>
                </a:lnTo>
                <a:lnTo>
                  <a:pt x="488950" y="787400"/>
                </a:lnTo>
                <a:lnTo>
                  <a:pt x="488950" y="787400"/>
                </a:lnTo>
                <a:lnTo>
                  <a:pt x="488950" y="787400"/>
                </a:lnTo>
                <a:lnTo>
                  <a:pt x="488950" y="774700"/>
                </a:lnTo>
                <a:lnTo>
                  <a:pt x="488950" y="755650"/>
                </a:lnTo>
                <a:lnTo>
                  <a:pt x="495300" y="749300"/>
                </a:lnTo>
                <a:lnTo>
                  <a:pt x="495300" y="736600"/>
                </a:lnTo>
                <a:lnTo>
                  <a:pt x="501650" y="704850"/>
                </a:lnTo>
                <a:lnTo>
                  <a:pt x="508000" y="679450"/>
                </a:lnTo>
                <a:lnTo>
                  <a:pt x="520700" y="654050"/>
                </a:lnTo>
                <a:lnTo>
                  <a:pt x="527050" y="628650"/>
                </a:lnTo>
                <a:lnTo>
                  <a:pt x="533400" y="603250"/>
                </a:lnTo>
                <a:lnTo>
                  <a:pt x="546100" y="577850"/>
                </a:lnTo>
                <a:lnTo>
                  <a:pt x="558800" y="552450"/>
                </a:lnTo>
                <a:lnTo>
                  <a:pt x="565150" y="527050"/>
                </a:lnTo>
                <a:lnTo>
                  <a:pt x="552450" y="520700"/>
                </a:lnTo>
                <a:lnTo>
                  <a:pt x="533400" y="508000"/>
                </a:lnTo>
                <a:lnTo>
                  <a:pt x="520700" y="501650"/>
                </a:lnTo>
                <a:lnTo>
                  <a:pt x="508000" y="488950"/>
                </a:lnTo>
                <a:lnTo>
                  <a:pt x="488950" y="482600"/>
                </a:lnTo>
                <a:lnTo>
                  <a:pt x="476250" y="469900"/>
                </a:lnTo>
                <a:lnTo>
                  <a:pt x="457200" y="457200"/>
                </a:lnTo>
                <a:lnTo>
                  <a:pt x="444500" y="444500"/>
                </a:lnTo>
                <a:lnTo>
                  <a:pt x="431800" y="431800"/>
                </a:lnTo>
                <a:lnTo>
                  <a:pt x="419100" y="419100"/>
                </a:lnTo>
                <a:lnTo>
                  <a:pt x="406400" y="406400"/>
                </a:lnTo>
                <a:lnTo>
                  <a:pt x="393700" y="393700"/>
                </a:lnTo>
                <a:lnTo>
                  <a:pt x="381000" y="381000"/>
                </a:lnTo>
                <a:lnTo>
                  <a:pt x="374650" y="368300"/>
                </a:lnTo>
                <a:lnTo>
                  <a:pt x="368300" y="349250"/>
                </a:lnTo>
                <a:lnTo>
                  <a:pt x="355600" y="336550"/>
                </a:lnTo>
                <a:lnTo>
                  <a:pt x="355600" y="336550"/>
                </a:lnTo>
                <a:lnTo>
                  <a:pt x="355600" y="330200"/>
                </a:lnTo>
                <a:lnTo>
                  <a:pt x="355600" y="323850"/>
                </a:lnTo>
                <a:lnTo>
                  <a:pt x="355600" y="317500"/>
                </a:lnTo>
                <a:lnTo>
                  <a:pt x="361950" y="311150"/>
                </a:lnTo>
                <a:lnTo>
                  <a:pt x="368300" y="311150"/>
                </a:lnTo>
                <a:lnTo>
                  <a:pt x="374650" y="311150"/>
                </a:lnTo>
                <a:lnTo>
                  <a:pt x="381000" y="311150"/>
                </a:lnTo>
                <a:lnTo>
                  <a:pt x="387350" y="317500"/>
                </a:lnTo>
                <a:lnTo>
                  <a:pt x="393700" y="330200"/>
                </a:lnTo>
                <a:lnTo>
                  <a:pt x="406400" y="342900"/>
                </a:lnTo>
                <a:lnTo>
                  <a:pt x="412750" y="355600"/>
                </a:lnTo>
                <a:lnTo>
                  <a:pt x="425450" y="368300"/>
                </a:lnTo>
                <a:lnTo>
                  <a:pt x="438150" y="387350"/>
                </a:lnTo>
                <a:lnTo>
                  <a:pt x="450850" y="400050"/>
                </a:lnTo>
                <a:lnTo>
                  <a:pt x="463550" y="412750"/>
                </a:lnTo>
                <a:lnTo>
                  <a:pt x="476250" y="431800"/>
                </a:lnTo>
                <a:lnTo>
                  <a:pt x="488950" y="444500"/>
                </a:lnTo>
                <a:lnTo>
                  <a:pt x="501650" y="457200"/>
                </a:lnTo>
                <a:lnTo>
                  <a:pt x="520700" y="469900"/>
                </a:lnTo>
                <a:lnTo>
                  <a:pt x="527050" y="476250"/>
                </a:lnTo>
                <a:lnTo>
                  <a:pt x="539750" y="488950"/>
                </a:lnTo>
                <a:lnTo>
                  <a:pt x="552450" y="495300"/>
                </a:lnTo>
                <a:lnTo>
                  <a:pt x="558800" y="501650"/>
                </a:lnTo>
                <a:lnTo>
                  <a:pt x="565150" y="508000"/>
                </a:lnTo>
                <a:lnTo>
                  <a:pt x="565150" y="508000"/>
                </a:lnTo>
                <a:lnTo>
                  <a:pt x="571500" y="508000"/>
                </a:lnTo>
                <a:lnTo>
                  <a:pt x="571500" y="508000"/>
                </a:lnTo>
                <a:lnTo>
                  <a:pt x="571500" y="514350"/>
                </a:lnTo>
                <a:lnTo>
                  <a:pt x="577850" y="488950"/>
                </a:lnTo>
                <a:lnTo>
                  <a:pt x="590550" y="469900"/>
                </a:lnTo>
                <a:lnTo>
                  <a:pt x="596900" y="444500"/>
                </a:lnTo>
                <a:lnTo>
                  <a:pt x="603250" y="425450"/>
                </a:lnTo>
                <a:lnTo>
                  <a:pt x="615950" y="400050"/>
                </a:lnTo>
                <a:lnTo>
                  <a:pt x="622300" y="374650"/>
                </a:lnTo>
                <a:lnTo>
                  <a:pt x="628650" y="355600"/>
                </a:lnTo>
                <a:lnTo>
                  <a:pt x="635000" y="330200"/>
                </a:lnTo>
                <a:lnTo>
                  <a:pt x="628650" y="311150"/>
                </a:lnTo>
                <a:lnTo>
                  <a:pt x="622300" y="292100"/>
                </a:lnTo>
                <a:lnTo>
                  <a:pt x="615950" y="273050"/>
                </a:lnTo>
                <a:lnTo>
                  <a:pt x="609600" y="254000"/>
                </a:lnTo>
                <a:lnTo>
                  <a:pt x="615950" y="247650"/>
                </a:lnTo>
                <a:lnTo>
                  <a:pt x="609600" y="241300"/>
                </a:lnTo>
                <a:lnTo>
                  <a:pt x="615950" y="228600"/>
                </a:lnTo>
                <a:lnTo>
                  <a:pt x="622300" y="222250"/>
                </a:lnTo>
                <a:lnTo>
                  <a:pt x="628650" y="215900"/>
                </a:lnTo>
                <a:lnTo>
                  <a:pt x="635000" y="215900"/>
                </a:lnTo>
                <a:lnTo>
                  <a:pt x="641350" y="215900"/>
                </a:lnTo>
                <a:lnTo>
                  <a:pt x="641350" y="215900"/>
                </a:lnTo>
                <a:lnTo>
                  <a:pt x="647700" y="215900"/>
                </a:lnTo>
                <a:lnTo>
                  <a:pt x="654050" y="222250"/>
                </a:lnTo>
                <a:lnTo>
                  <a:pt x="654050" y="222250"/>
                </a:lnTo>
                <a:lnTo>
                  <a:pt x="660400" y="228600"/>
                </a:lnTo>
                <a:lnTo>
                  <a:pt x="660400" y="228600"/>
                </a:lnTo>
                <a:lnTo>
                  <a:pt x="685800" y="273050"/>
                </a:lnTo>
                <a:lnTo>
                  <a:pt x="698500" y="311150"/>
                </a:lnTo>
                <a:lnTo>
                  <a:pt x="692150" y="355600"/>
                </a:lnTo>
                <a:lnTo>
                  <a:pt x="685800" y="400050"/>
                </a:lnTo>
                <a:lnTo>
                  <a:pt x="666750" y="438150"/>
                </a:lnTo>
                <a:lnTo>
                  <a:pt x="641350" y="482600"/>
                </a:lnTo>
                <a:lnTo>
                  <a:pt x="622300" y="520700"/>
                </a:lnTo>
                <a:lnTo>
                  <a:pt x="603250" y="558800"/>
                </a:lnTo>
                <a:lnTo>
                  <a:pt x="596900" y="571500"/>
                </a:lnTo>
                <a:lnTo>
                  <a:pt x="590550" y="577850"/>
                </a:lnTo>
                <a:lnTo>
                  <a:pt x="590550" y="590550"/>
                </a:lnTo>
                <a:lnTo>
                  <a:pt x="584200" y="596900"/>
                </a:lnTo>
                <a:lnTo>
                  <a:pt x="596900" y="590550"/>
                </a:lnTo>
                <a:lnTo>
                  <a:pt x="609600" y="584200"/>
                </a:lnTo>
                <a:lnTo>
                  <a:pt x="628650" y="571500"/>
                </a:lnTo>
                <a:lnTo>
                  <a:pt x="647700" y="565150"/>
                </a:lnTo>
                <a:lnTo>
                  <a:pt x="660400" y="552450"/>
                </a:lnTo>
                <a:lnTo>
                  <a:pt x="679450" y="539750"/>
                </a:lnTo>
                <a:lnTo>
                  <a:pt x="698500" y="533400"/>
                </a:lnTo>
                <a:lnTo>
                  <a:pt x="717550" y="520700"/>
                </a:lnTo>
                <a:lnTo>
                  <a:pt x="730250" y="508000"/>
                </a:lnTo>
                <a:lnTo>
                  <a:pt x="749300" y="495300"/>
                </a:lnTo>
                <a:lnTo>
                  <a:pt x="762000" y="482600"/>
                </a:lnTo>
                <a:lnTo>
                  <a:pt x="774700" y="469900"/>
                </a:lnTo>
                <a:lnTo>
                  <a:pt x="787400" y="457200"/>
                </a:lnTo>
                <a:lnTo>
                  <a:pt x="800100" y="444500"/>
                </a:lnTo>
                <a:lnTo>
                  <a:pt x="812800" y="431800"/>
                </a:lnTo>
                <a:lnTo>
                  <a:pt x="819150" y="419100"/>
                </a:lnTo>
                <a:lnTo>
                  <a:pt x="819150" y="419100"/>
                </a:lnTo>
                <a:lnTo>
                  <a:pt x="825500" y="412750"/>
                </a:lnTo>
                <a:lnTo>
                  <a:pt x="831850" y="412750"/>
                </a:lnTo>
                <a:lnTo>
                  <a:pt x="831850" y="412750"/>
                </a:lnTo>
                <a:lnTo>
                  <a:pt x="838200" y="406400"/>
                </a:lnTo>
                <a:lnTo>
                  <a:pt x="844550" y="406400"/>
                </a:lnTo>
                <a:lnTo>
                  <a:pt x="850900" y="406400"/>
                </a:lnTo>
                <a:lnTo>
                  <a:pt x="857250" y="406400"/>
                </a:lnTo>
                <a:lnTo>
                  <a:pt x="863600" y="412750"/>
                </a:lnTo>
                <a:lnTo>
                  <a:pt x="869950" y="419100"/>
                </a:lnTo>
                <a:lnTo>
                  <a:pt x="863600" y="425450"/>
                </a:lnTo>
                <a:lnTo>
                  <a:pt x="863600" y="431800"/>
                </a:lnTo>
                <a:lnTo>
                  <a:pt x="857250" y="450850"/>
                </a:lnTo>
                <a:lnTo>
                  <a:pt x="850900" y="463550"/>
                </a:lnTo>
                <a:lnTo>
                  <a:pt x="844550" y="476250"/>
                </a:lnTo>
                <a:lnTo>
                  <a:pt x="831850" y="488950"/>
                </a:lnTo>
                <a:lnTo>
                  <a:pt x="825500" y="501650"/>
                </a:lnTo>
                <a:lnTo>
                  <a:pt x="812800" y="514350"/>
                </a:lnTo>
                <a:lnTo>
                  <a:pt x="800100" y="527050"/>
                </a:lnTo>
                <a:lnTo>
                  <a:pt x="787400" y="533400"/>
                </a:lnTo>
                <a:lnTo>
                  <a:pt x="774700" y="546100"/>
                </a:lnTo>
                <a:lnTo>
                  <a:pt x="762000" y="552450"/>
                </a:lnTo>
                <a:lnTo>
                  <a:pt x="749300" y="558800"/>
                </a:lnTo>
                <a:lnTo>
                  <a:pt x="730250" y="571500"/>
                </a:lnTo>
                <a:lnTo>
                  <a:pt x="717550" y="577850"/>
                </a:lnTo>
                <a:lnTo>
                  <a:pt x="704850" y="577850"/>
                </a:lnTo>
                <a:lnTo>
                  <a:pt x="685800" y="584200"/>
                </a:lnTo>
                <a:lnTo>
                  <a:pt x="673100" y="590550"/>
                </a:lnTo>
                <a:lnTo>
                  <a:pt x="666750" y="590550"/>
                </a:lnTo>
                <a:lnTo>
                  <a:pt x="660400" y="590550"/>
                </a:lnTo>
                <a:lnTo>
                  <a:pt x="647700" y="596900"/>
                </a:lnTo>
                <a:lnTo>
                  <a:pt x="635000" y="603250"/>
                </a:lnTo>
                <a:lnTo>
                  <a:pt x="615950" y="603250"/>
                </a:lnTo>
                <a:lnTo>
                  <a:pt x="603250" y="609600"/>
                </a:lnTo>
                <a:lnTo>
                  <a:pt x="584200" y="615950"/>
                </a:lnTo>
                <a:lnTo>
                  <a:pt x="571500" y="615950"/>
                </a:lnTo>
                <a:lnTo>
                  <a:pt x="565150" y="635000"/>
                </a:lnTo>
                <a:lnTo>
                  <a:pt x="558800" y="647700"/>
                </a:lnTo>
                <a:lnTo>
                  <a:pt x="552450" y="660400"/>
                </a:lnTo>
                <a:lnTo>
                  <a:pt x="546100" y="679450"/>
                </a:lnTo>
                <a:lnTo>
                  <a:pt x="558800" y="692150"/>
                </a:lnTo>
                <a:lnTo>
                  <a:pt x="577850" y="704850"/>
                </a:lnTo>
                <a:lnTo>
                  <a:pt x="590550" y="711200"/>
                </a:lnTo>
                <a:lnTo>
                  <a:pt x="603250" y="723900"/>
                </a:lnTo>
                <a:lnTo>
                  <a:pt x="622300" y="736600"/>
                </a:lnTo>
                <a:lnTo>
                  <a:pt x="641350" y="742950"/>
                </a:lnTo>
                <a:lnTo>
                  <a:pt x="654050" y="755650"/>
                </a:lnTo>
                <a:lnTo>
                  <a:pt x="673100" y="762000"/>
                </a:lnTo>
                <a:lnTo>
                  <a:pt x="692150" y="774700"/>
                </a:lnTo>
                <a:lnTo>
                  <a:pt x="711200" y="781050"/>
                </a:lnTo>
                <a:lnTo>
                  <a:pt x="730250" y="787400"/>
                </a:lnTo>
                <a:lnTo>
                  <a:pt x="749300" y="793750"/>
                </a:lnTo>
                <a:lnTo>
                  <a:pt x="762000" y="800100"/>
                </a:lnTo>
                <a:lnTo>
                  <a:pt x="781050" y="800100"/>
                </a:lnTo>
                <a:lnTo>
                  <a:pt x="800100" y="806450"/>
                </a:lnTo>
                <a:lnTo>
                  <a:pt x="819150" y="806450"/>
                </a:lnTo>
                <a:lnTo>
                  <a:pt x="825500" y="812800"/>
                </a:lnTo>
                <a:lnTo>
                  <a:pt x="831850" y="819150"/>
                </a:lnTo>
                <a:lnTo>
                  <a:pt x="838200" y="825500"/>
                </a:lnTo>
                <a:lnTo>
                  <a:pt x="838200" y="831850"/>
                </a:lnTo>
                <a:lnTo>
                  <a:pt x="831850" y="844550"/>
                </a:lnTo>
                <a:lnTo>
                  <a:pt x="825500" y="850900"/>
                </a:lnTo>
                <a:lnTo>
                  <a:pt x="819150" y="850900"/>
                </a:lnTo>
                <a:lnTo>
                  <a:pt x="812800" y="850900"/>
                </a:lnTo>
                <a:lnTo>
                  <a:pt x="793750" y="850900"/>
                </a:lnTo>
                <a:lnTo>
                  <a:pt x="774700" y="844550"/>
                </a:lnTo>
                <a:lnTo>
                  <a:pt x="755650" y="838200"/>
                </a:lnTo>
                <a:lnTo>
                  <a:pt x="736600" y="831850"/>
                </a:lnTo>
                <a:lnTo>
                  <a:pt x="717550" y="825500"/>
                </a:lnTo>
                <a:lnTo>
                  <a:pt x="698500" y="819150"/>
                </a:lnTo>
                <a:lnTo>
                  <a:pt x="679450" y="806450"/>
                </a:lnTo>
                <a:lnTo>
                  <a:pt x="666750" y="800100"/>
                </a:lnTo>
                <a:lnTo>
                  <a:pt x="647700" y="787400"/>
                </a:lnTo>
                <a:lnTo>
                  <a:pt x="628650" y="774700"/>
                </a:lnTo>
                <a:lnTo>
                  <a:pt x="609600" y="762000"/>
                </a:lnTo>
                <a:lnTo>
                  <a:pt x="596900" y="749300"/>
                </a:lnTo>
                <a:lnTo>
                  <a:pt x="577850" y="736600"/>
                </a:lnTo>
                <a:lnTo>
                  <a:pt x="565150" y="723900"/>
                </a:lnTo>
                <a:lnTo>
                  <a:pt x="552450" y="711200"/>
                </a:lnTo>
                <a:lnTo>
                  <a:pt x="539750" y="698500"/>
                </a:lnTo>
                <a:lnTo>
                  <a:pt x="533400" y="711200"/>
                </a:lnTo>
                <a:lnTo>
                  <a:pt x="527050" y="717550"/>
                </a:lnTo>
                <a:lnTo>
                  <a:pt x="527050" y="730250"/>
                </a:lnTo>
                <a:lnTo>
                  <a:pt x="520700" y="736600"/>
                </a:lnTo>
                <a:lnTo>
                  <a:pt x="514350" y="749300"/>
                </a:lnTo>
                <a:lnTo>
                  <a:pt x="514350" y="755650"/>
                </a:lnTo>
                <a:lnTo>
                  <a:pt x="508000" y="768350"/>
                </a:lnTo>
                <a:lnTo>
                  <a:pt x="501650" y="781050"/>
                </a:lnTo>
                <a:lnTo>
                  <a:pt x="501650" y="781050"/>
                </a:lnTo>
                <a:lnTo>
                  <a:pt x="501650" y="781050"/>
                </a:lnTo>
                <a:lnTo>
                  <a:pt x="501650" y="781050"/>
                </a:lnTo>
                <a:lnTo>
                  <a:pt x="501650" y="781050"/>
                </a:lnTo>
                <a:lnTo>
                  <a:pt x="501650" y="78105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01650" y="774700"/>
                </a:lnTo>
                <a:lnTo>
                  <a:pt x="514350" y="838200"/>
                </a:lnTo>
                <a:lnTo>
                  <a:pt x="527050" y="901700"/>
                </a:lnTo>
                <a:lnTo>
                  <a:pt x="533400" y="971550"/>
                </a:lnTo>
                <a:lnTo>
                  <a:pt x="533400" y="1041400"/>
                </a:lnTo>
                <a:lnTo>
                  <a:pt x="533400" y="1111250"/>
                </a:lnTo>
                <a:lnTo>
                  <a:pt x="533400" y="1181100"/>
                </a:lnTo>
                <a:lnTo>
                  <a:pt x="533400" y="1244600"/>
                </a:lnTo>
                <a:lnTo>
                  <a:pt x="539750" y="1308100"/>
                </a:lnTo>
                <a:lnTo>
                  <a:pt x="539750" y="1365250"/>
                </a:lnTo>
                <a:lnTo>
                  <a:pt x="546100" y="1428750"/>
                </a:lnTo>
                <a:lnTo>
                  <a:pt x="558800" y="1492250"/>
                </a:lnTo>
                <a:lnTo>
                  <a:pt x="565150" y="1555750"/>
                </a:lnTo>
                <a:lnTo>
                  <a:pt x="590550" y="1555750"/>
                </a:lnTo>
                <a:lnTo>
                  <a:pt x="609600" y="1549400"/>
                </a:lnTo>
                <a:lnTo>
                  <a:pt x="635000" y="1549400"/>
                </a:lnTo>
                <a:lnTo>
                  <a:pt x="660400" y="1549400"/>
                </a:lnTo>
                <a:lnTo>
                  <a:pt x="679450" y="1549400"/>
                </a:lnTo>
                <a:lnTo>
                  <a:pt x="704850" y="1543050"/>
                </a:lnTo>
                <a:lnTo>
                  <a:pt x="723900" y="1543050"/>
                </a:lnTo>
                <a:lnTo>
                  <a:pt x="749300" y="1543050"/>
                </a:lnTo>
                <a:lnTo>
                  <a:pt x="774700" y="1543050"/>
                </a:lnTo>
                <a:lnTo>
                  <a:pt x="793750" y="1543050"/>
                </a:lnTo>
                <a:lnTo>
                  <a:pt x="819150" y="1543050"/>
                </a:lnTo>
                <a:lnTo>
                  <a:pt x="838200" y="1543050"/>
                </a:lnTo>
                <a:lnTo>
                  <a:pt x="857250" y="1536700"/>
                </a:lnTo>
                <a:lnTo>
                  <a:pt x="882650" y="1536700"/>
                </a:lnTo>
                <a:lnTo>
                  <a:pt x="901700" y="1536700"/>
                </a:lnTo>
                <a:lnTo>
                  <a:pt x="920750" y="1536700"/>
                </a:lnTo>
                <a:lnTo>
                  <a:pt x="920750" y="57150"/>
                </a:lnTo>
              </a:path>
            </a:pathLst>
          </a:custGeom>
          <a:solidFill>
            <a:srgbClr val="FF1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445500" y="4470400"/>
            <a:ext cx="806450" cy="1339850"/>
          </a:xfrm>
          <a:custGeom>
            <a:avLst/>
            <a:gdLst>
              <a:gd name="connsiteX0" fmla="*/ 438150 w 806450"/>
              <a:gd name="connsiteY0" fmla="*/ 558800 h 1339850"/>
              <a:gd name="connsiteX1" fmla="*/ 438150 w 806450"/>
              <a:gd name="connsiteY1" fmla="*/ 558800 h 1339850"/>
              <a:gd name="connsiteX2" fmla="*/ 438150 w 806450"/>
              <a:gd name="connsiteY2" fmla="*/ 558800 h 1339850"/>
              <a:gd name="connsiteX3" fmla="*/ 438150 w 806450"/>
              <a:gd name="connsiteY3" fmla="*/ 565150 h 1339850"/>
              <a:gd name="connsiteX4" fmla="*/ 438150 w 806450"/>
              <a:gd name="connsiteY4" fmla="*/ 565150 h 1339850"/>
              <a:gd name="connsiteX5" fmla="*/ 438150 w 806450"/>
              <a:gd name="connsiteY5" fmla="*/ 565150 h 1339850"/>
              <a:gd name="connsiteX6" fmla="*/ 438150 w 806450"/>
              <a:gd name="connsiteY6" fmla="*/ 565150 h 1339850"/>
              <a:gd name="connsiteX7" fmla="*/ 438150 w 806450"/>
              <a:gd name="connsiteY7" fmla="*/ 565150 h 1339850"/>
              <a:gd name="connsiteX8" fmla="*/ 438150 w 806450"/>
              <a:gd name="connsiteY8" fmla="*/ 565150 h 1339850"/>
              <a:gd name="connsiteX9" fmla="*/ 444500 w 806450"/>
              <a:gd name="connsiteY9" fmla="*/ 552450 h 1339850"/>
              <a:gd name="connsiteX10" fmla="*/ 450850 w 806450"/>
              <a:gd name="connsiteY10" fmla="*/ 539750 h 1339850"/>
              <a:gd name="connsiteX11" fmla="*/ 450850 w 806450"/>
              <a:gd name="connsiteY11" fmla="*/ 533400 h 1339850"/>
              <a:gd name="connsiteX12" fmla="*/ 457200 w 806450"/>
              <a:gd name="connsiteY12" fmla="*/ 520700 h 1339850"/>
              <a:gd name="connsiteX13" fmla="*/ 463550 w 806450"/>
              <a:gd name="connsiteY13" fmla="*/ 514350 h 1339850"/>
              <a:gd name="connsiteX14" fmla="*/ 463550 w 806450"/>
              <a:gd name="connsiteY14" fmla="*/ 501650 h 1339850"/>
              <a:gd name="connsiteX15" fmla="*/ 469900 w 806450"/>
              <a:gd name="connsiteY15" fmla="*/ 495300 h 1339850"/>
              <a:gd name="connsiteX16" fmla="*/ 476250 w 806450"/>
              <a:gd name="connsiteY16" fmla="*/ 482600 h 1339850"/>
              <a:gd name="connsiteX17" fmla="*/ 488950 w 806450"/>
              <a:gd name="connsiteY17" fmla="*/ 495300 h 1339850"/>
              <a:gd name="connsiteX18" fmla="*/ 501650 w 806450"/>
              <a:gd name="connsiteY18" fmla="*/ 508000 h 1339850"/>
              <a:gd name="connsiteX19" fmla="*/ 514350 w 806450"/>
              <a:gd name="connsiteY19" fmla="*/ 520700 h 1339850"/>
              <a:gd name="connsiteX20" fmla="*/ 533400 w 806450"/>
              <a:gd name="connsiteY20" fmla="*/ 533400 h 1339850"/>
              <a:gd name="connsiteX21" fmla="*/ 546100 w 806450"/>
              <a:gd name="connsiteY21" fmla="*/ 546100 h 1339850"/>
              <a:gd name="connsiteX22" fmla="*/ 565150 w 806450"/>
              <a:gd name="connsiteY22" fmla="*/ 558800 h 1339850"/>
              <a:gd name="connsiteX23" fmla="*/ 584200 w 806450"/>
              <a:gd name="connsiteY23" fmla="*/ 571500 h 1339850"/>
              <a:gd name="connsiteX24" fmla="*/ 603250 w 806450"/>
              <a:gd name="connsiteY24" fmla="*/ 584200 h 1339850"/>
              <a:gd name="connsiteX25" fmla="*/ 615950 w 806450"/>
              <a:gd name="connsiteY25" fmla="*/ 590550 h 1339850"/>
              <a:gd name="connsiteX26" fmla="*/ 635000 w 806450"/>
              <a:gd name="connsiteY26" fmla="*/ 603250 h 1339850"/>
              <a:gd name="connsiteX27" fmla="*/ 654050 w 806450"/>
              <a:gd name="connsiteY27" fmla="*/ 609600 h 1339850"/>
              <a:gd name="connsiteX28" fmla="*/ 673100 w 806450"/>
              <a:gd name="connsiteY28" fmla="*/ 615950 h 1339850"/>
              <a:gd name="connsiteX29" fmla="*/ 692150 w 806450"/>
              <a:gd name="connsiteY29" fmla="*/ 622300 h 1339850"/>
              <a:gd name="connsiteX30" fmla="*/ 711200 w 806450"/>
              <a:gd name="connsiteY30" fmla="*/ 628650 h 1339850"/>
              <a:gd name="connsiteX31" fmla="*/ 730250 w 806450"/>
              <a:gd name="connsiteY31" fmla="*/ 635000 h 1339850"/>
              <a:gd name="connsiteX32" fmla="*/ 749300 w 806450"/>
              <a:gd name="connsiteY32" fmla="*/ 635000 h 1339850"/>
              <a:gd name="connsiteX33" fmla="*/ 755650 w 806450"/>
              <a:gd name="connsiteY33" fmla="*/ 635000 h 1339850"/>
              <a:gd name="connsiteX34" fmla="*/ 762000 w 806450"/>
              <a:gd name="connsiteY34" fmla="*/ 635000 h 1339850"/>
              <a:gd name="connsiteX35" fmla="*/ 768350 w 806450"/>
              <a:gd name="connsiteY35" fmla="*/ 628650 h 1339850"/>
              <a:gd name="connsiteX36" fmla="*/ 774700 w 806450"/>
              <a:gd name="connsiteY36" fmla="*/ 615950 h 1339850"/>
              <a:gd name="connsiteX37" fmla="*/ 774700 w 806450"/>
              <a:gd name="connsiteY37" fmla="*/ 609600 h 1339850"/>
              <a:gd name="connsiteX38" fmla="*/ 768350 w 806450"/>
              <a:gd name="connsiteY38" fmla="*/ 603250 h 1339850"/>
              <a:gd name="connsiteX39" fmla="*/ 762000 w 806450"/>
              <a:gd name="connsiteY39" fmla="*/ 596900 h 1339850"/>
              <a:gd name="connsiteX40" fmla="*/ 755650 w 806450"/>
              <a:gd name="connsiteY40" fmla="*/ 590550 h 1339850"/>
              <a:gd name="connsiteX41" fmla="*/ 736600 w 806450"/>
              <a:gd name="connsiteY41" fmla="*/ 590550 h 1339850"/>
              <a:gd name="connsiteX42" fmla="*/ 717550 w 806450"/>
              <a:gd name="connsiteY42" fmla="*/ 584200 h 1339850"/>
              <a:gd name="connsiteX43" fmla="*/ 698500 w 806450"/>
              <a:gd name="connsiteY43" fmla="*/ 584200 h 1339850"/>
              <a:gd name="connsiteX44" fmla="*/ 685800 w 806450"/>
              <a:gd name="connsiteY44" fmla="*/ 577850 h 1339850"/>
              <a:gd name="connsiteX45" fmla="*/ 666750 w 806450"/>
              <a:gd name="connsiteY45" fmla="*/ 571500 h 1339850"/>
              <a:gd name="connsiteX46" fmla="*/ 647700 w 806450"/>
              <a:gd name="connsiteY46" fmla="*/ 565150 h 1339850"/>
              <a:gd name="connsiteX47" fmla="*/ 628650 w 806450"/>
              <a:gd name="connsiteY47" fmla="*/ 558800 h 1339850"/>
              <a:gd name="connsiteX48" fmla="*/ 609600 w 806450"/>
              <a:gd name="connsiteY48" fmla="*/ 546100 h 1339850"/>
              <a:gd name="connsiteX49" fmla="*/ 590550 w 806450"/>
              <a:gd name="connsiteY49" fmla="*/ 539750 h 1339850"/>
              <a:gd name="connsiteX50" fmla="*/ 577850 w 806450"/>
              <a:gd name="connsiteY50" fmla="*/ 527050 h 1339850"/>
              <a:gd name="connsiteX51" fmla="*/ 558800 w 806450"/>
              <a:gd name="connsiteY51" fmla="*/ 520700 h 1339850"/>
              <a:gd name="connsiteX52" fmla="*/ 539750 w 806450"/>
              <a:gd name="connsiteY52" fmla="*/ 508000 h 1339850"/>
              <a:gd name="connsiteX53" fmla="*/ 527050 w 806450"/>
              <a:gd name="connsiteY53" fmla="*/ 495300 h 1339850"/>
              <a:gd name="connsiteX54" fmla="*/ 514350 w 806450"/>
              <a:gd name="connsiteY54" fmla="*/ 488950 h 1339850"/>
              <a:gd name="connsiteX55" fmla="*/ 495300 w 806450"/>
              <a:gd name="connsiteY55" fmla="*/ 476250 h 1339850"/>
              <a:gd name="connsiteX56" fmla="*/ 482600 w 806450"/>
              <a:gd name="connsiteY56" fmla="*/ 463550 h 1339850"/>
              <a:gd name="connsiteX57" fmla="*/ 488950 w 806450"/>
              <a:gd name="connsiteY57" fmla="*/ 444500 h 1339850"/>
              <a:gd name="connsiteX58" fmla="*/ 495300 w 806450"/>
              <a:gd name="connsiteY58" fmla="*/ 431800 h 1339850"/>
              <a:gd name="connsiteX59" fmla="*/ 501650 w 806450"/>
              <a:gd name="connsiteY59" fmla="*/ 419100 h 1339850"/>
              <a:gd name="connsiteX60" fmla="*/ 508000 w 806450"/>
              <a:gd name="connsiteY60" fmla="*/ 400050 h 1339850"/>
              <a:gd name="connsiteX61" fmla="*/ 520700 w 806450"/>
              <a:gd name="connsiteY61" fmla="*/ 400050 h 1339850"/>
              <a:gd name="connsiteX62" fmla="*/ 539750 w 806450"/>
              <a:gd name="connsiteY62" fmla="*/ 393700 h 1339850"/>
              <a:gd name="connsiteX63" fmla="*/ 552450 w 806450"/>
              <a:gd name="connsiteY63" fmla="*/ 387350 h 1339850"/>
              <a:gd name="connsiteX64" fmla="*/ 571500 w 806450"/>
              <a:gd name="connsiteY64" fmla="*/ 387350 h 1339850"/>
              <a:gd name="connsiteX65" fmla="*/ 584200 w 806450"/>
              <a:gd name="connsiteY65" fmla="*/ 381000 h 1339850"/>
              <a:gd name="connsiteX66" fmla="*/ 596900 w 806450"/>
              <a:gd name="connsiteY66" fmla="*/ 374650 h 1339850"/>
              <a:gd name="connsiteX67" fmla="*/ 603250 w 806450"/>
              <a:gd name="connsiteY67" fmla="*/ 374650 h 1339850"/>
              <a:gd name="connsiteX68" fmla="*/ 609600 w 806450"/>
              <a:gd name="connsiteY68" fmla="*/ 374650 h 1339850"/>
              <a:gd name="connsiteX69" fmla="*/ 622300 w 806450"/>
              <a:gd name="connsiteY69" fmla="*/ 368300 h 1339850"/>
              <a:gd name="connsiteX70" fmla="*/ 641350 w 806450"/>
              <a:gd name="connsiteY70" fmla="*/ 361950 h 1339850"/>
              <a:gd name="connsiteX71" fmla="*/ 654050 w 806450"/>
              <a:gd name="connsiteY71" fmla="*/ 361950 h 1339850"/>
              <a:gd name="connsiteX72" fmla="*/ 666750 w 806450"/>
              <a:gd name="connsiteY72" fmla="*/ 355600 h 1339850"/>
              <a:gd name="connsiteX73" fmla="*/ 685800 w 806450"/>
              <a:gd name="connsiteY73" fmla="*/ 342900 h 1339850"/>
              <a:gd name="connsiteX74" fmla="*/ 698500 w 806450"/>
              <a:gd name="connsiteY74" fmla="*/ 336550 h 1339850"/>
              <a:gd name="connsiteX75" fmla="*/ 711200 w 806450"/>
              <a:gd name="connsiteY75" fmla="*/ 330200 h 1339850"/>
              <a:gd name="connsiteX76" fmla="*/ 723900 w 806450"/>
              <a:gd name="connsiteY76" fmla="*/ 317500 h 1339850"/>
              <a:gd name="connsiteX77" fmla="*/ 736600 w 806450"/>
              <a:gd name="connsiteY77" fmla="*/ 311150 h 1339850"/>
              <a:gd name="connsiteX78" fmla="*/ 749300 w 806450"/>
              <a:gd name="connsiteY78" fmla="*/ 298450 h 1339850"/>
              <a:gd name="connsiteX79" fmla="*/ 762000 w 806450"/>
              <a:gd name="connsiteY79" fmla="*/ 285750 h 1339850"/>
              <a:gd name="connsiteX80" fmla="*/ 768350 w 806450"/>
              <a:gd name="connsiteY80" fmla="*/ 273050 h 1339850"/>
              <a:gd name="connsiteX81" fmla="*/ 781050 w 806450"/>
              <a:gd name="connsiteY81" fmla="*/ 260350 h 1339850"/>
              <a:gd name="connsiteX82" fmla="*/ 787400 w 806450"/>
              <a:gd name="connsiteY82" fmla="*/ 247650 h 1339850"/>
              <a:gd name="connsiteX83" fmla="*/ 793750 w 806450"/>
              <a:gd name="connsiteY83" fmla="*/ 234950 h 1339850"/>
              <a:gd name="connsiteX84" fmla="*/ 800100 w 806450"/>
              <a:gd name="connsiteY84" fmla="*/ 215900 h 1339850"/>
              <a:gd name="connsiteX85" fmla="*/ 800100 w 806450"/>
              <a:gd name="connsiteY85" fmla="*/ 209550 h 1339850"/>
              <a:gd name="connsiteX86" fmla="*/ 806450 w 806450"/>
              <a:gd name="connsiteY86" fmla="*/ 203200 h 1339850"/>
              <a:gd name="connsiteX87" fmla="*/ 800100 w 806450"/>
              <a:gd name="connsiteY87" fmla="*/ 196850 h 1339850"/>
              <a:gd name="connsiteX88" fmla="*/ 793750 w 806450"/>
              <a:gd name="connsiteY88" fmla="*/ 190500 h 1339850"/>
              <a:gd name="connsiteX89" fmla="*/ 787400 w 806450"/>
              <a:gd name="connsiteY89" fmla="*/ 190500 h 1339850"/>
              <a:gd name="connsiteX90" fmla="*/ 781050 w 806450"/>
              <a:gd name="connsiteY90" fmla="*/ 190500 h 1339850"/>
              <a:gd name="connsiteX91" fmla="*/ 774700 w 806450"/>
              <a:gd name="connsiteY91" fmla="*/ 190500 h 1339850"/>
              <a:gd name="connsiteX92" fmla="*/ 768350 w 806450"/>
              <a:gd name="connsiteY92" fmla="*/ 196850 h 1339850"/>
              <a:gd name="connsiteX93" fmla="*/ 768350 w 806450"/>
              <a:gd name="connsiteY93" fmla="*/ 196850 h 1339850"/>
              <a:gd name="connsiteX94" fmla="*/ 762000 w 806450"/>
              <a:gd name="connsiteY94" fmla="*/ 196850 h 1339850"/>
              <a:gd name="connsiteX95" fmla="*/ 755650 w 806450"/>
              <a:gd name="connsiteY95" fmla="*/ 203200 h 1339850"/>
              <a:gd name="connsiteX96" fmla="*/ 755650 w 806450"/>
              <a:gd name="connsiteY96" fmla="*/ 203200 h 1339850"/>
              <a:gd name="connsiteX97" fmla="*/ 749300 w 806450"/>
              <a:gd name="connsiteY97" fmla="*/ 215900 h 1339850"/>
              <a:gd name="connsiteX98" fmla="*/ 736600 w 806450"/>
              <a:gd name="connsiteY98" fmla="*/ 228600 h 1339850"/>
              <a:gd name="connsiteX99" fmla="*/ 723900 w 806450"/>
              <a:gd name="connsiteY99" fmla="*/ 241300 h 1339850"/>
              <a:gd name="connsiteX100" fmla="*/ 711200 w 806450"/>
              <a:gd name="connsiteY100" fmla="*/ 254000 h 1339850"/>
              <a:gd name="connsiteX101" fmla="*/ 698500 w 806450"/>
              <a:gd name="connsiteY101" fmla="*/ 266700 h 1339850"/>
              <a:gd name="connsiteX102" fmla="*/ 685800 w 806450"/>
              <a:gd name="connsiteY102" fmla="*/ 279400 h 1339850"/>
              <a:gd name="connsiteX103" fmla="*/ 666750 w 806450"/>
              <a:gd name="connsiteY103" fmla="*/ 292100 h 1339850"/>
              <a:gd name="connsiteX104" fmla="*/ 654050 w 806450"/>
              <a:gd name="connsiteY104" fmla="*/ 304800 h 1339850"/>
              <a:gd name="connsiteX105" fmla="*/ 635000 w 806450"/>
              <a:gd name="connsiteY105" fmla="*/ 317500 h 1339850"/>
              <a:gd name="connsiteX106" fmla="*/ 615950 w 806450"/>
              <a:gd name="connsiteY106" fmla="*/ 323850 h 1339850"/>
              <a:gd name="connsiteX107" fmla="*/ 596900 w 806450"/>
              <a:gd name="connsiteY107" fmla="*/ 336550 h 1339850"/>
              <a:gd name="connsiteX108" fmla="*/ 584200 w 806450"/>
              <a:gd name="connsiteY108" fmla="*/ 349250 h 1339850"/>
              <a:gd name="connsiteX109" fmla="*/ 565150 w 806450"/>
              <a:gd name="connsiteY109" fmla="*/ 355600 h 1339850"/>
              <a:gd name="connsiteX110" fmla="*/ 546100 w 806450"/>
              <a:gd name="connsiteY110" fmla="*/ 368300 h 1339850"/>
              <a:gd name="connsiteX111" fmla="*/ 533400 w 806450"/>
              <a:gd name="connsiteY111" fmla="*/ 374650 h 1339850"/>
              <a:gd name="connsiteX112" fmla="*/ 520700 w 806450"/>
              <a:gd name="connsiteY112" fmla="*/ 381000 h 1339850"/>
              <a:gd name="connsiteX113" fmla="*/ 527050 w 806450"/>
              <a:gd name="connsiteY113" fmla="*/ 374650 h 1339850"/>
              <a:gd name="connsiteX114" fmla="*/ 527050 w 806450"/>
              <a:gd name="connsiteY114" fmla="*/ 361950 h 1339850"/>
              <a:gd name="connsiteX115" fmla="*/ 533400 w 806450"/>
              <a:gd name="connsiteY115" fmla="*/ 355600 h 1339850"/>
              <a:gd name="connsiteX116" fmla="*/ 539750 w 806450"/>
              <a:gd name="connsiteY116" fmla="*/ 342900 h 1339850"/>
              <a:gd name="connsiteX117" fmla="*/ 558800 w 806450"/>
              <a:gd name="connsiteY117" fmla="*/ 304800 h 1339850"/>
              <a:gd name="connsiteX118" fmla="*/ 577850 w 806450"/>
              <a:gd name="connsiteY118" fmla="*/ 266700 h 1339850"/>
              <a:gd name="connsiteX119" fmla="*/ 603250 w 806450"/>
              <a:gd name="connsiteY119" fmla="*/ 222250 h 1339850"/>
              <a:gd name="connsiteX120" fmla="*/ 622300 w 806450"/>
              <a:gd name="connsiteY120" fmla="*/ 184150 h 1339850"/>
              <a:gd name="connsiteX121" fmla="*/ 628650 w 806450"/>
              <a:gd name="connsiteY121" fmla="*/ 139700 h 1339850"/>
              <a:gd name="connsiteX122" fmla="*/ 635000 w 806450"/>
              <a:gd name="connsiteY122" fmla="*/ 95250 h 1339850"/>
              <a:gd name="connsiteX123" fmla="*/ 622300 w 806450"/>
              <a:gd name="connsiteY123" fmla="*/ 57150 h 1339850"/>
              <a:gd name="connsiteX124" fmla="*/ 596900 w 806450"/>
              <a:gd name="connsiteY124" fmla="*/ 12700 h 1339850"/>
              <a:gd name="connsiteX125" fmla="*/ 596900 w 806450"/>
              <a:gd name="connsiteY125" fmla="*/ 12700 h 1339850"/>
              <a:gd name="connsiteX126" fmla="*/ 590550 w 806450"/>
              <a:gd name="connsiteY126" fmla="*/ 6350 h 1339850"/>
              <a:gd name="connsiteX127" fmla="*/ 590550 w 806450"/>
              <a:gd name="connsiteY127" fmla="*/ 6350 h 1339850"/>
              <a:gd name="connsiteX128" fmla="*/ 584200 w 806450"/>
              <a:gd name="connsiteY128" fmla="*/ 0 h 1339850"/>
              <a:gd name="connsiteX129" fmla="*/ 577850 w 806450"/>
              <a:gd name="connsiteY129" fmla="*/ 0 h 1339850"/>
              <a:gd name="connsiteX130" fmla="*/ 577850 w 806450"/>
              <a:gd name="connsiteY130" fmla="*/ 0 h 1339850"/>
              <a:gd name="connsiteX131" fmla="*/ 571500 w 806450"/>
              <a:gd name="connsiteY131" fmla="*/ 0 h 1339850"/>
              <a:gd name="connsiteX132" fmla="*/ 565150 w 806450"/>
              <a:gd name="connsiteY132" fmla="*/ 0 h 1339850"/>
              <a:gd name="connsiteX133" fmla="*/ 558800 w 806450"/>
              <a:gd name="connsiteY133" fmla="*/ 6350 h 1339850"/>
              <a:gd name="connsiteX134" fmla="*/ 552450 w 806450"/>
              <a:gd name="connsiteY134" fmla="*/ 12700 h 1339850"/>
              <a:gd name="connsiteX135" fmla="*/ 546100 w 806450"/>
              <a:gd name="connsiteY135" fmla="*/ 25400 h 1339850"/>
              <a:gd name="connsiteX136" fmla="*/ 552450 w 806450"/>
              <a:gd name="connsiteY136" fmla="*/ 31750 h 1339850"/>
              <a:gd name="connsiteX137" fmla="*/ 546100 w 806450"/>
              <a:gd name="connsiteY137" fmla="*/ 38100 h 1339850"/>
              <a:gd name="connsiteX138" fmla="*/ 552450 w 806450"/>
              <a:gd name="connsiteY138" fmla="*/ 57150 h 1339850"/>
              <a:gd name="connsiteX139" fmla="*/ 558800 w 806450"/>
              <a:gd name="connsiteY139" fmla="*/ 76200 h 1339850"/>
              <a:gd name="connsiteX140" fmla="*/ 565150 w 806450"/>
              <a:gd name="connsiteY140" fmla="*/ 95250 h 1339850"/>
              <a:gd name="connsiteX141" fmla="*/ 571500 w 806450"/>
              <a:gd name="connsiteY141" fmla="*/ 114300 h 1339850"/>
              <a:gd name="connsiteX142" fmla="*/ 565150 w 806450"/>
              <a:gd name="connsiteY142" fmla="*/ 139700 h 1339850"/>
              <a:gd name="connsiteX143" fmla="*/ 558800 w 806450"/>
              <a:gd name="connsiteY143" fmla="*/ 158750 h 1339850"/>
              <a:gd name="connsiteX144" fmla="*/ 552450 w 806450"/>
              <a:gd name="connsiteY144" fmla="*/ 184150 h 1339850"/>
              <a:gd name="connsiteX145" fmla="*/ 539750 w 806450"/>
              <a:gd name="connsiteY145" fmla="*/ 209550 h 1339850"/>
              <a:gd name="connsiteX146" fmla="*/ 533400 w 806450"/>
              <a:gd name="connsiteY146" fmla="*/ 228600 h 1339850"/>
              <a:gd name="connsiteX147" fmla="*/ 527050 w 806450"/>
              <a:gd name="connsiteY147" fmla="*/ 254000 h 1339850"/>
              <a:gd name="connsiteX148" fmla="*/ 514350 w 806450"/>
              <a:gd name="connsiteY148" fmla="*/ 273050 h 1339850"/>
              <a:gd name="connsiteX149" fmla="*/ 508000 w 806450"/>
              <a:gd name="connsiteY149" fmla="*/ 298450 h 1339850"/>
              <a:gd name="connsiteX150" fmla="*/ 508000 w 806450"/>
              <a:gd name="connsiteY150" fmla="*/ 292100 h 1339850"/>
              <a:gd name="connsiteX151" fmla="*/ 508000 w 806450"/>
              <a:gd name="connsiteY151" fmla="*/ 292100 h 1339850"/>
              <a:gd name="connsiteX152" fmla="*/ 501650 w 806450"/>
              <a:gd name="connsiteY152" fmla="*/ 292100 h 1339850"/>
              <a:gd name="connsiteX153" fmla="*/ 501650 w 806450"/>
              <a:gd name="connsiteY153" fmla="*/ 292100 h 1339850"/>
              <a:gd name="connsiteX154" fmla="*/ 495300 w 806450"/>
              <a:gd name="connsiteY154" fmla="*/ 285750 h 1339850"/>
              <a:gd name="connsiteX155" fmla="*/ 488950 w 806450"/>
              <a:gd name="connsiteY155" fmla="*/ 279400 h 1339850"/>
              <a:gd name="connsiteX156" fmla="*/ 476250 w 806450"/>
              <a:gd name="connsiteY156" fmla="*/ 273050 h 1339850"/>
              <a:gd name="connsiteX157" fmla="*/ 463550 w 806450"/>
              <a:gd name="connsiteY157" fmla="*/ 260350 h 1339850"/>
              <a:gd name="connsiteX158" fmla="*/ 457200 w 806450"/>
              <a:gd name="connsiteY158" fmla="*/ 254000 h 1339850"/>
              <a:gd name="connsiteX159" fmla="*/ 438150 w 806450"/>
              <a:gd name="connsiteY159" fmla="*/ 241300 h 1339850"/>
              <a:gd name="connsiteX160" fmla="*/ 425450 w 806450"/>
              <a:gd name="connsiteY160" fmla="*/ 228600 h 1339850"/>
              <a:gd name="connsiteX161" fmla="*/ 412750 w 806450"/>
              <a:gd name="connsiteY161" fmla="*/ 215900 h 1339850"/>
              <a:gd name="connsiteX162" fmla="*/ 400050 w 806450"/>
              <a:gd name="connsiteY162" fmla="*/ 196850 h 1339850"/>
              <a:gd name="connsiteX163" fmla="*/ 387350 w 806450"/>
              <a:gd name="connsiteY163" fmla="*/ 184150 h 1339850"/>
              <a:gd name="connsiteX164" fmla="*/ 374650 w 806450"/>
              <a:gd name="connsiteY164" fmla="*/ 171450 h 1339850"/>
              <a:gd name="connsiteX165" fmla="*/ 361950 w 806450"/>
              <a:gd name="connsiteY165" fmla="*/ 152400 h 1339850"/>
              <a:gd name="connsiteX166" fmla="*/ 349250 w 806450"/>
              <a:gd name="connsiteY166" fmla="*/ 139700 h 1339850"/>
              <a:gd name="connsiteX167" fmla="*/ 342900 w 806450"/>
              <a:gd name="connsiteY167" fmla="*/ 127000 h 1339850"/>
              <a:gd name="connsiteX168" fmla="*/ 330200 w 806450"/>
              <a:gd name="connsiteY168" fmla="*/ 114300 h 1339850"/>
              <a:gd name="connsiteX169" fmla="*/ 323850 w 806450"/>
              <a:gd name="connsiteY169" fmla="*/ 101600 h 1339850"/>
              <a:gd name="connsiteX170" fmla="*/ 317500 w 806450"/>
              <a:gd name="connsiteY170" fmla="*/ 95250 h 1339850"/>
              <a:gd name="connsiteX171" fmla="*/ 311150 w 806450"/>
              <a:gd name="connsiteY171" fmla="*/ 95250 h 1339850"/>
              <a:gd name="connsiteX172" fmla="*/ 304800 w 806450"/>
              <a:gd name="connsiteY172" fmla="*/ 95250 h 1339850"/>
              <a:gd name="connsiteX173" fmla="*/ 298450 w 806450"/>
              <a:gd name="connsiteY173" fmla="*/ 95250 h 1339850"/>
              <a:gd name="connsiteX174" fmla="*/ 292100 w 806450"/>
              <a:gd name="connsiteY174" fmla="*/ 101600 h 1339850"/>
              <a:gd name="connsiteX175" fmla="*/ 292100 w 806450"/>
              <a:gd name="connsiteY175" fmla="*/ 107950 h 1339850"/>
              <a:gd name="connsiteX176" fmla="*/ 292100 w 806450"/>
              <a:gd name="connsiteY176" fmla="*/ 114300 h 1339850"/>
              <a:gd name="connsiteX177" fmla="*/ 292100 w 806450"/>
              <a:gd name="connsiteY177" fmla="*/ 120650 h 1339850"/>
              <a:gd name="connsiteX178" fmla="*/ 292100 w 806450"/>
              <a:gd name="connsiteY178" fmla="*/ 120650 h 1339850"/>
              <a:gd name="connsiteX179" fmla="*/ 304800 w 806450"/>
              <a:gd name="connsiteY179" fmla="*/ 133350 h 1339850"/>
              <a:gd name="connsiteX180" fmla="*/ 311150 w 806450"/>
              <a:gd name="connsiteY180" fmla="*/ 152400 h 1339850"/>
              <a:gd name="connsiteX181" fmla="*/ 317500 w 806450"/>
              <a:gd name="connsiteY181" fmla="*/ 165100 h 1339850"/>
              <a:gd name="connsiteX182" fmla="*/ 330200 w 806450"/>
              <a:gd name="connsiteY182" fmla="*/ 177800 h 1339850"/>
              <a:gd name="connsiteX183" fmla="*/ 342900 w 806450"/>
              <a:gd name="connsiteY183" fmla="*/ 190500 h 1339850"/>
              <a:gd name="connsiteX184" fmla="*/ 355600 w 806450"/>
              <a:gd name="connsiteY184" fmla="*/ 203200 h 1339850"/>
              <a:gd name="connsiteX185" fmla="*/ 368300 w 806450"/>
              <a:gd name="connsiteY185" fmla="*/ 215900 h 1339850"/>
              <a:gd name="connsiteX186" fmla="*/ 381000 w 806450"/>
              <a:gd name="connsiteY186" fmla="*/ 228600 h 1339850"/>
              <a:gd name="connsiteX187" fmla="*/ 393700 w 806450"/>
              <a:gd name="connsiteY187" fmla="*/ 241300 h 1339850"/>
              <a:gd name="connsiteX188" fmla="*/ 412750 w 806450"/>
              <a:gd name="connsiteY188" fmla="*/ 254000 h 1339850"/>
              <a:gd name="connsiteX189" fmla="*/ 425450 w 806450"/>
              <a:gd name="connsiteY189" fmla="*/ 266700 h 1339850"/>
              <a:gd name="connsiteX190" fmla="*/ 444500 w 806450"/>
              <a:gd name="connsiteY190" fmla="*/ 273050 h 1339850"/>
              <a:gd name="connsiteX191" fmla="*/ 457200 w 806450"/>
              <a:gd name="connsiteY191" fmla="*/ 285750 h 1339850"/>
              <a:gd name="connsiteX192" fmla="*/ 469900 w 806450"/>
              <a:gd name="connsiteY192" fmla="*/ 292100 h 1339850"/>
              <a:gd name="connsiteX193" fmla="*/ 488950 w 806450"/>
              <a:gd name="connsiteY193" fmla="*/ 304800 h 1339850"/>
              <a:gd name="connsiteX194" fmla="*/ 501650 w 806450"/>
              <a:gd name="connsiteY194" fmla="*/ 311150 h 1339850"/>
              <a:gd name="connsiteX195" fmla="*/ 495300 w 806450"/>
              <a:gd name="connsiteY195" fmla="*/ 336550 h 1339850"/>
              <a:gd name="connsiteX196" fmla="*/ 482600 w 806450"/>
              <a:gd name="connsiteY196" fmla="*/ 361950 h 1339850"/>
              <a:gd name="connsiteX197" fmla="*/ 469900 w 806450"/>
              <a:gd name="connsiteY197" fmla="*/ 387350 h 1339850"/>
              <a:gd name="connsiteX198" fmla="*/ 463550 w 806450"/>
              <a:gd name="connsiteY198" fmla="*/ 412750 h 1339850"/>
              <a:gd name="connsiteX199" fmla="*/ 457200 w 806450"/>
              <a:gd name="connsiteY199" fmla="*/ 438150 h 1339850"/>
              <a:gd name="connsiteX200" fmla="*/ 444500 w 806450"/>
              <a:gd name="connsiteY200" fmla="*/ 463550 h 1339850"/>
              <a:gd name="connsiteX201" fmla="*/ 438150 w 806450"/>
              <a:gd name="connsiteY201" fmla="*/ 488950 h 1339850"/>
              <a:gd name="connsiteX202" fmla="*/ 431800 w 806450"/>
              <a:gd name="connsiteY202" fmla="*/ 520700 h 1339850"/>
              <a:gd name="connsiteX203" fmla="*/ 431800 w 806450"/>
              <a:gd name="connsiteY203" fmla="*/ 533400 h 1339850"/>
              <a:gd name="connsiteX204" fmla="*/ 425450 w 806450"/>
              <a:gd name="connsiteY204" fmla="*/ 539750 h 1339850"/>
              <a:gd name="connsiteX205" fmla="*/ 425450 w 806450"/>
              <a:gd name="connsiteY205" fmla="*/ 558800 h 1339850"/>
              <a:gd name="connsiteX206" fmla="*/ 425450 w 806450"/>
              <a:gd name="connsiteY206" fmla="*/ 571500 h 1339850"/>
              <a:gd name="connsiteX207" fmla="*/ 425450 w 806450"/>
              <a:gd name="connsiteY207" fmla="*/ 571500 h 1339850"/>
              <a:gd name="connsiteX208" fmla="*/ 425450 w 806450"/>
              <a:gd name="connsiteY208" fmla="*/ 571500 h 1339850"/>
              <a:gd name="connsiteX209" fmla="*/ 425450 w 806450"/>
              <a:gd name="connsiteY209" fmla="*/ 571500 h 1339850"/>
              <a:gd name="connsiteX210" fmla="*/ 425450 w 806450"/>
              <a:gd name="connsiteY210" fmla="*/ 571500 h 1339850"/>
              <a:gd name="connsiteX211" fmla="*/ 425450 w 806450"/>
              <a:gd name="connsiteY211" fmla="*/ 596900 h 1339850"/>
              <a:gd name="connsiteX212" fmla="*/ 431800 w 806450"/>
              <a:gd name="connsiteY212" fmla="*/ 628650 h 1339850"/>
              <a:gd name="connsiteX213" fmla="*/ 431800 w 806450"/>
              <a:gd name="connsiteY213" fmla="*/ 660400 h 1339850"/>
              <a:gd name="connsiteX214" fmla="*/ 431800 w 806450"/>
              <a:gd name="connsiteY214" fmla="*/ 685800 h 1339850"/>
              <a:gd name="connsiteX215" fmla="*/ 425450 w 806450"/>
              <a:gd name="connsiteY215" fmla="*/ 673100 h 1339850"/>
              <a:gd name="connsiteX216" fmla="*/ 412750 w 806450"/>
              <a:gd name="connsiteY216" fmla="*/ 654050 h 1339850"/>
              <a:gd name="connsiteX217" fmla="*/ 400050 w 806450"/>
              <a:gd name="connsiteY217" fmla="*/ 635000 h 1339850"/>
              <a:gd name="connsiteX218" fmla="*/ 393700 w 806450"/>
              <a:gd name="connsiteY218" fmla="*/ 622300 h 1339850"/>
              <a:gd name="connsiteX219" fmla="*/ 381000 w 806450"/>
              <a:gd name="connsiteY219" fmla="*/ 609600 h 1339850"/>
              <a:gd name="connsiteX220" fmla="*/ 368300 w 806450"/>
              <a:gd name="connsiteY220" fmla="*/ 590550 h 1339850"/>
              <a:gd name="connsiteX221" fmla="*/ 355600 w 806450"/>
              <a:gd name="connsiteY221" fmla="*/ 577850 h 1339850"/>
              <a:gd name="connsiteX222" fmla="*/ 342900 w 806450"/>
              <a:gd name="connsiteY222" fmla="*/ 571500 h 1339850"/>
              <a:gd name="connsiteX223" fmla="*/ 330200 w 806450"/>
              <a:gd name="connsiteY223" fmla="*/ 558800 h 1339850"/>
              <a:gd name="connsiteX224" fmla="*/ 317500 w 806450"/>
              <a:gd name="connsiteY224" fmla="*/ 546100 h 1339850"/>
              <a:gd name="connsiteX225" fmla="*/ 304800 w 806450"/>
              <a:gd name="connsiteY225" fmla="*/ 533400 h 1339850"/>
              <a:gd name="connsiteX226" fmla="*/ 292100 w 806450"/>
              <a:gd name="connsiteY226" fmla="*/ 520700 h 1339850"/>
              <a:gd name="connsiteX227" fmla="*/ 273050 w 806450"/>
              <a:gd name="connsiteY227" fmla="*/ 514350 h 1339850"/>
              <a:gd name="connsiteX228" fmla="*/ 260350 w 806450"/>
              <a:gd name="connsiteY228" fmla="*/ 501650 h 1339850"/>
              <a:gd name="connsiteX229" fmla="*/ 247650 w 806450"/>
              <a:gd name="connsiteY229" fmla="*/ 488950 h 1339850"/>
              <a:gd name="connsiteX230" fmla="*/ 234950 w 806450"/>
              <a:gd name="connsiteY230" fmla="*/ 476250 h 1339850"/>
              <a:gd name="connsiteX231" fmla="*/ 228600 w 806450"/>
              <a:gd name="connsiteY231" fmla="*/ 444500 h 1339850"/>
              <a:gd name="connsiteX232" fmla="*/ 222250 w 806450"/>
              <a:gd name="connsiteY232" fmla="*/ 400050 h 1339850"/>
              <a:gd name="connsiteX233" fmla="*/ 222250 w 806450"/>
              <a:gd name="connsiteY233" fmla="*/ 361950 h 1339850"/>
              <a:gd name="connsiteX234" fmla="*/ 222250 w 806450"/>
              <a:gd name="connsiteY234" fmla="*/ 317500 h 1339850"/>
              <a:gd name="connsiteX235" fmla="*/ 228600 w 806450"/>
              <a:gd name="connsiteY235" fmla="*/ 273050 h 1339850"/>
              <a:gd name="connsiteX236" fmla="*/ 234950 w 806450"/>
              <a:gd name="connsiteY236" fmla="*/ 228600 h 1339850"/>
              <a:gd name="connsiteX237" fmla="*/ 241300 w 806450"/>
              <a:gd name="connsiteY237" fmla="*/ 190500 h 1339850"/>
              <a:gd name="connsiteX238" fmla="*/ 247650 w 806450"/>
              <a:gd name="connsiteY238" fmla="*/ 152400 h 1339850"/>
              <a:gd name="connsiteX239" fmla="*/ 254000 w 806450"/>
              <a:gd name="connsiteY239" fmla="*/ 139700 h 1339850"/>
              <a:gd name="connsiteX240" fmla="*/ 260350 w 806450"/>
              <a:gd name="connsiteY240" fmla="*/ 127000 h 1339850"/>
              <a:gd name="connsiteX241" fmla="*/ 266700 w 806450"/>
              <a:gd name="connsiteY241" fmla="*/ 114300 h 1339850"/>
              <a:gd name="connsiteX242" fmla="*/ 273050 w 806450"/>
              <a:gd name="connsiteY242" fmla="*/ 101600 h 1339850"/>
              <a:gd name="connsiteX243" fmla="*/ 279400 w 806450"/>
              <a:gd name="connsiteY243" fmla="*/ 88900 h 1339850"/>
              <a:gd name="connsiteX244" fmla="*/ 285750 w 806450"/>
              <a:gd name="connsiteY244" fmla="*/ 69850 h 1339850"/>
              <a:gd name="connsiteX245" fmla="*/ 285750 w 806450"/>
              <a:gd name="connsiteY245" fmla="*/ 57150 h 1339850"/>
              <a:gd name="connsiteX246" fmla="*/ 285750 w 806450"/>
              <a:gd name="connsiteY246" fmla="*/ 44450 h 1339850"/>
              <a:gd name="connsiteX247" fmla="*/ 285750 w 806450"/>
              <a:gd name="connsiteY247" fmla="*/ 31750 h 1339850"/>
              <a:gd name="connsiteX248" fmla="*/ 285750 w 806450"/>
              <a:gd name="connsiteY248" fmla="*/ 25400 h 1339850"/>
              <a:gd name="connsiteX249" fmla="*/ 279400 w 806450"/>
              <a:gd name="connsiteY249" fmla="*/ 19050 h 1339850"/>
              <a:gd name="connsiteX250" fmla="*/ 273050 w 806450"/>
              <a:gd name="connsiteY250" fmla="*/ 12700 h 1339850"/>
              <a:gd name="connsiteX251" fmla="*/ 266700 w 806450"/>
              <a:gd name="connsiteY251" fmla="*/ 12700 h 1339850"/>
              <a:gd name="connsiteX252" fmla="*/ 260350 w 806450"/>
              <a:gd name="connsiteY252" fmla="*/ 12700 h 1339850"/>
              <a:gd name="connsiteX253" fmla="*/ 254000 w 806450"/>
              <a:gd name="connsiteY253" fmla="*/ 19050 h 1339850"/>
              <a:gd name="connsiteX254" fmla="*/ 247650 w 806450"/>
              <a:gd name="connsiteY254" fmla="*/ 19050 h 1339850"/>
              <a:gd name="connsiteX255" fmla="*/ 247650 w 806450"/>
              <a:gd name="connsiteY255" fmla="*/ 25400 h 1339850"/>
              <a:gd name="connsiteX256" fmla="*/ 241300 w 806450"/>
              <a:gd name="connsiteY256" fmla="*/ 31750 h 1339850"/>
              <a:gd name="connsiteX257" fmla="*/ 241300 w 806450"/>
              <a:gd name="connsiteY257" fmla="*/ 31750 h 1339850"/>
              <a:gd name="connsiteX258" fmla="*/ 234950 w 806450"/>
              <a:gd name="connsiteY258" fmla="*/ 31750 h 1339850"/>
              <a:gd name="connsiteX259" fmla="*/ 222250 w 806450"/>
              <a:gd name="connsiteY259" fmla="*/ 76200 h 1339850"/>
              <a:gd name="connsiteX260" fmla="*/ 209550 w 806450"/>
              <a:gd name="connsiteY260" fmla="*/ 133350 h 1339850"/>
              <a:gd name="connsiteX261" fmla="*/ 196850 w 806450"/>
              <a:gd name="connsiteY261" fmla="*/ 184150 h 1339850"/>
              <a:gd name="connsiteX262" fmla="*/ 190500 w 806450"/>
              <a:gd name="connsiteY262" fmla="*/ 241300 h 1339850"/>
              <a:gd name="connsiteX263" fmla="*/ 190500 w 806450"/>
              <a:gd name="connsiteY263" fmla="*/ 298450 h 1339850"/>
              <a:gd name="connsiteX264" fmla="*/ 190500 w 806450"/>
              <a:gd name="connsiteY264" fmla="*/ 355600 h 1339850"/>
              <a:gd name="connsiteX265" fmla="*/ 196850 w 806450"/>
              <a:gd name="connsiteY265" fmla="*/ 412750 h 1339850"/>
              <a:gd name="connsiteX266" fmla="*/ 209550 w 806450"/>
              <a:gd name="connsiteY266" fmla="*/ 457200 h 1339850"/>
              <a:gd name="connsiteX267" fmla="*/ 196850 w 806450"/>
              <a:gd name="connsiteY267" fmla="*/ 450850 h 1339850"/>
              <a:gd name="connsiteX268" fmla="*/ 184150 w 806450"/>
              <a:gd name="connsiteY268" fmla="*/ 438150 h 1339850"/>
              <a:gd name="connsiteX269" fmla="*/ 171450 w 806450"/>
              <a:gd name="connsiteY269" fmla="*/ 425450 h 1339850"/>
              <a:gd name="connsiteX270" fmla="*/ 152400 w 806450"/>
              <a:gd name="connsiteY270" fmla="*/ 412750 h 1339850"/>
              <a:gd name="connsiteX271" fmla="*/ 139700 w 806450"/>
              <a:gd name="connsiteY271" fmla="*/ 400050 h 1339850"/>
              <a:gd name="connsiteX272" fmla="*/ 127000 w 806450"/>
              <a:gd name="connsiteY272" fmla="*/ 387350 h 1339850"/>
              <a:gd name="connsiteX273" fmla="*/ 114300 w 806450"/>
              <a:gd name="connsiteY273" fmla="*/ 374650 h 1339850"/>
              <a:gd name="connsiteX274" fmla="*/ 101600 w 806450"/>
              <a:gd name="connsiteY274" fmla="*/ 361950 h 1339850"/>
              <a:gd name="connsiteX275" fmla="*/ 95250 w 806450"/>
              <a:gd name="connsiteY275" fmla="*/ 349250 h 1339850"/>
              <a:gd name="connsiteX276" fmla="*/ 82550 w 806450"/>
              <a:gd name="connsiteY276" fmla="*/ 330200 h 1339850"/>
              <a:gd name="connsiteX277" fmla="*/ 76200 w 806450"/>
              <a:gd name="connsiteY277" fmla="*/ 317500 h 1339850"/>
              <a:gd name="connsiteX278" fmla="*/ 69850 w 806450"/>
              <a:gd name="connsiteY278" fmla="*/ 298450 h 1339850"/>
              <a:gd name="connsiteX279" fmla="*/ 63500 w 806450"/>
              <a:gd name="connsiteY279" fmla="*/ 285750 h 1339850"/>
              <a:gd name="connsiteX280" fmla="*/ 57150 w 806450"/>
              <a:gd name="connsiteY280" fmla="*/ 266700 h 1339850"/>
              <a:gd name="connsiteX281" fmla="*/ 50800 w 806450"/>
              <a:gd name="connsiteY281" fmla="*/ 254000 h 1339850"/>
              <a:gd name="connsiteX282" fmla="*/ 44450 w 806450"/>
              <a:gd name="connsiteY282" fmla="*/ 241300 h 1339850"/>
              <a:gd name="connsiteX283" fmla="*/ 44450 w 806450"/>
              <a:gd name="connsiteY283" fmla="*/ 234950 h 1339850"/>
              <a:gd name="connsiteX284" fmla="*/ 38100 w 806450"/>
              <a:gd name="connsiteY284" fmla="*/ 228600 h 1339850"/>
              <a:gd name="connsiteX285" fmla="*/ 38100 w 806450"/>
              <a:gd name="connsiteY285" fmla="*/ 228600 h 1339850"/>
              <a:gd name="connsiteX286" fmla="*/ 31750 w 806450"/>
              <a:gd name="connsiteY286" fmla="*/ 222250 h 1339850"/>
              <a:gd name="connsiteX287" fmla="*/ 25400 w 806450"/>
              <a:gd name="connsiteY287" fmla="*/ 222250 h 1339850"/>
              <a:gd name="connsiteX288" fmla="*/ 25400 w 806450"/>
              <a:gd name="connsiteY288" fmla="*/ 222250 h 1339850"/>
              <a:gd name="connsiteX289" fmla="*/ 19050 w 806450"/>
              <a:gd name="connsiteY289" fmla="*/ 222250 h 1339850"/>
              <a:gd name="connsiteX290" fmla="*/ 12700 w 806450"/>
              <a:gd name="connsiteY290" fmla="*/ 222250 h 1339850"/>
              <a:gd name="connsiteX291" fmla="*/ 6350 w 806450"/>
              <a:gd name="connsiteY291" fmla="*/ 228600 h 1339850"/>
              <a:gd name="connsiteX292" fmla="*/ 0 w 806450"/>
              <a:gd name="connsiteY292" fmla="*/ 234950 h 1339850"/>
              <a:gd name="connsiteX293" fmla="*/ 0 w 806450"/>
              <a:gd name="connsiteY293" fmla="*/ 241300 h 1339850"/>
              <a:gd name="connsiteX294" fmla="*/ 0 w 806450"/>
              <a:gd name="connsiteY294" fmla="*/ 254000 h 1339850"/>
              <a:gd name="connsiteX295" fmla="*/ 6350 w 806450"/>
              <a:gd name="connsiteY295" fmla="*/ 247650 h 1339850"/>
              <a:gd name="connsiteX296" fmla="*/ 0 w 806450"/>
              <a:gd name="connsiteY296" fmla="*/ 260350 h 1339850"/>
              <a:gd name="connsiteX297" fmla="*/ 0 w 806450"/>
              <a:gd name="connsiteY297" fmla="*/ 273050 h 1339850"/>
              <a:gd name="connsiteX298" fmla="*/ 0 w 806450"/>
              <a:gd name="connsiteY298" fmla="*/ 285750 h 1339850"/>
              <a:gd name="connsiteX299" fmla="*/ 6350 w 806450"/>
              <a:gd name="connsiteY299" fmla="*/ 298450 h 1339850"/>
              <a:gd name="connsiteX300" fmla="*/ 12700 w 806450"/>
              <a:gd name="connsiteY300" fmla="*/ 311150 h 1339850"/>
              <a:gd name="connsiteX301" fmla="*/ 19050 w 806450"/>
              <a:gd name="connsiteY301" fmla="*/ 323850 h 1339850"/>
              <a:gd name="connsiteX302" fmla="*/ 31750 w 806450"/>
              <a:gd name="connsiteY302" fmla="*/ 336550 h 1339850"/>
              <a:gd name="connsiteX303" fmla="*/ 38100 w 806450"/>
              <a:gd name="connsiteY303" fmla="*/ 349250 h 1339850"/>
              <a:gd name="connsiteX304" fmla="*/ 44450 w 806450"/>
              <a:gd name="connsiteY304" fmla="*/ 368300 h 1339850"/>
              <a:gd name="connsiteX305" fmla="*/ 57150 w 806450"/>
              <a:gd name="connsiteY305" fmla="*/ 381000 h 1339850"/>
              <a:gd name="connsiteX306" fmla="*/ 69850 w 806450"/>
              <a:gd name="connsiteY306" fmla="*/ 393700 h 1339850"/>
              <a:gd name="connsiteX307" fmla="*/ 82550 w 806450"/>
              <a:gd name="connsiteY307" fmla="*/ 412750 h 1339850"/>
              <a:gd name="connsiteX308" fmla="*/ 88900 w 806450"/>
              <a:gd name="connsiteY308" fmla="*/ 425450 h 1339850"/>
              <a:gd name="connsiteX309" fmla="*/ 101600 w 806450"/>
              <a:gd name="connsiteY309" fmla="*/ 438150 h 1339850"/>
              <a:gd name="connsiteX310" fmla="*/ 120650 w 806450"/>
              <a:gd name="connsiteY310" fmla="*/ 450850 h 1339850"/>
              <a:gd name="connsiteX311" fmla="*/ 133350 w 806450"/>
              <a:gd name="connsiteY311" fmla="*/ 463550 h 1339850"/>
              <a:gd name="connsiteX312" fmla="*/ 146050 w 806450"/>
              <a:gd name="connsiteY312" fmla="*/ 476250 h 1339850"/>
              <a:gd name="connsiteX313" fmla="*/ 158750 w 806450"/>
              <a:gd name="connsiteY313" fmla="*/ 482600 h 1339850"/>
              <a:gd name="connsiteX314" fmla="*/ 177800 w 806450"/>
              <a:gd name="connsiteY314" fmla="*/ 495300 h 1339850"/>
              <a:gd name="connsiteX315" fmla="*/ 190500 w 806450"/>
              <a:gd name="connsiteY315" fmla="*/ 508000 h 1339850"/>
              <a:gd name="connsiteX316" fmla="*/ 203200 w 806450"/>
              <a:gd name="connsiteY316" fmla="*/ 514350 h 1339850"/>
              <a:gd name="connsiteX317" fmla="*/ 222250 w 806450"/>
              <a:gd name="connsiteY317" fmla="*/ 527050 h 1339850"/>
              <a:gd name="connsiteX318" fmla="*/ 234950 w 806450"/>
              <a:gd name="connsiteY318" fmla="*/ 539750 h 1339850"/>
              <a:gd name="connsiteX319" fmla="*/ 254000 w 806450"/>
              <a:gd name="connsiteY319" fmla="*/ 546100 h 1339850"/>
              <a:gd name="connsiteX320" fmla="*/ 234950 w 806450"/>
              <a:gd name="connsiteY320" fmla="*/ 552450 h 1339850"/>
              <a:gd name="connsiteX321" fmla="*/ 222250 w 806450"/>
              <a:gd name="connsiteY321" fmla="*/ 558800 h 1339850"/>
              <a:gd name="connsiteX322" fmla="*/ 209550 w 806450"/>
              <a:gd name="connsiteY322" fmla="*/ 558800 h 1339850"/>
              <a:gd name="connsiteX323" fmla="*/ 196850 w 806450"/>
              <a:gd name="connsiteY323" fmla="*/ 558800 h 1339850"/>
              <a:gd name="connsiteX324" fmla="*/ 184150 w 806450"/>
              <a:gd name="connsiteY324" fmla="*/ 558800 h 1339850"/>
              <a:gd name="connsiteX325" fmla="*/ 171450 w 806450"/>
              <a:gd name="connsiteY325" fmla="*/ 558800 h 1339850"/>
              <a:gd name="connsiteX326" fmla="*/ 152400 w 806450"/>
              <a:gd name="connsiteY326" fmla="*/ 558800 h 1339850"/>
              <a:gd name="connsiteX327" fmla="*/ 139700 w 806450"/>
              <a:gd name="connsiteY327" fmla="*/ 558800 h 1339850"/>
              <a:gd name="connsiteX328" fmla="*/ 127000 w 806450"/>
              <a:gd name="connsiteY328" fmla="*/ 552450 h 1339850"/>
              <a:gd name="connsiteX329" fmla="*/ 114300 w 806450"/>
              <a:gd name="connsiteY329" fmla="*/ 552450 h 1339850"/>
              <a:gd name="connsiteX330" fmla="*/ 101600 w 806450"/>
              <a:gd name="connsiteY330" fmla="*/ 546100 h 1339850"/>
              <a:gd name="connsiteX331" fmla="*/ 88900 w 806450"/>
              <a:gd name="connsiteY331" fmla="*/ 546100 h 1339850"/>
              <a:gd name="connsiteX332" fmla="*/ 76200 w 806450"/>
              <a:gd name="connsiteY332" fmla="*/ 539750 h 1339850"/>
              <a:gd name="connsiteX333" fmla="*/ 57150 w 806450"/>
              <a:gd name="connsiteY333" fmla="*/ 539750 h 1339850"/>
              <a:gd name="connsiteX334" fmla="*/ 44450 w 806450"/>
              <a:gd name="connsiteY334" fmla="*/ 533400 h 1339850"/>
              <a:gd name="connsiteX335" fmla="*/ 31750 w 806450"/>
              <a:gd name="connsiteY335" fmla="*/ 533400 h 1339850"/>
              <a:gd name="connsiteX336" fmla="*/ 25400 w 806450"/>
              <a:gd name="connsiteY336" fmla="*/ 527050 h 1339850"/>
              <a:gd name="connsiteX337" fmla="*/ 19050 w 806450"/>
              <a:gd name="connsiteY337" fmla="*/ 533400 h 1339850"/>
              <a:gd name="connsiteX338" fmla="*/ 12700 w 806450"/>
              <a:gd name="connsiteY338" fmla="*/ 539750 h 1339850"/>
              <a:gd name="connsiteX339" fmla="*/ 6350 w 806450"/>
              <a:gd name="connsiteY339" fmla="*/ 546100 h 1339850"/>
              <a:gd name="connsiteX340" fmla="*/ 6350 w 806450"/>
              <a:gd name="connsiteY340" fmla="*/ 552450 h 1339850"/>
              <a:gd name="connsiteX341" fmla="*/ 6350 w 806450"/>
              <a:gd name="connsiteY341" fmla="*/ 558800 h 1339850"/>
              <a:gd name="connsiteX342" fmla="*/ 12700 w 806450"/>
              <a:gd name="connsiteY342" fmla="*/ 565150 h 1339850"/>
              <a:gd name="connsiteX343" fmla="*/ 19050 w 806450"/>
              <a:gd name="connsiteY343" fmla="*/ 571500 h 1339850"/>
              <a:gd name="connsiteX344" fmla="*/ 31750 w 806450"/>
              <a:gd name="connsiteY344" fmla="*/ 577850 h 1339850"/>
              <a:gd name="connsiteX345" fmla="*/ 50800 w 806450"/>
              <a:gd name="connsiteY345" fmla="*/ 584200 h 1339850"/>
              <a:gd name="connsiteX346" fmla="*/ 63500 w 806450"/>
              <a:gd name="connsiteY346" fmla="*/ 590550 h 1339850"/>
              <a:gd name="connsiteX347" fmla="*/ 76200 w 806450"/>
              <a:gd name="connsiteY347" fmla="*/ 590550 h 1339850"/>
              <a:gd name="connsiteX348" fmla="*/ 95250 w 806450"/>
              <a:gd name="connsiteY348" fmla="*/ 596900 h 1339850"/>
              <a:gd name="connsiteX349" fmla="*/ 107950 w 806450"/>
              <a:gd name="connsiteY349" fmla="*/ 596900 h 1339850"/>
              <a:gd name="connsiteX350" fmla="*/ 127000 w 806450"/>
              <a:gd name="connsiteY350" fmla="*/ 596900 h 1339850"/>
              <a:gd name="connsiteX351" fmla="*/ 146050 w 806450"/>
              <a:gd name="connsiteY351" fmla="*/ 596900 h 1339850"/>
              <a:gd name="connsiteX352" fmla="*/ 158750 w 806450"/>
              <a:gd name="connsiteY352" fmla="*/ 596900 h 1339850"/>
              <a:gd name="connsiteX353" fmla="*/ 171450 w 806450"/>
              <a:gd name="connsiteY353" fmla="*/ 590550 h 1339850"/>
              <a:gd name="connsiteX354" fmla="*/ 190500 w 806450"/>
              <a:gd name="connsiteY354" fmla="*/ 584200 h 1339850"/>
              <a:gd name="connsiteX355" fmla="*/ 203200 w 806450"/>
              <a:gd name="connsiteY355" fmla="*/ 584200 h 1339850"/>
              <a:gd name="connsiteX356" fmla="*/ 222250 w 806450"/>
              <a:gd name="connsiteY356" fmla="*/ 577850 h 1339850"/>
              <a:gd name="connsiteX357" fmla="*/ 234950 w 806450"/>
              <a:gd name="connsiteY357" fmla="*/ 571500 h 1339850"/>
              <a:gd name="connsiteX358" fmla="*/ 247650 w 806450"/>
              <a:gd name="connsiteY358" fmla="*/ 565150 h 1339850"/>
              <a:gd name="connsiteX359" fmla="*/ 260350 w 806450"/>
              <a:gd name="connsiteY359" fmla="*/ 552450 h 1339850"/>
              <a:gd name="connsiteX360" fmla="*/ 266700 w 806450"/>
              <a:gd name="connsiteY360" fmla="*/ 558800 h 1339850"/>
              <a:gd name="connsiteX361" fmla="*/ 273050 w 806450"/>
              <a:gd name="connsiteY361" fmla="*/ 565150 h 1339850"/>
              <a:gd name="connsiteX362" fmla="*/ 279400 w 806450"/>
              <a:gd name="connsiteY362" fmla="*/ 571500 h 1339850"/>
              <a:gd name="connsiteX363" fmla="*/ 292100 w 806450"/>
              <a:gd name="connsiteY363" fmla="*/ 571500 h 1339850"/>
              <a:gd name="connsiteX364" fmla="*/ 298450 w 806450"/>
              <a:gd name="connsiteY364" fmla="*/ 577850 h 1339850"/>
              <a:gd name="connsiteX365" fmla="*/ 304800 w 806450"/>
              <a:gd name="connsiteY365" fmla="*/ 584200 h 1339850"/>
              <a:gd name="connsiteX366" fmla="*/ 311150 w 806450"/>
              <a:gd name="connsiteY366" fmla="*/ 590550 h 1339850"/>
              <a:gd name="connsiteX367" fmla="*/ 317500 w 806450"/>
              <a:gd name="connsiteY367" fmla="*/ 596900 h 1339850"/>
              <a:gd name="connsiteX368" fmla="*/ 330200 w 806450"/>
              <a:gd name="connsiteY368" fmla="*/ 603250 h 1339850"/>
              <a:gd name="connsiteX369" fmla="*/ 349250 w 806450"/>
              <a:gd name="connsiteY369" fmla="*/ 622300 h 1339850"/>
              <a:gd name="connsiteX370" fmla="*/ 361950 w 806450"/>
              <a:gd name="connsiteY370" fmla="*/ 635000 h 1339850"/>
              <a:gd name="connsiteX371" fmla="*/ 374650 w 806450"/>
              <a:gd name="connsiteY371" fmla="*/ 654050 h 1339850"/>
              <a:gd name="connsiteX372" fmla="*/ 393700 w 806450"/>
              <a:gd name="connsiteY372" fmla="*/ 673100 h 1339850"/>
              <a:gd name="connsiteX373" fmla="*/ 406400 w 806450"/>
              <a:gd name="connsiteY373" fmla="*/ 692150 h 1339850"/>
              <a:gd name="connsiteX374" fmla="*/ 419100 w 806450"/>
              <a:gd name="connsiteY374" fmla="*/ 711200 h 1339850"/>
              <a:gd name="connsiteX375" fmla="*/ 431800 w 806450"/>
              <a:gd name="connsiteY375" fmla="*/ 730250 h 1339850"/>
              <a:gd name="connsiteX376" fmla="*/ 425450 w 806450"/>
              <a:gd name="connsiteY376" fmla="*/ 882650 h 1339850"/>
              <a:gd name="connsiteX377" fmla="*/ 425450 w 806450"/>
              <a:gd name="connsiteY377" fmla="*/ 1035050 h 1339850"/>
              <a:gd name="connsiteX378" fmla="*/ 425450 w 806450"/>
              <a:gd name="connsiteY378" fmla="*/ 1193800 h 1339850"/>
              <a:gd name="connsiteX379" fmla="*/ 438150 w 806450"/>
              <a:gd name="connsiteY379" fmla="*/ 1339850 h 1339850"/>
              <a:gd name="connsiteX380" fmla="*/ 444500 w 806450"/>
              <a:gd name="connsiteY380" fmla="*/ 1339850 h 1339850"/>
              <a:gd name="connsiteX381" fmla="*/ 457200 w 806450"/>
              <a:gd name="connsiteY381" fmla="*/ 1339850 h 1339850"/>
              <a:gd name="connsiteX382" fmla="*/ 463550 w 806450"/>
              <a:gd name="connsiteY382" fmla="*/ 1339850 h 1339850"/>
              <a:gd name="connsiteX383" fmla="*/ 469900 w 806450"/>
              <a:gd name="connsiteY383" fmla="*/ 1339850 h 1339850"/>
              <a:gd name="connsiteX384" fmla="*/ 476250 w 806450"/>
              <a:gd name="connsiteY384" fmla="*/ 1339850 h 1339850"/>
              <a:gd name="connsiteX385" fmla="*/ 482600 w 806450"/>
              <a:gd name="connsiteY385" fmla="*/ 1339850 h 1339850"/>
              <a:gd name="connsiteX386" fmla="*/ 495300 w 806450"/>
              <a:gd name="connsiteY386" fmla="*/ 1339850 h 1339850"/>
              <a:gd name="connsiteX387" fmla="*/ 501650 w 806450"/>
              <a:gd name="connsiteY387" fmla="*/ 1339850 h 1339850"/>
              <a:gd name="connsiteX388" fmla="*/ 495300 w 806450"/>
              <a:gd name="connsiteY388" fmla="*/ 1276350 h 1339850"/>
              <a:gd name="connsiteX389" fmla="*/ 482600 w 806450"/>
              <a:gd name="connsiteY389" fmla="*/ 1212850 h 1339850"/>
              <a:gd name="connsiteX390" fmla="*/ 476250 w 806450"/>
              <a:gd name="connsiteY390" fmla="*/ 1149350 h 1339850"/>
              <a:gd name="connsiteX391" fmla="*/ 476250 w 806450"/>
              <a:gd name="connsiteY391" fmla="*/ 1092200 h 1339850"/>
              <a:gd name="connsiteX392" fmla="*/ 469900 w 806450"/>
              <a:gd name="connsiteY392" fmla="*/ 1028700 h 1339850"/>
              <a:gd name="connsiteX393" fmla="*/ 469900 w 806450"/>
              <a:gd name="connsiteY393" fmla="*/ 965200 h 1339850"/>
              <a:gd name="connsiteX394" fmla="*/ 469900 w 806450"/>
              <a:gd name="connsiteY394" fmla="*/ 895350 h 1339850"/>
              <a:gd name="connsiteX395" fmla="*/ 469900 w 806450"/>
              <a:gd name="connsiteY395" fmla="*/ 825500 h 1339850"/>
              <a:gd name="connsiteX396" fmla="*/ 469900 w 806450"/>
              <a:gd name="connsiteY396" fmla="*/ 755650 h 1339850"/>
              <a:gd name="connsiteX397" fmla="*/ 463550 w 806450"/>
              <a:gd name="connsiteY397" fmla="*/ 685800 h 1339850"/>
              <a:gd name="connsiteX398" fmla="*/ 450850 w 806450"/>
              <a:gd name="connsiteY398" fmla="*/ 622300 h 1339850"/>
              <a:gd name="connsiteX399" fmla="*/ 438150 w 806450"/>
              <a:gd name="connsiteY399" fmla="*/ 558800 h 133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  <a:cxn ang="166">
                <a:pos x="connsiteX166" y="connsiteY166"/>
              </a:cxn>
              <a:cxn ang="167">
                <a:pos x="connsiteX167" y="connsiteY167"/>
              </a:cxn>
              <a:cxn ang="168">
                <a:pos x="connsiteX168" y="connsiteY168"/>
              </a:cxn>
              <a:cxn ang="169">
                <a:pos x="connsiteX169" y="connsiteY169"/>
              </a:cxn>
              <a:cxn ang="170">
                <a:pos x="connsiteX170" y="connsiteY170"/>
              </a:cxn>
              <a:cxn ang="171">
                <a:pos x="connsiteX171" y="connsiteY171"/>
              </a:cxn>
              <a:cxn ang="172">
                <a:pos x="connsiteX172" y="connsiteY172"/>
              </a:cxn>
              <a:cxn ang="173">
                <a:pos x="connsiteX173" y="connsiteY173"/>
              </a:cxn>
              <a:cxn ang="174">
                <a:pos x="connsiteX174" y="connsiteY174"/>
              </a:cxn>
              <a:cxn ang="175">
                <a:pos x="connsiteX175" y="connsiteY175"/>
              </a:cxn>
              <a:cxn ang="176">
                <a:pos x="connsiteX176" y="connsiteY176"/>
              </a:cxn>
              <a:cxn ang="177">
                <a:pos x="connsiteX177" y="connsiteY177"/>
              </a:cxn>
              <a:cxn ang="178">
                <a:pos x="connsiteX178" y="connsiteY178"/>
              </a:cxn>
              <a:cxn ang="179">
                <a:pos x="connsiteX179" y="connsiteY179"/>
              </a:cxn>
              <a:cxn ang="180">
                <a:pos x="connsiteX180" y="connsiteY180"/>
              </a:cxn>
              <a:cxn ang="181">
                <a:pos x="connsiteX181" y="connsiteY181"/>
              </a:cxn>
              <a:cxn ang="182">
                <a:pos x="connsiteX182" y="connsiteY182"/>
              </a:cxn>
              <a:cxn ang="183">
                <a:pos x="connsiteX183" y="connsiteY183"/>
              </a:cxn>
              <a:cxn ang="184">
                <a:pos x="connsiteX184" y="connsiteY184"/>
              </a:cxn>
              <a:cxn ang="185">
                <a:pos x="connsiteX185" y="connsiteY185"/>
              </a:cxn>
              <a:cxn ang="186">
                <a:pos x="connsiteX186" y="connsiteY186"/>
              </a:cxn>
              <a:cxn ang="187">
                <a:pos x="connsiteX187" y="connsiteY187"/>
              </a:cxn>
              <a:cxn ang="188">
                <a:pos x="connsiteX188" y="connsiteY188"/>
              </a:cxn>
              <a:cxn ang="189">
                <a:pos x="connsiteX189" y="connsiteY189"/>
              </a:cxn>
              <a:cxn ang="190">
                <a:pos x="connsiteX190" y="connsiteY190"/>
              </a:cxn>
              <a:cxn ang="191">
                <a:pos x="connsiteX191" y="connsiteY191"/>
              </a:cxn>
              <a:cxn ang="192">
                <a:pos x="connsiteX192" y="connsiteY192"/>
              </a:cxn>
              <a:cxn ang="193">
                <a:pos x="connsiteX193" y="connsiteY193"/>
              </a:cxn>
              <a:cxn ang="194">
                <a:pos x="connsiteX194" y="connsiteY194"/>
              </a:cxn>
              <a:cxn ang="195">
                <a:pos x="connsiteX195" y="connsiteY195"/>
              </a:cxn>
              <a:cxn ang="196">
                <a:pos x="connsiteX196" y="connsiteY196"/>
              </a:cxn>
              <a:cxn ang="197">
                <a:pos x="connsiteX197" y="connsiteY197"/>
              </a:cxn>
              <a:cxn ang="198">
                <a:pos x="connsiteX198" y="connsiteY198"/>
              </a:cxn>
              <a:cxn ang="199">
                <a:pos x="connsiteX199" y="connsiteY199"/>
              </a:cxn>
              <a:cxn ang="200">
                <a:pos x="connsiteX200" y="connsiteY200"/>
              </a:cxn>
              <a:cxn ang="201">
                <a:pos x="connsiteX201" y="connsiteY201"/>
              </a:cxn>
              <a:cxn ang="202">
                <a:pos x="connsiteX202" y="connsiteY202"/>
              </a:cxn>
              <a:cxn ang="203">
                <a:pos x="connsiteX203" y="connsiteY203"/>
              </a:cxn>
              <a:cxn ang="204">
                <a:pos x="connsiteX204" y="connsiteY204"/>
              </a:cxn>
              <a:cxn ang="205">
                <a:pos x="connsiteX205" y="connsiteY205"/>
              </a:cxn>
              <a:cxn ang="206">
                <a:pos x="connsiteX206" y="connsiteY206"/>
              </a:cxn>
              <a:cxn ang="207">
                <a:pos x="connsiteX207" y="connsiteY207"/>
              </a:cxn>
              <a:cxn ang="208">
                <a:pos x="connsiteX208" y="connsiteY208"/>
              </a:cxn>
              <a:cxn ang="209">
                <a:pos x="connsiteX209" y="connsiteY209"/>
              </a:cxn>
              <a:cxn ang="210">
                <a:pos x="connsiteX210" y="connsiteY210"/>
              </a:cxn>
              <a:cxn ang="211">
                <a:pos x="connsiteX211" y="connsiteY211"/>
              </a:cxn>
              <a:cxn ang="212">
                <a:pos x="connsiteX212" y="connsiteY212"/>
              </a:cxn>
              <a:cxn ang="213">
                <a:pos x="connsiteX213" y="connsiteY213"/>
              </a:cxn>
              <a:cxn ang="214">
                <a:pos x="connsiteX214" y="connsiteY214"/>
              </a:cxn>
              <a:cxn ang="215">
                <a:pos x="connsiteX215" y="connsiteY215"/>
              </a:cxn>
              <a:cxn ang="216">
                <a:pos x="connsiteX216" y="connsiteY216"/>
              </a:cxn>
              <a:cxn ang="217">
                <a:pos x="connsiteX217" y="connsiteY217"/>
              </a:cxn>
              <a:cxn ang="218">
                <a:pos x="connsiteX218" y="connsiteY218"/>
              </a:cxn>
              <a:cxn ang="219">
                <a:pos x="connsiteX219" y="connsiteY219"/>
              </a:cxn>
              <a:cxn ang="220">
                <a:pos x="connsiteX220" y="connsiteY220"/>
              </a:cxn>
              <a:cxn ang="221">
                <a:pos x="connsiteX221" y="connsiteY221"/>
              </a:cxn>
              <a:cxn ang="222">
                <a:pos x="connsiteX222" y="connsiteY222"/>
              </a:cxn>
              <a:cxn ang="223">
                <a:pos x="connsiteX223" y="connsiteY223"/>
              </a:cxn>
              <a:cxn ang="224">
                <a:pos x="connsiteX224" y="connsiteY224"/>
              </a:cxn>
              <a:cxn ang="225">
                <a:pos x="connsiteX225" y="connsiteY225"/>
              </a:cxn>
              <a:cxn ang="226">
                <a:pos x="connsiteX226" y="connsiteY226"/>
              </a:cxn>
              <a:cxn ang="227">
                <a:pos x="connsiteX227" y="connsiteY227"/>
              </a:cxn>
              <a:cxn ang="228">
                <a:pos x="connsiteX228" y="connsiteY228"/>
              </a:cxn>
              <a:cxn ang="229">
                <a:pos x="connsiteX229" y="connsiteY229"/>
              </a:cxn>
              <a:cxn ang="230">
                <a:pos x="connsiteX230" y="connsiteY230"/>
              </a:cxn>
              <a:cxn ang="231">
                <a:pos x="connsiteX231" y="connsiteY231"/>
              </a:cxn>
              <a:cxn ang="232">
                <a:pos x="connsiteX232" y="connsiteY232"/>
              </a:cxn>
              <a:cxn ang="233">
                <a:pos x="connsiteX233" y="connsiteY233"/>
              </a:cxn>
              <a:cxn ang="234">
                <a:pos x="connsiteX234" y="connsiteY234"/>
              </a:cxn>
              <a:cxn ang="235">
                <a:pos x="connsiteX235" y="connsiteY235"/>
              </a:cxn>
              <a:cxn ang="236">
                <a:pos x="connsiteX236" y="connsiteY236"/>
              </a:cxn>
              <a:cxn ang="237">
                <a:pos x="connsiteX237" y="connsiteY237"/>
              </a:cxn>
              <a:cxn ang="238">
                <a:pos x="connsiteX238" y="connsiteY238"/>
              </a:cxn>
              <a:cxn ang="239">
                <a:pos x="connsiteX239" y="connsiteY239"/>
              </a:cxn>
              <a:cxn ang="240">
                <a:pos x="connsiteX240" y="connsiteY240"/>
              </a:cxn>
              <a:cxn ang="241">
                <a:pos x="connsiteX241" y="connsiteY241"/>
              </a:cxn>
              <a:cxn ang="242">
                <a:pos x="connsiteX242" y="connsiteY242"/>
              </a:cxn>
              <a:cxn ang="243">
                <a:pos x="connsiteX243" y="connsiteY243"/>
              </a:cxn>
              <a:cxn ang="244">
                <a:pos x="connsiteX244" y="connsiteY244"/>
              </a:cxn>
              <a:cxn ang="245">
                <a:pos x="connsiteX245" y="connsiteY245"/>
              </a:cxn>
              <a:cxn ang="246">
                <a:pos x="connsiteX246" y="connsiteY246"/>
              </a:cxn>
              <a:cxn ang="247">
                <a:pos x="connsiteX247" y="connsiteY247"/>
              </a:cxn>
              <a:cxn ang="248">
                <a:pos x="connsiteX248" y="connsiteY248"/>
              </a:cxn>
              <a:cxn ang="249">
                <a:pos x="connsiteX249" y="connsiteY249"/>
              </a:cxn>
              <a:cxn ang="250">
                <a:pos x="connsiteX250" y="connsiteY250"/>
              </a:cxn>
              <a:cxn ang="251">
                <a:pos x="connsiteX251" y="connsiteY251"/>
              </a:cxn>
              <a:cxn ang="252">
                <a:pos x="connsiteX252" y="connsiteY252"/>
              </a:cxn>
              <a:cxn ang="253">
                <a:pos x="connsiteX253" y="connsiteY253"/>
              </a:cxn>
              <a:cxn ang="254">
                <a:pos x="connsiteX254" y="connsiteY254"/>
              </a:cxn>
              <a:cxn ang="255">
                <a:pos x="connsiteX255" y="connsiteY255"/>
              </a:cxn>
              <a:cxn ang="256">
                <a:pos x="connsiteX256" y="connsiteY256"/>
              </a:cxn>
              <a:cxn ang="257">
                <a:pos x="connsiteX257" y="connsiteY257"/>
              </a:cxn>
              <a:cxn ang="258">
                <a:pos x="connsiteX258" y="connsiteY258"/>
              </a:cxn>
              <a:cxn ang="259">
                <a:pos x="connsiteX259" y="connsiteY259"/>
              </a:cxn>
              <a:cxn ang="260">
                <a:pos x="connsiteX260" y="connsiteY260"/>
              </a:cxn>
              <a:cxn ang="261">
                <a:pos x="connsiteX261" y="connsiteY261"/>
              </a:cxn>
              <a:cxn ang="262">
                <a:pos x="connsiteX262" y="connsiteY262"/>
              </a:cxn>
              <a:cxn ang="263">
                <a:pos x="connsiteX263" y="connsiteY263"/>
              </a:cxn>
              <a:cxn ang="264">
                <a:pos x="connsiteX264" y="connsiteY264"/>
              </a:cxn>
              <a:cxn ang="265">
                <a:pos x="connsiteX265" y="connsiteY265"/>
              </a:cxn>
              <a:cxn ang="266">
                <a:pos x="connsiteX266" y="connsiteY266"/>
              </a:cxn>
              <a:cxn ang="267">
                <a:pos x="connsiteX267" y="connsiteY267"/>
              </a:cxn>
              <a:cxn ang="268">
                <a:pos x="connsiteX268" y="connsiteY268"/>
              </a:cxn>
              <a:cxn ang="269">
                <a:pos x="connsiteX269" y="connsiteY269"/>
              </a:cxn>
              <a:cxn ang="270">
                <a:pos x="connsiteX270" y="connsiteY270"/>
              </a:cxn>
              <a:cxn ang="271">
                <a:pos x="connsiteX271" y="connsiteY271"/>
              </a:cxn>
              <a:cxn ang="272">
                <a:pos x="connsiteX272" y="connsiteY272"/>
              </a:cxn>
              <a:cxn ang="273">
                <a:pos x="connsiteX273" y="connsiteY273"/>
              </a:cxn>
              <a:cxn ang="274">
                <a:pos x="connsiteX274" y="connsiteY274"/>
              </a:cxn>
              <a:cxn ang="275">
                <a:pos x="connsiteX275" y="connsiteY275"/>
              </a:cxn>
              <a:cxn ang="276">
                <a:pos x="connsiteX276" y="connsiteY276"/>
              </a:cxn>
              <a:cxn ang="277">
                <a:pos x="connsiteX277" y="connsiteY277"/>
              </a:cxn>
              <a:cxn ang="278">
                <a:pos x="connsiteX278" y="connsiteY278"/>
              </a:cxn>
              <a:cxn ang="279">
                <a:pos x="connsiteX279" y="connsiteY279"/>
              </a:cxn>
              <a:cxn ang="280">
                <a:pos x="connsiteX280" y="connsiteY280"/>
              </a:cxn>
              <a:cxn ang="281">
                <a:pos x="connsiteX281" y="connsiteY281"/>
              </a:cxn>
              <a:cxn ang="282">
                <a:pos x="connsiteX282" y="connsiteY282"/>
              </a:cxn>
              <a:cxn ang="283">
                <a:pos x="connsiteX283" y="connsiteY283"/>
              </a:cxn>
              <a:cxn ang="284">
                <a:pos x="connsiteX284" y="connsiteY284"/>
              </a:cxn>
              <a:cxn ang="285">
                <a:pos x="connsiteX285" y="connsiteY285"/>
              </a:cxn>
              <a:cxn ang="286">
                <a:pos x="connsiteX286" y="connsiteY286"/>
              </a:cxn>
              <a:cxn ang="287">
                <a:pos x="connsiteX287" y="connsiteY287"/>
              </a:cxn>
              <a:cxn ang="288">
                <a:pos x="connsiteX288" y="connsiteY288"/>
              </a:cxn>
              <a:cxn ang="289">
                <a:pos x="connsiteX289" y="connsiteY289"/>
              </a:cxn>
              <a:cxn ang="290">
                <a:pos x="connsiteX290" y="connsiteY290"/>
              </a:cxn>
              <a:cxn ang="291">
                <a:pos x="connsiteX291" y="connsiteY291"/>
              </a:cxn>
              <a:cxn ang="292">
                <a:pos x="connsiteX292" y="connsiteY292"/>
              </a:cxn>
              <a:cxn ang="293">
                <a:pos x="connsiteX293" y="connsiteY293"/>
              </a:cxn>
              <a:cxn ang="294">
                <a:pos x="connsiteX294" y="connsiteY294"/>
              </a:cxn>
              <a:cxn ang="295">
                <a:pos x="connsiteX295" y="connsiteY295"/>
              </a:cxn>
              <a:cxn ang="296">
                <a:pos x="connsiteX296" y="connsiteY296"/>
              </a:cxn>
              <a:cxn ang="297">
                <a:pos x="connsiteX297" y="connsiteY297"/>
              </a:cxn>
              <a:cxn ang="298">
                <a:pos x="connsiteX298" y="connsiteY298"/>
              </a:cxn>
              <a:cxn ang="299">
                <a:pos x="connsiteX299" y="connsiteY299"/>
              </a:cxn>
              <a:cxn ang="300">
                <a:pos x="connsiteX300" y="connsiteY300"/>
              </a:cxn>
              <a:cxn ang="301">
                <a:pos x="connsiteX301" y="connsiteY301"/>
              </a:cxn>
              <a:cxn ang="302">
                <a:pos x="connsiteX302" y="connsiteY302"/>
              </a:cxn>
              <a:cxn ang="303">
                <a:pos x="connsiteX303" y="connsiteY303"/>
              </a:cxn>
              <a:cxn ang="304">
                <a:pos x="connsiteX304" y="connsiteY304"/>
              </a:cxn>
              <a:cxn ang="305">
                <a:pos x="connsiteX305" y="connsiteY305"/>
              </a:cxn>
              <a:cxn ang="306">
                <a:pos x="connsiteX306" y="connsiteY306"/>
              </a:cxn>
              <a:cxn ang="307">
                <a:pos x="connsiteX307" y="connsiteY307"/>
              </a:cxn>
              <a:cxn ang="308">
                <a:pos x="connsiteX308" y="connsiteY308"/>
              </a:cxn>
              <a:cxn ang="309">
                <a:pos x="connsiteX309" y="connsiteY309"/>
              </a:cxn>
              <a:cxn ang="310">
                <a:pos x="connsiteX310" y="connsiteY310"/>
              </a:cxn>
              <a:cxn ang="311">
                <a:pos x="connsiteX311" y="connsiteY311"/>
              </a:cxn>
              <a:cxn ang="312">
                <a:pos x="connsiteX312" y="connsiteY312"/>
              </a:cxn>
              <a:cxn ang="313">
                <a:pos x="connsiteX313" y="connsiteY313"/>
              </a:cxn>
              <a:cxn ang="314">
                <a:pos x="connsiteX314" y="connsiteY314"/>
              </a:cxn>
              <a:cxn ang="315">
                <a:pos x="connsiteX315" y="connsiteY315"/>
              </a:cxn>
              <a:cxn ang="316">
                <a:pos x="connsiteX316" y="connsiteY316"/>
              </a:cxn>
              <a:cxn ang="317">
                <a:pos x="connsiteX317" y="connsiteY317"/>
              </a:cxn>
              <a:cxn ang="318">
                <a:pos x="connsiteX318" y="connsiteY318"/>
              </a:cxn>
              <a:cxn ang="319">
                <a:pos x="connsiteX319" y="connsiteY319"/>
              </a:cxn>
              <a:cxn ang="320">
                <a:pos x="connsiteX320" y="connsiteY320"/>
              </a:cxn>
              <a:cxn ang="321">
                <a:pos x="connsiteX321" y="connsiteY321"/>
              </a:cxn>
              <a:cxn ang="322">
                <a:pos x="connsiteX322" y="connsiteY322"/>
              </a:cxn>
              <a:cxn ang="323">
                <a:pos x="connsiteX323" y="connsiteY323"/>
              </a:cxn>
              <a:cxn ang="324">
                <a:pos x="connsiteX324" y="connsiteY324"/>
              </a:cxn>
              <a:cxn ang="325">
                <a:pos x="connsiteX325" y="connsiteY325"/>
              </a:cxn>
              <a:cxn ang="326">
                <a:pos x="connsiteX326" y="connsiteY326"/>
              </a:cxn>
              <a:cxn ang="327">
                <a:pos x="connsiteX327" y="connsiteY327"/>
              </a:cxn>
              <a:cxn ang="328">
                <a:pos x="connsiteX328" y="connsiteY328"/>
              </a:cxn>
              <a:cxn ang="329">
                <a:pos x="connsiteX329" y="connsiteY329"/>
              </a:cxn>
              <a:cxn ang="330">
                <a:pos x="connsiteX330" y="connsiteY330"/>
              </a:cxn>
              <a:cxn ang="331">
                <a:pos x="connsiteX331" y="connsiteY331"/>
              </a:cxn>
              <a:cxn ang="332">
                <a:pos x="connsiteX332" y="connsiteY332"/>
              </a:cxn>
              <a:cxn ang="333">
                <a:pos x="connsiteX333" y="connsiteY333"/>
              </a:cxn>
              <a:cxn ang="334">
                <a:pos x="connsiteX334" y="connsiteY334"/>
              </a:cxn>
              <a:cxn ang="335">
                <a:pos x="connsiteX335" y="connsiteY335"/>
              </a:cxn>
              <a:cxn ang="336">
                <a:pos x="connsiteX336" y="connsiteY336"/>
              </a:cxn>
              <a:cxn ang="337">
                <a:pos x="connsiteX337" y="connsiteY337"/>
              </a:cxn>
              <a:cxn ang="338">
                <a:pos x="connsiteX338" y="connsiteY338"/>
              </a:cxn>
              <a:cxn ang="339">
                <a:pos x="connsiteX339" y="connsiteY339"/>
              </a:cxn>
              <a:cxn ang="340">
                <a:pos x="connsiteX340" y="connsiteY340"/>
              </a:cxn>
              <a:cxn ang="341">
                <a:pos x="connsiteX341" y="connsiteY341"/>
              </a:cxn>
              <a:cxn ang="342">
                <a:pos x="connsiteX342" y="connsiteY342"/>
              </a:cxn>
              <a:cxn ang="343">
                <a:pos x="connsiteX343" y="connsiteY343"/>
              </a:cxn>
              <a:cxn ang="344">
                <a:pos x="connsiteX344" y="connsiteY344"/>
              </a:cxn>
              <a:cxn ang="345">
                <a:pos x="connsiteX345" y="connsiteY345"/>
              </a:cxn>
              <a:cxn ang="346">
                <a:pos x="connsiteX346" y="connsiteY346"/>
              </a:cxn>
              <a:cxn ang="347">
                <a:pos x="connsiteX347" y="connsiteY347"/>
              </a:cxn>
              <a:cxn ang="348">
                <a:pos x="connsiteX348" y="connsiteY348"/>
              </a:cxn>
              <a:cxn ang="349">
                <a:pos x="connsiteX349" y="connsiteY349"/>
              </a:cxn>
              <a:cxn ang="350">
                <a:pos x="connsiteX350" y="connsiteY350"/>
              </a:cxn>
              <a:cxn ang="351">
                <a:pos x="connsiteX351" y="connsiteY351"/>
              </a:cxn>
              <a:cxn ang="352">
                <a:pos x="connsiteX352" y="connsiteY352"/>
              </a:cxn>
              <a:cxn ang="353">
                <a:pos x="connsiteX353" y="connsiteY353"/>
              </a:cxn>
              <a:cxn ang="354">
                <a:pos x="connsiteX354" y="connsiteY354"/>
              </a:cxn>
              <a:cxn ang="355">
                <a:pos x="connsiteX355" y="connsiteY355"/>
              </a:cxn>
              <a:cxn ang="356">
                <a:pos x="connsiteX356" y="connsiteY356"/>
              </a:cxn>
              <a:cxn ang="357">
                <a:pos x="connsiteX357" y="connsiteY357"/>
              </a:cxn>
              <a:cxn ang="358">
                <a:pos x="connsiteX358" y="connsiteY358"/>
              </a:cxn>
              <a:cxn ang="359">
                <a:pos x="connsiteX359" y="connsiteY359"/>
              </a:cxn>
              <a:cxn ang="360">
                <a:pos x="connsiteX360" y="connsiteY360"/>
              </a:cxn>
              <a:cxn ang="361">
                <a:pos x="connsiteX361" y="connsiteY361"/>
              </a:cxn>
              <a:cxn ang="362">
                <a:pos x="connsiteX362" y="connsiteY362"/>
              </a:cxn>
              <a:cxn ang="363">
                <a:pos x="connsiteX363" y="connsiteY363"/>
              </a:cxn>
              <a:cxn ang="364">
                <a:pos x="connsiteX364" y="connsiteY364"/>
              </a:cxn>
              <a:cxn ang="365">
                <a:pos x="connsiteX365" y="connsiteY365"/>
              </a:cxn>
              <a:cxn ang="366">
                <a:pos x="connsiteX366" y="connsiteY366"/>
              </a:cxn>
              <a:cxn ang="367">
                <a:pos x="connsiteX367" y="connsiteY367"/>
              </a:cxn>
              <a:cxn ang="368">
                <a:pos x="connsiteX368" y="connsiteY368"/>
              </a:cxn>
              <a:cxn ang="369">
                <a:pos x="connsiteX369" y="connsiteY369"/>
              </a:cxn>
              <a:cxn ang="370">
                <a:pos x="connsiteX370" y="connsiteY370"/>
              </a:cxn>
              <a:cxn ang="371">
                <a:pos x="connsiteX371" y="connsiteY371"/>
              </a:cxn>
              <a:cxn ang="372">
                <a:pos x="connsiteX372" y="connsiteY372"/>
              </a:cxn>
              <a:cxn ang="373">
                <a:pos x="connsiteX373" y="connsiteY373"/>
              </a:cxn>
              <a:cxn ang="374">
                <a:pos x="connsiteX374" y="connsiteY374"/>
              </a:cxn>
              <a:cxn ang="375">
                <a:pos x="connsiteX375" y="connsiteY375"/>
              </a:cxn>
              <a:cxn ang="376">
                <a:pos x="connsiteX376" y="connsiteY376"/>
              </a:cxn>
              <a:cxn ang="377">
                <a:pos x="connsiteX377" y="connsiteY377"/>
              </a:cxn>
              <a:cxn ang="378">
                <a:pos x="connsiteX378" y="connsiteY378"/>
              </a:cxn>
              <a:cxn ang="379">
                <a:pos x="connsiteX379" y="connsiteY379"/>
              </a:cxn>
              <a:cxn ang="380">
                <a:pos x="connsiteX380" y="connsiteY380"/>
              </a:cxn>
              <a:cxn ang="381">
                <a:pos x="connsiteX381" y="connsiteY381"/>
              </a:cxn>
              <a:cxn ang="382">
                <a:pos x="connsiteX382" y="connsiteY382"/>
              </a:cxn>
              <a:cxn ang="383">
                <a:pos x="connsiteX383" y="connsiteY383"/>
              </a:cxn>
              <a:cxn ang="384">
                <a:pos x="connsiteX384" y="connsiteY384"/>
              </a:cxn>
              <a:cxn ang="385">
                <a:pos x="connsiteX385" y="connsiteY385"/>
              </a:cxn>
              <a:cxn ang="386">
                <a:pos x="connsiteX386" y="connsiteY386"/>
              </a:cxn>
              <a:cxn ang="387">
                <a:pos x="connsiteX387" y="connsiteY387"/>
              </a:cxn>
              <a:cxn ang="388">
                <a:pos x="connsiteX388" y="connsiteY388"/>
              </a:cxn>
              <a:cxn ang="389">
                <a:pos x="connsiteX389" y="connsiteY389"/>
              </a:cxn>
              <a:cxn ang="390">
                <a:pos x="connsiteX390" y="connsiteY390"/>
              </a:cxn>
              <a:cxn ang="391">
                <a:pos x="connsiteX391" y="connsiteY391"/>
              </a:cxn>
              <a:cxn ang="392">
                <a:pos x="connsiteX392" y="connsiteY392"/>
              </a:cxn>
              <a:cxn ang="393">
                <a:pos x="connsiteX393" y="connsiteY393"/>
              </a:cxn>
              <a:cxn ang="394">
                <a:pos x="connsiteX394" y="connsiteY394"/>
              </a:cxn>
              <a:cxn ang="395">
                <a:pos x="connsiteX395" y="connsiteY395"/>
              </a:cxn>
              <a:cxn ang="396">
                <a:pos x="connsiteX396" y="connsiteY396"/>
              </a:cxn>
              <a:cxn ang="397">
                <a:pos x="connsiteX397" y="connsiteY397"/>
              </a:cxn>
              <a:cxn ang="398">
                <a:pos x="connsiteX398" y="connsiteY398"/>
              </a:cxn>
              <a:cxn ang="399">
                <a:pos x="connsiteX399" y="connsiteY399"/>
              </a:cxn>
            </a:cxnLst>
            <a:rect l="l" t="t" r="r" b="b"/>
            <a:pathLst>
              <a:path w="806450" h="1339850">
                <a:moveTo>
                  <a:pt x="438150" y="558800"/>
                </a:moveTo>
                <a:lnTo>
                  <a:pt x="438150" y="558800"/>
                </a:lnTo>
                <a:lnTo>
                  <a:pt x="438150" y="558800"/>
                </a:lnTo>
                <a:lnTo>
                  <a:pt x="438150" y="565150"/>
                </a:lnTo>
                <a:lnTo>
                  <a:pt x="438150" y="565150"/>
                </a:lnTo>
                <a:lnTo>
                  <a:pt x="438150" y="565150"/>
                </a:lnTo>
                <a:lnTo>
                  <a:pt x="438150" y="565150"/>
                </a:lnTo>
                <a:lnTo>
                  <a:pt x="438150" y="565150"/>
                </a:lnTo>
                <a:lnTo>
                  <a:pt x="438150" y="565150"/>
                </a:lnTo>
                <a:lnTo>
                  <a:pt x="444500" y="552450"/>
                </a:lnTo>
                <a:lnTo>
                  <a:pt x="450850" y="539750"/>
                </a:lnTo>
                <a:lnTo>
                  <a:pt x="450850" y="533400"/>
                </a:lnTo>
                <a:lnTo>
                  <a:pt x="457200" y="520700"/>
                </a:lnTo>
                <a:lnTo>
                  <a:pt x="463550" y="514350"/>
                </a:lnTo>
                <a:lnTo>
                  <a:pt x="463550" y="501650"/>
                </a:lnTo>
                <a:lnTo>
                  <a:pt x="469900" y="495300"/>
                </a:lnTo>
                <a:lnTo>
                  <a:pt x="476250" y="482600"/>
                </a:lnTo>
                <a:lnTo>
                  <a:pt x="488950" y="495300"/>
                </a:lnTo>
                <a:lnTo>
                  <a:pt x="501650" y="508000"/>
                </a:lnTo>
                <a:lnTo>
                  <a:pt x="514350" y="520700"/>
                </a:lnTo>
                <a:lnTo>
                  <a:pt x="533400" y="533400"/>
                </a:lnTo>
                <a:lnTo>
                  <a:pt x="546100" y="546100"/>
                </a:lnTo>
                <a:lnTo>
                  <a:pt x="565150" y="558800"/>
                </a:lnTo>
                <a:lnTo>
                  <a:pt x="584200" y="571500"/>
                </a:lnTo>
                <a:lnTo>
                  <a:pt x="603250" y="584200"/>
                </a:lnTo>
                <a:lnTo>
                  <a:pt x="615950" y="590550"/>
                </a:lnTo>
                <a:lnTo>
                  <a:pt x="635000" y="603250"/>
                </a:lnTo>
                <a:lnTo>
                  <a:pt x="654050" y="609600"/>
                </a:lnTo>
                <a:lnTo>
                  <a:pt x="673100" y="615950"/>
                </a:lnTo>
                <a:lnTo>
                  <a:pt x="692150" y="622300"/>
                </a:lnTo>
                <a:lnTo>
                  <a:pt x="711200" y="628650"/>
                </a:lnTo>
                <a:lnTo>
                  <a:pt x="730250" y="635000"/>
                </a:lnTo>
                <a:lnTo>
                  <a:pt x="749300" y="635000"/>
                </a:lnTo>
                <a:lnTo>
                  <a:pt x="755650" y="635000"/>
                </a:lnTo>
                <a:lnTo>
                  <a:pt x="762000" y="635000"/>
                </a:lnTo>
                <a:lnTo>
                  <a:pt x="768350" y="628650"/>
                </a:lnTo>
                <a:lnTo>
                  <a:pt x="774700" y="615950"/>
                </a:lnTo>
                <a:lnTo>
                  <a:pt x="774700" y="609600"/>
                </a:lnTo>
                <a:lnTo>
                  <a:pt x="768350" y="603250"/>
                </a:lnTo>
                <a:lnTo>
                  <a:pt x="762000" y="596900"/>
                </a:lnTo>
                <a:lnTo>
                  <a:pt x="755650" y="590550"/>
                </a:lnTo>
                <a:lnTo>
                  <a:pt x="736600" y="590550"/>
                </a:lnTo>
                <a:lnTo>
                  <a:pt x="717550" y="584200"/>
                </a:lnTo>
                <a:lnTo>
                  <a:pt x="698500" y="584200"/>
                </a:lnTo>
                <a:lnTo>
                  <a:pt x="685800" y="577850"/>
                </a:lnTo>
                <a:lnTo>
                  <a:pt x="666750" y="571500"/>
                </a:lnTo>
                <a:lnTo>
                  <a:pt x="647700" y="565150"/>
                </a:lnTo>
                <a:lnTo>
                  <a:pt x="628650" y="558800"/>
                </a:lnTo>
                <a:lnTo>
                  <a:pt x="609600" y="546100"/>
                </a:lnTo>
                <a:lnTo>
                  <a:pt x="590550" y="539750"/>
                </a:lnTo>
                <a:lnTo>
                  <a:pt x="577850" y="527050"/>
                </a:lnTo>
                <a:lnTo>
                  <a:pt x="558800" y="520700"/>
                </a:lnTo>
                <a:lnTo>
                  <a:pt x="539750" y="508000"/>
                </a:lnTo>
                <a:lnTo>
                  <a:pt x="527050" y="495300"/>
                </a:lnTo>
                <a:lnTo>
                  <a:pt x="514350" y="488950"/>
                </a:lnTo>
                <a:lnTo>
                  <a:pt x="495300" y="476250"/>
                </a:lnTo>
                <a:lnTo>
                  <a:pt x="482600" y="463550"/>
                </a:lnTo>
                <a:lnTo>
                  <a:pt x="488950" y="444500"/>
                </a:lnTo>
                <a:lnTo>
                  <a:pt x="495300" y="431800"/>
                </a:lnTo>
                <a:lnTo>
                  <a:pt x="501650" y="419100"/>
                </a:lnTo>
                <a:lnTo>
                  <a:pt x="508000" y="400050"/>
                </a:lnTo>
                <a:lnTo>
                  <a:pt x="520700" y="400050"/>
                </a:lnTo>
                <a:lnTo>
                  <a:pt x="539750" y="393700"/>
                </a:lnTo>
                <a:lnTo>
                  <a:pt x="552450" y="387350"/>
                </a:lnTo>
                <a:lnTo>
                  <a:pt x="571500" y="387350"/>
                </a:lnTo>
                <a:lnTo>
                  <a:pt x="584200" y="381000"/>
                </a:lnTo>
                <a:lnTo>
                  <a:pt x="596900" y="374650"/>
                </a:lnTo>
                <a:lnTo>
                  <a:pt x="603250" y="374650"/>
                </a:lnTo>
                <a:lnTo>
                  <a:pt x="609600" y="374650"/>
                </a:lnTo>
                <a:lnTo>
                  <a:pt x="622300" y="368300"/>
                </a:lnTo>
                <a:lnTo>
                  <a:pt x="641350" y="361950"/>
                </a:lnTo>
                <a:lnTo>
                  <a:pt x="654050" y="361950"/>
                </a:lnTo>
                <a:lnTo>
                  <a:pt x="666750" y="355600"/>
                </a:lnTo>
                <a:lnTo>
                  <a:pt x="685800" y="342900"/>
                </a:lnTo>
                <a:lnTo>
                  <a:pt x="698500" y="336550"/>
                </a:lnTo>
                <a:lnTo>
                  <a:pt x="711200" y="330200"/>
                </a:lnTo>
                <a:lnTo>
                  <a:pt x="723900" y="317500"/>
                </a:lnTo>
                <a:lnTo>
                  <a:pt x="736600" y="311150"/>
                </a:lnTo>
                <a:lnTo>
                  <a:pt x="749300" y="298450"/>
                </a:lnTo>
                <a:lnTo>
                  <a:pt x="762000" y="285750"/>
                </a:lnTo>
                <a:lnTo>
                  <a:pt x="768350" y="273050"/>
                </a:lnTo>
                <a:lnTo>
                  <a:pt x="781050" y="260350"/>
                </a:lnTo>
                <a:lnTo>
                  <a:pt x="787400" y="247650"/>
                </a:lnTo>
                <a:lnTo>
                  <a:pt x="793750" y="234950"/>
                </a:lnTo>
                <a:lnTo>
                  <a:pt x="800100" y="215900"/>
                </a:lnTo>
                <a:lnTo>
                  <a:pt x="800100" y="209550"/>
                </a:lnTo>
                <a:lnTo>
                  <a:pt x="806450" y="203200"/>
                </a:lnTo>
                <a:lnTo>
                  <a:pt x="800100" y="196850"/>
                </a:lnTo>
                <a:lnTo>
                  <a:pt x="793750" y="190500"/>
                </a:lnTo>
                <a:lnTo>
                  <a:pt x="787400" y="190500"/>
                </a:lnTo>
                <a:lnTo>
                  <a:pt x="781050" y="190500"/>
                </a:lnTo>
                <a:lnTo>
                  <a:pt x="774700" y="190500"/>
                </a:lnTo>
                <a:lnTo>
                  <a:pt x="768350" y="196850"/>
                </a:lnTo>
                <a:lnTo>
                  <a:pt x="768350" y="196850"/>
                </a:lnTo>
                <a:lnTo>
                  <a:pt x="762000" y="196850"/>
                </a:lnTo>
                <a:lnTo>
                  <a:pt x="755650" y="203200"/>
                </a:lnTo>
                <a:lnTo>
                  <a:pt x="755650" y="203200"/>
                </a:lnTo>
                <a:lnTo>
                  <a:pt x="749300" y="215900"/>
                </a:lnTo>
                <a:lnTo>
                  <a:pt x="736600" y="228600"/>
                </a:lnTo>
                <a:lnTo>
                  <a:pt x="723900" y="241300"/>
                </a:lnTo>
                <a:lnTo>
                  <a:pt x="711200" y="254000"/>
                </a:lnTo>
                <a:lnTo>
                  <a:pt x="698500" y="266700"/>
                </a:lnTo>
                <a:lnTo>
                  <a:pt x="685800" y="279400"/>
                </a:lnTo>
                <a:lnTo>
                  <a:pt x="666750" y="292100"/>
                </a:lnTo>
                <a:lnTo>
                  <a:pt x="654050" y="304800"/>
                </a:lnTo>
                <a:lnTo>
                  <a:pt x="635000" y="317500"/>
                </a:lnTo>
                <a:lnTo>
                  <a:pt x="615950" y="323850"/>
                </a:lnTo>
                <a:lnTo>
                  <a:pt x="596900" y="336550"/>
                </a:lnTo>
                <a:lnTo>
                  <a:pt x="584200" y="349250"/>
                </a:lnTo>
                <a:lnTo>
                  <a:pt x="565150" y="355600"/>
                </a:lnTo>
                <a:lnTo>
                  <a:pt x="546100" y="368300"/>
                </a:lnTo>
                <a:lnTo>
                  <a:pt x="533400" y="374650"/>
                </a:lnTo>
                <a:lnTo>
                  <a:pt x="520700" y="381000"/>
                </a:lnTo>
                <a:lnTo>
                  <a:pt x="527050" y="374650"/>
                </a:lnTo>
                <a:lnTo>
                  <a:pt x="527050" y="361950"/>
                </a:lnTo>
                <a:lnTo>
                  <a:pt x="533400" y="355600"/>
                </a:lnTo>
                <a:lnTo>
                  <a:pt x="539750" y="342900"/>
                </a:lnTo>
                <a:lnTo>
                  <a:pt x="558800" y="304800"/>
                </a:lnTo>
                <a:lnTo>
                  <a:pt x="577850" y="266700"/>
                </a:lnTo>
                <a:lnTo>
                  <a:pt x="603250" y="222250"/>
                </a:lnTo>
                <a:lnTo>
                  <a:pt x="622300" y="184150"/>
                </a:lnTo>
                <a:lnTo>
                  <a:pt x="628650" y="139700"/>
                </a:lnTo>
                <a:lnTo>
                  <a:pt x="635000" y="95250"/>
                </a:lnTo>
                <a:lnTo>
                  <a:pt x="622300" y="57150"/>
                </a:lnTo>
                <a:lnTo>
                  <a:pt x="596900" y="12700"/>
                </a:lnTo>
                <a:lnTo>
                  <a:pt x="596900" y="12700"/>
                </a:lnTo>
                <a:lnTo>
                  <a:pt x="590550" y="6350"/>
                </a:lnTo>
                <a:lnTo>
                  <a:pt x="590550" y="6350"/>
                </a:lnTo>
                <a:lnTo>
                  <a:pt x="584200" y="0"/>
                </a:lnTo>
                <a:lnTo>
                  <a:pt x="577850" y="0"/>
                </a:lnTo>
                <a:lnTo>
                  <a:pt x="577850" y="0"/>
                </a:lnTo>
                <a:lnTo>
                  <a:pt x="571500" y="0"/>
                </a:lnTo>
                <a:lnTo>
                  <a:pt x="565150" y="0"/>
                </a:lnTo>
                <a:lnTo>
                  <a:pt x="558800" y="6350"/>
                </a:lnTo>
                <a:lnTo>
                  <a:pt x="552450" y="12700"/>
                </a:lnTo>
                <a:lnTo>
                  <a:pt x="546100" y="25400"/>
                </a:lnTo>
                <a:lnTo>
                  <a:pt x="552450" y="31750"/>
                </a:lnTo>
                <a:lnTo>
                  <a:pt x="546100" y="38100"/>
                </a:lnTo>
                <a:lnTo>
                  <a:pt x="552450" y="57150"/>
                </a:lnTo>
                <a:lnTo>
                  <a:pt x="558800" y="76200"/>
                </a:lnTo>
                <a:lnTo>
                  <a:pt x="565150" y="95250"/>
                </a:lnTo>
                <a:lnTo>
                  <a:pt x="571500" y="114300"/>
                </a:lnTo>
                <a:lnTo>
                  <a:pt x="565150" y="139700"/>
                </a:lnTo>
                <a:lnTo>
                  <a:pt x="558800" y="158750"/>
                </a:lnTo>
                <a:lnTo>
                  <a:pt x="552450" y="184150"/>
                </a:lnTo>
                <a:lnTo>
                  <a:pt x="539750" y="209550"/>
                </a:lnTo>
                <a:lnTo>
                  <a:pt x="533400" y="228600"/>
                </a:lnTo>
                <a:lnTo>
                  <a:pt x="527050" y="254000"/>
                </a:lnTo>
                <a:lnTo>
                  <a:pt x="514350" y="273050"/>
                </a:lnTo>
                <a:lnTo>
                  <a:pt x="508000" y="298450"/>
                </a:lnTo>
                <a:lnTo>
                  <a:pt x="508000" y="292100"/>
                </a:lnTo>
                <a:lnTo>
                  <a:pt x="508000" y="292100"/>
                </a:lnTo>
                <a:lnTo>
                  <a:pt x="501650" y="292100"/>
                </a:lnTo>
                <a:lnTo>
                  <a:pt x="501650" y="292100"/>
                </a:lnTo>
                <a:lnTo>
                  <a:pt x="495300" y="285750"/>
                </a:lnTo>
                <a:lnTo>
                  <a:pt x="488950" y="279400"/>
                </a:lnTo>
                <a:lnTo>
                  <a:pt x="476250" y="273050"/>
                </a:lnTo>
                <a:lnTo>
                  <a:pt x="463550" y="260350"/>
                </a:lnTo>
                <a:lnTo>
                  <a:pt x="457200" y="254000"/>
                </a:lnTo>
                <a:lnTo>
                  <a:pt x="438150" y="241300"/>
                </a:lnTo>
                <a:lnTo>
                  <a:pt x="425450" y="228600"/>
                </a:lnTo>
                <a:lnTo>
                  <a:pt x="412750" y="215900"/>
                </a:lnTo>
                <a:lnTo>
                  <a:pt x="400050" y="196850"/>
                </a:lnTo>
                <a:lnTo>
                  <a:pt x="387350" y="184150"/>
                </a:lnTo>
                <a:lnTo>
                  <a:pt x="374650" y="171450"/>
                </a:lnTo>
                <a:lnTo>
                  <a:pt x="361950" y="152400"/>
                </a:lnTo>
                <a:lnTo>
                  <a:pt x="349250" y="139700"/>
                </a:lnTo>
                <a:lnTo>
                  <a:pt x="342900" y="127000"/>
                </a:lnTo>
                <a:lnTo>
                  <a:pt x="330200" y="114300"/>
                </a:lnTo>
                <a:lnTo>
                  <a:pt x="323850" y="101600"/>
                </a:lnTo>
                <a:lnTo>
                  <a:pt x="317500" y="95250"/>
                </a:lnTo>
                <a:lnTo>
                  <a:pt x="311150" y="95250"/>
                </a:lnTo>
                <a:lnTo>
                  <a:pt x="304800" y="95250"/>
                </a:lnTo>
                <a:lnTo>
                  <a:pt x="298450" y="95250"/>
                </a:lnTo>
                <a:lnTo>
                  <a:pt x="292100" y="101600"/>
                </a:lnTo>
                <a:lnTo>
                  <a:pt x="292100" y="107950"/>
                </a:lnTo>
                <a:lnTo>
                  <a:pt x="292100" y="114300"/>
                </a:lnTo>
                <a:lnTo>
                  <a:pt x="292100" y="120650"/>
                </a:lnTo>
                <a:lnTo>
                  <a:pt x="292100" y="120650"/>
                </a:lnTo>
                <a:lnTo>
                  <a:pt x="304800" y="133350"/>
                </a:lnTo>
                <a:lnTo>
                  <a:pt x="311150" y="152400"/>
                </a:lnTo>
                <a:lnTo>
                  <a:pt x="317500" y="165100"/>
                </a:lnTo>
                <a:lnTo>
                  <a:pt x="330200" y="177800"/>
                </a:lnTo>
                <a:lnTo>
                  <a:pt x="342900" y="190500"/>
                </a:lnTo>
                <a:lnTo>
                  <a:pt x="355600" y="203200"/>
                </a:lnTo>
                <a:lnTo>
                  <a:pt x="368300" y="215900"/>
                </a:lnTo>
                <a:lnTo>
                  <a:pt x="381000" y="228600"/>
                </a:lnTo>
                <a:lnTo>
                  <a:pt x="393700" y="241300"/>
                </a:lnTo>
                <a:lnTo>
                  <a:pt x="412750" y="254000"/>
                </a:lnTo>
                <a:lnTo>
                  <a:pt x="425450" y="266700"/>
                </a:lnTo>
                <a:lnTo>
                  <a:pt x="444500" y="273050"/>
                </a:lnTo>
                <a:lnTo>
                  <a:pt x="457200" y="285750"/>
                </a:lnTo>
                <a:lnTo>
                  <a:pt x="469900" y="292100"/>
                </a:lnTo>
                <a:lnTo>
                  <a:pt x="488950" y="304800"/>
                </a:lnTo>
                <a:lnTo>
                  <a:pt x="501650" y="311150"/>
                </a:lnTo>
                <a:lnTo>
                  <a:pt x="495300" y="336550"/>
                </a:lnTo>
                <a:lnTo>
                  <a:pt x="482600" y="361950"/>
                </a:lnTo>
                <a:lnTo>
                  <a:pt x="469900" y="387350"/>
                </a:lnTo>
                <a:lnTo>
                  <a:pt x="463550" y="412750"/>
                </a:lnTo>
                <a:lnTo>
                  <a:pt x="457200" y="438150"/>
                </a:lnTo>
                <a:lnTo>
                  <a:pt x="444500" y="463550"/>
                </a:lnTo>
                <a:lnTo>
                  <a:pt x="438150" y="488950"/>
                </a:lnTo>
                <a:lnTo>
                  <a:pt x="431800" y="520700"/>
                </a:lnTo>
                <a:lnTo>
                  <a:pt x="431800" y="533400"/>
                </a:lnTo>
                <a:lnTo>
                  <a:pt x="425450" y="539750"/>
                </a:lnTo>
                <a:lnTo>
                  <a:pt x="425450" y="558800"/>
                </a:lnTo>
                <a:lnTo>
                  <a:pt x="425450" y="571500"/>
                </a:lnTo>
                <a:lnTo>
                  <a:pt x="425450" y="571500"/>
                </a:lnTo>
                <a:lnTo>
                  <a:pt x="425450" y="571500"/>
                </a:lnTo>
                <a:lnTo>
                  <a:pt x="425450" y="571500"/>
                </a:lnTo>
                <a:lnTo>
                  <a:pt x="425450" y="571500"/>
                </a:lnTo>
                <a:lnTo>
                  <a:pt x="425450" y="596900"/>
                </a:lnTo>
                <a:lnTo>
                  <a:pt x="431800" y="628650"/>
                </a:lnTo>
                <a:lnTo>
                  <a:pt x="431800" y="660400"/>
                </a:lnTo>
                <a:lnTo>
                  <a:pt x="431800" y="685800"/>
                </a:lnTo>
                <a:lnTo>
                  <a:pt x="425450" y="673100"/>
                </a:lnTo>
                <a:lnTo>
                  <a:pt x="412750" y="654050"/>
                </a:lnTo>
                <a:lnTo>
                  <a:pt x="400050" y="635000"/>
                </a:lnTo>
                <a:lnTo>
                  <a:pt x="393700" y="622300"/>
                </a:lnTo>
                <a:lnTo>
                  <a:pt x="381000" y="609600"/>
                </a:lnTo>
                <a:lnTo>
                  <a:pt x="368300" y="590550"/>
                </a:lnTo>
                <a:lnTo>
                  <a:pt x="355600" y="577850"/>
                </a:lnTo>
                <a:lnTo>
                  <a:pt x="342900" y="571500"/>
                </a:lnTo>
                <a:lnTo>
                  <a:pt x="330200" y="558800"/>
                </a:lnTo>
                <a:lnTo>
                  <a:pt x="317500" y="546100"/>
                </a:lnTo>
                <a:lnTo>
                  <a:pt x="304800" y="533400"/>
                </a:lnTo>
                <a:lnTo>
                  <a:pt x="292100" y="520700"/>
                </a:lnTo>
                <a:lnTo>
                  <a:pt x="273050" y="514350"/>
                </a:lnTo>
                <a:lnTo>
                  <a:pt x="260350" y="501650"/>
                </a:lnTo>
                <a:lnTo>
                  <a:pt x="247650" y="488950"/>
                </a:lnTo>
                <a:lnTo>
                  <a:pt x="234950" y="476250"/>
                </a:lnTo>
                <a:lnTo>
                  <a:pt x="228600" y="444500"/>
                </a:lnTo>
                <a:lnTo>
                  <a:pt x="222250" y="400050"/>
                </a:lnTo>
                <a:lnTo>
                  <a:pt x="222250" y="361950"/>
                </a:lnTo>
                <a:lnTo>
                  <a:pt x="222250" y="317500"/>
                </a:lnTo>
                <a:lnTo>
                  <a:pt x="228600" y="273050"/>
                </a:lnTo>
                <a:lnTo>
                  <a:pt x="234950" y="228600"/>
                </a:lnTo>
                <a:lnTo>
                  <a:pt x="241300" y="190500"/>
                </a:lnTo>
                <a:lnTo>
                  <a:pt x="247650" y="152400"/>
                </a:lnTo>
                <a:lnTo>
                  <a:pt x="254000" y="139700"/>
                </a:lnTo>
                <a:lnTo>
                  <a:pt x="260350" y="127000"/>
                </a:lnTo>
                <a:lnTo>
                  <a:pt x="266700" y="114300"/>
                </a:lnTo>
                <a:lnTo>
                  <a:pt x="273050" y="101600"/>
                </a:lnTo>
                <a:lnTo>
                  <a:pt x="279400" y="88900"/>
                </a:lnTo>
                <a:lnTo>
                  <a:pt x="285750" y="69850"/>
                </a:lnTo>
                <a:lnTo>
                  <a:pt x="285750" y="57150"/>
                </a:lnTo>
                <a:lnTo>
                  <a:pt x="285750" y="44450"/>
                </a:lnTo>
                <a:lnTo>
                  <a:pt x="285750" y="31750"/>
                </a:lnTo>
                <a:lnTo>
                  <a:pt x="285750" y="25400"/>
                </a:lnTo>
                <a:lnTo>
                  <a:pt x="279400" y="19050"/>
                </a:lnTo>
                <a:lnTo>
                  <a:pt x="273050" y="12700"/>
                </a:lnTo>
                <a:lnTo>
                  <a:pt x="266700" y="12700"/>
                </a:lnTo>
                <a:lnTo>
                  <a:pt x="260350" y="12700"/>
                </a:lnTo>
                <a:lnTo>
                  <a:pt x="254000" y="19050"/>
                </a:lnTo>
                <a:lnTo>
                  <a:pt x="247650" y="19050"/>
                </a:lnTo>
                <a:lnTo>
                  <a:pt x="247650" y="25400"/>
                </a:lnTo>
                <a:lnTo>
                  <a:pt x="241300" y="31750"/>
                </a:lnTo>
                <a:lnTo>
                  <a:pt x="241300" y="31750"/>
                </a:lnTo>
                <a:lnTo>
                  <a:pt x="234950" y="31750"/>
                </a:lnTo>
                <a:lnTo>
                  <a:pt x="222250" y="76200"/>
                </a:lnTo>
                <a:lnTo>
                  <a:pt x="209550" y="133350"/>
                </a:lnTo>
                <a:lnTo>
                  <a:pt x="196850" y="184150"/>
                </a:lnTo>
                <a:lnTo>
                  <a:pt x="190500" y="241300"/>
                </a:lnTo>
                <a:lnTo>
                  <a:pt x="190500" y="298450"/>
                </a:lnTo>
                <a:lnTo>
                  <a:pt x="190500" y="355600"/>
                </a:lnTo>
                <a:lnTo>
                  <a:pt x="196850" y="412750"/>
                </a:lnTo>
                <a:lnTo>
                  <a:pt x="209550" y="457200"/>
                </a:lnTo>
                <a:lnTo>
                  <a:pt x="196850" y="450850"/>
                </a:lnTo>
                <a:lnTo>
                  <a:pt x="184150" y="438150"/>
                </a:lnTo>
                <a:lnTo>
                  <a:pt x="171450" y="425450"/>
                </a:lnTo>
                <a:lnTo>
                  <a:pt x="152400" y="412750"/>
                </a:lnTo>
                <a:lnTo>
                  <a:pt x="139700" y="400050"/>
                </a:lnTo>
                <a:lnTo>
                  <a:pt x="127000" y="387350"/>
                </a:lnTo>
                <a:lnTo>
                  <a:pt x="114300" y="374650"/>
                </a:lnTo>
                <a:lnTo>
                  <a:pt x="101600" y="361950"/>
                </a:lnTo>
                <a:lnTo>
                  <a:pt x="95250" y="349250"/>
                </a:lnTo>
                <a:lnTo>
                  <a:pt x="82550" y="330200"/>
                </a:lnTo>
                <a:lnTo>
                  <a:pt x="76200" y="317500"/>
                </a:lnTo>
                <a:lnTo>
                  <a:pt x="69850" y="298450"/>
                </a:lnTo>
                <a:lnTo>
                  <a:pt x="63500" y="285750"/>
                </a:lnTo>
                <a:lnTo>
                  <a:pt x="57150" y="266700"/>
                </a:lnTo>
                <a:lnTo>
                  <a:pt x="50800" y="254000"/>
                </a:lnTo>
                <a:lnTo>
                  <a:pt x="44450" y="241300"/>
                </a:lnTo>
                <a:lnTo>
                  <a:pt x="44450" y="234950"/>
                </a:lnTo>
                <a:lnTo>
                  <a:pt x="38100" y="228600"/>
                </a:lnTo>
                <a:lnTo>
                  <a:pt x="38100" y="228600"/>
                </a:lnTo>
                <a:lnTo>
                  <a:pt x="31750" y="222250"/>
                </a:lnTo>
                <a:lnTo>
                  <a:pt x="25400" y="222250"/>
                </a:lnTo>
                <a:lnTo>
                  <a:pt x="25400" y="222250"/>
                </a:lnTo>
                <a:lnTo>
                  <a:pt x="19050" y="222250"/>
                </a:lnTo>
                <a:lnTo>
                  <a:pt x="12700" y="222250"/>
                </a:lnTo>
                <a:lnTo>
                  <a:pt x="6350" y="228600"/>
                </a:lnTo>
                <a:lnTo>
                  <a:pt x="0" y="234950"/>
                </a:lnTo>
                <a:lnTo>
                  <a:pt x="0" y="241300"/>
                </a:lnTo>
                <a:lnTo>
                  <a:pt x="0" y="254000"/>
                </a:lnTo>
                <a:lnTo>
                  <a:pt x="6350" y="247650"/>
                </a:lnTo>
                <a:lnTo>
                  <a:pt x="0" y="260350"/>
                </a:lnTo>
                <a:lnTo>
                  <a:pt x="0" y="273050"/>
                </a:lnTo>
                <a:lnTo>
                  <a:pt x="0" y="285750"/>
                </a:lnTo>
                <a:lnTo>
                  <a:pt x="6350" y="298450"/>
                </a:lnTo>
                <a:lnTo>
                  <a:pt x="12700" y="311150"/>
                </a:lnTo>
                <a:lnTo>
                  <a:pt x="19050" y="323850"/>
                </a:lnTo>
                <a:lnTo>
                  <a:pt x="31750" y="336550"/>
                </a:lnTo>
                <a:lnTo>
                  <a:pt x="38100" y="349250"/>
                </a:lnTo>
                <a:lnTo>
                  <a:pt x="44450" y="368300"/>
                </a:lnTo>
                <a:lnTo>
                  <a:pt x="57150" y="381000"/>
                </a:lnTo>
                <a:lnTo>
                  <a:pt x="69850" y="393700"/>
                </a:lnTo>
                <a:lnTo>
                  <a:pt x="82550" y="412750"/>
                </a:lnTo>
                <a:lnTo>
                  <a:pt x="88900" y="425450"/>
                </a:lnTo>
                <a:lnTo>
                  <a:pt x="101600" y="438150"/>
                </a:lnTo>
                <a:lnTo>
                  <a:pt x="120650" y="450850"/>
                </a:lnTo>
                <a:lnTo>
                  <a:pt x="133350" y="463550"/>
                </a:lnTo>
                <a:lnTo>
                  <a:pt x="146050" y="476250"/>
                </a:lnTo>
                <a:lnTo>
                  <a:pt x="158750" y="482600"/>
                </a:lnTo>
                <a:lnTo>
                  <a:pt x="177800" y="495300"/>
                </a:lnTo>
                <a:lnTo>
                  <a:pt x="190500" y="508000"/>
                </a:lnTo>
                <a:lnTo>
                  <a:pt x="203200" y="514350"/>
                </a:lnTo>
                <a:lnTo>
                  <a:pt x="222250" y="527050"/>
                </a:lnTo>
                <a:lnTo>
                  <a:pt x="234950" y="539750"/>
                </a:lnTo>
                <a:lnTo>
                  <a:pt x="254000" y="546100"/>
                </a:lnTo>
                <a:lnTo>
                  <a:pt x="234950" y="552450"/>
                </a:lnTo>
                <a:lnTo>
                  <a:pt x="222250" y="558800"/>
                </a:lnTo>
                <a:lnTo>
                  <a:pt x="209550" y="558800"/>
                </a:lnTo>
                <a:lnTo>
                  <a:pt x="196850" y="558800"/>
                </a:lnTo>
                <a:lnTo>
                  <a:pt x="184150" y="558800"/>
                </a:lnTo>
                <a:lnTo>
                  <a:pt x="171450" y="558800"/>
                </a:lnTo>
                <a:lnTo>
                  <a:pt x="152400" y="558800"/>
                </a:lnTo>
                <a:lnTo>
                  <a:pt x="139700" y="558800"/>
                </a:lnTo>
                <a:lnTo>
                  <a:pt x="127000" y="552450"/>
                </a:lnTo>
                <a:lnTo>
                  <a:pt x="114300" y="552450"/>
                </a:lnTo>
                <a:lnTo>
                  <a:pt x="101600" y="546100"/>
                </a:lnTo>
                <a:lnTo>
                  <a:pt x="88900" y="546100"/>
                </a:lnTo>
                <a:lnTo>
                  <a:pt x="76200" y="539750"/>
                </a:lnTo>
                <a:lnTo>
                  <a:pt x="57150" y="539750"/>
                </a:lnTo>
                <a:lnTo>
                  <a:pt x="44450" y="533400"/>
                </a:lnTo>
                <a:lnTo>
                  <a:pt x="31750" y="533400"/>
                </a:lnTo>
                <a:lnTo>
                  <a:pt x="25400" y="527050"/>
                </a:lnTo>
                <a:lnTo>
                  <a:pt x="19050" y="533400"/>
                </a:lnTo>
                <a:lnTo>
                  <a:pt x="12700" y="539750"/>
                </a:lnTo>
                <a:lnTo>
                  <a:pt x="6350" y="546100"/>
                </a:lnTo>
                <a:lnTo>
                  <a:pt x="6350" y="552450"/>
                </a:lnTo>
                <a:lnTo>
                  <a:pt x="6350" y="558800"/>
                </a:lnTo>
                <a:lnTo>
                  <a:pt x="12700" y="565150"/>
                </a:lnTo>
                <a:lnTo>
                  <a:pt x="19050" y="571500"/>
                </a:lnTo>
                <a:lnTo>
                  <a:pt x="31750" y="577850"/>
                </a:lnTo>
                <a:lnTo>
                  <a:pt x="50800" y="584200"/>
                </a:lnTo>
                <a:lnTo>
                  <a:pt x="63500" y="590550"/>
                </a:lnTo>
                <a:lnTo>
                  <a:pt x="76200" y="590550"/>
                </a:lnTo>
                <a:lnTo>
                  <a:pt x="95250" y="596900"/>
                </a:lnTo>
                <a:lnTo>
                  <a:pt x="107950" y="596900"/>
                </a:lnTo>
                <a:lnTo>
                  <a:pt x="127000" y="596900"/>
                </a:lnTo>
                <a:lnTo>
                  <a:pt x="146050" y="596900"/>
                </a:lnTo>
                <a:lnTo>
                  <a:pt x="158750" y="596900"/>
                </a:lnTo>
                <a:lnTo>
                  <a:pt x="171450" y="590550"/>
                </a:lnTo>
                <a:lnTo>
                  <a:pt x="190500" y="584200"/>
                </a:lnTo>
                <a:lnTo>
                  <a:pt x="203200" y="584200"/>
                </a:lnTo>
                <a:lnTo>
                  <a:pt x="222250" y="577850"/>
                </a:lnTo>
                <a:lnTo>
                  <a:pt x="234950" y="571500"/>
                </a:lnTo>
                <a:lnTo>
                  <a:pt x="247650" y="565150"/>
                </a:lnTo>
                <a:lnTo>
                  <a:pt x="260350" y="552450"/>
                </a:lnTo>
                <a:lnTo>
                  <a:pt x="266700" y="558800"/>
                </a:lnTo>
                <a:lnTo>
                  <a:pt x="273050" y="565150"/>
                </a:lnTo>
                <a:lnTo>
                  <a:pt x="279400" y="571500"/>
                </a:lnTo>
                <a:lnTo>
                  <a:pt x="292100" y="571500"/>
                </a:lnTo>
                <a:lnTo>
                  <a:pt x="298450" y="577850"/>
                </a:lnTo>
                <a:lnTo>
                  <a:pt x="304800" y="584200"/>
                </a:lnTo>
                <a:lnTo>
                  <a:pt x="311150" y="590550"/>
                </a:lnTo>
                <a:lnTo>
                  <a:pt x="317500" y="596900"/>
                </a:lnTo>
                <a:lnTo>
                  <a:pt x="330200" y="603250"/>
                </a:lnTo>
                <a:lnTo>
                  <a:pt x="349250" y="622300"/>
                </a:lnTo>
                <a:lnTo>
                  <a:pt x="361950" y="635000"/>
                </a:lnTo>
                <a:lnTo>
                  <a:pt x="374650" y="654050"/>
                </a:lnTo>
                <a:lnTo>
                  <a:pt x="393700" y="673100"/>
                </a:lnTo>
                <a:lnTo>
                  <a:pt x="406400" y="692150"/>
                </a:lnTo>
                <a:lnTo>
                  <a:pt x="419100" y="711200"/>
                </a:lnTo>
                <a:lnTo>
                  <a:pt x="431800" y="730250"/>
                </a:lnTo>
                <a:lnTo>
                  <a:pt x="425450" y="882650"/>
                </a:lnTo>
                <a:lnTo>
                  <a:pt x="425450" y="1035050"/>
                </a:lnTo>
                <a:lnTo>
                  <a:pt x="425450" y="1193800"/>
                </a:lnTo>
                <a:lnTo>
                  <a:pt x="438150" y="1339850"/>
                </a:lnTo>
                <a:lnTo>
                  <a:pt x="444500" y="1339850"/>
                </a:lnTo>
                <a:lnTo>
                  <a:pt x="457200" y="1339850"/>
                </a:lnTo>
                <a:lnTo>
                  <a:pt x="463550" y="1339850"/>
                </a:lnTo>
                <a:lnTo>
                  <a:pt x="469900" y="1339850"/>
                </a:lnTo>
                <a:lnTo>
                  <a:pt x="476250" y="1339850"/>
                </a:lnTo>
                <a:lnTo>
                  <a:pt x="482600" y="1339850"/>
                </a:lnTo>
                <a:lnTo>
                  <a:pt x="495300" y="1339850"/>
                </a:lnTo>
                <a:lnTo>
                  <a:pt x="501650" y="1339850"/>
                </a:lnTo>
                <a:lnTo>
                  <a:pt x="495300" y="1276350"/>
                </a:lnTo>
                <a:lnTo>
                  <a:pt x="482600" y="1212850"/>
                </a:lnTo>
                <a:lnTo>
                  <a:pt x="476250" y="1149350"/>
                </a:lnTo>
                <a:lnTo>
                  <a:pt x="476250" y="1092200"/>
                </a:lnTo>
                <a:lnTo>
                  <a:pt x="469900" y="1028700"/>
                </a:lnTo>
                <a:lnTo>
                  <a:pt x="469900" y="965200"/>
                </a:lnTo>
                <a:lnTo>
                  <a:pt x="469900" y="895350"/>
                </a:lnTo>
                <a:lnTo>
                  <a:pt x="469900" y="825500"/>
                </a:lnTo>
                <a:lnTo>
                  <a:pt x="469900" y="755650"/>
                </a:lnTo>
                <a:lnTo>
                  <a:pt x="463550" y="685800"/>
                </a:lnTo>
                <a:lnTo>
                  <a:pt x="450850" y="622300"/>
                </a:lnTo>
                <a:lnTo>
                  <a:pt x="438150" y="558800"/>
                </a:lnTo>
              </a:path>
            </a:pathLst>
          </a:custGeom>
          <a:solidFill>
            <a:srgbClr val="FFB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921750" y="4946650"/>
            <a:ext cx="6350" cy="6350"/>
          </a:xfrm>
          <a:custGeom>
            <a:avLst/>
            <a:gdLst>
              <a:gd name="connsiteX0" fmla="*/ 0 w 6350"/>
              <a:gd name="connsiteY0" fmla="*/ 0 h 6350"/>
              <a:gd name="connsiteX1" fmla="*/ 6350 w 6350"/>
              <a:gd name="connsiteY1" fmla="*/ 0 h 6350"/>
              <a:gd name="connsiteX2" fmla="*/ 6350 w 6350"/>
              <a:gd name="connsiteY2" fmla="*/ 6350 h 6350"/>
              <a:gd name="connsiteX3" fmla="*/ 6350 w 6350"/>
              <a:gd name="connsiteY3" fmla="*/ 6350 h 6350"/>
              <a:gd name="connsiteX4" fmla="*/ 6350 w 6350"/>
              <a:gd name="connsiteY4" fmla="*/ 6350 h 6350"/>
              <a:gd name="connsiteX5" fmla="*/ 0 w 6350"/>
              <a:gd name="connsiteY5" fmla="*/ 0 h 6350"/>
              <a:gd name="connsiteX6" fmla="*/ 0 w 6350"/>
              <a:gd name="connsiteY6" fmla="*/ 0 h 6350"/>
              <a:gd name="connsiteX7" fmla="*/ 0 w 6350"/>
              <a:gd name="connsiteY7" fmla="*/ 0 h 6350"/>
              <a:gd name="connsiteX8" fmla="*/ 0 w 6350"/>
              <a:gd name="connsiteY8" fmla="*/ 0 h 6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50" h="6350">
                <a:moveTo>
                  <a:pt x="0" y="0"/>
                </a:moveTo>
                <a:lnTo>
                  <a:pt x="6350" y="0"/>
                </a:lnTo>
                <a:lnTo>
                  <a:pt x="6350" y="6350"/>
                </a:lnTo>
                <a:lnTo>
                  <a:pt x="6350" y="6350"/>
                </a:lnTo>
                <a:lnTo>
                  <a:pt x="6350" y="635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B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921750" y="4946650"/>
            <a:ext cx="6350" cy="6350"/>
          </a:xfrm>
          <a:custGeom>
            <a:avLst/>
            <a:gdLst>
              <a:gd name="connsiteX0" fmla="*/ 0 w 6350"/>
              <a:gd name="connsiteY0" fmla="*/ 0 h 6350"/>
              <a:gd name="connsiteX1" fmla="*/ 0 w 6350"/>
              <a:gd name="connsiteY1" fmla="*/ 0 h 6350"/>
              <a:gd name="connsiteX2" fmla="*/ 0 w 6350"/>
              <a:gd name="connsiteY2" fmla="*/ 0 h 6350"/>
              <a:gd name="connsiteX3" fmla="*/ 0 w 6350"/>
              <a:gd name="connsiteY3" fmla="*/ 0 h 6350"/>
              <a:gd name="connsiteX4" fmla="*/ 0 w 6350"/>
              <a:gd name="connsiteY4" fmla="*/ 0 h 6350"/>
              <a:gd name="connsiteX5" fmla="*/ 6350 w 6350"/>
              <a:gd name="connsiteY5" fmla="*/ 6350 h 6350"/>
              <a:gd name="connsiteX6" fmla="*/ 6350 w 6350"/>
              <a:gd name="connsiteY6" fmla="*/ 6350 h 6350"/>
              <a:gd name="connsiteX7" fmla="*/ 6350 w 6350"/>
              <a:gd name="connsiteY7" fmla="*/ 6350 h 6350"/>
              <a:gd name="connsiteX8" fmla="*/ 6350 w 6350"/>
              <a:gd name="connsiteY8" fmla="*/ 0 h 6350"/>
              <a:gd name="connsiteX9" fmla="*/ 0 w 6350"/>
              <a:gd name="connsiteY9" fmla="*/ 0 h 6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50" h="635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6350" y="6350"/>
                </a:lnTo>
                <a:lnTo>
                  <a:pt x="6350" y="6350"/>
                </a:ln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solidFill>
            <a:srgbClr val="FFB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055100" y="4883150"/>
            <a:ext cx="234950" cy="146050"/>
          </a:xfrm>
          <a:custGeom>
            <a:avLst/>
            <a:gdLst>
              <a:gd name="connsiteX0" fmla="*/ 0 w 234950"/>
              <a:gd name="connsiteY0" fmla="*/ 133350 h 146050"/>
              <a:gd name="connsiteX1" fmla="*/ 0 w 234950"/>
              <a:gd name="connsiteY1" fmla="*/ 114300 h 146050"/>
              <a:gd name="connsiteX2" fmla="*/ 6350 w 234950"/>
              <a:gd name="connsiteY2" fmla="*/ 95250 h 146050"/>
              <a:gd name="connsiteX3" fmla="*/ 19050 w 234950"/>
              <a:gd name="connsiteY3" fmla="*/ 76200 h 146050"/>
              <a:gd name="connsiteX4" fmla="*/ 31750 w 234950"/>
              <a:gd name="connsiteY4" fmla="*/ 57150 h 146050"/>
              <a:gd name="connsiteX5" fmla="*/ 44450 w 234950"/>
              <a:gd name="connsiteY5" fmla="*/ 44450 h 146050"/>
              <a:gd name="connsiteX6" fmla="*/ 63500 w 234950"/>
              <a:gd name="connsiteY6" fmla="*/ 31750 h 146050"/>
              <a:gd name="connsiteX7" fmla="*/ 76200 w 234950"/>
              <a:gd name="connsiteY7" fmla="*/ 19050 h 146050"/>
              <a:gd name="connsiteX8" fmla="*/ 95250 w 234950"/>
              <a:gd name="connsiteY8" fmla="*/ 12700 h 146050"/>
              <a:gd name="connsiteX9" fmla="*/ 114300 w 234950"/>
              <a:gd name="connsiteY9" fmla="*/ 6350 h 146050"/>
              <a:gd name="connsiteX10" fmla="*/ 133350 w 234950"/>
              <a:gd name="connsiteY10" fmla="*/ 6350 h 146050"/>
              <a:gd name="connsiteX11" fmla="*/ 152400 w 234950"/>
              <a:gd name="connsiteY11" fmla="*/ 0 h 146050"/>
              <a:gd name="connsiteX12" fmla="*/ 171450 w 234950"/>
              <a:gd name="connsiteY12" fmla="*/ 6350 h 146050"/>
              <a:gd name="connsiteX13" fmla="*/ 190500 w 234950"/>
              <a:gd name="connsiteY13" fmla="*/ 12700 h 146050"/>
              <a:gd name="connsiteX14" fmla="*/ 203200 w 234950"/>
              <a:gd name="connsiteY14" fmla="*/ 19050 h 146050"/>
              <a:gd name="connsiteX15" fmla="*/ 222250 w 234950"/>
              <a:gd name="connsiteY15" fmla="*/ 25400 h 146050"/>
              <a:gd name="connsiteX16" fmla="*/ 234950 w 234950"/>
              <a:gd name="connsiteY16" fmla="*/ 44450 h 146050"/>
              <a:gd name="connsiteX17" fmla="*/ 234950 w 234950"/>
              <a:gd name="connsiteY17" fmla="*/ 44450 h 146050"/>
              <a:gd name="connsiteX18" fmla="*/ 228600 w 234950"/>
              <a:gd name="connsiteY18" fmla="*/ 50800 h 146050"/>
              <a:gd name="connsiteX19" fmla="*/ 222250 w 234950"/>
              <a:gd name="connsiteY19" fmla="*/ 57150 h 146050"/>
              <a:gd name="connsiteX20" fmla="*/ 209550 w 234950"/>
              <a:gd name="connsiteY20" fmla="*/ 63500 h 146050"/>
              <a:gd name="connsiteX21" fmla="*/ 196850 w 234950"/>
              <a:gd name="connsiteY21" fmla="*/ 69850 h 146050"/>
              <a:gd name="connsiteX22" fmla="*/ 184150 w 234950"/>
              <a:gd name="connsiteY22" fmla="*/ 82550 h 146050"/>
              <a:gd name="connsiteX23" fmla="*/ 171450 w 234950"/>
              <a:gd name="connsiteY23" fmla="*/ 88900 h 146050"/>
              <a:gd name="connsiteX24" fmla="*/ 152400 w 234950"/>
              <a:gd name="connsiteY24" fmla="*/ 101600 h 146050"/>
              <a:gd name="connsiteX25" fmla="*/ 133350 w 234950"/>
              <a:gd name="connsiteY25" fmla="*/ 107950 h 146050"/>
              <a:gd name="connsiteX26" fmla="*/ 114300 w 234950"/>
              <a:gd name="connsiteY26" fmla="*/ 120650 h 146050"/>
              <a:gd name="connsiteX27" fmla="*/ 95250 w 234950"/>
              <a:gd name="connsiteY27" fmla="*/ 127000 h 146050"/>
              <a:gd name="connsiteX28" fmla="*/ 76200 w 234950"/>
              <a:gd name="connsiteY28" fmla="*/ 133350 h 146050"/>
              <a:gd name="connsiteX29" fmla="*/ 57150 w 234950"/>
              <a:gd name="connsiteY29" fmla="*/ 139700 h 146050"/>
              <a:gd name="connsiteX30" fmla="*/ 38100 w 234950"/>
              <a:gd name="connsiteY30" fmla="*/ 146050 h 146050"/>
              <a:gd name="connsiteX31" fmla="*/ 19050 w 234950"/>
              <a:gd name="connsiteY31" fmla="*/ 146050 h 146050"/>
              <a:gd name="connsiteX32" fmla="*/ 6350 w 234950"/>
              <a:gd name="connsiteY32" fmla="*/ 146050 h 146050"/>
              <a:gd name="connsiteX33" fmla="*/ 0 w 234950"/>
              <a:gd name="connsiteY33" fmla="*/ 146050 h 146050"/>
              <a:gd name="connsiteX34" fmla="*/ 0 w 234950"/>
              <a:gd name="connsiteY34" fmla="*/ 139700 h 146050"/>
              <a:gd name="connsiteX35" fmla="*/ 0 w 234950"/>
              <a:gd name="connsiteY35" fmla="*/ 139700 h 146050"/>
              <a:gd name="connsiteX36" fmla="*/ 0 w 234950"/>
              <a:gd name="connsiteY36" fmla="*/ 133350 h 146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234950" h="146050">
                <a:moveTo>
                  <a:pt x="0" y="133350"/>
                </a:moveTo>
                <a:lnTo>
                  <a:pt x="0" y="114300"/>
                </a:lnTo>
                <a:lnTo>
                  <a:pt x="6350" y="95250"/>
                </a:lnTo>
                <a:lnTo>
                  <a:pt x="19050" y="76200"/>
                </a:lnTo>
                <a:lnTo>
                  <a:pt x="31750" y="57150"/>
                </a:lnTo>
                <a:lnTo>
                  <a:pt x="44450" y="44450"/>
                </a:lnTo>
                <a:lnTo>
                  <a:pt x="63500" y="31750"/>
                </a:lnTo>
                <a:lnTo>
                  <a:pt x="76200" y="19050"/>
                </a:lnTo>
                <a:lnTo>
                  <a:pt x="95250" y="12700"/>
                </a:lnTo>
                <a:lnTo>
                  <a:pt x="114300" y="6350"/>
                </a:lnTo>
                <a:lnTo>
                  <a:pt x="133350" y="6350"/>
                </a:lnTo>
                <a:lnTo>
                  <a:pt x="152400" y="0"/>
                </a:lnTo>
                <a:lnTo>
                  <a:pt x="171450" y="6350"/>
                </a:lnTo>
                <a:lnTo>
                  <a:pt x="190500" y="12700"/>
                </a:lnTo>
                <a:lnTo>
                  <a:pt x="203200" y="19050"/>
                </a:lnTo>
                <a:lnTo>
                  <a:pt x="222250" y="25400"/>
                </a:lnTo>
                <a:lnTo>
                  <a:pt x="234950" y="44450"/>
                </a:lnTo>
                <a:lnTo>
                  <a:pt x="234950" y="44450"/>
                </a:lnTo>
                <a:lnTo>
                  <a:pt x="228600" y="50800"/>
                </a:lnTo>
                <a:lnTo>
                  <a:pt x="222250" y="57150"/>
                </a:lnTo>
                <a:lnTo>
                  <a:pt x="209550" y="63500"/>
                </a:lnTo>
                <a:lnTo>
                  <a:pt x="196850" y="69850"/>
                </a:lnTo>
                <a:lnTo>
                  <a:pt x="184150" y="82550"/>
                </a:lnTo>
                <a:lnTo>
                  <a:pt x="171450" y="88900"/>
                </a:lnTo>
                <a:lnTo>
                  <a:pt x="152400" y="101600"/>
                </a:lnTo>
                <a:lnTo>
                  <a:pt x="133350" y="107950"/>
                </a:lnTo>
                <a:lnTo>
                  <a:pt x="114300" y="120650"/>
                </a:lnTo>
                <a:lnTo>
                  <a:pt x="95250" y="127000"/>
                </a:lnTo>
                <a:lnTo>
                  <a:pt x="76200" y="133350"/>
                </a:lnTo>
                <a:lnTo>
                  <a:pt x="57150" y="139700"/>
                </a:lnTo>
                <a:lnTo>
                  <a:pt x="38100" y="146050"/>
                </a:lnTo>
                <a:lnTo>
                  <a:pt x="19050" y="146050"/>
                </a:lnTo>
                <a:lnTo>
                  <a:pt x="6350" y="146050"/>
                </a:lnTo>
                <a:lnTo>
                  <a:pt x="0" y="146050"/>
                </a:lnTo>
                <a:lnTo>
                  <a:pt x="0" y="139700"/>
                </a:lnTo>
                <a:lnTo>
                  <a:pt x="0" y="139700"/>
                </a:lnTo>
                <a:lnTo>
                  <a:pt x="0" y="133350"/>
                </a:lnTo>
              </a:path>
            </a:pathLst>
          </a:custGeom>
          <a:solidFill>
            <a:srgbClr val="FFF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66000" y="4368800"/>
            <a:ext cx="908050" cy="177800"/>
          </a:xfrm>
          <a:custGeom>
            <a:avLst/>
            <a:gdLst>
              <a:gd name="connsiteX0" fmla="*/ 869950 w 908050"/>
              <a:gd name="connsiteY0" fmla="*/ 38100 h 177800"/>
              <a:gd name="connsiteX1" fmla="*/ 876300 w 908050"/>
              <a:gd name="connsiteY1" fmla="*/ 69850 h 177800"/>
              <a:gd name="connsiteX2" fmla="*/ 876300 w 908050"/>
              <a:gd name="connsiteY2" fmla="*/ 101600 h 177800"/>
              <a:gd name="connsiteX3" fmla="*/ 876300 w 908050"/>
              <a:gd name="connsiteY3" fmla="*/ 139700 h 177800"/>
              <a:gd name="connsiteX4" fmla="*/ 876300 w 908050"/>
              <a:gd name="connsiteY4" fmla="*/ 177800 h 177800"/>
              <a:gd name="connsiteX5" fmla="*/ 882650 w 908050"/>
              <a:gd name="connsiteY5" fmla="*/ 177800 h 177800"/>
              <a:gd name="connsiteX6" fmla="*/ 889000 w 908050"/>
              <a:gd name="connsiteY6" fmla="*/ 177800 h 177800"/>
              <a:gd name="connsiteX7" fmla="*/ 895350 w 908050"/>
              <a:gd name="connsiteY7" fmla="*/ 177800 h 177800"/>
              <a:gd name="connsiteX8" fmla="*/ 901700 w 908050"/>
              <a:gd name="connsiteY8" fmla="*/ 177800 h 177800"/>
              <a:gd name="connsiteX9" fmla="*/ 908050 w 908050"/>
              <a:gd name="connsiteY9" fmla="*/ 133350 h 177800"/>
              <a:gd name="connsiteX10" fmla="*/ 901700 w 908050"/>
              <a:gd name="connsiteY10" fmla="*/ 69850 h 177800"/>
              <a:gd name="connsiteX11" fmla="*/ 901700 w 908050"/>
              <a:gd name="connsiteY11" fmla="*/ 25400 h 177800"/>
              <a:gd name="connsiteX12" fmla="*/ 895350 w 908050"/>
              <a:gd name="connsiteY12" fmla="*/ 6350 h 177800"/>
              <a:gd name="connsiteX13" fmla="*/ 889000 w 908050"/>
              <a:gd name="connsiteY13" fmla="*/ 0 h 177800"/>
              <a:gd name="connsiteX14" fmla="*/ 882650 w 908050"/>
              <a:gd name="connsiteY14" fmla="*/ 0 h 177800"/>
              <a:gd name="connsiteX15" fmla="*/ 876300 w 908050"/>
              <a:gd name="connsiteY15" fmla="*/ 0 h 177800"/>
              <a:gd name="connsiteX16" fmla="*/ 863600 w 908050"/>
              <a:gd name="connsiteY16" fmla="*/ 0 h 177800"/>
              <a:gd name="connsiteX17" fmla="*/ 844550 w 908050"/>
              <a:gd name="connsiteY17" fmla="*/ 0 h 177800"/>
              <a:gd name="connsiteX18" fmla="*/ 831850 w 908050"/>
              <a:gd name="connsiteY18" fmla="*/ 0 h 177800"/>
              <a:gd name="connsiteX19" fmla="*/ 812800 w 908050"/>
              <a:gd name="connsiteY19" fmla="*/ 0 h 177800"/>
              <a:gd name="connsiteX20" fmla="*/ 787400 w 908050"/>
              <a:gd name="connsiteY20" fmla="*/ 0 h 177800"/>
              <a:gd name="connsiteX21" fmla="*/ 768350 w 908050"/>
              <a:gd name="connsiteY21" fmla="*/ 0 h 177800"/>
              <a:gd name="connsiteX22" fmla="*/ 742950 w 908050"/>
              <a:gd name="connsiteY22" fmla="*/ 0 h 177800"/>
              <a:gd name="connsiteX23" fmla="*/ 717550 w 908050"/>
              <a:gd name="connsiteY23" fmla="*/ 0 h 177800"/>
              <a:gd name="connsiteX24" fmla="*/ 685800 w 908050"/>
              <a:gd name="connsiteY24" fmla="*/ 0 h 177800"/>
              <a:gd name="connsiteX25" fmla="*/ 660400 w 908050"/>
              <a:gd name="connsiteY25" fmla="*/ 0 h 177800"/>
              <a:gd name="connsiteX26" fmla="*/ 628650 w 908050"/>
              <a:gd name="connsiteY26" fmla="*/ 0 h 177800"/>
              <a:gd name="connsiteX27" fmla="*/ 596900 w 908050"/>
              <a:gd name="connsiteY27" fmla="*/ 0 h 177800"/>
              <a:gd name="connsiteX28" fmla="*/ 565150 w 908050"/>
              <a:gd name="connsiteY28" fmla="*/ 6350 h 177800"/>
              <a:gd name="connsiteX29" fmla="*/ 533400 w 908050"/>
              <a:gd name="connsiteY29" fmla="*/ 6350 h 177800"/>
              <a:gd name="connsiteX30" fmla="*/ 495300 w 908050"/>
              <a:gd name="connsiteY30" fmla="*/ 6350 h 177800"/>
              <a:gd name="connsiteX31" fmla="*/ 463550 w 908050"/>
              <a:gd name="connsiteY31" fmla="*/ 6350 h 177800"/>
              <a:gd name="connsiteX32" fmla="*/ 425450 w 908050"/>
              <a:gd name="connsiteY32" fmla="*/ 6350 h 177800"/>
              <a:gd name="connsiteX33" fmla="*/ 393700 w 908050"/>
              <a:gd name="connsiteY33" fmla="*/ 6350 h 177800"/>
              <a:gd name="connsiteX34" fmla="*/ 355600 w 908050"/>
              <a:gd name="connsiteY34" fmla="*/ 12700 h 177800"/>
              <a:gd name="connsiteX35" fmla="*/ 317500 w 908050"/>
              <a:gd name="connsiteY35" fmla="*/ 12700 h 177800"/>
              <a:gd name="connsiteX36" fmla="*/ 279400 w 908050"/>
              <a:gd name="connsiteY36" fmla="*/ 12700 h 177800"/>
              <a:gd name="connsiteX37" fmla="*/ 247650 w 908050"/>
              <a:gd name="connsiteY37" fmla="*/ 12700 h 177800"/>
              <a:gd name="connsiteX38" fmla="*/ 209550 w 908050"/>
              <a:gd name="connsiteY38" fmla="*/ 12700 h 177800"/>
              <a:gd name="connsiteX39" fmla="*/ 171450 w 908050"/>
              <a:gd name="connsiteY39" fmla="*/ 19050 h 177800"/>
              <a:gd name="connsiteX40" fmla="*/ 139700 w 908050"/>
              <a:gd name="connsiteY40" fmla="*/ 19050 h 177800"/>
              <a:gd name="connsiteX41" fmla="*/ 101600 w 908050"/>
              <a:gd name="connsiteY41" fmla="*/ 19050 h 177800"/>
              <a:gd name="connsiteX42" fmla="*/ 69850 w 908050"/>
              <a:gd name="connsiteY42" fmla="*/ 19050 h 177800"/>
              <a:gd name="connsiteX43" fmla="*/ 31750 w 908050"/>
              <a:gd name="connsiteY43" fmla="*/ 19050 h 177800"/>
              <a:gd name="connsiteX44" fmla="*/ 0 w 908050"/>
              <a:gd name="connsiteY44" fmla="*/ 19050 h 177800"/>
              <a:gd name="connsiteX45" fmla="*/ 0 w 908050"/>
              <a:gd name="connsiteY45" fmla="*/ 69850 h 177800"/>
              <a:gd name="connsiteX46" fmla="*/ 25400 w 908050"/>
              <a:gd name="connsiteY46" fmla="*/ 69850 h 177800"/>
              <a:gd name="connsiteX47" fmla="*/ 50800 w 908050"/>
              <a:gd name="connsiteY47" fmla="*/ 63500 h 177800"/>
              <a:gd name="connsiteX48" fmla="*/ 82550 w 908050"/>
              <a:gd name="connsiteY48" fmla="*/ 63500 h 177800"/>
              <a:gd name="connsiteX49" fmla="*/ 107950 w 908050"/>
              <a:gd name="connsiteY49" fmla="*/ 63500 h 177800"/>
              <a:gd name="connsiteX50" fmla="*/ 133350 w 908050"/>
              <a:gd name="connsiteY50" fmla="*/ 63500 h 177800"/>
              <a:gd name="connsiteX51" fmla="*/ 158750 w 908050"/>
              <a:gd name="connsiteY51" fmla="*/ 63500 h 177800"/>
              <a:gd name="connsiteX52" fmla="*/ 190500 w 908050"/>
              <a:gd name="connsiteY52" fmla="*/ 63500 h 177800"/>
              <a:gd name="connsiteX53" fmla="*/ 215900 w 908050"/>
              <a:gd name="connsiteY53" fmla="*/ 63500 h 177800"/>
              <a:gd name="connsiteX54" fmla="*/ 247650 w 908050"/>
              <a:gd name="connsiteY54" fmla="*/ 57150 h 177800"/>
              <a:gd name="connsiteX55" fmla="*/ 273050 w 908050"/>
              <a:gd name="connsiteY55" fmla="*/ 57150 h 177800"/>
              <a:gd name="connsiteX56" fmla="*/ 298450 w 908050"/>
              <a:gd name="connsiteY56" fmla="*/ 57150 h 177800"/>
              <a:gd name="connsiteX57" fmla="*/ 330200 w 908050"/>
              <a:gd name="connsiteY57" fmla="*/ 57150 h 177800"/>
              <a:gd name="connsiteX58" fmla="*/ 355600 w 908050"/>
              <a:gd name="connsiteY58" fmla="*/ 50800 h 177800"/>
              <a:gd name="connsiteX59" fmla="*/ 387350 w 908050"/>
              <a:gd name="connsiteY59" fmla="*/ 50800 h 177800"/>
              <a:gd name="connsiteX60" fmla="*/ 412750 w 908050"/>
              <a:gd name="connsiteY60" fmla="*/ 50800 h 177800"/>
              <a:gd name="connsiteX61" fmla="*/ 438150 w 908050"/>
              <a:gd name="connsiteY61" fmla="*/ 50800 h 177800"/>
              <a:gd name="connsiteX62" fmla="*/ 469900 w 908050"/>
              <a:gd name="connsiteY62" fmla="*/ 50800 h 177800"/>
              <a:gd name="connsiteX63" fmla="*/ 495300 w 908050"/>
              <a:gd name="connsiteY63" fmla="*/ 44450 h 177800"/>
              <a:gd name="connsiteX64" fmla="*/ 527050 w 908050"/>
              <a:gd name="connsiteY64" fmla="*/ 44450 h 177800"/>
              <a:gd name="connsiteX65" fmla="*/ 552450 w 908050"/>
              <a:gd name="connsiteY65" fmla="*/ 44450 h 177800"/>
              <a:gd name="connsiteX66" fmla="*/ 584200 w 908050"/>
              <a:gd name="connsiteY66" fmla="*/ 44450 h 177800"/>
              <a:gd name="connsiteX67" fmla="*/ 609600 w 908050"/>
              <a:gd name="connsiteY67" fmla="*/ 44450 h 177800"/>
              <a:gd name="connsiteX68" fmla="*/ 635000 w 908050"/>
              <a:gd name="connsiteY68" fmla="*/ 38100 h 177800"/>
              <a:gd name="connsiteX69" fmla="*/ 660400 w 908050"/>
              <a:gd name="connsiteY69" fmla="*/ 38100 h 177800"/>
              <a:gd name="connsiteX70" fmla="*/ 692150 w 908050"/>
              <a:gd name="connsiteY70" fmla="*/ 38100 h 177800"/>
              <a:gd name="connsiteX71" fmla="*/ 717550 w 908050"/>
              <a:gd name="connsiteY71" fmla="*/ 38100 h 177800"/>
              <a:gd name="connsiteX72" fmla="*/ 742950 w 908050"/>
              <a:gd name="connsiteY72" fmla="*/ 38100 h 177800"/>
              <a:gd name="connsiteX73" fmla="*/ 768350 w 908050"/>
              <a:gd name="connsiteY73" fmla="*/ 38100 h 177800"/>
              <a:gd name="connsiteX74" fmla="*/ 793750 w 908050"/>
              <a:gd name="connsiteY74" fmla="*/ 38100 h 177800"/>
              <a:gd name="connsiteX75" fmla="*/ 819150 w 908050"/>
              <a:gd name="connsiteY75" fmla="*/ 38100 h 177800"/>
              <a:gd name="connsiteX76" fmla="*/ 844550 w 908050"/>
              <a:gd name="connsiteY76" fmla="*/ 38100 h 177800"/>
              <a:gd name="connsiteX77" fmla="*/ 869950 w 908050"/>
              <a:gd name="connsiteY77" fmla="*/ 3810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</a:cxnLst>
            <a:rect l="l" t="t" r="r" b="b"/>
            <a:pathLst>
              <a:path w="908050" h="177800">
                <a:moveTo>
                  <a:pt x="869950" y="38100"/>
                </a:moveTo>
                <a:lnTo>
                  <a:pt x="876300" y="69850"/>
                </a:lnTo>
                <a:lnTo>
                  <a:pt x="876300" y="101600"/>
                </a:lnTo>
                <a:lnTo>
                  <a:pt x="876300" y="139700"/>
                </a:lnTo>
                <a:lnTo>
                  <a:pt x="876300" y="177800"/>
                </a:lnTo>
                <a:lnTo>
                  <a:pt x="882650" y="177800"/>
                </a:lnTo>
                <a:lnTo>
                  <a:pt x="889000" y="177800"/>
                </a:lnTo>
                <a:lnTo>
                  <a:pt x="895350" y="177800"/>
                </a:lnTo>
                <a:lnTo>
                  <a:pt x="901700" y="177800"/>
                </a:lnTo>
                <a:lnTo>
                  <a:pt x="908050" y="133350"/>
                </a:lnTo>
                <a:lnTo>
                  <a:pt x="901700" y="69850"/>
                </a:lnTo>
                <a:lnTo>
                  <a:pt x="901700" y="25400"/>
                </a:lnTo>
                <a:lnTo>
                  <a:pt x="895350" y="6350"/>
                </a:lnTo>
                <a:lnTo>
                  <a:pt x="889000" y="0"/>
                </a:lnTo>
                <a:lnTo>
                  <a:pt x="882650" y="0"/>
                </a:lnTo>
                <a:lnTo>
                  <a:pt x="876300" y="0"/>
                </a:lnTo>
                <a:lnTo>
                  <a:pt x="863600" y="0"/>
                </a:lnTo>
                <a:lnTo>
                  <a:pt x="844550" y="0"/>
                </a:lnTo>
                <a:lnTo>
                  <a:pt x="831850" y="0"/>
                </a:lnTo>
                <a:lnTo>
                  <a:pt x="812800" y="0"/>
                </a:lnTo>
                <a:lnTo>
                  <a:pt x="787400" y="0"/>
                </a:lnTo>
                <a:lnTo>
                  <a:pt x="768350" y="0"/>
                </a:lnTo>
                <a:lnTo>
                  <a:pt x="742950" y="0"/>
                </a:lnTo>
                <a:lnTo>
                  <a:pt x="717550" y="0"/>
                </a:lnTo>
                <a:lnTo>
                  <a:pt x="685800" y="0"/>
                </a:lnTo>
                <a:lnTo>
                  <a:pt x="660400" y="0"/>
                </a:lnTo>
                <a:lnTo>
                  <a:pt x="628650" y="0"/>
                </a:lnTo>
                <a:lnTo>
                  <a:pt x="596900" y="0"/>
                </a:lnTo>
                <a:lnTo>
                  <a:pt x="565150" y="6350"/>
                </a:lnTo>
                <a:lnTo>
                  <a:pt x="533400" y="6350"/>
                </a:lnTo>
                <a:lnTo>
                  <a:pt x="495300" y="6350"/>
                </a:lnTo>
                <a:lnTo>
                  <a:pt x="463550" y="6350"/>
                </a:lnTo>
                <a:lnTo>
                  <a:pt x="425450" y="6350"/>
                </a:lnTo>
                <a:lnTo>
                  <a:pt x="393700" y="6350"/>
                </a:lnTo>
                <a:lnTo>
                  <a:pt x="355600" y="12700"/>
                </a:lnTo>
                <a:lnTo>
                  <a:pt x="317500" y="12700"/>
                </a:lnTo>
                <a:lnTo>
                  <a:pt x="279400" y="12700"/>
                </a:lnTo>
                <a:lnTo>
                  <a:pt x="247650" y="12700"/>
                </a:lnTo>
                <a:lnTo>
                  <a:pt x="209550" y="12700"/>
                </a:lnTo>
                <a:lnTo>
                  <a:pt x="171450" y="19050"/>
                </a:lnTo>
                <a:lnTo>
                  <a:pt x="139700" y="19050"/>
                </a:lnTo>
                <a:lnTo>
                  <a:pt x="101600" y="19050"/>
                </a:lnTo>
                <a:lnTo>
                  <a:pt x="69850" y="19050"/>
                </a:lnTo>
                <a:lnTo>
                  <a:pt x="31750" y="19050"/>
                </a:lnTo>
                <a:lnTo>
                  <a:pt x="0" y="19050"/>
                </a:lnTo>
                <a:lnTo>
                  <a:pt x="0" y="69850"/>
                </a:lnTo>
                <a:lnTo>
                  <a:pt x="25400" y="69850"/>
                </a:lnTo>
                <a:lnTo>
                  <a:pt x="50800" y="63500"/>
                </a:lnTo>
                <a:lnTo>
                  <a:pt x="82550" y="63500"/>
                </a:lnTo>
                <a:lnTo>
                  <a:pt x="107950" y="63500"/>
                </a:lnTo>
                <a:lnTo>
                  <a:pt x="133350" y="63500"/>
                </a:lnTo>
                <a:lnTo>
                  <a:pt x="158750" y="63500"/>
                </a:lnTo>
                <a:lnTo>
                  <a:pt x="190500" y="63500"/>
                </a:lnTo>
                <a:lnTo>
                  <a:pt x="215900" y="63500"/>
                </a:lnTo>
                <a:lnTo>
                  <a:pt x="247650" y="57150"/>
                </a:lnTo>
                <a:lnTo>
                  <a:pt x="273050" y="57150"/>
                </a:lnTo>
                <a:lnTo>
                  <a:pt x="298450" y="57150"/>
                </a:lnTo>
                <a:lnTo>
                  <a:pt x="330200" y="57150"/>
                </a:lnTo>
                <a:lnTo>
                  <a:pt x="355600" y="50800"/>
                </a:lnTo>
                <a:lnTo>
                  <a:pt x="387350" y="50800"/>
                </a:lnTo>
                <a:lnTo>
                  <a:pt x="412750" y="50800"/>
                </a:lnTo>
                <a:lnTo>
                  <a:pt x="438150" y="50800"/>
                </a:lnTo>
                <a:lnTo>
                  <a:pt x="469900" y="50800"/>
                </a:lnTo>
                <a:lnTo>
                  <a:pt x="495300" y="44450"/>
                </a:lnTo>
                <a:lnTo>
                  <a:pt x="527050" y="44450"/>
                </a:lnTo>
                <a:lnTo>
                  <a:pt x="552450" y="44450"/>
                </a:lnTo>
                <a:lnTo>
                  <a:pt x="584200" y="44450"/>
                </a:lnTo>
                <a:lnTo>
                  <a:pt x="609600" y="44450"/>
                </a:lnTo>
                <a:lnTo>
                  <a:pt x="635000" y="38100"/>
                </a:lnTo>
                <a:lnTo>
                  <a:pt x="660400" y="38100"/>
                </a:lnTo>
                <a:lnTo>
                  <a:pt x="692150" y="38100"/>
                </a:lnTo>
                <a:lnTo>
                  <a:pt x="717550" y="38100"/>
                </a:lnTo>
                <a:lnTo>
                  <a:pt x="742950" y="38100"/>
                </a:lnTo>
                <a:lnTo>
                  <a:pt x="768350" y="38100"/>
                </a:lnTo>
                <a:lnTo>
                  <a:pt x="793750" y="38100"/>
                </a:lnTo>
                <a:lnTo>
                  <a:pt x="819150" y="38100"/>
                </a:lnTo>
                <a:lnTo>
                  <a:pt x="844550" y="38100"/>
                </a:lnTo>
                <a:lnTo>
                  <a:pt x="869950" y="38100"/>
                </a:lnTo>
              </a:path>
            </a:pathLst>
          </a:custGeom>
          <a:solidFill>
            <a:srgbClr val="3FF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366000" y="5632450"/>
            <a:ext cx="889000" cy="133350"/>
          </a:xfrm>
          <a:custGeom>
            <a:avLst/>
            <a:gdLst>
              <a:gd name="connsiteX0" fmla="*/ 882650 w 889000"/>
              <a:gd name="connsiteY0" fmla="*/ 0 h 133350"/>
              <a:gd name="connsiteX1" fmla="*/ 882650 w 889000"/>
              <a:gd name="connsiteY1" fmla="*/ 19050 h 133350"/>
              <a:gd name="connsiteX2" fmla="*/ 882650 w 889000"/>
              <a:gd name="connsiteY2" fmla="*/ 44450 h 133350"/>
              <a:gd name="connsiteX3" fmla="*/ 882650 w 889000"/>
              <a:gd name="connsiteY3" fmla="*/ 63500 h 133350"/>
              <a:gd name="connsiteX4" fmla="*/ 882650 w 889000"/>
              <a:gd name="connsiteY4" fmla="*/ 82550 h 133350"/>
              <a:gd name="connsiteX5" fmla="*/ 876300 w 889000"/>
              <a:gd name="connsiteY5" fmla="*/ 82550 h 133350"/>
              <a:gd name="connsiteX6" fmla="*/ 863600 w 889000"/>
              <a:gd name="connsiteY6" fmla="*/ 82550 h 133350"/>
              <a:gd name="connsiteX7" fmla="*/ 857250 w 889000"/>
              <a:gd name="connsiteY7" fmla="*/ 82550 h 133350"/>
              <a:gd name="connsiteX8" fmla="*/ 844550 w 889000"/>
              <a:gd name="connsiteY8" fmla="*/ 82550 h 133350"/>
              <a:gd name="connsiteX9" fmla="*/ 831850 w 889000"/>
              <a:gd name="connsiteY9" fmla="*/ 82550 h 133350"/>
              <a:gd name="connsiteX10" fmla="*/ 825500 w 889000"/>
              <a:gd name="connsiteY10" fmla="*/ 88900 h 133350"/>
              <a:gd name="connsiteX11" fmla="*/ 812800 w 889000"/>
              <a:gd name="connsiteY11" fmla="*/ 88900 h 133350"/>
              <a:gd name="connsiteX12" fmla="*/ 800100 w 889000"/>
              <a:gd name="connsiteY12" fmla="*/ 88900 h 133350"/>
              <a:gd name="connsiteX13" fmla="*/ 793750 w 889000"/>
              <a:gd name="connsiteY13" fmla="*/ 88900 h 133350"/>
              <a:gd name="connsiteX14" fmla="*/ 781050 w 889000"/>
              <a:gd name="connsiteY14" fmla="*/ 88900 h 133350"/>
              <a:gd name="connsiteX15" fmla="*/ 774700 w 889000"/>
              <a:gd name="connsiteY15" fmla="*/ 88900 h 133350"/>
              <a:gd name="connsiteX16" fmla="*/ 762000 w 889000"/>
              <a:gd name="connsiteY16" fmla="*/ 88900 h 133350"/>
              <a:gd name="connsiteX17" fmla="*/ 749300 w 889000"/>
              <a:gd name="connsiteY17" fmla="*/ 88900 h 133350"/>
              <a:gd name="connsiteX18" fmla="*/ 742950 w 889000"/>
              <a:gd name="connsiteY18" fmla="*/ 88900 h 133350"/>
              <a:gd name="connsiteX19" fmla="*/ 730250 w 889000"/>
              <a:gd name="connsiteY19" fmla="*/ 88900 h 133350"/>
              <a:gd name="connsiteX20" fmla="*/ 723900 w 889000"/>
              <a:gd name="connsiteY20" fmla="*/ 88900 h 133350"/>
              <a:gd name="connsiteX21" fmla="*/ 533400 w 889000"/>
              <a:gd name="connsiteY21" fmla="*/ 88900 h 133350"/>
              <a:gd name="connsiteX22" fmla="*/ 527050 w 889000"/>
              <a:gd name="connsiteY22" fmla="*/ 88900 h 133350"/>
              <a:gd name="connsiteX23" fmla="*/ 520700 w 889000"/>
              <a:gd name="connsiteY23" fmla="*/ 88900 h 133350"/>
              <a:gd name="connsiteX24" fmla="*/ 514350 w 889000"/>
              <a:gd name="connsiteY24" fmla="*/ 88900 h 133350"/>
              <a:gd name="connsiteX25" fmla="*/ 508000 w 889000"/>
              <a:gd name="connsiteY25" fmla="*/ 88900 h 133350"/>
              <a:gd name="connsiteX26" fmla="*/ 501650 w 889000"/>
              <a:gd name="connsiteY26" fmla="*/ 88900 h 133350"/>
              <a:gd name="connsiteX27" fmla="*/ 495300 w 889000"/>
              <a:gd name="connsiteY27" fmla="*/ 88900 h 133350"/>
              <a:gd name="connsiteX28" fmla="*/ 488950 w 889000"/>
              <a:gd name="connsiteY28" fmla="*/ 88900 h 133350"/>
              <a:gd name="connsiteX29" fmla="*/ 482600 w 889000"/>
              <a:gd name="connsiteY29" fmla="*/ 88900 h 133350"/>
              <a:gd name="connsiteX30" fmla="*/ 298450 w 889000"/>
              <a:gd name="connsiteY30" fmla="*/ 88900 h 133350"/>
              <a:gd name="connsiteX31" fmla="*/ 292100 w 889000"/>
              <a:gd name="connsiteY31" fmla="*/ 88900 h 133350"/>
              <a:gd name="connsiteX32" fmla="*/ 285750 w 889000"/>
              <a:gd name="connsiteY32" fmla="*/ 88900 h 133350"/>
              <a:gd name="connsiteX33" fmla="*/ 279400 w 889000"/>
              <a:gd name="connsiteY33" fmla="*/ 88900 h 133350"/>
              <a:gd name="connsiteX34" fmla="*/ 273050 w 889000"/>
              <a:gd name="connsiteY34" fmla="*/ 88900 h 133350"/>
              <a:gd name="connsiteX35" fmla="*/ 266700 w 889000"/>
              <a:gd name="connsiteY35" fmla="*/ 88900 h 133350"/>
              <a:gd name="connsiteX36" fmla="*/ 260350 w 889000"/>
              <a:gd name="connsiteY36" fmla="*/ 88900 h 133350"/>
              <a:gd name="connsiteX37" fmla="*/ 254000 w 889000"/>
              <a:gd name="connsiteY37" fmla="*/ 82550 h 133350"/>
              <a:gd name="connsiteX38" fmla="*/ 247650 w 889000"/>
              <a:gd name="connsiteY38" fmla="*/ 82550 h 133350"/>
              <a:gd name="connsiteX39" fmla="*/ 63500 w 889000"/>
              <a:gd name="connsiteY39" fmla="*/ 82550 h 133350"/>
              <a:gd name="connsiteX40" fmla="*/ 50800 w 889000"/>
              <a:gd name="connsiteY40" fmla="*/ 82550 h 133350"/>
              <a:gd name="connsiteX41" fmla="*/ 44450 w 889000"/>
              <a:gd name="connsiteY41" fmla="*/ 82550 h 133350"/>
              <a:gd name="connsiteX42" fmla="*/ 38100 w 889000"/>
              <a:gd name="connsiteY42" fmla="*/ 82550 h 133350"/>
              <a:gd name="connsiteX43" fmla="*/ 31750 w 889000"/>
              <a:gd name="connsiteY43" fmla="*/ 82550 h 133350"/>
              <a:gd name="connsiteX44" fmla="*/ 25400 w 889000"/>
              <a:gd name="connsiteY44" fmla="*/ 82550 h 133350"/>
              <a:gd name="connsiteX45" fmla="*/ 12700 w 889000"/>
              <a:gd name="connsiteY45" fmla="*/ 82550 h 133350"/>
              <a:gd name="connsiteX46" fmla="*/ 6350 w 889000"/>
              <a:gd name="connsiteY46" fmla="*/ 82550 h 133350"/>
              <a:gd name="connsiteX47" fmla="*/ 0 w 889000"/>
              <a:gd name="connsiteY47" fmla="*/ 82550 h 133350"/>
              <a:gd name="connsiteX48" fmla="*/ 0 w 889000"/>
              <a:gd name="connsiteY48" fmla="*/ 133350 h 133350"/>
              <a:gd name="connsiteX49" fmla="*/ 25400 w 889000"/>
              <a:gd name="connsiteY49" fmla="*/ 133350 h 133350"/>
              <a:gd name="connsiteX50" fmla="*/ 57150 w 889000"/>
              <a:gd name="connsiteY50" fmla="*/ 133350 h 133350"/>
              <a:gd name="connsiteX51" fmla="*/ 88900 w 889000"/>
              <a:gd name="connsiteY51" fmla="*/ 133350 h 133350"/>
              <a:gd name="connsiteX52" fmla="*/ 114300 w 889000"/>
              <a:gd name="connsiteY52" fmla="*/ 127000 h 133350"/>
              <a:gd name="connsiteX53" fmla="*/ 146050 w 889000"/>
              <a:gd name="connsiteY53" fmla="*/ 127000 h 133350"/>
              <a:gd name="connsiteX54" fmla="*/ 171450 w 889000"/>
              <a:gd name="connsiteY54" fmla="*/ 127000 h 133350"/>
              <a:gd name="connsiteX55" fmla="*/ 203200 w 889000"/>
              <a:gd name="connsiteY55" fmla="*/ 127000 h 133350"/>
              <a:gd name="connsiteX56" fmla="*/ 234950 w 889000"/>
              <a:gd name="connsiteY56" fmla="*/ 127000 h 133350"/>
              <a:gd name="connsiteX57" fmla="*/ 260350 w 889000"/>
              <a:gd name="connsiteY57" fmla="*/ 127000 h 133350"/>
              <a:gd name="connsiteX58" fmla="*/ 292100 w 889000"/>
              <a:gd name="connsiteY58" fmla="*/ 127000 h 133350"/>
              <a:gd name="connsiteX59" fmla="*/ 317500 w 889000"/>
              <a:gd name="connsiteY59" fmla="*/ 127000 h 133350"/>
              <a:gd name="connsiteX60" fmla="*/ 349250 w 889000"/>
              <a:gd name="connsiteY60" fmla="*/ 127000 h 133350"/>
              <a:gd name="connsiteX61" fmla="*/ 374650 w 889000"/>
              <a:gd name="connsiteY61" fmla="*/ 127000 h 133350"/>
              <a:gd name="connsiteX62" fmla="*/ 406400 w 889000"/>
              <a:gd name="connsiteY62" fmla="*/ 127000 h 133350"/>
              <a:gd name="connsiteX63" fmla="*/ 431800 w 889000"/>
              <a:gd name="connsiteY63" fmla="*/ 127000 h 133350"/>
              <a:gd name="connsiteX64" fmla="*/ 463550 w 889000"/>
              <a:gd name="connsiteY64" fmla="*/ 127000 h 133350"/>
              <a:gd name="connsiteX65" fmla="*/ 488950 w 889000"/>
              <a:gd name="connsiteY65" fmla="*/ 127000 h 133350"/>
              <a:gd name="connsiteX66" fmla="*/ 514350 w 889000"/>
              <a:gd name="connsiteY66" fmla="*/ 127000 h 133350"/>
              <a:gd name="connsiteX67" fmla="*/ 546100 w 889000"/>
              <a:gd name="connsiteY67" fmla="*/ 127000 h 133350"/>
              <a:gd name="connsiteX68" fmla="*/ 571500 w 889000"/>
              <a:gd name="connsiteY68" fmla="*/ 127000 h 133350"/>
              <a:gd name="connsiteX69" fmla="*/ 596900 w 889000"/>
              <a:gd name="connsiteY69" fmla="*/ 127000 h 133350"/>
              <a:gd name="connsiteX70" fmla="*/ 628650 w 889000"/>
              <a:gd name="connsiteY70" fmla="*/ 127000 h 133350"/>
              <a:gd name="connsiteX71" fmla="*/ 654050 w 889000"/>
              <a:gd name="connsiteY71" fmla="*/ 127000 h 133350"/>
              <a:gd name="connsiteX72" fmla="*/ 679450 w 889000"/>
              <a:gd name="connsiteY72" fmla="*/ 127000 h 133350"/>
              <a:gd name="connsiteX73" fmla="*/ 704850 w 889000"/>
              <a:gd name="connsiteY73" fmla="*/ 120650 h 133350"/>
              <a:gd name="connsiteX74" fmla="*/ 730250 w 889000"/>
              <a:gd name="connsiteY74" fmla="*/ 120650 h 133350"/>
              <a:gd name="connsiteX75" fmla="*/ 762000 w 889000"/>
              <a:gd name="connsiteY75" fmla="*/ 120650 h 133350"/>
              <a:gd name="connsiteX76" fmla="*/ 787400 w 889000"/>
              <a:gd name="connsiteY76" fmla="*/ 120650 h 133350"/>
              <a:gd name="connsiteX77" fmla="*/ 812800 w 889000"/>
              <a:gd name="connsiteY77" fmla="*/ 120650 h 133350"/>
              <a:gd name="connsiteX78" fmla="*/ 838200 w 889000"/>
              <a:gd name="connsiteY78" fmla="*/ 120650 h 133350"/>
              <a:gd name="connsiteX79" fmla="*/ 857250 w 889000"/>
              <a:gd name="connsiteY79" fmla="*/ 114300 h 133350"/>
              <a:gd name="connsiteX80" fmla="*/ 882650 w 889000"/>
              <a:gd name="connsiteY80" fmla="*/ 114300 h 133350"/>
              <a:gd name="connsiteX81" fmla="*/ 889000 w 889000"/>
              <a:gd name="connsiteY81" fmla="*/ 95250 h 133350"/>
              <a:gd name="connsiteX82" fmla="*/ 889000 w 889000"/>
              <a:gd name="connsiteY82" fmla="*/ 57150 h 133350"/>
              <a:gd name="connsiteX83" fmla="*/ 889000 w 889000"/>
              <a:gd name="connsiteY83" fmla="*/ 19050 h 133350"/>
              <a:gd name="connsiteX84" fmla="*/ 882650 w 889000"/>
              <a:gd name="connsiteY84" fmla="*/ 0 h 133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</a:cxnLst>
            <a:rect l="l" t="t" r="r" b="b"/>
            <a:pathLst>
              <a:path w="889000" h="133350">
                <a:moveTo>
                  <a:pt x="882650" y="0"/>
                </a:moveTo>
                <a:lnTo>
                  <a:pt x="882650" y="19050"/>
                </a:lnTo>
                <a:lnTo>
                  <a:pt x="882650" y="44450"/>
                </a:lnTo>
                <a:lnTo>
                  <a:pt x="882650" y="63500"/>
                </a:lnTo>
                <a:lnTo>
                  <a:pt x="882650" y="82550"/>
                </a:lnTo>
                <a:lnTo>
                  <a:pt x="876300" y="82550"/>
                </a:lnTo>
                <a:lnTo>
                  <a:pt x="863600" y="82550"/>
                </a:lnTo>
                <a:lnTo>
                  <a:pt x="857250" y="82550"/>
                </a:lnTo>
                <a:lnTo>
                  <a:pt x="844550" y="82550"/>
                </a:lnTo>
                <a:lnTo>
                  <a:pt x="831850" y="82550"/>
                </a:lnTo>
                <a:lnTo>
                  <a:pt x="825500" y="88900"/>
                </a:lnTo>
                <a:lnTo>
                  <a:pt x="812800" y="88900"/>
                </a:lnTo>
                <a:lnTo>
                  <a:pt x="800100" y="88900"/>
                </a:lnTo>
                <a:lnTo>
                  <a:pt x="793750" y="88900"/>
                </a:lnTo>
                <a:lnTo>
                  <a:pt x="781050" y="88900"/>
                </a:lnTo>
                <a:lnTo>
                  <a:pt x="774700" y="88900"/>
                </a:lnTo>
                <a:lnTo>
                  <a:pt x="762000" y="88900"/>
                </a:lnTo>
                <a:lnTo>
                  <a:pt x="749300" y="88900"/>
                </a:lnTo>
                <a:lnTo>
                  <a:pt x="742950" y="88900"/>
                </a:lnTo>
                <a:lnTo>
                  <a:pt x="730250" y="88900"/>
                </a:lnTo>
                <a:lnTo>
                  <a:pt x="723900" y="88900"/>
                </a:lnTo>
                <a:lnTo>
                  <a:pt x="533400" y="88900"/>
                </a:lnTo>
                <a:lnTo>
                  <a:pt x="527050" y="88900"/>
                </a:lnTo>
                <a:lnTo>
                  <a:pt x="520700" y="88900"/>
                </a:lnTo>
                <a:lnTo>
                  <a:pt x="514350" y="88900"/>
                </a:lnTo>
                <a:lnTo>
                  <a:pt x="508000" y="88900"/>
                </a:lnTo>
                <a:lnTo>
                  <a:pt x="501650" y="88900"/>
                </a:lnTo>
                <a:lnTo>
                  <a:pt x="495300" y="88900"/>
                </a:lnTo>
                <a:lnTo>
                  <a:pt x="488950" y="88900"/>
                </a:lnTo>
                <a:lnTo>
                  <a:pt x="482600" y="88900"/>
                </a:lnTo>
                <a:lnTo>
                  <a:pt x="298450" y="88900"/>
                </a:lnTo>
                <a:lnTo>
                  <a:pt x="292100" y="88900"/>
                </a:lnTo>
                <a:lnTo>
                  <a:pt x="285750" y="88900"/>
                </a:lnTo>
                <a:lnTo>
                  <a:pt x="279400" y="88900"/>
                </a:lnTo>
                <a:lnTo>
                  <a:pt x="273050" y="88900"/>
                </a:lnTo>
                <a:lnTo>
                  <a:pt x="266700" y="88900"/>
                </a:lnTo>
                <a:lnTo>
                  <a:pt x="260350" y="88900"/>
                </a:lnTo>
                <a:lnTo>
                  <a:pt x="254000" y="82550"/>
                </a:lnTo>
                <a:lnTo>
                  <a:pt x="247650" y="82550"/>
                </a:lnTo>
                <a:lnTo>
                  <a:pt x="63500" y="82550"/>
                </a:lnTo>
                <a:lnTo>
                  <a:pt x="50800" y="82550"/>
                </a:lnTo>
                <a:lnTo>
                  <a:pt x="44450" y="82550"/>
                </a:lnTo>
                <a:lnTo>
                  <a:pt x="38100" y="82550"/>
                </a:lnTo>
                <a:lnTo>
                  <a:pt x="31750" y="82550"/>
                </a:lnTo>
                <a:lnTo>
                  <a:pt x="25400" y="82550"/>
                </a:lnTo>
                <a:lnTo>
                  <a:pt x="12700" y="82550"/>
                </a:lnTo>
                <a:lnTo>
                  <a:pt x="6350" y="82550"/>
                </a:lnTo>
                <a:lnTo>
                  <a:pt x="0" y="82550"/>
                </a:lnTo>
                <a:lnTo>
                  <a:pt x="0" y="133350"/>
                </a:lnTo>
                <a:lnTo>
                  <a:pt x="25400" y="133350"/>
                </a:lnTo>
                <a:lnTo>
                  <a:pt x="57150" y="133350"/>
                </a:lnTo>
                <a:lnTo>
                  <a:pt x="88900" y="133350"/>
                </a:lnTo>
                <a:lnTo>
                  <a:pt x="114300" y="127000"/>
                </a:lnTo>
                <a:lnTo>
                  <a:pt x="146050" y="127000"/>
                </a:lnTo>
                <a:lnTo>
                  <a:pt x="171450" y="127000"/>
                </a:lnTo>
                <a:lnTo>
                  <a:pt x="203200" y="127000"/>
                </a:lnTo>
                <a:lnTo>
                  <a:pt x="234950" y="127000"/>
                </a:lnTo>
                <a:lnTo>
                  <a:pt x="260350" y="127000"/>
                </a:lnTo>
                <a:lnTo>
                  <a:pt x="292100" y="127000"/>
                </a:lnTo>
                <a:lnTo>
                  <a:pt x="317500" y="127000"/>
                </a:lnTo>
                <a:lnTo>
                  <a:pt x="349250" y="127000"/>
                </a:lnTo>
                <a:lnTo>
                  <a:pt x="374650" y="127000"/>
                </a:lnTo>
                <a:lnTo>
                  <a:pt x="406400" y="127000"/>
                </a:lnTo>
                <a:lnTo>
                  <a:pt x="431800" y="127000"/>
                </a:lnTo>
                <a:lnTo>
                  <a:pt x="463550" y="127000"/>
                </a:lnTo>
                <a:lnTo>
                  <a:pt x="488950" y="127000"/>
                </a:lnTo>
                <a:lnTo>
                  <a:pt x="514350" y="127000"/>
                </a:lnTo>
                <a:lnTo>
                  <a:pt x="546100" y="127000"/>
                </a:lnTo>
                <a:lnTo>
                  <a:pt x="571500" y="127000"/>
                </a:lnTo>
                <a:lnTo>
                  <a:pt x="596900" y="127000"/>
                </a:lnTo>
                <a:lnTo>
                  <a:pt x="628650" y="127000"/>
                </a:lnTo>
                <a:lnTo>
                  <a:pt x="654050" y="127000"/>
                </a:lnTo>
                <a:lnTo>
                  <a:pt x="679450" y="127000"/>
                </a:lnTo>
                <a:lnTo>
                  <a:pt x="704850" y="120650"/>
                </a:lnTo>
                <a:lnTo>
                  <a:pt x="730250" y="120650"/>
                </a:lnTo>
                <a:lnTo>
                  <a:pt x="762000" y="120650"/>
                </a:lnTo>
                <a:lnTo>
                  <a:pt x="787400" y="120650"/>
                </a:lnTo>
                <a:lnTo>
                  <a:pt x="812800" y="120650"/>
                </a:lnTo>
                <a:lnTo>
                  <a:pt x="838200" y="120650"/>
                </a:lnTo>
                <a:lnTo>
                  <a:pt x="857250" y="114300"/>
                </a:lnTo>
                <a:lnTo>
                  <a:pt x="882650" y="114300"/>
                </a:lnTo>
                <a:lnTo>
                  <a:pt x="889000" y="95250"/>
                </a:lnTo>
                <a:lnTo>
                  <a:pt x="889000" y="57150"/>
                </a:lnTo>
                <a:lnTo>
                  <a:pt x="889000" y="19050"/>
                </a:lnTo>
                <a:lnTo>
                  <a:pt x="882650" y="0"/>
                </a:lnTo>
              </a:path>
            </a:pathLst>
          </a:custGeom>
          <a:solidFill>
            <a:srgbClr val="FF1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66000" y="4406900"/>
            <a:ext cx="889000" cy="1314450"/>
          </a:xfrm>
          <a:custGeom>
            <a:avLst/>
            <a:gdLst>
              <a:gd name="connsiteX0" fmla="*/ 876300 w 889000"/>
              <a:gd name="connsiteY0" fmla="*/ 584200 h 1314450"/>
              <a:gd name="connsiteX1" fmla="*/ 876300 w 889000"/>
              <a:gd name="connsiteY1" fmla="*/ 482600 h 1314450"/>
              <a:gd name="connsiteX2" fmla="*/ 876300 w 889000"/>
              <a:gd name="connsiteY2" fmla="*/ 374650 h 1314450"/>
              <a:gd name="connsiteX3" fmla="*/ 876300 w 889000"/>
              <a:gd name="connsiteY3" fmla="*/ 254000 h 1314450"/>
              <a:gd name="connsiteX4" fmla="*/ 876300 w 889000"/>
              <a:gd name="connsiteY4" fmla="*/ 139700 h 1314450"/>
              <a:gd name="connsiteX5" fmla="*/ 876300 w 889000"/>
              <a:gd name="connsiteY5" fmla="*/ 101600 h 1314450"/>
              <a:gd name="connsiteX6" fmla="*/ 876300 w 889000"/>
              <a:gd name="connsiteY6" fmla="*/ 63500 h 1314450"/>
              <a:gd name="connsiteX7" fmla="*/ 876300 w 889000"/>
              <a:gd name="connsiteY7" fmla="*/ 31750 h 1314450"/>
              <a:gd name="connsiteX8" fmla="*/ 869950 w 889000"/>
              <a:gd name="connsiteY8" fmla="*/ 0 h 1314450"/>
              <a:gd name="connsiteX9" fmla="*/ 844550 w 889000"/>
              <a:gd name="connsiteY9" fmla="*/ 0 h 1314450"/>
              <a:gd name="connsiteX10" fmla="*/ 819150 w 889000"/>
              <a:gd name="connsiteY10" fmla="*/ 0 h 1314450"/>
              <a:gd name="connsiteX11" fmla="*/ 793750 w 889000"/>
              <a:gd name="connsiteY11" fmla="*/ 0 h 1314450"/>
              <a:gd name="connsiteX12" fmla="*/ 768350 w 889000"/>
              <a:gd name="connsiteY12" fmla="*/ 0 h 1314450"/>
              <a:gd name="connsiteX13" fmla="*/ 742950 w 889000"/>
              <a:gd name="connsiteY13" fmla="*/ 0 h 1314450"/>
              <a:gd name="connsiteX14" fmla="*/ 717550 w 889000"/>
              <a:gd name="connsiteY14" fmla="*/ 0 h 1314450"/>
              <a:gd name="connsiteX15" fmla="*/ 692150 w 889000"/>
              <a:gd name="connsiteY15" fmla="*/ 0 h 1314450"/>
              <a:gd name="connsiteX16" fmla="*/ 660400 w 889000"/>
              <a:gd name="connsiteY16" fmla="*/ 0 h 1314450"/>
              <a:gd name="connsiteX17" fmla="*/ 635000 w 889000"/>
              <a:gd name="connsiteY17" fmla="*/ 0 h 1314450"/>
              <a:gd name="connsiteX18" fmla="*/ 609600 w 889000"/>
              <a:gd name="connsiteY18" fmla="*/ 6350 h 1314450"/>
              <a:gd name="connsiteX19" fmla="*/ 584200 w 889000"/>
              <a:gd name="connsiteY19" fmla="*/ 6350 h 1314450"/>
              <a:gd name="connsiteX20" fmla="*/ 552450 w 889000"/>
              <a:gd name="connsiteY20" fmla="*/ 6350 h 1314450"/>
              <a:gd name="connsiteX21" fmla="*/ 527050 w 889000"/>
              <a:gd name="connsiteY21" fmla="*/ 6350 h 1314450"/>
              <a:gd name="connsiteX22" fmla="*/ 495300 w 889000"/>
              <a:gd name="connsiteY22" fmla="*/ 6350 h 1314450"/>
              <a:gd name="connsiteX23" fmla="*/ 469900 w 889000"/>
              <a:gd name="connsiteY23" fmla="*/ 12700 h 1314450"/>
              <a:gd name="connsiteX24" fmla="*/ 438150 w 889000"/>
              <a:gd name="connsiteY24" fmla="*/ 12700 h 1314450"/>
              <a:gd name="connsiteX25" fmla="*/ 412750 w 889000"/>
              <a:gd name="connsiteY25" fmla="*/ 12700 h 1314450"/>
              <a:gd name="connsiteX26" fmla="*/ 387350 w 889000"/>
              <a:gd name="connsiteY26" fmla="*/ 12700 h 1314450"/>
              <a:gd name="connsiteX27" fmla="*/ 355600 w 889000"/>
              <a:gd name="connsiteY27" fmla="*/ 12700 h 1314450"/>
              <a:gd name="connsiteX28" fmla="*/ 330200 w 889000"/>
              <a:gd name="connsiteY28" fmla="*/ 19050 h 1314450"/>
              <a:gd name="connsiteX29" fmla="*/ 298450 w 889000"/>
              <a:gd name="connsiteY29" fmla="*/ 19050 h 1314450"/>
              <a:gd name="connsiteX30" fmla="*/ 273050 w 889000"/>
              <a:gd name="connsiteY30" fmla="*/ 19050 h 1314450"/>
              <a:gd name="connsiteX31" fmla="*/ 247650 w 889000"/>
              <a:gd name="connsiteY31" fmla="*/ 19050 h 1314450"/>
              <a:gd name="connsiteX32" fmla="*/ 215900 w 889000"/>
              <a:gd name="connsiteY32" fmla="*/ 25400 h 1314450"/>
              <a:gd name="connsiteX33" fmla="*/ 190500 w 889000"/>
              <a:gd name="connsiteY33" fmla="*/ 25400 h 1314450"/>
              <a:gd name="connsiteX34" fmla="*/ 158750 w 889000"/>
              <a:gd name="connsiteY34" fmla="*/ 25400 h 1314450"/>
              <a:gd name="connsiteX35" fmla="*/ 133350 w 889000"/>
              <a:gd name="connsiteY35" fmla="*/ 25400 h 1314450"/>
              <a:gd name="connsiteX36" fmla="*/ 107950 w 889000"/>
              <a:gd name="connsiteY36" fmla="*/ 25400 h 1314450"/>
              <a:gd name="connsiteX37" fmla="*/ 82550 w 889000"/>
              <a:gd name="connsiteY37" fmla="*/ 25400 h 1314450"/>
              <a:gd name="connsiteX38" fmla="*/ 50800 w 889000"/>
              <a:gd name="connsiteY38" fmla="*/ 25400 h 1314450"/>
              <a:gd name="connsiteX39" fmla="*/ 25400 w 889000"/>
              <a:gd name="connsiteY39" fmla="*/ 31750 h 1314450"/>
              <a:gd name="connsiteX40" fmla="*/ 0 w 889000"/>
              <a:gd name="connsiteY40" fmla="*/ 31750 h 1314450"/>
              <a:gd name="connsiteX41" fmla="*/ 0 w 889000"/>
              <a:gd name="connsiteY41" fmla="*/ 196850 h 1314450"/>
              <a:gd name="connsiteX42" fmla="*/ 0 w 889000"/>
              <a:gd name="connsiteY42" fmla="*/ 1257300 h 1314450"/>
              <a:gd name="connsiteX43" fmla="*/ 0 w 889000"/>
              <a:gd name="connsiteY43" fmla="*/ 1308100 h 1314450"/>
              <a:gd name="connsiteX44" fmla="*/ 6350 w 889000"/>
              <a:gd name="connsiteY44" fmla="*/ 1308100 h 1314450"/>
              <a:gd name="connsiteX45" fmla="*/ 12700 w 889000"/>
              <a:gd name="connsiteY45" fmla="*/ 1308100 h 1314450"/>
              <a:gd name="connsiteX46" fmla="*/ 25400 w 889000"/>
              <a:gd name="connsiteY46" fmla="*/ 1308100 h 1314450"/>
              <a:gd name="connsiteX47" fmla="*/ 31750 w 889000"/>
              <a:gd name="connsiteY47" fmla="*/ 1308100 h 1314450"/>
              <a:gd name="connsiteX48" fmla="*/ 38100 w 889000"/>
              <a:gd name="connsiteY48" fmla="*/ 1308100 h 1314450"/>
              <a:gd name="connsiteX49" fmla="*/ 44450 w 889000"/>
              <a:gd name="connsiteY49" fmla="*/ 1308100 h 1314450"/>
              <a:gd name="connsiteX50" fmla="*/ 50800 w 889000"/>
              <a:gd name="connsiteY50" fmla="*/ 1308100 h 1314450"/>
              <a:gd name="connsiteX51" fmla="*/ 63500 w 889000"/>
              <a:gd name="connsiteY51" fmla="*/ 1308100 h 1314450"/>
              <a:gd name="connsiteX52" fmla="*/ 63500 w 889000"/>
              <a:gd name="connsiteY52" fmla="*/ 1257300 h 1314450"/>
              <a:gd name="connsiteX53" fmla="*/ 63500 w 889000"/>
              <a:gd name="connsiteY53" fmla="*/ 749300 h 1314450"/>
              <a:gd name="connsiteX54" fmla="*/ 247650 w 889000"/>
              <a:gd name="connsiteY54" fmla="*/ 749300 h 1314450"/>
              <a:gd name="connsiteX55" fmla="*/ 247650 w 889000"/>
              <a:gd name="connsiteY55" fmla="*/ 1250950 h 1314450"/>
              <a:gd name="connsiteX56" fmla="*/ 247650 w 889000"/>
              <a:gd name="connsiteY56" fmla="*/ 1308100 h 1314450"/>
              <a:gd name="connsiteX57" fmla="*/ 254000 w 889000"/>
              <a:gd name="connsiteY57" fmla="*/ 1308100 h 1314450"/>
              <a:gd name="connsiteX58" fmla="*/ 260350 w 889000"/>
              <a:gd name="connsiteY58" fmla="*/ 1314450 h 1314450"/>
              <a:gd name="connsiteX59" fmla="*/ 266700 w 889000"/>
              <a:gd name="connsiteY59" fmla="*/ 1314450 h 1314450"/>
              <a:gd name="connsiteX60" fmla="*/ 273050 w 889000"/>
              <a:gd name="connsiteY60" fmla="*/ 1314450 h 1314450"/>
              <a:gd name="connsiteX61" fmla="*/ 279400 w 889000"/>
              <a:gd name="connsiteY61" fmla="*/ 1314450 h 1314450"/>
              <a:gd name="connsiteX62" fmla="*/ 285750 w 889000"/>
              <a:gd name="connsiteY62" fmla="*/ 1314450 h 1314450"/>
              <a:gd name="connsiteX63" fmla="*/ 292100 w 889000"/>
              <a:gd name="connsiteY63" fmla="*/ 1314450 h 1314450"/>
              <a:gd name="connsiteX64" fmla="*/ 298450 w 889000"/>
              <a:gd name="connsiteY64" fmla="*/ 1314450 h 1314450"/>
              <a:gd name="connsiteX65" fmla="*/ 298450 w 889000"/>
              <a:gd name="connsiteY65" fmla="*/ 1244600 h 1314450"/>
              <a:gd name="connsiteX66" fmla="*/ 298450 w 889000"/>
              <a:gd name="connsiteY66" fmla="*/ 450850 h 1314450"/>
              <a:gd name="connsiteX67" fmla="*/ 482600 w 889000"/>
              <a:gd name="connsiteY67" fmla="*/ 450850 h 1314450"/>
              <a:gd name="connsiteX68" fmla="*/ 482600 w 889000"/>
              <a:gd name="connsiteY68" fmla="*/ 1231900 h 1314450"/>
              <a:gd name="connsiteX69" fmla="*/ 482600 w 889000"/>
              <a:gd name="connsiteY69" fmla="*/ 1314450 h 1314450"/>
              <a:gd name="connsiteX70" fmla="*/ 488950 w 889000"/>
              <a:gd name="connsiteY70" fmla="*/ 1314450 h 1314450"/>
              <a:gd name="connsiteX71" fmla="*/ 495300 w 889000"/>
              <a:gd name="connsiteY71" fmla="*/ 1314450 h 1314450"/>
              <a:gd name="connsiteX72" fmla="*/ 501650 w 889000"/>
              <a:gd name="connsiteY72" fmla="*/ 1314450 h 1314450"/>
              <a:gd name="connsiteX73" fmla="*/ 508000 w 889000"/>
              <a:gd name="connsiteY73" fmla="*/ 1314450 h 1314450"/>
              <a:gd name="connsiteX74" fmla="*/ 514350 w 889000"/>
              <a:gd name="connsiteY74" fmla="*/ 1314450 h 1314450"/>
              <a:gd name="connsiteX75" fmla="*/ 520700 w 889000"/>
              <a:gd name="connsiteY75" fmla="*/ 1314450 h 1314450"/>
              <a:gd name="connsiteX76" fmla="*/ 527050 w 889000"/>
              <a:gd name="connsiteY76" fmla="*/ 1314450 h 1314450"/>
              <a:gd name="connsiteX77" fmla="*/ 533400 w 889000"/>
              <a:gd name="connsiteY77" fmla="*/ 1314450 h 1314450"/>
              <a:gd name="connsiteX78" fmla="*/ 533400 w 889000"/>
              <a:gd name="connsiteY78" fmla="*/ 1225550 h 1314450"/>
              <a:gd name="connsiteX79" fmla="*/ 533400 w 889000"/>
              <a:gd name="connsiteY79" fmla="*/ 146050 h 1314450"/>
              <a:gd name="connsiteX80" fmla="*/ 723900 w 889000"/>
              <a:gd name="connsiteY80" fmla="*/ 146050 h 1314450"/>
              <a:gd name="connsiteX81" fmla="*/ 723900 w 889000"/>
              <a:gd name="connsiteY81" fmla="*/ 1212850 h 1314450"/>
              <a:gd name="connsiteX82" fmla="*/ 723900 w 889000"/>
              <a:gd name="connsiteY82" fmla="*/ 1314450 h 1314450"/>
              <a:gd name="connsiteX83" fmla="*/ 730250 w 889000"/>
              <a:gd name="connsiteY83" fmla="*/ 1314450 h 1314450"/>
              <a:gd name="connsiteX84" fmla="*/ 742950 w 889000"/>
              <a:gd name="connsiteY84" fmla="*/ 1314450 h 1314450"/>
              <a:gd name="connsiteX85" fmla="*/ 749300 w 889000"/>
              <a:gd name="connsiteY85" fmla="*/ 1314450 h 1314450"/>
              <a:gd name="connsiteX86" fmla="*/ 762000 w 889000"/>
              <a:gd name="connsiteY86" fmla="*/ 1314450 h 1314450"/>
              <a:gd name="connsiteX87" fmla="*/ 774700 w 889000"/>
              <a:gd name="connsiteY87" fmla="*/ 1314450 h 1314450"/>
              <a:gd name="connsiteX88" fmla="*/ 781050 w 889000"/>
              <a:gd name="connsiteY88" fmla="*/ 1314450 h 1314450"/>
              <a:gd name="connsiteX89" fmla="*/ 793750 w 889000"/>
              <a:gd name="connsiteY89" fmla="*/ 1314450 h 1314450"/>
              <a:gd name="connsiteX90" fmla="*/ 800100 w 889000"/>
              <a:gd name="connsiteY90" fmla="*/ 1314450 h 1314450"/>
              <a:gd name="connsiteX91" fmla="*/ 812800 w 889000"/>
              <a:gd name="connsiteY91" fmla="*/ 1314450 h 1314450"/>
              <a:gd name="connsiteX92" fmla="*/ 825500 w 889000"/>
              <a:gd name="connsiteY92" fmla="*/ 1314450 h 1314450"/>
              <a:gd name="connsiteX93" fmla="*/ 831850 w 889000"/>
              <a:gd name="connsiteY93" fmla="*/ 1308100 h 1314450"/>
              <a:gd name="connsiteX94" fmla="*/ 844550 w 889000"/>
              <a:gd name="connsiteY94" fmla="*/ 1308100 h 1314450"/>
              <a:gd name="connsiteX95" fmla="*/ 857250 w 889000"/>
              <a:gd name="connsiteY95" fmla="*/ 1308100 h 1314450"/>
              <a:gd name="connsiteX96" fmla="*/ 863600 w 889000"/>
              <a:gd name="connsiteY96" fmla="*/ 1308100 h 1314450"/>
              <a:gd name="connsiteX97" fmla="*/ 876300 w 889000"/>
              <a:gd name="connsiteY97" fmla="*/ 1308100 h 1314450"/>
              <a:gd name="connsiteX98" fmla="*/ 882650 w 889000"/>
              <a:gd name="connsiteY98" fmla="*/ 1308100 h 1314450"/>
              <a:gd name="connsiteX99" fmla="*/ 882650 w 889000"/>
              <a:gd name="connsiteY99" fmla="*/ 1289050 h 1314450"/>
              <a:gd name="connsiteX100" fmla="*/ 882650 w 889000"/>
              <a:gd name="connsiteY100" fmla="*/ 1270000 h 1314450"/>
              <a:gd name="connsiteX101" fmla="*/ 882650 w 889000"/>
              <a:gd name="connsiteY101" fmla="*/ 1244600 h 1314450"/>
              <a:gd name="connsiteX102" fmla="*/ 882650 w 889000"/>
              <a:gd name="connsiteY102" fmla="*/ 1225550 h 1314450"/>
              <a:gd name="connsiteX103" fmla="*/ 889000 w 889000"/>
              <a:gd name="connsiteY103" fmla="*/ 1066800 h 1314450"/>
              <a:gd name="connsiteX104" fmla="*/ 889000 w 889000"/>
              <a:gd name="connsiteY104" fmla="*/ 889000 h 1314450"/>
              <a:gd name="connsiteX105" fmla="*/ 889000 w 889000"/>
              <a:gd name="connsiteY105" fmla="*/ 717550 h 1314450"/>
              <a:gd name="connsiteX106" fmla="*/ 876300 w 889000"/>
              <a:gd name="connsiteY106" fmla="*/ 584200 h 1314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</a:cxnLst>
            <a:rect l="l" t="t" r="r" b="b"/>
            <a:pathLst>
              <a:path w="889000" h="1314450">
                <a:moveTo>
                  <a:pt x="876300" y="584200"/>
                </a:moveTo>
                <a:lnTo>
                  <a:pt x="876300" y="482600"/>
                </a:lnTo>
                <a:lnTo>
                  <a:pt x="876300" y="374650"/>
                </a:lnTo>
                <a:lnTo>
                  <a:pt x="876300" y="254000"/>
                </a:lnTo>
                <a:lnTo>
                  <a:pt x="876300" y="139700"/>
                </a:lnTo>
                <a:lnTo>
                  <a:pt x="876300" y="101600"/>
                </a:lnTo>
                <a:lnTo>
                  <a:pt x="876300" y="63500"/>
                </a:lnTo>
                <a:lnTo>
                  <a:pt x="876300" y="31750"/>
                </a:lnTo>
                <a:lnTo>
                  <a:pt x="869950" y="0"/>
                </a:lnTo>
                <a:lnTo>
                  <a:pt x="844550" y="0"/>
                </a:lnTo>
                <a:lnTo>
                  <a:pt x="819150" y="0"/>
                </a:lnTo>
                <a:lnTo>
                  <a:pt x="793750" y="0"/>
                </a:lnTo>
                <a:lnTo>
                  <a:pt x="768350" y="0"/>
                </a:lnTo>
                <a:lnTo>
                  <a:pt x="742950" y="0"/>
                </a:lnTo>
                <a:lnTo>
                  <a:pt x="717550" y="0"/>
                </a:lnTo>
                <a:lnTo>
                  <a:pt x="692150" y="0"/>
                </a:lnTo>
                <a:lnTo>
                  <a:pt x="660400" y="0"/>
                </a:lnTo>
                <a:lnTo>
                  <a:pt x="635000" y="0"/>
                </a:lnTo>
                <a:lnTo>
                  <a:pt x="609600" y="6350"/>
                </a:lnTo>
                <a:lnTo>
                  <a:pt x="584200" y="6350"/>
                </a:lnTo>
                <a:lnTo>
                  <a:pt x="552450" y="6350"/>
                </a:lnTo>
                <a:lnTo>
                  <a:pt x="527050" y="6350"/>
                </a:lnTo>
                <a:lnTo>
                  <a:pt x="495300" y="6350"/>
                </a:lnTo>
                <a:lnTo>
                  <a:pt x="469900" y="12700"/>
                </a:lnTo>
                <a:lnTo>
                  <a:pt x="438150" y="12700"/>
                </a:lnTo>
                <a:lnTo>
                  <a:pt x="412750" y="12700"/>
                </a:lnTo>
                <a:lnTo>
                  <a:pt x="387350" y="12700"/>
                </a:lnTo>
                <a:lnTo>
                  <a:pt x="355600" y="12700"/>
                </a:lnTo>
                <a:lnTo>
                  <a:pt x="330200" y="19050"/>
                </a:lnTo>
                <a:lnTo>
                  <a:pt x="298450" y="19050"/>
                </a:lnTo>
                <a:lnTo>
                  <a:pt x="273050" y="19050"/>
                </a:lnTo>
                <a:lnTo>
                  <a:pt x="247650" y="19050"/>
                </a:lnTo>
                <a:lnTo>
                  <a:pt x="215900" y="25400"/>
                </a:lnTo>
                <a:lnTo>
                  <a:pt x="190500" y="25400"/>
                </a:lnTo>
                <a:lnTo>
                  <a:pt x="158750" y="25400"/>
                </a:lnTo>
                <a:lnTo>
                  <a:pt x="133350" y="25400"/>
                </a:lnTo>
                <a:lnTo>
                  <a:pt x="107950" y="25400"/>
                </a:lnTo>
                <a:lnTo>
                  <a:pt x="82550" y="25400"/>
                </a:lnTo>
                <a:lnTo>
                  <a:pt x="50800" y="25400"/>
                </a:lnTo>
                <a:lnTo>
                  <a:pt x="25400" y="31750"/>
                </a:lnTo>
                <a:lnTo>
                  <a:pt x="0" y="31750"/>
                </a:lnTo>
                <a:lnTo>
                  <a:pt x="0" y="196850"/>
                </a:lnTo>
                <a:lnTo>
                  <a:pt x="0" y="1257300"/>
                </a:lnTo>
                <a:lnTo>
                  <a:pt x="0" y="1308100"/>
                </a:lnTo>
                <a:lnTo>
                  <a:pt x="6350" y="1308100"/>
                </a:lnTo>
                <a:lnTo>
                  <a:pt x="12700" y="1308100"/>
                </a:lnTo>
                <a:lnTo>
                  <a:pt x="25400" y="1308100"/>
                </a:lnTo>
                <a:lnTo>
                  <a:pt x="31750" y="1308100"/>
                </a:lnTo>
                <a:lnTo>
                  <a:pt x="38100" y="1308100"/>
                </a:lnTo>
                <a:lnTo>
                  <a:pt x="44450" y="1308100"/>
                </a:lnTo>
                <a:lnTo>
                  <a:pt x="50800" y="1308100"/>
                </a:lnTo>
                <a:lnTo>
                  <a:pt x="63500" y="1308100"/>
                </a:lnTo>
                <a:lnTo>
                  <a:pt x="63500" y="1257300"/>
                </a:lnTo>
                <a:lnTo>
                  <a:pt x="63500" y="749300"/>
                </a:lnTo>
                <a:lnTo>
                  <a:pt x="247650" y="749300"/>
                </a:lnTo>
                <a:lnTo>
                  <a:pt x="247650" y="1250950"/>
                </a:lnTo>
                <a:lnTo>
                  <a:pt x="247650" y="1308100"/>
                </a:lnTo>
                <a:lnTo>
                  <a:pt x="254000" y="1308100"/>
                </a:lnTo>
                <a:lnTo>
                  <a:pt x="260350" y="1314450"/>
                </a:lnTo>
                <a:lnTo>
                  <a:pt x="266700" y="1314450"/>
                </a:lnTo>
                <a:lnTo>
                  <a:pt x="273050" y="1314450"/>
                </a:lnTo>
                <a:lnTo>
                  <a:pt x="279400" y="1314450"/>
                </a:lnTo>
                <a:lnTo>
                  <a:pt x="285750" y="1314450"/>
                </a:lnTo>
                <a:lnTo>
                  <a:pt x="292100" y="1314450"/>
                </a:lnTo>
                <a:lnTo>
                  <a:pt x="298450" y="1314450"/>
                </a:lnTo>
                <a:lnTo>
                  <a:pt x="298450" y="1244600"/>
                </a:lnTo>
                <a:lnTo>
                  <a:pt x="298450" y="450850"/>
                </a:lnTo>
                <a:lnTo>
                  <a:pt x="482600" y="450850"/>
                </a:lnTo>
                <a:lnTo>
                  <a:pt x="482600" y="1231900"/>
                </a:lnTo>
                <a:lnTo>
                  <a:pt x="482600" y="1314450"/>
                </a:lnTo>
                <a:lnTo>
                  <a:pt x="488950" y="1314450"/>
                </a:lnTo>
                <a:lnTo>
                  <a:pt x="495300" y="1314450"/>
                </a:lnTo>
                <a:lnTo>
                  <a:pt x="501650" y="1314450"/>
                </a:lnTo>
                <a:lnTo>
                  <a:pt x="508000" y="1314450"/>
                </a:lnTo>
                <a:lnTo>
                  <a:pt x="514350" y="1314450"/>
                </a:lnTo>
                <a:lnTo>
                  <a:pt x="520700" y="1314450"/>
                </a:lnTo>
                <a:lnTo>
                  <a:pt x="527050" y="1314450"/>
                </a:lnTo>
                <a:lnTo>
                  <a:pt x="533400" y="1314450"/>
                </a:lnTo>
                <a:lnTo>
                  <a:pt x="533400" y="1225550"/>
                </a:lnTo>
                <a:lnTo>
                  <a:pt x="533400" y="146050"/>
                </a:lnTo>
                <a:lnTo>
                  <a:pt x="723900" y="146050"/>
                </a:lnTo>
                <a:lnTo>
                  <a:pt x="723900" y="1212850"/>
                </a:lnTo>
                <a:lnTo>
                  <a:pt x="723900" y="1314450"/>
                </a:lnTo>
                <a:lnTo>
                  <a:pt x="730250" y="1314450"/>
                </a:lnTo>
                <a:lnTo>
                  <a:pt x="742950" y="1314450"/>
                </a:lnTo>
                <a:lnTo>
                  <a:pt x="749300" y="1314450"/>
                </a:lnTo>
                <a:lnTo>
                  <a:pt x="762000" y="1314450"/>
                </a:lnTo>
                <a:lnTo>
                  <a:pt x="774700" y="1314450"/>
                </a:lnTo>
                <a:lnTo>
                  <a:pt x="781050" y="1314450"/>
                </a:lnTo>
                <a:lnTo>
                  <a:pt x="793750" y="1314450"/>
                </a:lnTo>
                <a:lnTo>
                  <a:pt x="800100" y="1314450"/>
                </a:lnTo>
                <a:lnTo>
                  <a:pt x="812800" y="1314450"/>
                </a:lnTo>
                <a:lnTo>
                  <a:pt x="825500" y="1314450"/>
                </a:lnTo>
                <a:lnTo>
                  <a:pt x="831850" y="1308100"/>
                </a:lnTo>
                <a:lnTo>
                  <a:pt x="844550" y="1308100"/>
                </a:lnTo>
                <a:lnTo>
                  <a:pt x="857250" y="1308100"/>
                </a:lnTo>
                <a:lnTo>
                  <a:pt x="863600" y="1308100"/>
                </a:lnTo>
                <a:lnTo>
                  <a:pt x="876300" y="1308100"/>
                </a:lnTo>
                <a:lnTo>
                  <a:pt x="882650" y="1308100"/>
                </a:lnTo>
                <a:lnTo>
                  <a:pt x="882650" y="1289050"/>
                </a:lnTo>
                <a:lnTo>
                  <a:pt x="882650" y="1270000"/>
                </a:lnTo>
                <a:lnTo>
                  <a:pt x="882650" y="1244600"/>
                </a:lnTo>
                <a:lnTo>
                  <a:pt x="882650" y="1225550"/>
                </a:lnTo>
                <a:lnTo>
                  <a:pt x="889000" y="1066800"/>
                </a:lnTo>
                <a:lnTo>
                  <a:pt x="889000" y="889000"/>
                </a:lnTo>
                <a:lnTo>
                  <a:pt x="889000" y="717550"/>
                </a:lnTo>
                <a:lnTo>
                  <a:pt x="876300" y="584200"/>
                </a:lnTo>
              </a:path>
            </a:pathLst>
          </a:custGeom>
          <a:solidFill>
            <a:srgbClr val="FFB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99400" y="4552950"/>
            <a:ext cx="190500" cy="1168400"/>
          </a:xfrm>
          <a:custGeom>
            <a:avLst/>
            <a:gdLst>
              <a:gd name="connsiteX0" fmla="*/ 0 w 190500"/>
              <a:gd name="connsiteY0" fmla="*/ 0 h 1168400"/>
              <a:gd name="connsiteX1" fmla="*/ 0 w 190500"/>
              <a:gd name="connsiteY1" fmla="*/ 133350 h 1168400"/>
              <a:gd name="connsiteX2" fmla="*/ 0 w 190500"/>
              <a:gd name="connsiteY2" fmla="*/ 1079500 h 1168400"/>
              <a:gd name="connsiteX3" fmla="*/ 0 w 190500"/>
              <a:gd name="connsiteY3" fmla="*/ 1168400 h 1168400"/>
              <a:gd name="connsiteX4" fmla="*/ 12700 w 190500"/>
              <a:gd name="connsiteY4" fmla="*/ 1168400 h 1168400"/>
              <a:gd name="connsiteX5" fmla="*/ 25400 w 190500"/>
              <a:gd name="connsiteY5" fmla="*/ 1168400 h 1168400"/>
              <a:gd name="connsiteX6" fmla="*/ 38100 w 190500"/>
              <a:gd name="connsiteY6" fmla="*/ 1168400 h 1168400"/>
              <a:gd name="connsiteX7" fmla="*/ 50800 w 190500"/>
              <a:gd name="connsiteY7" fmla="*/ 1168400 h 1168400"/>
              <a:gd name="connsiteX8" fmla="*/ 63500 w 190500"/>
              <a:gd name="connsiteY8" fmla="*/ 1168400 h 1168400"/>
              <a:gd name="connsiteX9" fmla="*/ 69850 w 190500"/>
              <a:gd name="connsiteY9" fmla="*/ 1168400 h 1168400"/>
              <a:gd name="connsiteX10" fmla="*/ 82550 w 190500"/>
              <a:gd name="connsiteY10" fmla="*/ 1168400 h 1168400"/>
              <a:gd name="connsiteX11" fmla="*/ 95250 w 190500"/>
              <a:gd name="connsiteY11" fmla="*/ 1168400 h 1168400"/>
              <a:gd name="connsiteX12" fmla="*/ 107950 w 190500"/>
              <a:gd name="connsiteY12" fmla="*/ 1168400 h 1168400"/>
              <a:gd name="connsiteX13" fmla="*/ 120650 w 190500"/>
              <a:gd name="connsiteY13" fmla="*/ 1168400 h 1168400"/>
              <a:gd name="connsiteX14" fmla="*/ 133350 w 190500"/>
              <a:gd name="connsiteY14" fmla="*/ 1168400 h 1168400"/>
              <a:gd name="connsiteX15" fmla="*/ 139700 w 190500"/>
              <a:gd name="connsiteY15" fmla="*/ 1168400 h 1168400"/>
              <a:gd name="connsiteX16" fmla="*/ 152400 w 190500"/>
              <a:gd name="connsiteY16" fmla="*/ 1168400 h 1168400"/>
              <a:gd name="connsiteX17" fmla="*/ 165100 w 190500"/>
              <a:gd name="connsiteY17" fmla="*/ 1168400 h 1168400"/>
              <a:gd name="connsiteX18" fmla="*/ 177800 w 190500"/>
              <a:gd name="connsiteY18" fmla="*/ 1168400 h 1168400"/>
              <a:gd name="connsiteX19" fmla="*/ 190500 w 190500"/>
              <a:gd name="connsiteY19" fmla="*/ 1168400 h 1168400"/>
              <a:gd name="connsiteX20" fmla="*/ 190500 w 190500"/>
              <a:gd name="connsiteY20" fmla="*/ 1066800 h 1168400"/>
              <a:gd name="connsiteX21" fmla="*/ 190500 w 190500"/>
              <a:gd name="connsiteY21" fmla="*/ 133350 h 1168400"/>
              <a:gd name="connsiteX22" fmla="*/ 190500 w 190500"/>
              <a:gd name="connsiteY22" fmla="*/ 0 h 1168400"/>
              <a:gd name="connsiteX23" fmla="*/ 0 w 190500"/>
              <a:gd name="connsiteY23" fmla="*/ 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90500" h="1168400">
                <a:moveTo>
                  <a:pt x="0" y="0"/>
                </a:moveTo>
                <a:lnTo>
                  <a:pt x="0" y="133350"/>
                </a:lnTo>
                <a:lnTo>
                  <a:pt x="0" y="1079500"/>
                </a:lnTo>
                <a:lnTo>
                  <a:pt x="0" y="1168400"/>
                </a:lnTo>
                <a:lnTo>
                  <a:pt x="12700" y="1168400"/>
                </a:lnTo>
                <a:lnTo>
                  <a:pt x="25400" y="1168400"/>
                </a:lnTo>
                <a:lnTo>
                  <a:pt x="38100" y="1168400"/>
                </a:lnTo>
                <a:lnTo>
                  <a:pt x="50800" y="1168400"/>
                </a:lnTo>
                <a:lnTo>
                  <a:pt x="63500" y="1168400"/>
                </a:lnTo>
                <a:lnTo>
                  <a:pt x="69850" y="1168400"/>
                </a:lnTo>
                <a:lnTo>
                  <a:pt x="82550" y="1168400"/>
                </a:lnTo>
                <a:lnTo>
                  <a:pt x="95250" y="1168400"/>
                </a:lnTo>
                <a:lnTo>
                  <a:pt x="107950" y="1168400"/>
                </a:lnTo>
                <a:lnTo>
                  <a:pt x="120650" y="1168400"/>
                </a:lnTo>
                <a:lnTo>
                  <a:pt x="133350" y="1168400"/>
                </a:lnTo>
                <a:lnTo>
                  <a:pt x="139700" y="1168400"/>
                </a:lnTo>
                <a:lnTo>
                  <a:pt x="152400" y="1168400"/>
                </a:lnTo>
                <a:lnTo>
                  <a:pt x="165100" y="1168400"/>
                </a:lnTo>
                <a:lnTo>
                  <a:pt x="177800" y="1168400"/>
                </a:lnTo>
                <a:lnTo>
                  <a:pt x="190500" y="1168400"/>
                </a:lnTo>
                <a:lnTo>
                  <a:pt x="190500" y="1066800"/>
                </a:lnTo>
                <a:lnTo>
                  <a:pt x="190500" y="133350"/>
                </a:lnTo>
                <a:lnTo>
                  <a:pt x="190500" y="0"/>
                </a:lnTo>
                <a:lnTo>
                  <a:pt x="0" y="0"/>
                </a:lnTo>
              </a:path>
            </a:pathLst>
          </a:custGeom>
          <a:solidFill>
            <a:srgbClr val="3FF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429500" y="5156200"/>
            <a:ext cx="184150" cy="558800"/>
          </a:xfrm>
          <a:custGeom>
            <a:avLst/>
            <a:gdLst>
              <a:gd name="connsiteX0" fmla="*/ 0 w 184150"/>
              <a:gd name="connsiteY0" fmla="*/ 6350 h 558800"/>
              <a:gd name="connsiteX1" fmla="*/ 0 w 184150"/>
              <a:gd name="connsiteY1" fmla="*/ 88900 h 558800"/>
              <a:gd name="connsiteX2" fmla="*/ 0 w 184150"/>
              <a:gd name="connsiteY2" fmla="*/ 508000 h 558800"/>
              <a:gd name="connsiteX3" fmla="*/ 0 w 184150"/>
              <a:gd name="connsiteY3" fmla="*/ 558800 h 558800"/>
              <a:gd name="connsiteX4" fmla="*/ 6350 w 184150"/>
              <a:gd name="connsiteY4" fmla="*/ 558800 h 558800"/>
              <a:gd name="connsiteX5" fmla="*/ 19050 w 184150"/>
              <a:gd name="connsiteY5" fmla="*/ 558800 h 558800"/>
              <a:gd name="connsiteX6" fmla="*/ 31750 w 184150"/>
              <a:gd name="connsiteY6" fmla="*/ 558800 h 558800"/>
              <a:gd name="connsiteX7" fmla="*/ 44450 w 184150"/>
              <a:gd name="connsiteY7" fmla="*/ 558800 h 558800"/>
              <a:gd name="connsiteX8" fmla="*/ 57150 w 184150"/>
              <a:gd name="connsiteY8" fmla="*/ 558800 h 558800"/>
              <a:gd name="connsiteX9" fmla="*/ 63500 w 184150"/>
              <a:gd name="connsiteY9" fmla="*/ 558800 h 558800"/>
              <a:gd name="connsiteX10" fmla="*/ 76200 w 184150"/>
              <a:gd name="connsiteY10" fmla="*/ 558800 h 558800"/>
              <a:gd name="connsiteX11" fmla="*/ 88900 w 184150"/>
              <a:gd name="connsiteY11" fmla="*/ 558800 h 558800"/>
              <a:gd name="connsiteX12" fmla="*/ 101600 w 184150"/>
              <a:gd name="connsiteY12" fmla="*/ 558800 h 558800"/>
              <a:gd name="connsiteX13" fmla="*/ 114300 w 184150"/>
              <a:gd name="connsiteY13" fmla="*/ 558800 h 558800"/>
              <a:gd name="connsiteX14" fmla="*/ 127000 w 184150"/>
              <a:gd name="connsiteY14" fmla="*/ 558800 h 558800"/>
              <a:gd name="connsiteX15" fmla="*/ 139700 w 184150"/>
              <a:gd name="connsiteY15" fmla="*/ 558800 h 558800"/>
              <a:gd name="connsiteX16" fmla="*/ 146050 w 184150"/>
              <a:gd name="connsiteY16" fmla="*/ 558800 h 558800"/>
              <a:gd name="connsiteX17" fmla="*/ 158750 w 184150"/>
              <a:gd name="connsiteY17" fmla="*/ 558800 h 558800"/>
              <a:gd name="connsiteX18" fmla="*/ 171450 w 184150"/>
              <a:gd name="connsiteY18" fmla="*/ 558800 h 558800"/>
              <a:gd name="connsiteX19" fmla="*/ 184150 w 184150"/>
              <a:gd name="connsiteY19" fmla="*/ 558800 h 558800"/>
              <a:gd name="connsiteX20" fmla="*/ 184150 w 184150"/>
              <a:gd name="connsiteY20" fmla="*/ 501650 h 558800"/>
              <a:gd name="connsiteX21" fmla="*/ 184150 w 184150"/>
              <a:gd name="connsiteY21" fmla="*/ 88900 h 558800"/>
              <a:gd name="connsiteX22" fmla="*/ 184150 w 184150"/>
              <a:gd name="connsiteY22" fmla="*/ 0 h 558800"/>
              <a:gd name="connsiteX23" fmla="*/ 0 w 184150"/>
              <a:gd name="connsiteY23" fmla="*/ 635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84150" h="558800">
                <a:moveTo>
                  <a:pt x="0" y="6350"/>
                </a:moveTo>
                <a:lnTo>
                  <a:pt x="0" y="88900"/>
                </a:lnTo>
                <a:lnTo>
                  <a:pt x="0" y="508000"/>
                </a:lnTo>
                <a:lnTo>
                  <a:pt x="0" y="558800"/>
                </a:lnTo>
                <a:lnTo>
                  <a:pt x="6350" y="558800"/>
                </a:lnTo>
                <a:lnTo>
                  <a:pt x="19050" y="5588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57150" y="558800"/>
                </a:lnTo>
                <a:lnTo>
                  <a:pt x="63500" y="558800"/>
                </a:lnTo>
                <a:lnTo>
                  <a:pt x="76200" y="558800"/>
                </a:lnTo>
                <a:lnTo>
                  <a:pt x="88900" y="558800"/>
                </a:lnTo>
                <a:lnTo>
                  <a:pt x="101600" y="558800"/>
                </a:lnTo>
                <a:lnTo>
                  <a:pt x="114300" y="558800"/>
                </a:lnTo>
                <a:lnTo>
                  <a:pt x="127000" y="558800"/>
                </a:lnTo>
                <a:lnTo>
                  <a:pt x="139700" y="558800"/>
                </a:lnTo>
                <a:lnTo>
                  <a:pt x="146050" y="558800"/>
                </a:lnTo>
                <a:lnTo>
                  <a:pt x="158750" y="558800"/>
                </a:lnTo>
                <a:lnTo>
                  <a:pt x="171450" y="558800"/>
                </a:lnTo>
                <a:lnTo>
                  <a:pt x="184150" y="558800"/>
                </a:lnTo>
                <a:lnTo>
                  <a:pt x="184150" y="501650"/>
                </a:lnTo>
                <a:lnTo>
                  <a:pt x="184150" y="88900"/>
                </a:lnTo>
                <a:lnTo>
                  <a:pt x="184150" y="0"/>
                </a:lnTo>
                <a:lnTo>
                  <a:pt x="0" y="6350"/>
                </a:lnTo>
              </a:path>
            </a:pathLst>
          </a:custGeom>
          <a:solidFill>
            <a:srgbClr val="FF1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664450" y="4864100"/>
            <a:ext cx="184150" cy="857250"/>
          </a:xfrm>
          <a:custGeom>
            <a:avLst/>
            <a:gdLst>
              <a:gd name="connsiteX0" fmla="*/ 0 w 184150"/>
              <a:gd name="connsiteY0" fmla="*/ 0 h 857250"/>
              <a:gd name="connsiteX1" fmla="*/ 0 w 184150"/>
              <a:gd name="connsiteY1" fmla="*/ 76200 h 857250"/>
              <a:gd name="connsiteX2" fmla="*/ 0 w 184150"/>
              <a:gd name="connsiteY2" fmla="*/ 787400 h 857250"/>
              <a:gd name="connsiteX3" fmla="*/ 0 w 184150"/>
              <a:gd name="connsiteY3" fmla="*/ 857250 h 857250"/>
              <a:gd name="connsiteX4" fmla="*/ 12700 w 184150"/>
              <a:gd name="connsiteY4" fmla="*/ 857250 h 857250"/>
              <a:gd name="connsiteX5" fmla="*/ 25400 w 184150"/>
              <a:gd name="connsiteY5" fmla="*/ 857250 h 857250"/>
              <a:gd name="connsiteX6" fmla="*/ 38100 w 184150"/>
              <a:gd name="connsiteY6" fmla="*/ 857250 h 857250"/>
              <a:gd name="connsiteX7" fmla="*/ 44450 w 184150"/>
              <a:gd name="connsiteY7" fmla="*/ 857250 h 857250"/>
              <a:gd name="connsiteX8" fmla="*/ 57150 w 184150"/>
              <a:gd name="connsiteY8" fmla="*/ 857250 h 857250"/>
              <a:gd name="connsiteX9" fmla="*/ 69850 w 184150"/>
              <a:gd name="connsiteY9" fmla="*/ 857250 h 857250"/>
              <a:gd name="connsiteX10" fmla="*/ 82550 w 184150"/>
              <a:gd name="connsiteY10" fmla="*/ 857250 h 857250"/>
              <a:gd name="connsiteX11" fmla="*/ 95250 w 184150"/>
              <a:gd name="connsiteY11" fmla="*/ 857250 h 857250"/>
              <a:gd name="connsiteX12" fmla="*/ 107950 w 184150"/>
              <a:gd name="connsiteY12" fmla="*/ 857250 h 857250"/>
              <a:gd name="connsiteX13" fmla="*/ 114300 w 184150"/>
              <a:gd name="connsiteY13" fmla="*/ 857250 h 857250"/>
              <a:gd name="connsiteX14" fmla="*/ 127000 w 184150"/>
              <a:gd name="connsiteY14" fmla="*/ 857250 h 857250"/>
              <a:gd name="connsiteX15" fmla="*/ 139700 w 184150"/>
              <a:gd name="connsiteY15" fmla="*/ 857250 h 857250"/>
              <a:gd name="connsiteX16" fmla="*/ 152400 w 184150"/>
              <a:gd name="connsiteY16" fmla="*/ 857250 h 857250"/>
              <a:gd name="connsiteX17" fmla="*/ 165100 w 184150"/>
              <a:gd name="connsiteY17" fmla="*/ 857250 h 857250"/>
              <a:gd name="connsiteX18" fmla="*/ 177800 w 184150"/>
              <a:gd name="connsiteY18" fmla="*/ 857250 h 857250"/>
              <a:gd name="connsiteX19" fmla="*/ 184150 w 184150"/>
              <a:gd name="connsiteY19" fmla="*/ 857250 h 857250"/>
              <a:gd name="connsiteX20" fmla="*/ 184150 w 184150"/>
              <a:gd name="connsiteY20" fmla="*/ 774700 h 857250"/>
              <a:gd name="connsiteX21" fmla="*/ 184150 w 184150"/>
              <a:gd name="connsiteY21" fmla="*/ 76200 h 857250"/>
              <a:gd name="connsiteX22" fmla="*/ 184150 w 184150"/>
              <a:gd name="connsiteY22" fmla="*/ 0 h 857250"/>
              <a:gd name="connsiteX23" fmla="*/ 0 w 184150"/>
              <a:gd name="connsiteY23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84150" h="857250">
                <a:moveTo>
                  <a:pt x="0" y="0"/>
                </a:moveTo>
                <a:lnTo>
                  <a:pt x="0" y="76200"/>
                </a:lnTo>
                <a:lnTo>
                  <a:pt x="0" y="787400"/>
                </a:lnTo>
                <a:lnTo>
                  <a:pt x="0" y="857250"/>
                </a:lnTo>
                <a:lnTo>
                  <a:pt x="12700" y="857250"/>
                </a:lnTo>
                <a:lnTo>
                  <a:pt x="25400" y="857250"/>
                </a:lnTo>
                <a:lnTo>
                  <a:pt x="38100" y="857250"/>
                </a:lnTo>
                <a:lnTo>
                  <a:pt x="44450" y="857250"/>
                </a:lnTo>
                <a:lnTo>
                  <a:pt x="57150" y="857250"/>
                </a:lnTo>
                <a:lnTo>
                  <a:pt x="69850" y="857250"/>
                </a:lnTo>
                <a:lnTo>
                  <a:pt x="82550" y="857250"/>
                </a:lnTo>
                <a:lnTo>
                  <a:pt x="95250" y="857250"/>
                </a:lnTo>
                <a:lnTo>
                  <a:pt x="107950" y="857250"/>
                </a:lnTo>
                <a:lnTo>
                  <a:pt x="114300" y="857250"/>
                </a:lnTo>
                <a:lnTo>
                  <a:pt x="127000" y="857250"/>
                </a:lnTo>
                <a:lnTo>
                  <a:pt x="139700" y="857250"/>
                </a:lnTo>
                <a:lnTo>
                  <a:pt x="152400" y="857250"/>
                </a:lnTo>
                <a:lnTo>
                  <a:pt x="165100" y="857250"/>
                </a:lnTo>
                <a:lnTo>
                  <a:pt x="177800" y="857250"/>
                </a:lnTo>
                <a:lnTo>
                  <a:pt x="184150" y="857250"/>
                </a:lnTo>
                <a:lnTo>
                  <a:pt x="184150" y="774700"/>
                </a:lnTo>
                <a:lnTo>
                  <a:pt x="184150" y="76200"/>
                </a:lnTo>
                <a:lnTo>
                  <a:pt x="184150" y="0"/>
                </a:lnTo>
                <a:lnTo>
                  <a:pt x="0" y="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9048750" y="4495800"/>
            <a:ext cx="241300" cy="127000"/>
          </a:xfrm>
          <a:custGeom>
            <a:avLst/>
            <a:gdLst>
              <a:gd name="connsiteX0" fmla="*/ 0 w 241300"/>
              <a:gd name="connsiteY0" fmla="*/ 38100 h 127000"/>
              <a:gd name="connsiteX1" fmla="*/ 12700 w 241300"/>
              <a:gd name="connsiteY1" fmla="*/ 25400 h 127000"/>
              <a:gd name="connsiteX2" fmla="*/ 31750 w 241300"/>
              <a:gd name="connsiteY2" fmla="*/ 12700 h 127000"/>
              <a:gd name="connsiteX3" fmla="*/ 50800 w 241300"/>
              <a:gd name="connsiteY3" fmla="*/ 6350 h 127000"/>
              <a:gd name="connsiteX4" fmla="*/ 76200 w 241300"/>
              <a:gd name="connsiteY4" fmla="*/ 0 h 127000"/>
              <a:gd name="connsiteX5" fmla="*/ 95250 w 241300"/>
              <a:gd name="connsiteY5" fmla="*/ 0 h 127000"/>
              <a:gd name="connsiteX6" fmla="*/ 114300 w 241300"/>
              <a:gd name="connsiteY6" fmla="*/ 0 h 127000"/>
              <a:gd name="connsiteX7" fmla="*/ 133350 w 241300"/>
              <a:gd name="connsiteY7" fmla="*/ 6350 h 127000"/>
              <a:gd name="connsiteX8" fmla="*/ 152400 w 241300"/>
              <a:gd name="connsiteY8" fmla="*/ 12700 h 127000"/>
              <a:gd name="connsiteX9" fmla="*/ 171450 w 241300"/>
              <a:gd name="connsiteY9" fmla="*/ 19050 h 127000"/>
              <a:gd name="connsiteX10" fmla="*/ 190500 w 241300"/>
              <a:gd name="connsiteY10" fmla="*/ 31750 h 127000"/>
              <a:gd name="connsiteX11" fmla="*/ 203200 w 241300"/>
              <a:gd name="connsiteY11" fmla="*/ 44450 h 127000"/>
              <a:gd name="connsiteX12" fmla="*/ 215900 w 241300"/>
              <a:gd name="connsiteY12" fmla="*/ 57150 h 127000"/>
              <a:gd name="connsiteX13" fmla="*/ 228600 w 241300"/>
              <a:gd name="connsiteY13" fmla="*/ 69850 h 127000"/>
              <a:gd name="connsiteX14" fmla="*/ 234950 w 241300"/>
              <a:gd name="connsiteY14" fmla="*/ 88900 h 127000"/>
              <a:gd name="connsiteX15" fmla="*/ 241300 w 241300"/>
              <a:gd name="connsiteY15" fmla="*/ 107950 h 127000"/>
              <a:gd name="connsiteX16" fmla="*/ 241300 w 241300"/>
              <a:gd name="connsiteY16" fmla="*/ 127000 h 127000"/>
              <a:gd name="connsiteX17" fmla="*/ 234950 w 241300"/>
              <a:gd name="connsiteY17" fmla="*/ 127000 h 127000"/>
              <a:gd name="connsiteX18" fmla="*/ 228600 w 241300"/>
              <a:gd name="connsiteY18" fmla="*/ 127000 h 127000"/>
              <a:gd name="connsiteX19" fmla="*/ 222250 w 241300"/>
              <a:gd name="connsiteY19" fmla="*/ 127000 h 127000"/>
              <a:gd name="connsiteX20" fmla="*/ 209550 w 241300"/>
              <a:gd name="connsiteY20" fmla="*/ 127000 h 127000"/>
              <a:gd name="connsiteX21" fmla="*/ 196850 w 241300"/>
              <a:gd name="connsiteY21" fmla="*/ 127000 h 127000"/>
              <a:gd name="connsiteX22" fmla="*/ 177800 w 241300"/>
              <a:gd name="connsiteY22" fmla="*/ 120650 h 127000"/>
              <a:gd name="connsiteX23" fmla="*/ 158750 w 241300"/>
              <a:gd name="connsiteY23" fmla="*/ 120650 h 127000"/>
              <a:gd name="connsiteX24" fmla="*/ 139700 w 241300"/>
              <a:gd name="connsiteY24" fmla="*/ 114300 h 127000"/>
              <a:gd name="connsiteX25" fmla="*/ 120650 w 241300"/>
              <a:gd name="connsiteY25" fmla="*/ 107950 h 127000"/>
              <a:gd name="connsiteX26" fmla="*/ 101600 w 241300"/>
              <a:gd name="connsiteY26" fmla="*/ 107950 h 127000"/>
              <a:gd name="connsiteX27" fmla="*/ 76200 w 241300"/>
              <a:gd name="connsiteY27" fmla="*/ 101600 h 127000"/>
              <a:gd name="connsiteX28" fmla="*/ 57150 w 241300"/>
              <a:gd name="connsiteY28" fmla="*/ 95250 h 127000"/>
              <a:gd name="connsiteX29" fmla="*/ 38100 w 241300"/>
              <a:gd name="connsiteY29" fmla="*/ 82550 h 127000"/>
              <a:gd name="connsiteX30" fmla="*/ 25400 w 241300"/>
              <a:gd name="connsiteY30" fmla="*/ 76200 h 127000"/>
              <a:gd name="connsiteX31" fmla="*/ 6350 w 241300"/>
              <a:gd name="connsiteY31" fmla="*/ 63500 h 127000"/>
              <a:gd name="connsiteX32" fmla="*/ 0 w 241300"/>
              <a:gd name="connsiteY32" fmla="*/ 50800 h 127000"/>
              <a:gd name="connsiteX33" fmla="*/ 0 w 241300"/>
              <a:gd name="connsiteY33" fmla="*/ 50800 h 127000"/>
              <a:gd name="connsiteX34" fmla="*/ 0 w 241300"/>
              <a:gd name="connsiteY34" fmla="*/ 44450 h 127000"/>
              <a:gd name="connsiteX35" fmla="*/ 0 w 241300"/>
              <a:gd name="connsiteY35" fmla="*/ 44450 h 127000"/>
              <a:gd name="connsiteX36" fmla="*/ 0 w 241300"/>
              <a:gd name="connsiteY36" fmla="*/ 38100 h 12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241300" h="127000">
                <a:moveTo>
                  <a:pt x="0" y="38100"/>
                </a:moveTo>
                <a:lnTo>
                  <a:pt x="12700" y="25400"/>
                </a:lnTo>
                <a:lnTo>
                  <a:pt x="31750" y="12700"/>
                </a:lnTo>
                <a:lnTo>
                  <a:pt x="50800" y="6350"/>
                </a:lnTo>
                <a:lnTo>
                  <a:pt x="76200" y="0"/>
                </a:lnTo>
                <a:lnTo>
                  <a:pt x="95250" y="0"/>
                </a:lnTo>
                <a:lnTo>
                  <a:pt x="114300" y="0"/>
                </a:lnTo>
                <a:lnTo>
                  <a:pt x="133350" y="6350"/>
                </a:lnTo>
                <a:lnTo>
                  <a:pt x="152400" y="12700"/>
                </a:lnTo>
                <a:lnTo>
                  <a:pt x="171450" y="19050"/>
                </a:lnTo>
                <a:lnTo>
                  <a:pt x="190500" y="31750"/>
                </a:lnTo>
                <a:lnTo>
                  <a:pt x="203200" y="44450"/>
                </a:lnTo>
                <a:lnTo>
                  <a:pt x="215900" y="57150"/>
                </a:lnTo>
                <a:lnTo>
                  <a:pt x="228600" y="69850"/>
                </a:lnTo>
                <a:lnTo>
                  <a:pt x="234950" y="88900"/>
                </a:lnTo>
                <a:lnTo>
                  <a:pt x="241300" y="107950"/>
                </a:lnTo>
                <a:lnTo>
                  <a:pt x="241300" y="127000"/>
                </a:lnTo>
                <a:lnTo>
                  <a:pt x="234950" y="127000"/>
                </a:lnTo>
                <a:lnTo>
                  <a:pt x="228600" y="127000"/>
                </a:lnTo>
                <a:lnTo>
                  <a:pt x="222250" y="127000"/>
                </a:lnTo>
                <a:lnTo>
                  <a:pt x="209550" y="127000"/>
                </a:lnTo>
                <a:lnTo>
                  <a:pt x="196850" y="127000"/>
                </a:lnTo>
                <a:lnTo>
                  <a:pt x="177800" y="120650"/>
                </a:lnTo>
                <a:lnTo>
                  <a:pt x="158750" y="120650"/>
                </a:lnTo>
                <a:lnTo>
                  <a:pt x="139700" y="114300"/>
                </a:lnTo>
                <a:lnTo>
                  <a:pt x="120650" y="107950"/>
                </a:lnTo>
                <a:lnTo>
                  <a:pt x="101600" y="107950"/>
                </a:lnTo>
                <a:lnTo>
                  <a:pt x="76200" y="101600"/>
                </a:lnTo>
                <a:lnTo>
                  <a:pt x="57150" y="95250"/>
                </a:lnTo>
                <a:lnTo>
                  <a:pt x="38100" y="82550"/>
                </a:lnTo>
                <a:lnTo>
                  <a:pt x="25400" y="76200"/>
                </a:lnTo>
                <a:lnTo>
                  <a:pt x="6350" y="63500"/>
                </a:lnTo>
                <a:lnTo>
                  <a:pt x="0" y="50800"/>
                </a:lnTo>
                <a:lnTo>
                  <a:pt x="0" y="50800"/>
                </a:lnTo>
                <a:lnTo>
                  <a:pt x="0" y="44450"/>
                </a:lnTo>
                <a:lnTo>
                  <a:pt x="0" y="44450"/>
                </a:lnTo>
                <a:lnTo>
                  <a:pt x="0" y="381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813800" y="4381500"/>
            <a:ext cx="171450" cy="215900"/>
          </a:xfrm>
          <a:custGeom>
            <a:avLst/>
            <a:gdLst>
              <a:gd name="connsiteX0" fmla="*/ 12700 w 171450"/>
              <a:gd name="connsiteY0" fmla="*/ 209550 h 215900"/>
              <a:gd name="connsiteX1" fmla="*/ 6350 w 171450"/>
              <a:gd name="connsiteY1" fmla="*/ 184150 h 215900"/>
              <a:gd name="connsiteX2" fmla="*/ 0 w 171450"/>
              <a:gd name="connsiteY2" fmla="*/ 165100 h 215900"/>
              <a:gd name="connsiteX3" fmla="*/ 0 w 171450"/>
              <a:gd name="connsiteY3" fmla="*/ 146050 h 215900"/>
              <a:gd name="connsiteX4" fmla="*/ 0 w 171450"/>
              <a:gd name="connsiteY4" fmla="*/ 127000 h 215900"/>
              <a:gd name="connsiteX5" fmla="*/ 6350 w 171450"/>
              <a:gd name="connsiteY5" fmla="*/ 101600 h 215900"/>
              <a:gd name="connsiteX6" fmla="*/ 12700 w 171450"/>
              <a:gd name="connsiteY6" fmla="*/ 82550 h 215900"/>
              <a:gd name="connsiteX7" fmla="*/ 25400 w 171450"/>
              <a:gd name="connsiteY7" fmla="*/ 63500 h 215900"/>
              <a:gd name="connsiteX8" fmla="*/ 31750 w 171450"/>
              <a:gd name="connsiteY8" fmla="*/ 50800 h 215900"/>
              <a:gd name="connsiteX9" fmla="*/ 44450 w 171450"/>
              <a:gd name="connsiteY9" fmla="*/ 38100 h 215900"/>
              <a:gd name="connsiteX10" fmla="*/ 57150 w 171450"/>
              <a:gd name="connsiteY10" fmla="*/ 25400 h 215900"/>
              <a:gd name="connsiteX11" fmla="*/ 76200 w 171450"/>
              <a:gd name="connsiteY11" fmla="*/ 12700 h 215900"/>
              <a:gd name="connsiteX12" fmla="*/ 95250 w 171450"/>
              <a:gd name="connsiteY12" fmla="*/ 6350 h 215900"/>
              <a:gd name="connsiteX13" fmla="*/ 114300 w 171450"/>
              <a:gd name="connsiteY13" fmla="*/ 0 h 215900"/>
              <a:gd name="connsiteX14" fmla="*/ 133350 w 171450"/>
              <a:gd name="connsiteY14" fmla="*/ 0 h 215900"/>
              <a:gd name="connsiteX15" fmla="*/ 146050 w 171450"/>
              <a:gd name="connsiteY15" fmla="*/ 0 h 215900"/>
              <a:gd name="connsiteX16" fmla="*/ 171450 w 171450"/>
              <a:gd name="connsiteY16" fmla="*/ 6350 h 215900"/>
              <a:gd name="connsiteX17" fmla="*/ 165100 w 171450"/>
              <a:gd name="connsiteY17" fmla="*/ 12700 h 215900"/>
              <a:gd name="connsiteX18" fmla="*/ 158750 w 171450"/>
              <a:gd name="connsiteY18" fmla="*/ 31750 h 215900"/>
              <a:gd name="connsiteX19" fmla="*/ 146050 w 171450"/>
              <a:gd name="connsiteY19" fmla="*/ 63500 h 215900"/>
              <a:gd name="connsiteX20" fmla="*/ 127000 w 171450"/>
              <a:gd name="connsiteY20" fmla="*/ 95250 h 215900"/>
              <a:gd name="connsiteX21" fmla="*/ 107950 w 171450"/>
              <a:gd name="connsiteY21" fmla="*/ 133350 h 215900"/>
              <a:gd name="connsiteX22" fmla="*/ 82550 w 171450"/>
              <a:gd name="connsiteY22" fmla="*/ 165100 h 215900"/>
              <a:gd name="connsiteX23" fmla="*/ 50800 w 171450"/>
              <a:gd name="connsiteY23" fmla="*/ 196850 h 215900"/>
              <a:gd name="connsiteX24" fmla="*/ 25400 w 171450"/>
              <a:gd name="connsiteY24" fmla="*/ 215900 h 215900"/>
              <a:gd name="connsiteX25" fmla="*/ 25400 w 171450"/>
              <a:gd name="connsiteY25" fmla="*/ 215900 h 215900"/>
              <a:gd name="connsiteX26" fmla="*/ 19050 w 171450"/>
              <a:gd name="connsiteY26" fmla="*/ 209550 h 215900"/>
              <a:gd name="connsiteX27" fmla="*/ 12700 w 171450"/>
              <a:gd name="connsiteY27" fmla="*/ 20955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171450" h="215900">
                <a:moveTo>
                  <a:pt x="12700" y="209550"/>
                </a:moveTo>
                <a:lnTo>
                  <a:pt x="6350" y="184150"/>
                </a:lnTo>
                <a:lnTo>
                  <a:pt x="0" y="165100"/>
                </a:lnTo>
                <a:lnTo>
                  <a:pt x="0" y="146050"/>
                </a:lnTo>
                <a:lnTo>
                  <a:pt x="0" y="127000"/>
                </a:lnTo>
                <a:lnTo>
                  <a:pt x="6350" y="101600"/>
                </a:lnTo>
                <a:lnTo>
                  <a:pt x="12700" y="82550"/>
                </a:lnTo>
                <a:lnTo>
                  <a:pt x="25400" y="63500"/>
                </a:lnTo>
                <a:lnTo>
                  <a:pt x="31750" y="50800"/>
                </a:lnTo>
                <a:lnTo>
                  <a:pt x="44450" y="38100"/>
                </a:lnTo>
                <a:lnTo>
                  <a:pt x="57150" y="25400"/>
                </a:lnTo>
                <a:lnTo>
                  <a:pt x="76200" y="12700"/>
                </a:lnTo>
                <a:lnTo>
                  <a:pt x="95250" y="6350"/>
                </a:lnTo>
                <a:lnTo>
                  <a:pt x="114300" y="0"/>
                </a:lnTo>
                <a:lnTo>
                  <a:pt x="133350" y="0"/>
                </a:lnTo>
                <a:lnTo>
                  <a:pt x="146050" y="0"/>
                </a:lnTo>
                <a:lnTo>
                  <a:pt x="171450" y="6350"/>
                </a:lnTo>
                <a:lnTo>
                  <a:pt x="165100" y="12700"/>
                </a:lnTo>
                <a:lnTo>
                  <a:pt x="158750" y="31750"/>
                </a:lnTo>
                <a:lnTo>
                  <a:pt x="146050" y="63500"/>
                </a:lnTo>
                <a:lnTo>
                  <a:pt x="127000" y="95250"/>
                </a:lnTo>
                <a:lnTo>
                  <a:pt x="107950" y="133350"/>
                </a:lnTo>
                <a:lnTo>
                  <a:pt x="82550" y="165100"/>
                </a:lnTo>
                <a:lnTo>
                  <a:pt x="50800" y="196850"/>
                </a:lnTo>
                <a:lnTo>
                  <a:pt x="25400" y="215900"/>
                </a:lnTo>
                <a:lnTo>
                  <a:pt x="25400" y="215900"/>
                </a:lnTo>
                <a:lnTo>
                  <a:pt x="19050" y="209550"/>
                </a:lnTo>
                <a:lnTo>
                  <a:pt x="12700" y="209550"/>
                </a:lnTo>
              </a:path>
            </a:pathLst>
          </a:custGeom>
          <a:solidFill>
            <a:srgbClr val="3FF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712200" y="4781550"/>
            <a:ext cx="203200" cy="184150"/>
          </a:xfrm>
          <a:custGeom>
            <a:avLst/>
            <a:gdLst>
              <a:gd name="connsiteX0" fmla="*/ 0 w 203200"/>
              <a:gd name="connsiteY0" fmla="*/ 177800 h 184150"/>
              <a:gd name="connsiteX1" fmla="*/ 0 w 203200"/>
              <a:gd name="connsiteY1" fmla="*/ 158750 h 184150"/>
              <a:gd name="connsiteX2" fmla="*/ 0 w 203200"/>
              <a:gd name="connsiteY2" fmla="*/ 133350 h 184150"/>
              <a:gd name="connsiteX3" fmla="*/ 0 w 203200"/>
              <a:gd name="connsiteY3" fmla="*/ 114300 h 184150"/>
              <a:gd name="connsiteX4" fmla="*/ 12700 w 203200"/>
              <a:gd name="connsiteY4" fmla="*/ 95250 h 184150"/>
              <a:gd name="connsiteX5" fmla="*/ 19050 w 203200"/>
              <a:gd name="connsiteY5" fmla="*/ 76200 h 184150"/>
              <a:gd name="connsiteX6" fmla="*/ 31750 w 203200"/>
              <a:gd name="connsiteY6" fmla="*/ 57150 h 184150"/>
              <a:gd name="connsiteX7" fmla="*/ 44450 w 203200"/>
              <a:gd name="connsiteY7" fmla="*/ 44450 h 184150"/>
              <a:gd name="connsiteX8" fmla="*/ 57150 w 203200"/>
              <a:gd name="connsiteY8" fmla="*/ 31750 h 184150"/>
              <a:gd name="connsiteX9" fmla="*/ 76200 w 203200"/>
              <a:gd name="connsiteY9" fmla="*/ 19050 h 184150"/>
              <a:gd name="connsiteX10" fmla="*/ 95250 w 203200"/>
              <a:gd name="connsiteY10" fmla="*/ 12700 h 184150"/>
              <a:gd name="connsiteX11" fmla="*/ 107950 w 203200"/>
              <a:gd name="connsiteY11" fmla="*/ 6350 h 184150"/>
              <a:gd name="connsiteX12" fmla="*/ 127000 w 203200"/>
              <a:gd name="connsiteY12" fmla="*/ 0 h 184150"/>
              <a:gd name="connsiteX13" fmla="*/ 146050 w 203200"/>
              <a:gd name="connsiteY13" fmla="*/ 0 h 184150"/>
              <a:gd name="connsiteX14" fmla="*/ 165100 w 203200"/>
              <a:gd name="connsiteY14" fmla="*/ 0 h 184150"/>
              <a:gd name="connsiteX15" fmla="*/ 184150 w 203200"/>
              <a:gd name="connsiteY15" fmla="*/ 6350 h 184150"/>
              <a:gd name="connsiteX16" fmla="*/ 203200 w 203200"/>
              <a:gd name="connsiteY16" fmla="*/ 12700 h 184150"/>
              <a:gd name="connsiteX17" fmla="*/ 203200 w 203200"/>
              <a:gd name="connsiteY17" fmla="*/ 19050 h 184150"/>
              <a:gd name="connsiteX18" fmla="*/ 196850 w 203200"/>
              <a:gd name="connsiteY18" fmla="*/ 25400 h 184150"/>
              <a:gd name="connsiteX19" fmla="*/ 190500 w 203200"/>
              <a:gd name="connsiteY19" fmla="*/ 31750 h 184150"/>
              <a:gd name="connsiteX20" fmla="*/ 184150 w 203200"/>
              <a:gd name="connsiteY20" fmla="*/ 44450 h 184150"/>
              <a:gd name="connsiteX21" fmla="*/ 177800 w 203200"/>
              <a:gd name="connsiteY21" fmla="*/ 57150 h 184150"/>
              <a:gd name="connsiteX22" fmla="*/ 165100 w 203200"/>
              <a:gd name="connsiteY22" fmla="*/ 69850 h 184150"/>
              <a:gd name="connsiteX23" fmla="*/ 152400 w 203200"/>
              <a:gd name="connsiteY23" fmla="*/ 82550 h 184150"/>
              <a:gd name="connsiteX24" fmla="*/ 139700 w 203200"/>
              <a:gd name="connsiteY24" fmla="*/ 95250 h 184150"/>
              <a:gd name="connsiteX25" fmla="*/ 127000 w 203200"/>
              <a:gd name="connsiteY25" fmla="*/ 114300 h 184150"/>
              <a:gd name="connsiteX26" fmla="*/ 107950 w 203200"/>
              <a:gd name="connsiteY26" fmla="*/ 127000 h 184150"/>
              <a:gd name="connsiteX27" fmla="*/ 95250 w 203200"/>
              <a:gd name="connsiteY27" fmla="*/ 139700 h 184150"/>
              <a:gd name="connsiteX28" fmla="*/ 76200 w 203200"/>
              <a:gd name="connsiteY28" fmla="*/ 152400 h 184150"/>
              <a:gd name="connsiteX29" fmla="*/ 63500 w 203200"/>
              <a:gd name="connsiteY29" fmla="*/ 165100 h 184150"/>
              <a:gd name="connsiteX30" fmla="*/ 44450 w 203200"/>
              <a:gd name="connsiteY30" fmla="*/ 171450 h 184150"/>
              <a:gd name="connsiteX31" fmla="*/ 25400 w 203200"/>
              <a:gd name="connsiteY31" fmla="*/ 184150 h 184150"/>
              <a:gd name="connsiteX32" fmla="*/ 12700 w 203200"/>
              <a:gd name="connsiteY32" fmla="*/ 184150 h 184150"/>
              <a:gd name="connsiteX33" fmla="*/ 12700 w 203200"/>
              <a:gd name="connsiteY33" fmla="*/ 184150 h 184150"/>
              <a:gd name="connsiteX34" fmla="*/ 6350 w 203200"/>
              <a:gd name="connsiteY34" fmla="*/ 184150 h 184150"/>
              <a:gd name="connsiteX35" fmla="*/ 6350 w 203200"/>
              <a:gd name="connsiteY35" fmla="*/ 177800 h 184150"/>
              <a:gd name="connsiteX36" fmla="*/ 0 w 203200"/>
              <a:gd name="connsiteY36" fmla="*/ 177800 h 18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203200" h="184150">
                <a:moveTo>
                  <a:pt x="0" y="177800"/>
                </a:moveTo>
                <a:lnTo>
                  <a:pt x="0" y="158750"/>
                </a:lnTo>
                <a:lnTo>
                  <a:pt x="0" y="133350"/>
                </a:lnTo>
                <a:lnTo>
                  <a:pt x="0" y="114300"/>
                </a:lnTo>
                <a:lnTo>
                  <a:pt x="12700" y="95250"/>
                </a:lnTo>
                <a:lnTo>
                  <a:pt x="19050" y="76200"/>
                </a:lnTo>
                <a:lnTo>
                  <a:pt x="31750" y="57150"/>
                </a:lnTo>
                <a:lnTo>
                  <a:pt x="44450" y="44450"/>
                </a:lnTo>
                <a:lnTo>
                  <a:pt x="57150" y="31750"/>
                </a:lnTo>
                <a:lnTo>
                  <a:pt x="76200" y="19050"/>
                </a:lnTo>
                <a:lnTo>
                  <a:pt x="95250" y="12700"/>
                </a:lnTo>
                <a:lnTo>
                  <a:pt x="107950" y="6350"/>
                </a:lnTo>
                <a:lnTo>
                  <a:pt x="127000" y="0"/>
                </a:lnTo>
                <a:lnTo>
                  <a:pt x="146050" y="0"/>
                </a:lnTo>
                <a:lnTo>
                  <a:pt x="165100" y="0"/>
                </a:lnTo>
                <a:lnTo>
                  <a:pt x="184150" y="6350"/>
                </a:lnTo>
                <a:lnTo>
                  <a:pt x="203200" y="12700"/>
                </a:lnTo>
                <a:lnTo>
                  <a:pt x="203200" y="19050"/>
                </a:lnTo>
                <a:lnTo>
                  <a:pt x="196850" y="25400"/>
                </a:lnTo>
                <a:lnTo>
                  <a:pt x="190500" y="31750"/>
                </a:lnTo>
                <a:lnTo>
                  <a:pt x="184150" y="44450"/>
                </a:lnTo>
                <a:lnTo>
                  <a:pt x="177800" y="57150"/>
                </a:lnTo>
                <a:lnTo>
                  <a:pt x="165100" y="69850"/>
                </a:lnTo>
                <a:lnTo>
                  <a:pt x="152400" y="82550"/>
                </a:lnTo>
                <a:lnTo>
                  <a:pt x="139700" y="95250"/>
                </a:lnTo>
                <a:lnTo>
                  <a:pt x="127000" y="114300"/>
                </a:lnTo>
                <a:lnTo>
                  <a:pt x="107950" y="127000"/>
                </a:lnTo>
                <a:lnTo>
                  <a:pt x="95250" y="139700"/>
                </a:lnTo>
                <a:lnTo>
                  <a:pt x="76200" y="152400"/>
                </a:lnTo>
                <a:lnTo>
                  <a:pt x="63500" y="165100"/>
                </a:lnTo>
                <a:lnTo>
                  <a:pt x="44450" y="171450"/>
                </a:lnTo>
                <a:lnTo>
                  <a:pt x="25400" y="184150"/>
                </a:lnTo>
                <a:lnTo>
                  <a:pt x="12700" y="184150"/>
                </a:lnTo>
                <a:lnTo>
                  <a:pt x="12700" y="184150"/>
                </a:lnTo>
                <a:lnTo>
                  <a:pt x="6350" y="184150"/>
                </a:lnTo>
                <a:lnTo>
                  <a:pt x="6350" y="177800"/>
                </a:lnTo>
                <a:lnTo>
                  <a:pt x="0" y="177800"/>
                </a:lnTo>
              </a:path>
            </a:pathLst>
          </a:custGeom>
          <a:solidFill>
            <a:srgbClr val="3FF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8426450" y="4464050"/>
            <a:ext cx="222250" cy="158750"/>
          </a:xfrm>
          <a:custGeom>
            <a:avLst/>
            <a:gdLst>
              <a:gd name="connsiteX0" fmla="*/ 0 w 222250"/>
              <a:gd name="connsiteY0" fmla="*/ 25400 h 158750"/>
              <a:gd name="connsiteX1" fmla="*/ 12700 w 222250"/>
              <a:gd name="connsiteY1" fmla="*/ 19050 h 158750"/>
              <a:gd name="connsiteX2" fmla="*/ 19050 w 222250"/>
              <a:gd name="connsiteY2" fmla="*/ 12700 h 158750"/>
              <a:gd name="connsiteX3" fmla="*/ 31750 w 222250"/>
              <a:gd name="connsiteY3" fmla="*/ 6350 h 158750"/>
              <a:gd name="connsiteX4" fmla="*/ 38100 w 222250"/>
              <a:gd name="connsiteY4" fmla="*/ 6350 h 158750"/>
              <a:gd name="connsiteX5" fmla="*/ 50800 w 222250"/>
              <a:gd name="connsiteY5" fmla="*/ 6350 h 158750"/>
              <a:gd name="connsiteX6" fmla="*/ 63500 w 222250"/>
              <a:gd name="connsiteY6" fmla="*/ 0 h 158750"/>
              <a:gd name="connsiteX7" fmla="*/ 69850 w 222250"/>
              <a:gd name="connsiteY7" fmla="*/ 0 h 158750"/>
              <a:gd name="connsiteX8" fmla="*/ 82550 w 222250"/>
              <a:gd name="connsiteY8" fmla="*/ 0 h 158750"/>
              <a:gd name="connsiteX9" fmla="*/ 95250 w 222250"/>
              <a:gd name="connsiteY9" fmla="*/ 6350 h 158750"/>
              <a:gd name="connsiteX10" fmla="*/ 101600 w 222250"/>
              <a:gd name="connsiteY10" fmla="*/ 6350 h 158750"/>
              <a:gd name="connsiteX11" fmla="*/ 114300 w 222250"/>
              <a:gd name="connsiteY11" fmla="*/ 6350 h 158750"/>
              <a:gd name="connsiteX12" fmla="*/ 120650 w 222250"/>
              <a:gd name="connsiteY12" fmla="*/ 12700 h 158750"/>
              <a:gd name="connsiteX13" fmla="*/ 133350 w 222250"/>
              <a:gd name="connsiteY13" fmla="*/ 12700 h 158750"/>
              <a:gd name="connsiteX14" fmla="*/ 146050 w 222250"/>
              <a:gd name="connsiteY14" fmla="*/ 19050 h 158750"/>
              <a:gd name="connsiteX15" fmla="*/ 152400 w 222250"/>
              <a:gd name="connsiteY15" fmla="*/ 25400 h 158750"/>
              <a:gd name="connsiteX16" fmla="*/ 158750 w 222250"/>
              <a:gd name="connsiteY16" fmla="*/ 25400 h 158750"/>
              <a:gd name="connsiteX17" fmla="*/ 177800 w 222250"/>
              <a:gd name="connsiteY17" fmla="*/ 38100 h 158750"/>
              <a:gd name="connsiteX18" fmla="*/ 190500 w 222250"/>
              <a:gd name="connsiteY18" fmla="*/ 50800 h 158750"/>
              <a:gd name="connsiteX19" fmla="*/ 203200 w 222250"/>
              <a:gd name="connsiteY19" fmla="*/ 63500 h 158750"/>
              <a:gd name="connsiteX20" fmla="*/ 209550 w 222250"/>
              <a:gd name="connsiteY20" fmla="*/ 82550 h 158750"/>
              <a:gd name="connsiteX21" fmla="*/ 215900 w 222250"/>
              <a:gd name="connsiteY21" fmla="*/ 101600 h 158750"/>
              <a:gd name="connsiteX22" fmla="*/ 222250 w 222250"/>
              <a:gd name="connsiteY22" fmla="*/ 114300 h 158750"/>
              <a:gd name="connsiteX23" fmla="*/ 222250 w 222250"/>
              <a:gd name="connsiteY23" fmla="*/ 133350 h 158750"/>
              <a:gd name="connsiteX24" fmla="*/ 222250 w 222250"/>
              <a:gd name="connsiteY24" fmla="*/ 158750 h 158750"/>
              <a:gd name="connsiteX25" fmla="*/ 215900 w 222250"/>
              <a:gd name="connsiteY25" fmla="*/ 158750 h 158750"/>
              <a:gd name="connsiteX26" fmla="*/ 209550 w 222250"/>
              <a:gd name="connsiteY26" fmla="*/ 152400 h 158750"/>
              <a:gd name="connsiteX27" fmla="*/ 203200 w 222250"/>
              <a:gd name="connsiteY27" fmla="*/ 152400 h 158750"/>
              <a:gd name="connsiteX28" fmla="*/ 190500 w 222250"/>
              <a:gd name="connsiteY28" fmla="*/ 146050 h 158750"/>
              <a:gd name="connsiteX29" fmla="*/ 177800 w 222250"/>
              <a:gd name="connsiteY29" fmla="*/ 146050 h 158750"/>
              <a:gd name="connsiteX30" fmla="*/ 158750 w 222250"/>
              <a:gd name="connsiteY30" fmla="*/ 139700 h 158750"/>
              <a:gd name="connsiteX31" fmla="*/ 139700 w 222250"/>
              <a:gd name="connsiteY31" fmla="*/ 133350 h 158750"/>
              <a:gd name="connsiteX32" fmla="*/ 127000 w 222250"/>
              <a:gd name="connsiteY32" fmla="*/ 127000 h 158750"/>
              <a:gd name="connsiteX33" fmla="*/ 107950 w 222250"/>
              <a:gd name="connsiteY33" fmla="*/ 114300 h 158750"/>
              <a:gd name="connsiteX34" fmla="*/ 88900 w 222250"/>
              <a:gd name="connsiteY34" fmla="*/ 107950 h 158750"/>
              <a:gd name="connsiteX35" fmla="*/ 69850 w 222250"/>
              <a:gd name="connsiteY35" fmla="*/ 95250 h 158750"/>
              <a:gd name="connsiteX36" fmla="*/ 50800 w 222250"/>
              <a:gd name="connsiteY36" fmla="*/ 88900 h 158750"/>
              <a:gd name="connsiteX37" fmla="*/ 31750 w 222250"/>
              <a:gd name="connsiteY37" fmla="*/ 76200 h 158750"/>
              <a:gd name="connsiteX38" fmla="*/ 19050 w 222250"/>
              <a:gd name="connsiteY38" fmla="*/ 63500 h 158750"/>
              <a:gd name="connsiteX39" fmla="*/ 6350 w 222250"/>
              <a:gd name="connsiteY39" fmla="*/ 50800 h 158750"/>
              <a:gd name="connsiteX40" fmla="*/ 0 w 222250"/>
              <a:gd name="connsiteY40" fmla="*/ 38100 h 158750"/>
              <a:gd name="connsiteX41" fmla="*/ 0 w 222250"/>
              <a:gd name="connsiteY41" fmla="*/ 31750 h 158750"/>
              <a:gd name="connsiteX42" fmla="*/ 0 w 222250"/>
              <a:gd name="connsiteY42" fmla="*/ 31750 h 158750"/>
              <a:gd name="connsiteX43" fmla="*/ 0 w 222250"/>
              <a:gd name="connsiteY43" fmla="*/ 25400 h 15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</a:cxnLst>
            <a:rect l="l" t="t" r="r" b="b"/>
            <a:pathLst>
              <a:path w="222250" h="158750">
                <a:moveTo>
                  <a:pt x="0" y="25400"/>
                </a:moveTo>
                <a:lnTo>
                  <a:pt x="12700" y="19050"/>
                </a:lnTo>
                <a:lnTo>
                  <a:pt x="19050" y="12700"/>
                </a:lnTo>
                <a:lnTo>
                  <a:pt x="31750" y="6350"/>
                </a:lnTo>
                <a:lnTo>
                  <a:pt x="38100" y="6350"/>
                </a:lnTo>
                <a:lnTo>
                  <a:pt x="50800" y="6350"/>
                </a:lnTo>
                <a:lnTo>
                  <a:pt x="63500" y="0"/>
                </a:lnTo>
                <a:lnTo>
                  <a:pt x="69850" y="0"/>
                </a:lnTo>
                <a:lnTo>
                  <a:pt x="82550" y="0"/>
                </a:lnTo>
                <a:lnTo>
                  <a:pt x="95250" y="6350"/>
                </a:lnTo>
                <a:lnTo>
                  <a:pt x="101600" y="6350"/>
                </a:lnTo>
                <a:lnTo>
                  <a:pt x="114300" y="6350"/>
                </a:lnTo>
                <a:lnTo>
                  <a:pt x="120650" y="12700"/>
                </a:lnTo>
                <a:lnTo>
                  <a:pt x="133350" y="12700"/>
                </a:lnTo>
                <a:lnTo>
                  <a:pt x="146050" y="19050"/>
                </a:lnTo>
                <a:lnTo>
                  <a:pt x="152400" y="25400"/>
                </a:lnTo>
                <a:lnTo>
                  <a:pt x="158750" y="25400"/>
                </a:lnTo>
                <a:lnTo>
                  <a:pt x="177800" y="38100"/>
                </a:lnTo>
                <a:lnTo>
                  <a:pt x="190500" y="50800"/>
                </a:lnTo>
                <a:lnTo>
                  <a:pt x="203200" y="63500"/>
                </a:lnTo>
                <a:lnTo>
                  <a:pt x="209550" y="82550"/>
                </a:lnTo>
                <a:lnTo>
                  <a:pt x="215900" y="101600"/>
                </a:lnTo>
                <a:lnTo>
                  <a:pt x="222250" y="114300"/>
                </a:lnTo>
                <a:lnTo>
                  <a:pt x="222250" y="133350"/>
                </a:lnTo>
                <a:lnTo>
                  <a:pt x="222250" y="158750"/>
                </a:lnTo>
                <a:lnTo>
                  <a:pt x="215900" y="158750"/>
                </a:lnTo>
                <a:lnTo>
                  <a:pt x="209550" y="152400"/>
                </a:lnTo>
                <a:lnTo>
                  <a:pt x="203200" y="152400"/>
                </a:lnTo>
                <a:lnTo>
                  <a:pt x="190500" y="146050"/>
                </a:lnTo>
                <a:lnTo>
                  <a:pt x="177800" y="146050"/>
                </a:lnTo>
                <a:lnTo>
                  <a:pt x="158750" y="139700"/>
                </a:lnTo>
                <a:lnTo>
                  <a:pt x="139700" y="133350"/>
                </a:lnTo>
                <a:lnTo>
                  <a:pt x="127000" y="127000"/>
                </a:lnTo>
                <a:lnTo>
                  <a:pt x="107950" y="114300"/>
                </a:lnTo>
                <a:lnTo>
                  <a:pt x="88900" y="107950"/>
                </a:lnTo>
                <a:lnTo>
                  <a:pt x="69850" y="95250"/>
                </a:lnTo>
                <a:lnTo>
                  <a:pt x="50800" y="88900"/>
                </a:lnTo>
                <a:lnTo>
                  <a:pt x="31750" y="76200"/>
                </a:lnTo>
                <a:lnTo>
                  <a:pt x="19050" y="63500"/>
                </a:lnTo>
                <a:lnTo>
                  <a:pt x="6350" y="50800"/>
                </a:lnTo>
                <a:lnTo>
                  <a:pt x="0" y="38100"/>
                </a:lnTo>
                <a:lnTo>
                  <a:pt x="0" y="31750"/>
                </a:lnTo>
                <a:lnTo>
                  <a:pt x="0" y="31750"/>
                </a:lnTo>
                <a:lnTo>
                  <a:pt x="0" y="25400"/>
                </a:lnTo>
              </a:path>
            </a:pathLst>
          </a:custGeom>
          <a:solidFill>
            <a:srgbClr val="FFF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85200" y="5130800"/>
            <a:ext cx="241300" cy="139700"/>
          </a:xfrm>
          <a:custGeom>
            <a:avLst/>
            <a:gdLst>
              <a:gd name="connsiteX0" fmla="*/ 0 w 241300"/>
              <a:gd name="connsiteY0" fmla="*/ 127000 h 139700"/>
              <a:gd name="connsiteX1" fmla="*/ 6350 w 241300"/>
              <a:gd name="connsiteY1" fmla="*/ 107950 h 139700"/>
              <a:gd name="connsiteX2" fmla="*/ 12700 w 241300"/>
              <a:gd name="connsiteY2" fmla="*/ 88900 h 139700"/>
              <a:gd name="connsiteX3" fmla="*/ 19050 w 241300"/>
              <a:gd name="connsiteY3" fmla="*/ 69850 h 139700"/>
              <a:gd name="connsiteX4" fmla="*/ 31750 w 241300"/>
              <a:gd name="connsiteY4" fmla="*/ 50800 h 139700"/>
              <a:gd name="connsiteX5" fmla="*/ 50800 w 241300"/>
              <a:gd name="connsiteY5" fmla="*/ 38100 h 139700"/>
              <a:gd name="connsiteX6" fmla="*/ 63500 w 241300"/>
              <a:gd name="connsiteY6" fmla="*/ 25400 h 139700"/>
              <a:gd name="connsiteX7" fmla="*/ 82550 w 241300"/>
              <a:gd name="connsiteY7" fmla="*/ 12700 h 139700"/>
              <a:gd name="connsiteX8" fmla="*/ 101600 w 241300"/>
              <a:gd name="connsiteY8" fmla="*/ 6350 h 139700"/>
              <a:gd name="connsiteX9" fmla="*/ 120650 w 241300"/>
              <a:gd name="connsiteY9" fmla="*/ 0 h 139700"/>
              <a:gd name="connsiteX10" fmla="*/ 139700 w 241300"/>
              <a:gd name="connsiteY10" fmla="*/ 0 h 139700"/>
              <a:gd name="connsiteX11" fmla="*/ 152400 w 241300"/>
              <a:gd name="connsiteY11" fmla="*/ 0 h 139700"/>
              <a:gd name="connsiteX12" fmla="*/ 171450 w 241300"/>
              <a:gd name="connsiteY12" fmla="*/ 0 h 139700"/>
              <a:gd name="connsiteX13" fmla="*/ 190500 w 241300"/>
              <a:gd name="connsiteY13" fmla="*/ 6350 h 139700"/>
              <a:gd name="connsiteX14" fmla="*/ 209550 w 241300"/>
              <a:gd name="connsiteY14" fmla="*/ 12700 h 139700"/>
              <a:gd name="connsiteX15" fmla="*/ 228600 w 241300"/>
              <a:gd name="connsiteY15" fmla="*/ 19050 h 139700"/>
              <a:gd name="connsiteX16" fmla="*/ 241300 w 241300"/>
              <a:gd name="connsiteY16" fmla="*/ 38100 h 139700"/>
              <a:gd name="connsiteX17" fmla="*/ 241300 w 241300"/>
              <a:gd name="connsiteY17" fmla="*/ 38100 h 139700"/>
              <a:gd name="connsiteX18" fmla="*/ 234950 w 241300"/>
              <a:gd name="connsiteY18" fmla="*/ 44450 h 139700"/>
              <a:gd name="connsiteX19" fmla="*/ 228600 w 241300"/>
              <a:gd name="connsiteY19" fmla="*/ 50800 h 139700"/>
              <a:gd name="connsiteX20" fmla="*/ 215900 w 241300"/>
              <a:gd name="connsiteY20" fmla="*/ 57150 h 139700"/>
              <a:gd name="connsiteX21" fmla="*/ 203200 w 241300"/>
              <a:gd name="connsiteY21" fmla="*/ 63500 h 139700"/>
              <a:gd name="connsiteX22" fmla="*/ 190500 w 241300"/>
              <a:gd name="connsiteY22" fmla="*/ 76200 h 139700"/>
              <a:gd name="connsiteX23" fmla="*/ 171450 w 241300"/>
              <a:gd name="connsiteY23" fmla="*/ 82550 h 139700"/>
              <a:gd name="connsiteX24" fmla="*/ 158750 w 241300"/>
              <a:gd name="connsiteY24" fmla="*/ 95250 h 139700"/>
              <a:gd name="connsiteX25" fmla="*/ 139700 w 241300"/>
              <a:gd name="connsiteY25" fmla="*/ 101600 h 139700"/>
              <a:gd name="connsiteX26" fmla="*/ 120650 w 241300"/>
              <a:gd name="connsiteY26" fmla="*/ 114300 h 139700"/>
              <a:gd name="connsiteX27" fmla="*/ 101600 w 241300"/>
              <a:gd name="connsiteY27" fmla="*/ 120650 h 139700"/>
              <a:gd name="connsiteX28" fmla="*/ 82550 w 241300"/>
              <a:gd name="connsiteY28" fmla="*/ 127000 h 139700"/>
              <a:gd name="connsiteX29" fmla="*/ 63500 w 241300"/>
              <a:gd name="connsiteY29" fmla="*/ 133350 h 139700"/>
              <a:gd name="connsiteX30" fmla="*/ 44450 w 241300"/>
              <a:gd name="connsiteY30" fmla="*/ 139700 h 139700"/>
              <a:gd name="connsiteX31" fmla="*/ 25400 w 241300"/>
              <a:gd name="connsiteY31" fmla="*/ 139700 h 139700"/>
              <a:gd name="connsiteX32" fmla="*/ 6350 w 241300"/>
              <a:gd name="connsiteY32" fmla="*/ 139700 h 139700"/>
              <a:gd name="connsiteX33" fmla="*/ 6350 w 241300"/>
              <a:gd name="connsiteY33" fmla="*/ 139700 h 139700"/>
              <a:gd name="connsiteX34" fmla="*/ 6350 w 241300"/>
              <a:gd name="connsiteY34" fmla="*/ 133350 h 139700"/>
              <a:gd name="connsiteX35" fmla="*/ 0 w 241300"/>
              <a:gd name="connsiteY35" fmla="*/ 133350 h 139700"/>
              <a:gd name="connsiteX36" fmla="*/ 0 w 241300"/>
              <a:gd name="connsiteY36" fmla="*/ 127000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241300" h="139700">
                <a:moveTo>
                  <a:pt x="0" y="127000"/>
                </a:moveTo>
                <a:lnTo>
                  <a:pt x="6350" y="107950"/>
                </a:lnTo>
                <a:lnTo>
                  <a:pt x="12700" y="88900"/>
                </a:lnTo>
                <a:lnTo>
                  <a:pt x="19050" y="69850"/>
                </a:lnTo>
                <a:lnTo>
                  <a:pt x="31750" y="50800"/>
                </a:lnTo>
                <a:lnTo>
                  <a:pt x="50800" y="38100"/>
                </a:lnTo>
                <a:lnTo>
                  <a:pt x="63500" y="25400"/>
                </a:lnTo>
                <a:lnTo>
                  <a:pt x="82550" y="12700"/>
                </a:lnTo>
                <a:lnTo>
                  <a:pt x="101600" y="6350"/>
                </a:lnTo>
                <a:lnTo>
                  <a:pt x="120650" y="0"/>
                </a:lnTo>
                <a:lnTo>
                  <a:pt x="139700" y="0"/>
                </a:lnTo>
                <a:lnTo>
                  <a:pt x="152400" y="0"/>
                </a:lnTo>
                <a:lnTo>
                  <a:pt x="171450" y="0"/>
                </a:lnTo>
                <a:lnTo>
                  <a:pt x="190500" y="6350"/>
                </a:lnTo>
                <a:lnTo>
                  <a:pt x="209550" y="12700"/>
                </a:lnTo>
                <a:lnTo>
                  <a:pt x="228600" y="19050"/>
                </a:lnTo>
                <a:lnTo>
                  <a:pt x="241300" y="38100"/>
                </a:lnTo>
                <a:lnTo>
                  <a:pt x="241300" y="38100"/>
                </a:lnTo>
                <a:lnTo>
                  <a:pt x="234950" y="44450"/>
                </a:lnTo>
                <a:lnTo>
                  <a:pt x="228600" y="50800"/>
                </a:lnTo>
                <a:lnTo>
                  <a:pt x="215900" y="57150"/>
                </a:lnTo>
                <a:lnTo>
                  <a:pt x="203200" y="63500"/>
                </a:lnTo>
                <a:lnTo>
                  <a:pt x="190500" y="76200"/>
                </a:lnTo>
                <a:lnTo>
                  <a:pt x="171450" y="82550"/>
                </a:lnTo>
                <a:lnTo>
                  <a:pt x="158750" y="95250"/>
                </a:lnTo>
                <a:lnTo>
                  <a:pt x="139700" y="101600"/>
                </a:lnTo>
                <a:lnTo>
                  <a:pt x="120650" y="114300"/>
                </a:lnTo>
                <a:lnTo>
                  <a:pt x="101600" y="120650"/>
                </a:lnTo>
                <a:lnTo>
                  <a:pt x="82550" y="127000"/>
                </a:lnTo>
                <a:lnTo>
                  <a:pt x="63500" y="133350"/>
                </a:lnTo>
                <a:lnTo>
                  <a:pt x="44450" y="139700"/>
                </a:lnTo>
                <a:lnTo>
                  <a:pt x="25400" y="139700"/>
                </a:lnTo>
                <a:lnTo>
                  <a:pt x="6350" y="139700"/>
                </a:lnTo>
                <a:lnTo>
                  <a:pt x="6350" y="139700"/>
                </a:lnTo>
                <a:lnTo>
                  <a:pt x="6350" y="133350"/>
                </a:lnTo>
                <a:lnTo>
                  <a:pt x="0" y="133350"/>
                </a:lnTo>
                <a:lnTo>
                  <a:pt x="0" y="1270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404100" y="4483100"/>
            <a:ext cx="457200" cy="565150"/>
          </a:xfrm>
          <a:custGeom>
            <a:avLst/>
            <a:gdLst>
              <a:gd name="connsiteX0" fmla="*/ 444500 w 457200"/>
              <a:gd name="connsiteY0" fmla="*/ 25400 h 565150"/>
              <a:gd name="connsiteX1" fmla="*/ 431800 w 457200"/>
              <a:gd name="connsiteY1" fmla="*/ 25400 h 565150"/>
              <a:gd name="connsiteX2" fmla="*/ 431800 w 457200"/>
              <a:gd name="connsiteY2" fmla="*/ 25400 h 565150"/>
              <a:gd name="connsiteX3" fmla="*/ 419100 w 457200"/>
              <a:gd name="connsiteY3" fmla="*/ 25400 h 565150"/>
              <a:gd name="connsiteX4" fmla="*/ 406400 w 457200"/>
              <a:gd name="connsiteY4" fmla="*/ 19050 h 565150"/>
              <a:gd name="connsiteX5" fmla="*/ 393700 w 457200"/>
              <a:gd name="connsiteY5" fmla="*/ 19050 h 565150"/>
              <a:gd name="connsiteX6" fmla="*/ 381000 w 457200"/>
              <a:gd name="connsiteY6" fmla="*/ 12700 h 565150"/>
              <a:gd name="connsiteX7" fmla="*/ 368300 w 457200"/>
              <a:gd name="connsiteY7" fmla="*/ 12700 h 565150"/>
              <a:gd name="connsiteX8" fmla="*/ 355600 w 457200"/>
              <a:gd name="connsiteY8" fmla="*/ 6350 h 565150"/>
              <a:gd name="connsiteX9" fmla="*/ 342900 w 457200"/>
              <a:gd name="connsiteY9" fmla="*/ 6350 h 565150"/>
              <a:gd name="connsiteX10" fmla="*/ 330200 w 457200"/>
              <a:gd name="connsiteY10" fmla="*/ 0 h 565150"/>
              <a:gd name="connsiteX11" fmla="*/ 323850 w 457200"/>
              <a:gd name="connsiteY11" fmla="*/ 0 h 565150"/>
              <a:gd name="connsiteX12" fmla="*/ 323850 w 457200"/>
              <a:gd name="connsiteY12" fmla="*/ 0 h 565150"/>
              <a:gd name="connsiteX13" fmla="*/ 323850 w 457200"/>
              <a:gd name="connsiteY13" fmla="*/ 0 h 565150"/>
              <a:gd name="connsiteX14" fmla="*/ 323850 w 457200"/>
              <a:gd name="connsiteY14" fmla="*/ 0 h 565150"/>
              <a:gd name="connsiteX15" fmla="*/ 323850 w 457200"/>
              <a:gd name="connsiteY15" fmla="*/ 0 h 565150"/>
              <a:gd name="connsiteX16" fmla="*/ 323850 w 457200"/>
              <a:gd name="connsiteY16" fmla="*/ 0 h 565150"/>
              <a:gd name="connsiteX17" fmla="*/ 323850 w 457200"/>
              <a:gd name="connsiteY17" fmla="*/ 6350 h 565150"/>
              <a:gd name="connsiteX18" fmla="*/ 323850 w 457200"/>
              <a:gd name="connsiteY18" fmla="*/ 6350 h 565150"/>
              <a:gd name="connsiteX19" fmla="*/ 336550 w 457200"/>
              <a:gd name="connsiteY19" fmla="*/ 12700 h 565150"/>
              <a:gd name="connsiteX20" fmla="*/ 349250 w 457200"/>
              <a:gd name="connsiteY20" fmla="*/ 19050 h 565150"/>
              <a:gd name="connsiteX21" fmla="*/ 361950 w 457200"/>
              <a:gd name="connsiteY21" fmla="*/ 25400 h 565150"/>
              <a:gd name="connsiteX22" fmla="*/ 374650 w 457200"/>
              <a:gd name="connsiteY22" fmla="*/ 31750 h 565150"/>
              <a:gd name="connsiteX23" fmla="*/ 387350 w 457200"/>
              <a:gd name="connsiteY23" fmla="*/ 38100 h 565150"/>
              <a:gd name="connsiteX24" fmla="*/ 400050 w 457200"/>
              <a:gd name="connsiteY24" fmla="*/ 38100 h 565150"/>
              <a:gd name="connsiteX25" fmla="*/ 412750 w 457200"/>
              <a:gd name="connsiteY25" fmla="*/ 44450 h 565150"/>
              <a:gd name="connsiteX26" fmla="*/ 431800 w 457200"/>
              <a:gd name="connsiteY26" fmla="*/ 44450 h 565150"/>
              <a:gd name="connsiteX27" fmla="*/ 425450 w 457200"/>
              <a:gd name="connsiteY27" fmla="*/ 50800 h 565150"/>
              <a:gd name="connsiteX28" fmla="*/ 425450 w 457200"/>
              <a:gd name="connsiteY28" fmla="*/ 50800 h 565150"/>
              <a:gd name="connsiteX29" fmla="*/ 425450 w 457200"/>
              <a:gd name="connsiteY29" fmla="*/ 50800 h 565150"/>
              <a:gd name="connsiteX30" fmla="*/ 425450 w 457200"/>
              <a:gd name="connsiteY30" fmla="*/ 50800 h 565150"/>
              <a:gd name="connsiteX31" fmla="*/ 425450 w 457200"/>
              <a:gd name="connsiteY31" fmla="*/ 50800 h 565150"/>
              <a:gd name="connsiteX32" fmla="*/ 425450 w 457200"/>
              <a:gd name="connsiteY32" fmla="*/ 44450 h 565150"/>
              <a:gd name="connsiteX33" fmla="*/ 425450 w 457200"/>
              <a:gd name="connsiteY33" fmla="*/ 44450 h 565150"/>
              <a:gd name="connsiteX34" fmla="*/ 419100 w 457200"/>
              <a:gd name="connsiteY34" fmla="*/ 44450 h 565150"/>
              <a:gd name="connsiteX35" fmla="*/ 400050 w 457200"/>
              <a:gd name="connsiteY35" fmla="*/ 44450 h 565150"/>
              <a:gd name="connsiteX36" fmla="*/ 381000 w 457200"/>
              <a:gd name="connsiteY36" fmla="*/ 50800 h 565150"/>
              <a:gd name="connsiteX37" fmla="*/ 361950 w 457200"/>
              <a:gd name="connsiteY37" fmla="*/ 57150 h 565150"/>
              <a:gd name="connsiteX38" fmla="*/ 342900 w 457200"/>
              <a:gd name="connsiteY38" fmla="*/ 69850 h 565150"/>
              <a:gd name="connsiteX39" fmla="*/ 330200 w 457200"/>
              <a:gd name="connsiteY39" fmla="*/ 82550 h 565150"/>
              <a:gd name="connsiteX40" fmla="*/ 317500 w 457200"/>
              <a:gd name="connsiteY40" fmla="*/ 101600 h 565150"/>
              <a:gd name="connsiteX41" fmla="*/ 311150 w 457200"/>
              <a:gd name="connsiteY41" fmla="*/ 120650 h 565150"/>
              <a:gd name="connsiteX42" fmla="*/ 304800 w 457200"/>
              <a:gd name="connsiteY42" fmla="*/ 139700 h 565150"/>
              <a:gd name="connsiteX43" fmla="*/ 311150 w 457200"/>
              <a:gd name="connsiteY43" fmla="*/ 158750 h 565150"/>
              <a:gd name="connsiteX44" fmla="*/ 311150 w 457200"/>
              <a:gd name="connsiteY44" fmla="*/ 177800 h 565150"/>
              <a:gd name="connsiteX45" fmla="*/ 317500 w 457200"/>
              <a:gd name="connsiteY45" fmla="*/ 196850 h 565150"/>
              <a:gd name="connsiteX46" fmla="*/ 317500 w 457200"/>
              <a:gd name="connsiteY46" fmla="*/ 215900 h 565150"/>
              <a:gd name="connsiteX47" fmla="*/ 317500 w 457200"/>
              <a:gd name="connsiteY47" fmla="*/ 234950 h 565150"/>
              <a:gd name="connsiteX48" fmla="*/ 311150 w 457200"/>
              <a:gd name="connsiteY48" fmla="*/ 254000 h 565150"/>
              <a:gd name="connsiteX49" fmla="*/ 298450 w 457200"/>
              <a:gd name="connsiteY49" fmla="*/ 266700 h 565150"/>
              <a:gd name="connsiteX50" fmla="*/ 279400 w 457200"/>
              <a:gd name="connsiteY50" fmla="*/ 273050 h 565150"/>
              <a:gd name="connsiteX51" fmla="*/ 266700 w 457200"/>
              <a:gd name="connsiteY51" fmla="*/ 273050 h 565150"/>
              <a:gd name="connsiteX52" fmla="*/ 254000 w 457200"/>
              <a:gd name="connsiteY52" fmla="*/ 273050 h 565150"/>
              <a:gd name="connsiteX53" fmla="*/ 247650 w 457200"/>
              <a:gd name="connsiteY53" fmla="*/ 273050 h 565150"/>
              <a:gd name="connsiteX54" fmla="*/ 234950 w 457200"/>
              <a:gd name="connsiteY54" fmla="*/ 273050 h 565150"/>
              <a:gd name="connsiteX55" fmla="*/ 222250 w 457200"/>
              <a:gd name="connsiteY55" fmla="*/ 266700 h 565150"/>
              <a:gd name="connsiteX56" fmla="*/ 215900 w 457200"/>
              <a:gd name="connsiteY56" fmla="*/ 266700 h 565150"/>
              <a:gd name="connsiteX57" fmla="*/ 203200 w 457200"/>
              <a:gd name="connsiteY57" fmla="*/ 266700 h 565150"/>
              <a:gd name="connsiteX58" fmla="*/ 196850 w 457200"/>
              <a:gd name="connsiteY58" fmla="*/ 266700 h 565150"/>
              <a:gd name="connsiteX59" fmla="*/ 184150 w 457200"/>
              <a:gd name="connsiteY59" fmla="*/ 266700 h 565150"/>
              <a:gd name="connsiteX60" fmla="*/ 171450 w 457200"/>
              <a:gd name="connsiteY60" fmla="*/ 260350 h 565150"/>
              <a:gd name="connsiteX61" fmla="*/ 165100 w 457200"/>
              <a:gd name="connsiteY61" fmla="*/ 260350 h 565150"/>
              <a:gd name="connsiteX62" fmla="*/ 152400 w 457200"/>
              <a:gd name="connsiteY62" fmla="*/ 260350 h 565150"/>
              <a:gd name="connsiteX63" fmla="*/ 139700 w 457200"/>
              <a:gd name="connsiteY63" fmla="*/ 266700 h 565150"/>
              <a:gd name="connsiteX64" fmla="*/ 133350 w 457200"/>
              <a:gd name="connsiteY64" fmla="*/ 266700 h 565150"/>
              <a:gd name="connsiteX65" fmla="*/ 120650 w 457200"/>
              <a:gd name="connsiteY65" fmla="*/ 273050 h 565150"/>
              <a:gd name="connsiteX66" fmla="*/ 114300 w 457200"/>
              <a:gd name="connsiteY66" fmla="*/ 273050 h 565150"/>
              <a:gd name="connsiteX67" fmla="*/ 82550 w 457200"/>
              <a:gd name="connsiteY67" fmla="*/ 298450 h 565150"/>
              <a:gd name="connsiteX68" fmla="*/ 63500 w 457200"/>
              <a:gd name="connsiteY68" fmla="*/ 323850 h 565150"/>
              <a:gd name="connsiteX69" fmla="*/ 57150 w 457200"/>
              <a:gd name="connsiteY69" fmla="*/ 355600 h 565150"/>
              <a:gd name="connsiteX70" fmla="*/ 50800 w 457200"/>
              <a:gd name="connsiteY70" fmla="*/ 393700 h 565150"/>
              <a:gd name="connsiteX71" fmla="*/ 57150 w 457200"/>
              <a:gd name="connsiteY71" fmla="*/ 425450 h 565150"/>
              <a:gd name="connsiteX72" fmla="*/ 63500 w 457200"/>
              <a:gd name="connsiteY72" fmla="*/ 463550 h 565150"/>
              <a:gd name="connsiteX73" fmla="*/ 63500 w 457200"/>
              <a:gd name="connsiteY73" fmla="*/ 495300 h 565150"/>
              <a:gd name="connsiteX74" fmla="*/ 69850 w 457200"/>
              <a:gd name="connsiteY74" fmla="*/ 527050 h 565150"/>
              <a:gd name="connsiteX75" fmla="*/ 63500 w 457200"/>
              <a:gd name="connsiteY75" fmla="*/ 533400 h 565150"/>
              <a:gd name="connsiteX76" fmla="*/ 57150 w 457200"/>
              <a:gd name="connsiteY76" fmla="*/ 539750 h 565150"/>
              <a:gd name="connsiteX77" fmla="*/ 50800 w 457200"/>
              <a:gd name="connsiteY77" fmla="*/ 539750 h 565150"/>
              <a:gd name="connsiteX78" fmla="*/ 44450 w 457200"/>
              <a:gd name="connsiteY78" fmla="*/ 539750 h 565150"/>
              <a:gd name="connsiteX79" fmla="*/ 31750 w 457200"/>
              <a:gd name="connsiteY79" fmla="*/ 546100 h 565150"/>
              <a:gd name="connsiteX80" fmla="*/ 25400 w 457200"/>
              <a:gd name="connsiteY80" fmla="*/ 546100 h 565150"/>
              <a:gd name="connsiteX81" fmla="*/ 19050 w 457200"/>
              <a:gd name="connsiteY81" fmla="*/ 546100 h 565150"/>
              <a:gd name="connsiteX82" fmla="*/ 6350 w 457200"/>
              <a:gd name="connsiteY82" fmla="*/ 546100 h 565150"/>
              <a:gd name="connsiteX83" fmla="*/ 6350 w 457200"/>
              <a:gd name="connsiteY83" fmla="*/ 546100 h 565150"/>
              <a:gd name="connsiteX84" fmla="*/ 6350 w 457200"/>
              <a:gd name="connsiteY84" fmla="*/ 546100 h 565150"/>
              <a:gd name="connsiteX85" fmla="*/ 0 w 457200"/>
              <a:gd name="connsiteY85" fmla="*/ 552450 h 565150"/>
              <a:gd name="connsiteX86" fmla="*/ 0 w 457200"/>
              <a:gd name="connsiteY86" fmla="*/ 552450 h 565150"/>
              <a:gd name="connsiteX87" fmla="*/ 0 w 457200"/>
              <a:gd name="connsiteY87" fmla="*/ 558800 h 565150"/>
              <a:gd name="connsiteX88" fmla="*/ 6350 w 457200"/>
              <a:gd name="connsiteY88" fmla="*/ 558800 h 565150"/>
              <a:gd name="connsiteX89" fmla="*/ 6350 w 457200"/>
              <a:gd name="connsiteY89" fmla="*/ 558800 h 565150"/>
              <a:gd name="connsiteX90" fmla="*/ 6350 w 457200"/>
              <a:gd name="connsiteY90" fmla="*/ 565150 h 565150"/>
              <a:gd name="connsiteX91" fmla="*/ 6350 w 457200"/>
              <a:gd name="connsiteY91" fmla="*/ 558800 h 565150"/>
              <a:gd name="connsiteX92" fmla="*/ 19050 w 457200"/>
              <a:gd name="connsiteY92" fmla="*/ 558800 h 565150"/>
              <a:gd name="connsiteX93" fmla="*/ 31750 w 457200"/>
              <a:gd name="connsiteY93" fmla="*/ 565150 h 565150"/>
              <a:gd name="connsiteX94" fmla="*/ 44450 w 457200"/>
              <a:gd name="connsiteY94" fmla="*/ 565150 h 565150"/>
              <a:gd name="connsiteX95" fmla="*/ 57150 w 457200"/>
              <a:gd name="connsiteY95" fmla="*/ 565150 h 565150"/>
              <a:gd name="connsiteX96" fmla="*/ 69850 w 457200"/>
              <a:gd name="connsiteY96" fmla="*/ 558800 h 565150"/>
              <a:gd name="connsiteX97" fmla="*/ 76200 w 457200"/>
              <a:gd name="connsiteY97" fmla="*/ 552450 h 565150"/>
              <a:gd name="connsiteX98" fmla="*/ 88900 w 457200"/>
              <a:gd name="connsiteY98" fmla="*/ 546100 h 565150"/>
              <a:gd name="connsiteX99" fmla="*/ 95250 w 457200"/>
              <a:gd name="connsiteY99" fmla="*/ 533400 h 565150"/>
              <a:gd name="connsiteX100" fmla="*/ 88900 w 457200"/>
              <a:gd name="connsiteY100" fmla="*/ 501650 h 565150"/>
              <a:gd name="connsiteX101" fmla="*/ 82550 w 457200"/>
              <a:gd name="connsiteY101" fmla="*/ 463550 h 565150"/>
              <a:gd name="connsiteX102" fmla="*/ 76200 w 457200"/>
              <a:gd name="connsiteY102" fmla="*/ 431800 h 565150"/>
              <a:gd name="connsiteX103" fmla="*/ 69850 w 457200"/>
              <a:gd name="connsiteY103" fmla="*/ 400050 h 565150"/>
              <a:gd name="connsiteX104" fmla="*/ 69850 w 457200"/>
              <a:gd name="connsiteY104" fmla="*/ 368300 h 565150"/>
              <a:gd name="connsiteX105" fmla="*/ 76200 w 457200"/>
              <a:gd name="connsiteY105" fmla="*/ 336550 h 565150"/>
              <a:gd name="connsiteX106" fmla="*/ 88900 w 457200"/>
              <a:gd name="connsiteY106" fmla="*/ 311150 h 565150"/>
              <a:gd name="connsiteX107" fmla="*/ 120650 w 457200"/>
              <a:gd name="connsiteY107" fmla="*/ 285750 h 565150"/>
              <a:gd name="connsiteX108" fmla="*/ 127000 w 457200"/>
              <a:gd name="connsiteY108" fmla="*/ 279400 h 565150"/>
              <a:gd name="connsiteX109" fmla="*/ 139700 w 457200"/>
              <a:gd name="connsiteY109" fmla="*/ 279400 h 565150"/>
              <a:gd name="connsiteX110" fmla="*/ 152400 w 457200"/>
              <a:gd name="connsiteY110" fmla="*/ 279400 h 565150"/>
              <a:gd name="connsiteX111" fmla="*/ 158750 w 457200"/>
              <a:gd name="connsiteY111" fmla="*/ 279400 h 565150"/>
              <a:gd name="connsiteX112" fmla="*/ 165100 w 457200"/>
              <a:gd name="connsiteY112" fmla="*/ 279400 h 565150"/>
              <a:gd name="connsiteX113" fmla="*/ 177800 w 457200"/>
              <a:gd name="connsiteY113" fmla="*/ 279400 h 565150"/>
              <a:gd name="connsiteX114" fmla="*/ 190500 w 457200"/>
              <a:gd name="connsiteY114" fmla="*/ 279400 h 565150"/>
              <a:gd name="connsiteX115" fmla="*/ 196850 w 457200"/>
              <a:gd name="connsiteY115" fmla="*/ 279400 h 565150"/>
              <a:gd name="connsiteX116" fmla="*/ 209550 w 457200"/>
              <a:gd name="connsiteY116" fmla="*/ 279400 h 565150"/>
              <a:gd name="connsiteX117" fmla="*/ 215900 w 457200"/>
              <a:gd name="connsiteY117" fmla="*/ 285750 h 565150"/>
              <a:gd name="connsiteX118" fmla="*/ 228600 w 457200"/>
              <a:gd name="connsiteY118" fmla="*/ 285750 h 565150"/>
              <a:gd name="connsiteX119" fmla="*/ 241300 w 457200"/>
              <a:gd name="connsiteY119" fmla="*/ 285750 h 565150"/>
              <a:gd name="connsiteX120" fmla="*/ 247650 w 457200"/>
              <a:gd name="connsiteY120" fmla="*/ 285750 h 565150"/>
              <a:gd name="connsiteX121" fmla="*/ 260350 w 457200"/>
              <a:gd name="connsiteY121" fmla="*/ 292100 h 565150"/>
              <a:gd name="connsiteX122" fmla="*/ 266700 w 457200"/>
              <a:gd name="connsiteY122" fmla="*/ 292100 h 565150"/>
              <a:gd name="connsiteX123" fmla="*/ 279400 w 457200"/>
              <a:gd name="connsiteY123" fmla="*/ 285750 h 565150"/>
              <a:gd name="connsiteX124" fmla="*/ 292100 w 457200"/>
              <a:gd name="connsiteY124" fmla="*/ 285750 h 565150"/>
              <a:gd name="connsiteX125" fmla="*/ 298450 w 457200"/>
              <a:gd name="connsiteY125" fmla="*/ 285750 h 565150"/>
              <a:gd name="connsiteX126" fmla="*/ 311150 w 457200"/>
              <a:gd name="connsiteY126" fmla="*/ 279400 h 565150"/>
              <a:gd name="connsiteX127" fmla="*/ 317500 w 457200"/>
              <a:gd name="connsiteY127" fmla="*/ 273050 h 565150"/>
              <a:gd name="connsiteX128" fmla="*/ 323850 w 457200"/>
              <a:gd name="connsiteY128" fmla="*/ 266700 h 565150"/>
              <a:gd name="connsiteX129" fmla="*/ 330200 w 457200"/>
              <a:gd name="connsiteY129" fmla="*/ 260350 h 565150"/>
              <a:gd name="connsiteX130" fmla="*/ 336550 w 457200"/>
              <a:gd name="connsiteY130" fmla="*/ 247650 h 565150"/>
              <a:gd name="connsiteX131" fmla="*/ 336550 w 457200"/>
              <a:gd name="connsiteY131" fmla="*/ 241300 h 565150"/>
              <a:gd name="connsiteX132" fmla="*/ 336550 w 457200"/>
              <a:gd name="connsiteY132" fmla="*/ 209550 h 565150"/>
              <a:gd name="connsiteX133" fmla="*/ 330200 w 457200"/>
              <a:gd name="connsiteY133" fmla="*/ 177800 h 565150"/>
              <a:gd name="connsiteX134" fmla="*/ 330200 w 457200"/>
              <a:gd name="connsiteY134" fmla="*/ 146050 h 565150"/>
              <a:gd name="connsiteX135" fmla="*/ 336550 w 457200"/>
              <a:gd name="connsiteY135" fmla="*/ 114300 h 565150"/>
              <a:gd name="connsiteX136" fmla="*/ 342900 w 457200"/>
              <a:gd name="connsiteY136" fmla="*/ 101600 h 565150"/>
              <a:gd name="connsiteX137" fmla="*/ 349250 w 457200"/>
              <a:gd name="connsiteY137" fmla="*/ 95250 h 565150"/>
              <a:gd name="connsiteX138" fmla="*/ 361950 w 457200"/>
              <a:gd name="connsiteY138" fmla="*/ 82550 h 565150"/>
              <a:gd name="connsiteX139" fmla="*/ 368300 w 457200"/>
              <a:gd name="connsiteY139" fmla="*/ 76200 h 565150"/>
              <a:gd name="connsiteX140" fmla="*/ 381000 w 457200"/>
              <a:gd name="connsiteY140" fmla="*/ 69850 h 565150"/>
              <a:gd name="connsiteX141" fmla="*/ 393700 w 457200"/>
              <a:gd name="connsiteY141" fmla="*/ 63500 h 565150"/>
              <a:gd name="connsiteX142" fmla="*/ 406400 w 457200"/>
              <a:gd name="connsiteY142" fmla="*/ 63500 h 565150"/>
              <a:gd name="connsiteX143" fmla="*/ 425450 w 457200"/>
              <a:gd name="connsiteY143" fmla="*/ 63500 h 565150"/>
              <a:gd name="connsiteX144" fmla="*/ 425450 w 457200"/>
              <a:gd name="connsiteY144" fmla="*/ 63500 h 565150"/>
              <a:gd name="connsiteX145" fmla="*/ 425450 w 457200"/>
              <a:gd name="connsiteY145" fmla="*/ 63500 h 565150"/>
              <a:gd name="connsiteX146" fmla="*/ 425450 w 457200"/>
              <a:gd name="connsiteY146" fmla="*/ 63500 h 565150"/>
              <a:gd name="connsiteX147" fmla="*/ 425450 w 457200"/>
              <a:gd name="connsiteY147" fmla="*/ 63500 h 565150"/>
              <a:gd name="connsiteX148" fmla="*/ 425450 w 457200"/>
              <a:gd name="connsiteY148" fmla="*/ 76200 h 565150"/>
              <a:gd name="connsiteX149" fmla="*/ 425450 w 457200"/>
              <a:gd name="connsiteY149" fmla="*/ 88900 h 565150"/>
              <a:gd name="connsiteX150" fmla="*/ 425450 w 457200"/>
              <a:gd name="connsiteY150" fmla="*/ 101600 h 565150"/>
              <a:gd name="connsiteX151" fmla="*/ 425450 w 457200"/>
              <a:gd name="connsiteY151" fmla="*/ 114300 h 565150"/>
              <a:gd name="connsiteX152" fmla="*/ 425450 w 457200"/>
              <a:gd name="connsiteY152" fmla="*/ 120650 h 565150"/>
              <a:gd name="connsiteX153" fmla="*/ 425450 w 457200"/>
              <a:gd name="connsiteY153" fmla="*/ 120650 h 565150"/>
              <a:gd name="connsiteX154" fmla="*/ 425450 w 457200"/>
              <a:gd name="connsiteY154" fmla="*/ 120650 h 565150"/>
              <a:gd name="connsiteX155" fmla="*/ 431800 w 457200"/>
              <a:gd name="connsiteY155" fmla="*/ 127000 h 565150"/>
              <a:gd name="connsiteX156" fmla="*/ 438150 w 457200"/>
              <a:gd name="connsiteY156" fmla="*/ 120650 h 565150"/>
              <a:gd name="connsiteX157" fmla="*/ 438150 w 457200"/>
              <a:gd name="connsiteY157" fmla="*/ 120650 h 565150"/>
              <a:gd name="connsiteX158" fmla="*/ 438150 w 457200"/>
              <a:gd name="connsiteY158" fmla="*/ 120650 h 565150"/>
              <a:gd name="connsiteX159" fmla="*/ 438150 w 457200"/>
              <a:gd name="connsiteY159" fmla="*/ 114300 h 565150"/>
              <a:gd name="connsiteX160" fmla="*/ 444500 w 457200"/>
              <a:gd name="connsiteY160" fmla="*/ 101600 h 565150"/>
              <a:gd name="connsiteX161" fmla="*/ 444500 w 457200"/>
              <a:gd name="connsiteY161" fmla="*/ 88900 h 565150"/>
              <a:gd name="connsiteX162" fmla="*/ 444500 w 457200"/>
              <a:gd name="connsiteY162" fmla="*/ 69850 h 565150"/>
              <a:gd name="connsiteX163" fmla="*/ 450850 w 457200"/>
              <a:gd name="connsiteY163" fmla="*/ 57150 h 565150"/>
              <a:gd name="connsiteX164" fmla="*/ 457200 w 457200"/>
              <a:gd name="connsiteY164" fmla="*/ 38100 h 565150"/>
              <a:gd name="connsiteX165" fmla="*/ 457200 w 457200"/>
              <a:gd name="connsiteY165" fmla="*/ 38100 h 565150"/>
              <a:gd name="connsiteX166" fmla="*/ 457200 w 457200"/>
              <a:gd name="connsiteY166" fmla="*/ 38100 h 565150"/>
              <a:gd name="connsiteX167" fmla="*/ 457200 w 457200"/>
              <a:gd name="connsiteY167" fmla="*/ 38100 h 565150"/>
              <a:gd name="connsiteX168" fmla="*/ 457200 w 457200"/>
              <a:gd name="connsiteY168" fmla="*/ 38100 h 565150"/>
              <a:gd name="connsiteX169" fmla="*/ 457200 w 457200"/>
              <a:gd name="connsiteY169" fmla="*/ 31750 h 565150"/>
              <a:gd name="connsiteX170" fmla="*/ 450850 w 457200"/>
              <a:gd name="connsiteY170" fmla="*/ 31750 h 565150"/>
              <a:gd name="connsiteX171" fmla="*/ 450850 w 457200"/>
              <a:gd name="connsiteY171" fmla="*/ 25400 h 565150"/>
              <a:gd name="connsiteX172" fmla="*/ 444500 w 457200"/>
              <a:gd name="connsiteY172" fmla="*/ 25400 h 565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  <a:cxn ang="166">
                <a:pos x="connsiteX166" y="connsiteY166"/>
              </a:cxn>
              <a:cxn ang="167">
                <a:pos x="connsiteX167" y="connsiteY167"/>
              </a:cxn>
              <a:cxn ang="168">
                <a:pos x="connsiteX168" y="connsiteY168"/>
              </a:cxn>
              <a:cxn ang="169">
                <a:pos x="connsiteX169" y="connsiteY169"/>
              </a:cxn>
              <a:cxn ang="170">
                <a:pos x="connsiteX170" y="connsiteY170"/>
              </a:cxn>
              <a:cxn ang="171">
                <a:pos x="connsiteX171" y="connsiteY171"/>
              </a:cxn>
              <a:cxn ang="172">
                <a:pos x="connsiteX172" y="connsiteY172"/>
              </a:cxn>
            </a:cxnLst>
            <a:rect l="l" t="t" r="r" b="b"/>
            <a:pathLst>
              <a:path w="457200" h="565150">
                <a:moveTo>
                  <a:pt x="444500" y="25400"/>
                </a:moveTo>
                <a:lnTo>
                  <a:pt x="431800" y="25400"/>
                </a:lnTo>
                <a:lnTo>
                  <a:pt x="431800" y="25400"/>
                </a:lnTo>
                <a:lnTo>
                  <a:pt x="419100" y="25400"/>
                </a:lnTo>
                <a:lnTo>
                  <a:pt x="406400" y="19050"/>
                </a:lnTo>
                <a:lnTo>
                  <a:pt x="393700" y="19050"/>
                </a:lnTo>
                <a:lnTo>
                  <a:pt x="381000" y="12700"/>
                </a:lnTo>
                <a:lnTo>
                  <a:pt x="368300" y="12700"/>
                </a:lnTo>
                <a:lnTo>
                  <a:pt x="355600" y="6350"/>
                </a:lnTo>
                <a:lnTo>
                  <a:pt x="342900" y="6350"/>
                </a:lnTo>
                <a:lnTo>
                  <a:pt x="330200" y="0"/>
                </a:lnTo>
                <a:lnTo>
                  <a:pt x="323850" y="0"/>
                </a:lnTo>
                <a:lnTo>
                  <a:pt x="323850" y="0"/>
                </a:lnTo>
                <a:lnTo>
                  <a:pt x="323850" y="0"/>
                </a:lnTo>
                <a:lnTo>
                  <a:pt x="323850" y="0"/>
                </a:lnTo>
                <a:lnTo>
                  <a:pt x="323850" y="0"/>
                </a:lnTo>
                <a:lnTo>
                  <a:pt x="323850" y="0"/>
                </a:lnTo>
                <a:lnTo>
                  <a:pt x="323850" y="6350"/>
                </a:lnTo>
                <a:lnTo>
                  <a:pt x="323850" y="6350"/>
                </a:lnTo>
                <a:lnTo>
                  <a:pt x="336550" y="12700"/>
                </a:lnTo>
                <a:lnTo>
                  <a:pt x="349250" y="19050"/>
                </a:lnTo>
                <a:lnTo>
                  <a:pt x="361950" y="25400"/>
                </a:lnTo>
                <a:lnTo>
                  <a:pt x="374650" y="31750"/>
                </a:lnTo>
                <a:lnTo>
                  <a:pt x="387350" y="38100"/>
                </a:lnTo>
                <a:lnTo>
                  <a:pt x="400050" y="38100"/>
                </a:lnTo>
                <a:lnTo>
                  <a:pt x="412750" y="44450"/>
                </a:lnTo>
                <a:lnTo>
                  <a:pt x="431800" y="44450"/>
                </a:lnTo>
                <a:lnTo>
                  <a:pt x="425450" y="50800"/>
                </a:lnTo>
                <a:lnTo>
                  <a:pt x="425450" y="50800"/>
                </a:lnTo>
                <a:lnTo>
                  <a:pt x="425450" y="50800"/>
                </a:lnTo>
                <a:lnTo>
                  <a:pt x="425450" y="50800"/>
                </a:lnTo>
                <a:lnTo>
                  <a:pt x="425450" y="50800"/>
                </a:lnTo>
                <a:lnTo>
                  <a:pt x="425450" y="44450"/>
                </a:lnTo>
                <a:lnTo>
                  <a:pt x="425450" y="44450"/>
                </a:lnTo>
                <a:lnTo>
                  <a:pt x="419100" y="44450"/>
                </a:lnTo>
                <a:lnTo>
                  <a:pt x="400050" y="44450"/>
                </a:lnTo>
                <a:lnTo>
                  <a:pt x="381000" y="50800"/>
                </a:lnTo>
                <a:lnTo>
                  <a:pt x="361950" y="57150"/>
                </a:lnTo>
                <a:lnTo>
                  <a:pt x="342900" y="69850"/>
                </a:lnTo>
                <a:lnTo>
                  <a:pt x="330200" y="82550"/>
                </a:lnTo>
                <a:lnTo>
                  <a:pt x="317500" y="101600"/>
                </a:lnTo>
                <a:lnTo>
                  <a:pt x="311150" y="120650"/>
                </a:lnTo>
                <a:lnTo>
                  <a:pt x="304800" y="139700"/>
                </a:lnTo>
                <a:lnTo>
                  <a:pt x="311150" y="158750"/>
                </a:lnTo>
                <a:lnTo>
                  <a:pt x="311150" y="177800"/>
                </a:lnTo>
                <a:lnTo>
                  <a:pt x="317500" y="196850"/>
                </a:lnTo>
                <a:lnTo>
                  <a:pt x="317500" y="215900"/>
                </a:lnTo>
                <a:lnTo>
                  <a:pt x="317500" y="234950"/>
                </a:lnTo>
                <a:lnTo>
                  <a:pt x="311150" y="254000"/>
                </a:lnTo>
                <a:lnTo>
                  <a:pt x="298450" y="266700"/>
                </a:lnTo>
                <a:lnTo>
                  <a:pt x="279400" y="273050"/>
                </a:lnTo>
                <a:lnTo>
                  <a:pt x="266700" y="273050"/>
                </a:lnTo>
                <a:lnTo>
                  <a:pt x="254000" y="273050"/>
                </a:lnTo>
                <a:lnTo>
                  <a:pt x="247650" y="273050"/>
                </a:lnTo>
                <a:lnTo>
                  <a:pt x="234950" y="273050"/>
                </a:lnTo>
                <a:lnTo>
                  <a:pt x="222250" y="266700"/>
                </a:lnTo>
                <a:lnTo>
                  <a:pt x="215900" y="266700"/>
                </a:lnTo>
                <a:lnTo>
                  <a:pt x="203200" y="266700"/>
                </a:lnTo>
                <a:lnTo>
                  <a:pt x="196850" y="266700"/>
                </a:lnTo>
                <a:lnTo>
                  <a:pt x="184150" y="266700"/>
                </a:lnTo>
                <a:lnTo>
                  <a:pt x="171450" y="260350"/>
                </a:lnTo>
                <a:lnTo>
                  <a:pt x="165100" y="260350"/>
                </a:lnTo>
                <a:lnTo>
                  <a:pt x="152400" y="260350"/>
                </a:lnTo>
                <a:lnTo>
                  <a:pt x="139700" y="266700"/>
                </a:lnTo>
                <a:lnTo>
                  <a:pt x="133350" y="266700"/>
                </a:lnTo>
                <a:lnTo>
                  <a:pt x="120650" y="273050"/>
                </a:lnTo>
                <a:lnTo>
                  <a:pt x="114300" y="273050"/>
                </a:lnTo>
                <a:lnTo>
                  <a:pt x="82550" y="298450"/>
                </a:lnTo>
                <a:lnTo>
                  <a:pt x="63500" y="323850"/>
                </a:lnTo>
                <a:lnTo>
                  <a:pt x="57150" y="355600"/>
                </a:lnTo>
                <a:lnTo>
                  <a:pt x="50800" y="393700"/>
                </a:lnTo>
                <a:lnTo>
                  <a:pt x="57150" y="425450"/>
                </a:lnTo>
                <a:lnTo>
                  <a:pt x="63500" y="463550"/>
                </a:lnTo>
                <a:lnTo>
                  <a:pt x="63500" y="495300"/>
                </a:lnTo>
                <a:lnTo>
                  <a:pt x="69850" y="527050"/>
                </a:lnTo>
                <a:lnTo>
                  <a:pt x="63500" y="533400"/>
                </a:lnTo>
                <a:lnTo>
                  <a:pt x="57150" y="539750"/>
                </a:lnTo>
                <a:lnTo>
                  <a:pt x="50800" y="539750"/>
                </a:lnTo>
                <a:lnTo>
                  <a:pt x="44450" y="539750"/>
                </a:lnTo>
                <a:lnTo>
                  <a:pt x="31750" y="546100"/>
                </a:lnTo>
                <a:lnTo>
                  <a:pt x="25400" y="546100"/>
                </a:lnTo>
                <a:lnTo>
                  <a:pt x="19050" y="546100"/>
                </a:lnTo>
                <a:lnTo>
                  <a:pt x="6350" y="546100"/>
                </a:lnTo>
                <a:lnTo>
                  <a:pt x="6350" y="546100"/>
                </a:lnTo>
                <a:lnTo>
                  <a:pt x="6350" y="546100"/>
                </a:lnTo>
                <a:lnTo>
                  <a:pt x="0" y="552450"/>
                </a:lnTo>
                <a:lnTo>
                  <a:pt x="0" y="552450"/>
                </a:lnTo>
                <a:lnTo>
                  <a:pt x="0" y="558800"/>
                </a:lnTo>
                <a:lnTo>
                  <a:pt x="6350" y="558800"/>
                </a:lnTo>
                <a:lnTo>
                  <a:pt x="6350" y="558800"/>
                </a:lnTo>
                <a:lnTo>
                  <a:pt x="6350" y="565150"/>
                </a:lnTo>
                <a:lnTo>
                  <a:pt x="6350" y="558800"/>
                </a:lnTo>
                <a:lnTo>
                  <a:pt x="19050" y="558800"/>
                </a:lnTo>
                <a:lnTo>
                  <a:pt x="31750" y="565150"/>
                </a:lnTo>
                <a:lnTo>
                  <a:pt x="44450" y="565150"/>
                </a:lnTo>
                <a:lnTo>
                  <a:pt x="57150" y="565150"/>
                </a:lnTo>
                <a:lnTo>
                  <a:pt x="69850" y="558800"/>
                </a:lnTo>
                <a:lnTo>
                  <a:pt x="76200" y="552450"/>
                </a:lnTo>
                <a:lnTo>
                  <a:pt x="88900" y="546100"/>
                </a:lnTo>
                <a:lnTo>
                  <a:pt x="95250" y="533400"/>
                </a:lnTo>
                <a:lnTo>
                  <a:pt x="88900" y="501650"/>
                </a:lnTo>
                <a:lnTo>
                  <a:pt x="82550" y="463550"/>
                </a:lnTo>
                <a:lnTo>
                  <a:pt x="76200" y="431800"/>
                </a:lnTo>
                <a:lnTo>
                  <a:pt x="69850" y="400050"/>
                </a:lnTo>
                <a:lnTo>
                  <a:pt x="69850" y="368300"/>
                </a:lnTo>
                <a:lnTo>
                  <a:pt x="76200" y="336550"/>
                </a:lnTo>
                <a:lnTo>
                  <a:pt x="88900" y="311150"/>
                </a:lnTo>
                <a:lnTo>
                  <a:pt x="120650" y="285750"/>
                </a:lnTo>
                <a:lnTo>
                  <a:pt x="127000" y="279400"/>
                </a:lnTo>
                <a:lnTo>
                  <a:pt x="139700" y="279400"/>
                </a:lnTo>
                <a:lnTo>
                  <a:pt x="152400" y="279400"/>
                </a:lnTo>
                <a:lnTo>
                  <a:pt x="158750" y="279400"/>
                </a:lnTo>
                <a:lnTo>
                  <a:pt x="165100" y="279400"/>
                </a:lnTo>
                <a:lnTo>
                  <a:pt x="177800" y="279400"/>
                </a:lnTo>
                <a:lnTo>
                  <a:pt x="190500" y="279400"/>
                </a:lnTo>
                <a:lnTo>
                  <a:pt x="196850" y="279400"/>
                </a:lnTo>
                <a:lnTo>
                  <a:pt x="209550" y="279400"/>
                </a:lnTo>
                <a:lnTo>
                  <a:pt x="215900" y="285750"/>
                </a:lnTo>
                <a:lnTo>
                  <a:pt x="228600" y="285750"/>
                </a:lnTo>
                <a:lnTo>
                  <a:pt x="241300" y="285750"/>
                </a:lnTo>
                <a:lnTo>
                  <a:pt x="247650" y="285750"/>
                </a:lnTo>
                <a:lnTo>
                  <a:pt x="260350" y="292100"/>
                </a:lnTo>
                <a:lnTo>
                  <a:pt x="266700" y="292100"/>
                </a:lnTo>
                <a:lnTo>
                  <a:pt x="279400" y="285750"/>
                </a:lnTo>
                <a:lnTo>
                  <a:pt x="292100" y="285750"/>
                </a:lnTo>
                <a:lnTo>
                  <a:pt x="298450" y="285750"/>
                </a:lnTo>
                <a:lnTo>
                  <a:pt x="311150" y="279400"/>
                </a:lnTo>
                <a:lnTo>
                  <a:pt x="317500" y="273050"/>
                </a:lnTo>
                <a:lnTo>
                  <a:pt x="323850" y="266700"/>
                </a:lnTo>
                <a:lnTo>
                  <a:pt x="330200" y="260350"/>
                </a:lnTo>
                <a:lnTo>
                  <a:pt x="336550" y="247650"/>
                </a:lnTo>
                <a:lnTo>
                  <a:pt x="336550" y="241300"/>
                </a:lnTo>
                <a:lnTo>
                  <a:pt x="336550" y="209550"/>
                </a:lnTo>
                <a:lnTo>
                  <a:pt x="330200" y="177800"/>
                </a:lnTo>
                <a:lnTo>
                  <a:pt x="330200" y="146050"/>
                </a:lnTo>
                <a:lnTo>
                  <a:pt x="336550" y="114300"/>
                </a:lnTo>
                <a:lnTo>
                  <a:pt x="342900" y="101600"/>
                </a:lnTo>
                <a:lnTo>
                  <a:pt x="349250" y="95250"/>
                </a:lnTo>
                <a:lnTo>
                  <a:pt x="361950" y="82550"/>
                </a:lnTo>
                <a:lnTo>
                  <a:pt x="368300" y="76200"/>
                </a:lnTo>
                <a:lnTo>
                  <a:pt x="381000" y="69850"/>
                </a:lnTo>
                <a:lnTo>
                  <a:pt x="393700" y="63500"/>
                </a:lnTo>
                <a:lnTo>
                  <a:pt x="406400" y="63500"/>
                </a:lnTo>
                <a:lnTo>
                  <a:pt x="425450" y="63500"/>
                </a:lnTo>
                <a:lnTo>
                  <a:pt x="425450" y="63500"/>
                </a:lnTo>
                <a:lnTo>
                  <a:pt x="425450" y="63500"/>
                </a:lnTo>
                <a:lnTo>
                  <a:pt x="425450" y="63500"/>
                </a:lnTo>
                <a:lnTo>
                  <a:pt x="425450" y="63500"/>
                </a:lnTo>
                <a:lnTo>
                  <a:pt x="425450" y="76200"/>
                </a:lnTo>
                <a:lnTo>
                  <a:pt x="425450" y="88900"/>
                </a:lnTo>
                <a:lnTo>
                  <a:pt x="425450" y="101600"/>
                </a:lnTo>
                <a:lnTo>
                  <a:pt x="425450" y="114300"/>
                </a:lnTo>
                <a:lnTo>
                  <a:pt x="425450" y="120650"/>
                </a:lnTo>
                <a:lnTo>
                  <a:pt x="425450" y="120650"/>
                </a:lnTo>
                <a:lnTo>
                  <a:pt x="425450" y="120650"/>
                </a:lnTo>
                <a:lnTo>
                  <a:pt x="431800" y="127000"/>
                </a:lnTo>
                <a:lnTo>
                  <a:pt x="438150" y="120650"/>
                </a:lnTo>
                <a:lnTo>
                  <a:pt x="438150" y="120650"/>
                </a:lnTo>
                <a:lnTo>
                  <a:pt x="438150" y="120650"/>
                </a:lnTo>
                <a:lnTo>
                  <a:pt x="438150" y="114300"/>
                </a:lnTo>
                <a:lnTo>
                  <a:pt x="444500" y="101600"/>
                </a:lnTo>
                <a:lnTo>
                  <a:pt x="444500" y="88900"/>
                </a:lnTo>
                <a:lnTo>
                  <a:pt x="444500" y="69850"/>
                </a:lnTo>
                <a:lnTo>
                  <a:pt x="450850" y="57150"/>
                </a:lnTo>
                <a:lnTo>
                  <a:pt x="457200" y="38100"/>
                </a:lnTo>
                <a:lnTo>
                  <a:pt x="457200" y="38100"/>
                </a:lnTo>
                <a:lnTo>
                  <a:pt x="457200" y="38100"/>
                </a:lnTo>
                <a:lnTo>
                  <a:pt x="457200" y="38100"/>
                </a:lnTo>
                <a:lnTo>
                  <a:pt x="457200" y="38100"/>
                </a:lnTo>
                <a:lnTo>
                  <a:pt x="457200" y="31750"/>
                </a:lnTo>
                <a:lnTo>
                  <a:pt x="450850" y="31750"/>
                </a:lnTo>
                <a:lnTo>
                  <a:pt x="450850" y="25400"/>
                </a:lnTo>
                <a:lnTo>
                  <a:pt x="444500" y="25400"/>
                </a:lnTo>
              </a:path>
            </a:pathLst>
          </a:custGeom>
          <a:solidFill>
            <a:srgbClr val="FFF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366000" y="4070350"/>
            <a:ext cx="977900" cy="107950"/>
          </a:xfrm>
          <a:custGeom>
            <a:avLst/>
            <a:gdLst>
              <a:gd name="connsiteX0" fmla="*/ 958850 w 977900"/>
              <a:gd name="connsiteY0" fmla="*/ 101600 h 107950"/>
              <a:gd name="connsiteX1" fmla="*/ 965200 w 977900"/>
              <a:gd name="connsiteY1" fmla="*/ 76200 h 107950"/>
              <a:gd name="connsiteX2" fmla="*/ 965200 w 977900"/>
              <a:gd name="connsiteY2" fmla="*/ 50800 h 107950"/>
              <a:gd name="connsiteX3" fmla="*/ 971550 w 977900"/>
              <a:gd name="connsiteY3" fmla="*/ 25400 h 107950"/>
              <a:gd name="connsiteX4" fmla="*/ 977900 w 977900"/>
              <a:gd name="connsiteY4" fmla="*/ 0 h 107950"/>
              <a:gd name="connsiteX5" fmla="*/ 0 w 977900"/>
              <a:gd name="connsiteY5" fmla="*/ 0 h 107950"/>
              <a:gd name="connsiteX6" fmla="*/ 0 w 977900"/>
              <a:gd name="connsiteY6" fmla="*/ 95250 h 107950"/>
              <a:gd name="connsiteX7" fmla="*/ 25400 w 977900"/>
              <a:gd name="connsiteY7" fmla="*/ 95250 h 107950"/>
              <a:gd name="connsiteX8" fmla="*/ 50800 w 977900"/>
              <a:gd name="connsiteY8" fmla="*/ 95250 h 107950"/>
              <a:gd name="connsiteX9" fmla="*/ 76200 w 977900"/>
              <a:gd name="connsiteY9" fmla="*/ 95250 h 107950"/>
              <a:gd name="connsiteX10" fmla="*/ 107950 w 977900"/>
              <a:gd name="connsiteY10" fmla="*/ 95250 h 107950"/>
              <a:gd name="connsiteX11" fmla="*/ 146050 w 977900"/>
              <a:gd name="connsiteY11" fmla="*/ 101600 h 107950"/>
              <a:gd name="connsiteX12" fmla="*/ 177800 w 977900"/>
              <a:gd name="connsiteY12" fmla="*/ 101600 h 107950"/>
              <a:gd name="connsiteX13" fmla="*/ 215900 w 977900"/>
              <a:gd name="connsiteY13" fmla="*/ 101600 h 107950"/>
              <a:gd name="connsiteX14" fmla="*/ 247650 w 977900"/>
              <a:gd name="connsiteY14" fmla="*/ 101600 h 107950"/>
              <a:gd name="connsiteX15" fmla="*/ 292100 w 977900"/>
              <a:gd name="connsiteY15" fmla="*/ 101600 h 107950"/>
              <a:gd name="connsiteX16" fmla="*/ 330200 w 977900"/>
              <a:gd name="connsiteY16" fmla="*/ 101600 h 107950"/>
              <a:gd name="connsiteX17" fmla="*/ 368300 w 977900"/>
              <a:gd name="connsiteY17" fmla="*/ 101600 h 107950"/>
              <a:gd name="connsiteX18" fmla="*/ 406400 w 977900"/>
              <a:gd name="connsiteY18" fmla="*/ 101600 h 107950"/>
              <a:gd name="connsiteX19" fmla="*/ 450850 w 977900"/>
              <a:gd name="connsiteY19" fmla="*/ 101600 h 107950"/>
              <a:gd name="connsiteX20" fmla="*/ 488950 w 977900"/>
              <a:gd name="connsiteY20" fmla="*/ 107950 h 107950"/>
              <a:gd name="connsiteX21" fmla="*/ 527050 w 977900"/>
              <a:gd name="connsiteY21" fmla="*/ 107950 h 107950"/>
              <a:gd name="connsiteX22" fmla="*/ 571500 w 977900"/>
              <a:gd name="connsiteY22" fmla="*/ 107950 h 107950"/>
              <a:gd name="connsiteX23" fmla="*/ 609600 w 977900"/>
              <a:gd name="connsiteY23" fmla="*/ 107950 h 107950"/>
              <a:gd name="connsiteX24" fmla="*/ 647700 w 977900"/>
              <a:gd name="connsiteY24" fmla="*/ 107950 h 107950"/>
              <a:gd name="connsiteX25" fmla="*/ 685800 w 977900"/>
              <a:gd name="connsiteY25" fmla="*/ 107950 h 107950"/>
              <a:gd name="connsiteX26" fmla="*/ 717550 w 977900"/>
              <a:gd name="connsiteY26" fmla="*/ 107950 h 107950"/>
              <a:gd name="connsiteX27" fmla="*/ 749300 w 977900"/>
              <a:gd name="connsiteY27" fmla="*/ 107950 h 107950"/>
              <a:gd name="connsiteX28" fmla="*/ 787400 w 977900"/>
              <a:gd name="connsiteY28" fmla="*/ 107950 h 107950"/>
              <a:gd name="connsiteX29" fmla="*/ 812800 w 977900"/>
              <a:gd name="connsiteY29" fmla="*/ 107950 h 107950"/>
              <a:gd name="connsiteX30" fmla="*/ 844550 w 977900"/>
              <a:gd name="connsiteY30" fmla="*/ 107950 h 107950"/>
              <a:gd name="connsiteX31" fmla="*/ 869950 w 977900"/>
              <a:gd name="connsiteY31" fmla="*/ 107950 h 107950"/>
              <a:gd name="connsiteX32" fmla="*/ 889000 w 977900"/>
              <a:gd name="connsiteY32" fmla="*/ 107950 h 107950"/>
              <a:gd name="connsiteX33" fmla="*/ 908050 w 977900"/>
              <a:gd name="connsiteY33" fmla="*/ 107950 h 107950"/>
              <a:gd name="connsiteX34" fmla="*/ 927100 w 977900"/>
              <a:gd name="connsiteY34" fmla="*/ 101600 h 107950"/>
              <a:gd name="connsiteX35" fmla="*/ 939800 w 977900"/>
              <a:gd name="connsiteY35" fmla="*/ 101600 h 107950"/>
              <a:gd name="connsiteX36" fmla="*/ 952500 w 977900"/>
              <a:gd name="connsiteY36" fmla="*/ 101600 h 107950"/>
              <a:gd name="connsiteX37" fmla="*/ 958850 w 977900"/>
              <a:gd name="connsiteY37" fmla="*/ 10160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</a:cxnLst>
            <a:rect l="l" t="t" r="r" b="b"/>
            <a:pathLst>
              <a:path w="977900" h="107950">
                <a:moveTo>
                  <a:pt x="958850" y="101600"/>
                </a:moveTo>
                <a:lnTo>
                  <a:pt x="965200" y="76200"/>
                </a:lnTo>
                <a:lnTo>
                  <a:pt x="965200" y="50800"/>
                </a:lnTo>
                <a:lnTo>
                  <a:pt x="971550" y="25400"/>
                </a:lnTo>
                <a:lnTo>
                  <a:pt x="977900" y="0"/>
                </a:lnTo>
                <a:lnTo>
                  <a:pt x="0" y="0"/>
                </a:lnTo>
                <a:lnTo>
                  <a:pt x="0" y="95250"/>
                </a:lnTo>
                <a:lnTo>
                  <a:pt x="25400" y="95250"/>
                </a:lnTo>
                <a:lnTo>
                  <a:pt x="50800" y="95250"/>
                </a:lnTo>
                <a:lnTo>
                  <a:pt x="76200" y="95250"/>
                </a:lnTo>
                <a:lnTo>
                  <a:pt x="107950" y="95250"/>
                </a:lnTo>
                <a:lnTo>
                  <a:pt x="146050" y="101600"/>
                </a:lnTo>
                <a:lnTo>
                  <a:pt x="177800" y="101600"/>
                </a:lnTo>
                <a:lnTo>
                  <a:pt x="215900" y="101600"/>
                </a:lnTo>
                <a:lnTo>
                  <a:pt x="247650" y="101600"/>
                </a:lnTo>
                <a:lnTo>
                  <a:pt x="292100" y="101600"/>
                </a:lnTo>
                <a:lnTo>
                  <a:pt x="330200" y="101600"/>
                </a:lnTo>
                <a:lnTo>
                  <a:pt x="368300" y="101600"/>
                </a:lnTo>
                <a:lnTo>
                  <a:pt x="406400" y="101600"/>
                </a:lnTo>
                <a:lnTo>
                  <a:pt x="450850" y="101600"/>
                </a:lnTo>
                <a:lnTo>
                  <a:pt x="488950" y="107950"/>
                </a:lnTo>
                <a:lnTo>
                  <a:pt x="527050" y="107950"/>
                </a:lnTo>
                <a:lnTo>
                  <a:pt x="571500" y="107950"/>
                </a:lnTo>
                <a:lnTo>
                  <a:pt x="609600" y="107950"/>
                </a:lnTo>
                <a:lnTo>
                  <a:pt x="647700" y="107950"/>
                </a:lnTo>
                <a:lnTo>
                  <a:pt x="685800" y="107950"/>
                </a:lnTo>
                <a:lnTo>
                  <a:pt x="717550" y="107950"/>
                </a:lnTo>
                <a:lnTo>
                  <a:pt x="749300" y="107950"/>
                </a:lnTo>
                <a:lnTo>
                  <a:pt x="787400" y="107950"/>
                </a:lnTo>
                <a:lnTo>
                  <a:pt x="812800" y="107950"/>
                </a:lnTo>
                <a:lnTo>
                  <a:pt x="844550" y="107950"/>
                </a:lnTo>
                <a:lnTo>
                  <a:pt x="869950" y="107950"/>
                </a:lnTo>
                <a:lnTo>
                  <a:pt x="889000" y="107950"/>
                </a:lnTo>
                <a:lnTo>
                  <a:pt x="908050" y="107950"/>
                </a:lnTo>
                <a:lnTo>
                  <a:pt x="927100" y="101600"/>
                </a:lnTo>
                <a:lnTo>
                  <a:pt x="939800" y="101600"/>
                </a:lnTo>
                <a:lnTo>
                  <a:pt x="952500" y="101600"/>
                </a:lnTo>
                <a:lnTo>
                  <a:pt x="958850" y="101600"/>
                </a:lnTo>
              </a:path>
            </a:pathLst>
          </a:custGeom>
          <a:solidFill>
            <a:srgbClr val="FF1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7366000" y="4070350"/>
            <a:ext cx="1936750" cy="1879600"/>
          </a:xfrm>
          <a:custGeom>
            <a:avLst/>
            <a:gdLst>
              <a:gd name="connsiteX0" fmla="*/ 1936750 w 1936750"/>
              <a:gd name="connsiteY0" fmla="*/ 1879600 h 1879600"/>
              <a:gd name="connsiteX1" fmla="*/ 1936750 w 1936750"/>
              <a:gd name="connsiteY1" fmla="*/ 1720850 h 1879600"/>
              <a:gd name="connsiteX2" fmla="*/ 1911350 w 1936750"/>
              <a:gd name="connsiteY2" fmla="*/ 1720850 h 1879600"/>
              <a:gd name="connsiteX3" fmla="*/ 1885950 w 1936750"/>
              <a:gd name="connsiteY3" fmla="*/ 1720850 h 1879600"/>
              <a:gd name="connsiteX4" fmla="*/ 1854200 w 1936750"/>
              <a:gd name="connsiteY4" fmla="*/ 1727200 h 1879600"/>
              <a:gd name="connsiteX5" fmla="*/ 1828800 w 1936750"/>
              <a:gd name="connsiteY5" fmla="*/ 1727200 h 1879600"/>
              <a:gd name="connsiteX6" fmla="*/ 1797050 w 1936750"/>
              <a:gd name="connsiteY6" fmla="*/ 1727200 h 1879600"/>
              <a:gd name="connsiteX7" fmla="*/ 1771650 w 1936750"/>
              <a:gd name="connsiteY7" fmla="*/ 1727200 h 1879600"/>
              <a:gd name="connsiteX8" fmla="*/ 1739900 w 1936750"/>
              <a:gd name="connsiteY8" fmla="*/ 1727200 h 1879600"/>
              <a:gd name="connsiteX9" fmla="*/ 1708150 w 1936750"/>
              <a:gd name="connsiteY9" fmla="*/ 1733550 h 1879600"/>
              <a:gd name="connsiteX10" fmla="*/ 1682750 w 1936750"/>
              <a:gd name="connsiteY10" fmla="*/ 1733550 h 1879600"/>
              <a:gd name="connsiteX11" fmla="*/ 1651000 w 1936750"/>
              <a:gd name="connsiteY11" fmla="*/ 1733550 h 1879600"/>
              <a:gd name="connsiteX12" fmla="*/ 1619250 w 1936750"/>
              <a:gd name="connsiteY12" fmla="*/ 1733550 h 1879600"/>
              <a:gd name="connsiteX13" fmla="*/ 1587500 w 1936750"/>
              <a:gd name="connsiteY13" fmla="*/ 1739900 h 1879600"/>
              <a:gd name="connsiteX14" fmla="*/ 1555750 w 1936750"/>
              <a:gd name="connsiteY14" fmla="*/ 1739900 h 1879600"/>
              <a:gd name="connsiteX15" fmla="*/ 1524000 w 1936750"/>
              <a:gd name="connsiteY15" fmla="*/ 1739900 h 1879600"/>
              <a:gd name="connsiteX16" fmla="*/ 1498600 w 1936750"/>
              <a:gd name="connsiteY16" fmla="*/ 1739900 h 1879600"/>
              <a:gd name="connsiteX17" fmla="*/ 1466850 w 1936750"/>
              <a:gd name="connsiteY17" fmla="*/ 1746250 h 1879600"/>
              <a:gd name="connsiteX18" fmla="*/ 1435100 w 1936750"/>
              <a:gd name="connsiteY18" fmla="*/ 1746250 h 1879600"/>
              <a:gd name="connsiteX19" fmla="*/ 1403350 w 1936750"/>
              <a:gd name="connsiteY19" fmla="*/ 1746250 h 1879600"/>
              <a:gd name="connsiteX20" fmla="*/ 1371600 w 1936750"/>
              <a:gd name="connsiteY20" fmla="*/ 1746250 h 1879600"/>
              <a:gd name="connsiteX21" fmla="*/ 1346200 w 1936750"/>
              <a:gd name="connsiteY21" fmla="*/ 1752600 h 1879600"/>
              <a:gd name="connsiteX22" fmla="*/ 1314450 w 1936750"/>
              <a:gd name="connsiteY22" fmla="*/ 1752600 h 1879600"/>
              <a:gd name="connsiteX23" fmla="*/ 1282700 w 1936750"/>
              <a:gd name="connsiteY23" fmla="*/ 1752600 h 1879600"/>
              <a:gd name="connsiteX24" fmla="*/ 1257300 w 1936750"/>
              <a:gd name="connsiteY24" fmla="*/ 1752600 h 1879600"/>
              <a:gd name="connsiteX25" fmla="*/ 1225550 w 1936750"/>
              <a:gd name="connsiteY25" fmla="*/ 1752600 h 1879600"/>
              <a:gd name="connsiteX26" fmla="*/ 1200150 w 1936750"/>
              <a:gd name="connsiteY26" fmla="*/ 1758950 h 1879600"/>
              <a:gd name="connsiteX27" fmla="*/ 1168400 w 1936750"/>
              <a:gd name="connsiteY27" fmla="*/ 1758950 h 1879600"/>
              <a:gd name="connsiteX28" fmla="*/ 1143000 w 1936750"/>
              <a:gd name="connsiteY28" fmla="*/ 1758950 h 1879600"/>
              <a:gd name="connsiteX29" fmla="*/ 1117600 w 1936750"/>
              <a:gd name="connsiteY29" fmla="*/ 1758950 h 1879600"/>
              <a:gd name="connsiteX30" fmla="*/ 1092200 w 1936750"/>
              <a:gd name="connsiteY30" fmla="*/ 1758950 h 1879600"/>
              <a:gd name="connsiteX31" fmla="*/ 1066800 w 1936750"/>
              <a:gd name="connsiteY31" fmla="*/ 1758950 h 1879600"/>
              <a:gd name="connsiteX32" fmla="*/ 1041400 w 1936750"/>
              <a:gd name="connsiteY32" fmla="*/ 1758950 h 1879600"/>
              <a:gd name="connsiteX33" fmla="*/ 1016000 w 1936750"/>
              <a:gd name="connsiteY33" fmla="*/ 1758950 h 1879600"/>
              <a:gd name="connsiteX34" fmla="*/ 1016000 w 1936750"/>
              <a:gd name="connsiteY34" fmla="*/ 1524000 h 1879600"/>
              <a:gd name="connsiteX35" fmla="*/ 1022350 w 1936750"/>
              <a:gd name="connsiteY35" fmla="*/ 1047750 h 1879600"/>
              <a:gd name="connsiteX36" fmla="*/ 1022350 w 1936750"/>
              <a:gd name="connsiteY36" fmla="*/ 533400 h 1879600"/>
              <a:gd name="connsiteX37" fmla="*/ 1022350 w 1936750"/>
              <a:gd name="connsiteY37" fmla="*/ 184150 h 1879600"/>
              <a:gd name="connsiteX38" fmla="*/ 1035050 w 1936750"/>
              <a:gd name="connsiteY38" fmla="*/ 184150 h 1879600"/>
              <a:gd name="connsiteX39" fmla="*/ 1047750 w 1936750"/>
              <a:gd name="connsiteY39" fmla="*/ 184150 h 1879600"/>
              <a:gd name="connsiteX40" fmla="*/ 1066800 w 1936750"/>
              <a:gd name="connsiteY40" fmla="*/ 184150 h 1879600"/>
              <a:gd name="connsiteX41" fmla="*/ 1085850 w 1936750"/>
              <a:gd name="connsiteY41" fmla="*/ 184150 h 1879600"/>
              <a:gd name="connsiteX42" fmla="*/ 1104900 w 1936750"/>
              <a:gd name="connsiteY42" fmla="*/ 190500 h 1879600"/>
              <a:gd name="connsiteX43" fmla="*/ 1130300 w 1936750"/>
              <a:gd name="connsiteY43" fmla="*/ 190500 h 1879600"/>
              <a:gd name="connsiteX44" fmla="*/ 1155700 w 1936750"/>
              <a:gd name="connsiteY44" fmla="*/ 190500 h 1879600"/>
              <a:gd name="connsiteX45" fmla="*/ 1181100 w 1936750"/>
              <a:gd name="connsiteY45" fmla="*/ 190500 h 1879600"/>
              <a:gd name="connsiteX46" fmla="*/ 1206500 w 1936750"/>
              <a:gd name="connsiteY46" fmla="*/ 196850 h 1879600"/>
              <a:gd name="connsiteX47" fmla="*/ 1238250 w 1936750"/>
              <a:gd name="connsiteY47" fmla="*/ 196850 h 1879600"/>
              <a:gd name="connsiteX48" fmla="*/ 1263650 w 1936750"/>
              <a:gd name="connsiteY48" fmla="*/ 196850 h 1879600"/>
              <a:gd name="connsiteX49" fmla="*/ 1295400 w 1936750"/>
              <a:gd name="connsiteY49" fmla="*/ 196850 h 1879600"/>
              <a:gd name="connsiteX50" fmla="*/ 1327150 w 1936750"/>
              <a:gd name="connsiteY50" fmla="*/ 203200 h 1879600"/>
              <a:gd name="connsiteX51" fmla="*/ 1358900 w 1936750"/>
              <a:gd name="connsiteY51" fmla="*/ 203200 h 1879600"/>
              <a:gd name="connsiteX52" fmla="*/ 1397000 w 1936750"/>
              <a:gd name="connsiteY52" fmla="*/ 203200 h 1879600"/>
              <a:gd name="connsiteX53" fmla="*/ 1428750 w 1936750"/>
              <a:gd name="connsiteY53" fmla="*/ 209550 h 1879600"/>
              <a:gd name="connsiteX54" fmla="*/ 1460500 w 1936750"/>
              <a:gd name="connsiteY54" fmla="*/ 209550 h 1879600"/>
              <a:gd name="connsiteX55" fmla="*/ 1498600 w 1936750"/>
              <a:gd name="connsiteY55" fmla="*/ 215900 h 1879600"/>
              <a:gd name="connsiteX56" fmla="*/ 1530350 w 1936750"/>
              <a:gd name="connsiteY56" fmla="*/ 215900 h 1879600"/>
              <a:gd name="connsiteX57" fmla="*/ 1568450 w 1936750"/>
              <a:gd name="connsiteY57" fmla="*/ 215900 h 1879600"/>
              <a:gd name="connsiteX58" fmla="*/ 1600200 w 1936750"/>
              <a:gd name="connsiteY58" fmla="*/ 222250 h 1879600"/>
              <a:gd name="connsiteX59" fmla="*/ 1638300 w 1936750"/>
              <a:gd name="connsiteY59" fmla="*/ 222250 h 1879600"/>
              <a:gd name="connsiteX60" fmla="*/ 1670050 w 1936750"/>
              <a:gd name="connsiteY60" fmla="*/ 222250 h 1879600"/>
              <a:gd name="connsiteX61" fmla="*/ 1701800 w 1936750"/>
              <a:gd name="connsiteY61" fmla="*/ 228600 h 1879600"/>
              <a:gd name="connsiteX62" fmla="*/ 1733550 w 1936750"/>
              <a:gd name="connsiteY62" fmla="*/ 228600 h 1879600"/>
              <a:gd name="connsiteX63" fmla="*/ 1765300 w 1936750"/>
              <a:gd name="connsiteY63" fmla="*/ 228600 h 1879600"/>
              <a:gd name="connsiteX64" fmla="*/ 1797050 w 1936750"/>
              <a:gd name="connsiteY64" fmla="*/ 228600 h 1879600"/>
              <a:gd name="connsiteX65" fmla="*/ 1828800 w 1936750"/>
              <a:gd name="connsiteY65" fmla="*/ 234950 h 1879600"/>
              <a:gd name="connsiteX66" fmla="*/ 1860550 w 1936750"/>
              <a:gd name="connsiteY66" fmla="*/ 234950 h 1879600"/>
              <a:gd name="connsiteX67" fmla="*/ 1885950 w 1936750"/>
              <a:gd name="connsiteY67" fmla="*/ 234950 h 1879600"/>
              <a:gd name="connsiteX68" fmla="*/ 1911350 w 1936750"/>
              <a:gd name="connsiteY68" fmla="*/ 241300 h 1879600"/>
              <a:gd name="connsiteX69" fmla="*/ 1936750 w 1936750"/>
              <a:gd name="connsiteY69" fmla="*/ 241300 h 1879600"/>
              <a:gd name="connsiteX70" fmla="*/ 1936750 w 1936750"/>
              <a:gd name="connsiteY70" fmla="*/ 0 h 1879600"/>
              <a:gd name="connsiteX71" fmla="*/ 977900 w 1936750"/>
              <a:gd name="connsiteY71" fmla="*/ 0 h 1879600"/>
              <a:gd name="connsiteX72" fmla="*/ 971550 w 1936750"/>
              <a:gd name="connsiteY72" fmla="*/ 25400 h 1879600"/>
              <a:gd name="connsiteX73" fmla="*/ 965200 w 1936750"/>
              <a:gd name="connsiteY73" fmla="*/ 50800 h 1879600"/>
              <a:gd name="connsiteX74" fmla="*/ 965200 w 1936750"/>
              <a:gd name="connsiteY74" fmla="*/ 76200 h 1879600"/>
              <a:gd name="connsiteX75" fmla="*/ 958850 w 1936750"/>
              <a:gd name="connsiteY75" fmla="*/ 101600 h 1879600"/>
              <a:gd name="connsiteX76" fmla="*/ 958850 w 1936750"/>
              <a:gd name="connsiteY76" fmla="*/ 101600 h 1879600"/>
              <a:gd name="connsiteX77" fmla="*/ 952500 w 1936750"/>
              <a:gd name="connsiteY77" fmla="*/ 101600 h 1879600"/>
              <a:gd name="connsiteX78" fmla="*/ 939800 w 1936750"/>
              <a:gd name="connsiteY78" fmla="*/ 101600 h 1879600"/>
              <a:gd name="connsiteX79" fmla="*/ 927100 w 1936750"/>
              <a:gd name="connsiteY79" fmla="*/ 101600 h 1879600"/>
              <a:gd name="connsiteX80" fmla="*/ 908050 w 1936750"/>
              <a:gd name="connsiteY80" fmla="*/ 107950 h 1879600"/>
              <a:gd name="connsiteX81" fmla="*/ 889000 w 1936750"/>
              <a:gd name="connsiteY81" fmla="*/ 107950 h 1879600"/>
              <a:gd name="connsiteX82" fmla="*/ 869950 w 1936750"/>
              <a:gd name="connsiteY82" fmla="*/ 107950 h 1879600"/>
              <a:gd name="connsiteX83" fmla="*/ 844550 w 1936750"/>
              <a:gd name="connsiteY83" fmla="*/ 107950 h 1879600"/>
              <a:gd name="connsiteX84" fmla="*/ 812800 w 1936750"/>
              <a:gd name="connsiteY84" fmla="*/ 107950 h 1879600"/>
              <a:gd name="connsiteX85" fmla="*/ 787400 w 1936750"/>
              <a:gd name="connsiteY85" fmla="*/ 107950 h 1879600"/>
              <a:gd name="connsiteX86" fmla="*/ 749300 w 1936750"/>
              <a:gd name="connsiteY86" fmla="*/ 107950 h 1879600"/>
              <a:gd name="connsiteX87" fmla="*/ 717550 w 1936750"/>
              <a:gd name="connsiteY87" fmla="*/ 107950 h 1879600"/>
              <a:gd name="connsiteX88" fmla="*/ 685800 w 1936750"/>
              <a:gd name="connsiteY88" fmla="*/ 107950 h 1879600"/>
              <a:gd name="connsiteX89" fmla="*/ 647700 w 1936750"/>
              <a:gd name="connsiteY89" fmla="*/ 107950 h 1879600"/>
              <a:gd name="connsiteX90" fmla="*/ 609600 w 1936750"/>
              <a:gd name="connsiteY90" fmla="*/ 107950 h 1879600"/>
              <a:gd name="connsiteX91" fmla="*/ 571500 w 1936750"/>
              <a:gd name="connsiteY91" fmla="*/ 107950 h 1879600"/>
              <a:gd name="connsiteX92" fmla="*/ 527050 w 1936750"/>
              <a:gd name="connsiteY92" fmla="*/ 107950 h 1879600"/>
              <a:gd name="connsiteX93" fmla="*/ 488950 w 1936750"/>
              <a:gd name="connsiteY93" fmla="*/ 107950 h 1879600"/>
              <a:gd name="connsiteX94" fmla="*/ 450850 w 1936750"/>
              <a:gd name="connsiteY94" fmla="*/ 101600 h 1879600"/>
              <a:gd name="connsiteX95" fmla="*/ 406400 w 1936750"/>
              <a:gd name="connsiteY95" fmla="*/ 101600 h 1879600"/>
              <a:gd name="connsiteX96" fmla="*/ 368300 w 1936750"/>
              <a:gd name="connsiteY96" fmla="*/ 101600 h 1879600"/>
              <a:gd name="connsiteX97" fmla="*/ 330200 w 1936750"/>
              <a:gd name="connsiteY97" fmla="*/ 101600 h 1879600"/>
              <a:gd name="connsiteX98" fmla="*/ 292100 w 1936750"/>
              <a:gd name="connsiteY98" fmla="*/ 101600 h 1879600"/>
              <a:gd name="connsiteX99" fmla="*/ 247650 w 1936750"/>
              <a:gd name="connsiteY99" fmla="*/ 101600 h 1879600"/>
              <a:gd name="connsiteX100" fmla="*/ 215900 w 1936750"/>
              <a:gd name="connsiteY100" fmla="*/ 101600 h 1879600"/>
              <a:gd name="connsiteX101" fmla="*/ 177800 w 1936750"/>
              <a:gd name="connsiteY101" fmla="*/ 101600 h 1879600"/>
              <a:gd name="connsiteX102" fmla="*/ 146050 w 1936750"/>
              <a:gd name="connsiteY102" fmla="*/ 101600 h 1879600"/>
              <a:gd name="connsiteX103" fmla="*/ 107950 w 1936750"/>
              <a:gd name="connsiteY103" fmla="*/ 95250 h 1879600"/>
              <a:gd name="connsiteX104" fmla="*/ 76200 w 1936750"/>
              <a:gd name="connsiteY104" fmla="*/ 95250 h 1879600"/>
              <a:gd name="connsiteX105" fmla="*/ 50800 w 1936750"/>
              <a:gd name="connsiteY105" fmla="*/ 95250 h 1879600"/>
              <a:gd name="connsiteX106" fmla="*/ 25400 w 1936750"/>
              <a:gd name="connsiteY106" fmla="*/ 95250 h 1879600"/>
              <a:gd name="connsiteX107" fmla="*/ 0 w 1936750"/>
              <a:gd name="connsiteY107" fmla="*/ 95250 h 1879600"/>
              <a:gd name="connsiteX108" fmla="*/ 0 w 1936750"/>
              <a:gd name="connsiteY108" fmla="*/ 317500 h 1879600"/>
              <a:gd name="connsiteX109" fmla="*/ 31750 w 1936750"/>
              <a:gd name="connsiteY109" fmla="*/ 317500 h 1879600"/>
              <a:gd name="connsiteX110" fmla="*/ 69850 w 1936750"/>
              <a:gd name="connsiteY110" fmla="*/ 317500 h 1879600"/>
              <a:gd name="connsiteX111" fmla="*/ 101600 w 1936750"/>
              <a:gd name="connsiteY111" fmla="*/ 317500 h 1879600"/>
              <a:gd name="connsiteX112" fmla="*/ 139700 w 1936750"/>
              <a:gd name="connsiteY112" fmla="*/ 317500 h 1879600"/>
              <a:gd name="connsiteX113" fmla="*/ 171450 w 1936750"/>
              <a:gd name="connsiteY113" fmla="*/ 317500 h 1879600"/>
              <a:gd name="connsiteX114" fmla="*/ 209550 w 1936750"/>
              <a:gd name="connsiteY114" fmla="*/ 311150 h 1879600"/>
              <a:gd name="connsiteX115" fmla="*/ 247650 w 1936750"/>
              <a:gd name="connsiteY115" fmla="*/ 311150 h 1879600"/>
              <a:gd name="connsiteX116" fmla="*/ 279400 w 1936750"/>
              <a:gd name="connsiteY116" fmla="*/ 311150 h 1879600"/>
              <a:gd name="connsiteX117" fmla="*/ 317500 w 1936750"/>
              <a:gd name="connsiteY117" fmla="*/ 311150 h 1879600"/>
              <a:gd name="connsiteX118" fmla="*/ 355600 w 1936750"/>
              <a:gd name="connsiteY118" fmla="*/ 311150 h 1879600"/>
              <a:gd name="connsiteX119" fmla="*/ 393700 w 1936750"/>
              <a:gd name="connsiteY119" fmla="*/ 304800 h 1879600"/>
              <a:gd name="connsiteX120" fmla="*/ 425450 w 1936750"/>
              <a:gd name="connsiteY120" fmla="*/ 304800 h 1879600"/>
              <a:gd name="connsiteX121" fmla="*/ 463550 w 1936750"/>
              <a:gd name="connsiteY121" fmla="*/ 304800 h 1879600"/>
              <a:gd name="connsiteX122" fmla="*/ 495300 w 1936750"/>
              <a:gd name="connsiteY122" fmla="*/ 304800 h 1879600"/>
              <a:gd name="connsiteX123" fmla="*/ 533400 w 1936750"/>
              <a:gd name="connsiteY123" fmla="*/ 304800 h 1879600"/>
              <a:gd name="connsiteX124" fmla="*/ 565150 w 1936750"/>
              <a:gd name="connsiteY124" fmla="*/ 304800 h 1879600"/>
              <a:gd name="connsiteX125" fmla="*/ 596900 w 1936750"/>
              <a:gd name="connsiteY125" fmla="*/ 298450 h 1879600"/>
              <a:gd name="connsiteX126" fmla="*/ 628650 w 1936750"/>
              <a:gd name="connsiteY126" fmla="*/ 298450 h 1879600"/>
              <a:gd name="connsiteX127" fmla="*/ 660400 w 1936750"/>
              <a:gd name="connsiteY127" fmla="*/ 298450 h 1879600"/>
              <a:gd name="connsiteX128" fmla="*/ 685800 w 1936750"/>
              <a:gd name="connsiteY128" fmla="*/ 298450 h 1879600"/>
              <a:gd name="connsiteX129" fmla="*/ 717550 w 1936750"/>
              <a:gd name="connsiteY129" fmla="*/ 298450 h 1879600"/>
              <a:gd name="connsiteX130" fmla="*/ 742950 w 1936750"/>
              <a:gd name="connsiteY130" fmla="*/ 298450 h 1879600"/>
              <a:gd name="connsiteX131" fmla="*/ 768350 w 1936750"/>
              <a:gd name="connsiteY131" fmla="*/ 298450 h 1879600"/>
              <a:gd name="connsiteX132" fmla="*/ 787400 w 1936750"/>
              <a:gd name="connsiteY132" fmla="*/ 298450 h 1879600"/>
              <a:gd name="connsiteX133" fmla="*/ 812800 w 1936750"/>
              <a:gd name="connsiteY133" fmla="*/ 298450 h 1879600"/>
              <a:gd name="connsiteX134" fmla="*/ 831850 w 1936750"/>
              <a:gd name="connsiteY134" fmla="*/ 298450 h 1879600"/>
              <a:gd name="connsiteX135" fmla="*/ 844550 w 1936750"/>
              <a:gd name="connsiteY135" fmla="*/ 298450 h 1879600"/>
              <a:gd name="connsiteX136" fmla="*/ 863600 w 1936750"/>
              <a:gd name="connsiteY136" fmla="*/ 298450 h 1879600"/>
              <a:gd name="connsiteX137" fmla="*/ 876300 w 1936750"/>
              <a:gd name="connsiteY137" fmla="*/ 298450 h 1879600"/>
              <a:gd name="connsiteX138" fmla="*/ 882650 w 1936750"/>
              <a:gd name="connsiteY138" fmla="*/ 298450 h 1879600"/>
              <a:gd name="connsiteX139" fmla="*/ 889000 w 1936750"/>
              <a:gd name="connsiteY139" fmla="*/ 298450 h 1879600"/>
              <a:gd name="connsiteX140" fmla="*/ 895350 w 1936750"/>
              <a:gd name="connsiteY140" fmla="*/ 304800 h 1879600"/>
              <a:gd name="connsiteX141" fmla="*/ 901700 w 1936750"/>
              <a:gd name="connsiteY141" fmla="*/ 323850 h 1879600"/>
              <a:gd name="connsiteX142" fmla="*/ 901700 w 1936750"/>
              <a:gd name="connsiteY142" fmla="*/ 368300 h 1879600"/>
              <a:gd name="connsiteX143" fmla="*/ 908050 w 1936750"/>
              <a:gd name="connsiteY143" fmla="*/ 431800 h 1879600"/>
              <a:gd name="connsiteX144" fmla="*/ 901700 w 1936750"/>
              <a:gd name="connsiteY144" fmla="*/ 476250 h 1879600"/>
              <a:gd name="connsiteX145" fmla="*/ 895350 w 1936750"/>
              <a:gd name="connsiteY145" fmla="*/ 476250 h 1879600"/>
              <a:gd name="connsiteX146" fmla="*/ 889000 w 1936750"/>
              <a:gd name="connsiteY146" fmla="*/ 476250 h 1879600"/>
              <a:gd name="connsiteX147" fmla="*/ 882650 w 1936750"/>
              <a:gd name="connsiteY147" fmla="*/ 476250 h 1879600"/>
              <a:gd name="connsiteX148" fmla="*/ 876300 w 1936750"/>
              <a:gd name="connsiteY148" fmla="*/ 476250 h 1879600"/>
              <a:gd name="connsiteX149" fmla="*/ 876300 w 1936750"/>
              <a:gd name="connsiteY149" fmla="*/ 590550 h 1879600"/>
              <a:gd name="connsiteX150" fmla="*/ 876300 w 1936750"/>
              <a:gd name="connsiteY150" fmla="*/ 711200 h 1879600"/>
              <a:gd name="connsiteX151" fmla="*/ 876300 w 1936750"/>
              <a:gd name="connsiteY151" fmla="*/ 819150 h 1879600"/>
              <a:gd name="connsiteX152" fmla="*/ 876300 w 1936750"/>
              <a:gd name="connsiteY152" fmla="*/ 920750 h 1879600"/>
              <a:gd name="connsiteX153" fmla="*/ 889000 w 1936750"/>
              <a:gd name="connsiteY153" fmla="*/ 1054100 h 1879600"/>
              <a:gd name="connsiteX154" fmla="*/ 889000 w 1936750"/>
              <a:gd name="connsiteY154" fmla="*/ 1225550 h 1879600"/>
              <a:gd name="connsiteX155" fmla="*/ 889000 w 1936750"/>
              <a:gd name="connsiteY155" fmla="*/ 1403350 h 1879600"/>
              <a:gd name="connsiteX156" fmla="*/ 882650 w 1936750"/>
              <a:gd name="connsiteY156" fmla="*/ 1562100 h 1879600"/>
              <a:gd name="connsiteX157" fmla="*/ 889000 w 1936750"/>
              <a:gd name="connsiteY157" fmla="*/ 1581150 h 1879600"/>
              <a:gd name="connsiteX158" fmla="*/ 889000 w 1936750"/>
              <a:gd name="connsiteY158" fmla="*/ 1619250 h 1879600"/>
              <a:gd name="connsiteX159" fmla="*/ 889000 w 1936750"/>
              <a:gd name="connsiteY159" fmla="*/ 1657350 h 1879600"/>
              <a:gd name="connsiteX160" fmla="*/ 882650 w 1936750"/>
              <a:gd name="connsiteY160" fmla="*/ 1676400 h 1879600"/>
              <a:gd name="connsiteX161" fmla="*/ 857250 w 1936750"/>
              <a:gd name="connsiteY161" fmla="*/ 1676400 h 1879600"/>
              <a:gd name="connsiteX162" fmla="*/ 838200 w 1936750"/>
              <a:gd name="connsiteY162" fmla="*/ 1682750 h 1879600"/>
              <a:gd name="connsiteX163" fmla="*/ 812800 w 1936750"/>
              <a:gd name="connsiteY163" fmla="*/ 1682750 h 1879600"/>
              <a:gd name="connsiteX164" fmla="*/ 787400 w 1936750"/>
              <a:gd name="connsiteY164" fmla="*/ 1682750 h 1879600"/>
              <a:gd name="connsiteX165" fmla="*/ 762000 w 1936750"/>
              <a:gd name="connsiteY165" fmla="*/ 1682750 h 1879600"/>
              <a:gd name="connsiteX166" fmla="*/ 730250 w 1936750"/>
              <a:gd name="connsiteY166" fmla="*/ 1682750 h 1879600"/>
              <a:gd name="connsiteX167" fmla="*/ 704850 w 1936750"/>
              <a:gd name="connsiteY167" fmla="*/ 1682750 h 1879600"/>
              <a:gd name="connsiteX168" fmla="*/ 679450 w 1936750"/>
              <a:gd name="connsiteY168" fmla="*/ 1689100 h 1879600"/>
              <a:gd name="connsiteX169" fmla="*/ 654050 w 1936750"/>
              <a:gd name="connsiteY169" fmla="*/ 1689100 h 1879600"/>
              <a:gd name="connsiteX170" fmla="*/ 628650 w 1936750"/>
              <a:gd name="connsiteY170" fmla="*/ 1689100 h 1879600"/>
              <a:gd name="connsiteX171" fmla="*/ 596900 w 1936750"/>
              <a:gd name="connsiteY171" fmla="*/ 1689100 h 1879600"/>
              <a:gd name="connsiteX172" fmla="*/ 571500 w 1936750"/>
              <a:gd name="connsiteY172" fmla="*/ 1689100 h 1879600"/>
              <a:gd name="connsiteX173" fmla="*/ 546100 w 1936750"/>
              <a:gd name="connsiteY173" fmla="*/ 1689100 h 1879600"/>
              <a:gd name="connsiteX174" fmla="*/ 514350 w 1936750"/>
              <a:gd name="connsiteY174" fmla="*/ 1689100 h 1879600"/>
              <a:gd name="connsiteX175" fmla="*/ 488950 w 1936750"/>
              <a:gd name="connsiteY175" fmla="*/ 1689100 h 1879600"/>
              <a:gd name="connsiteX176" fmla="*/ 463550 w 1936750"/>
              <a:gd name="connsiteY176" fmla="*/ 1689100 h 1879600"/>
              <a:gd name="connsiteX177" fmla="*/ 431800 w 1936750"/>
              <a:gd name="connsiteY177" fmla="*/ 1689100 h 1879600"/>
              <a:gd name="connsiteX178" fmla="*/ 406400 w 1936750"/>
              <a:gd name="connsiteY178" fmla="*/ 1689100 h 1879600"/>
              <a:gd name="connsiteX179" fmla="*/ 374650 w 1936750"/>
              <a:gd name="connsiteY179" fmla="*/ 1689100 h 1879600"/>
              <a:gd name="connsiteX180" fmla="*/ 349250 w 1936750"/>
              <a:gd name="connsiteY180" fmla="*/ 1689100 h 1879600"/>
              <a:gd name="connsiteX181" fmla="*/ 317500 w 1936750"/>
              <a:gd name="connsiteY181" fmla="*/ 1689100 h 1879600"/>
              <a:gd name="connsiteX182" fmla="*/ 292100 w 1936750"/>
              <a:gd name="connsiteY182" fmla="*/ 1689100 h 1879600"/>
              <a:gd name="connsiteX183" fmla="*/ 260350 w 1936750"/>
              <a:gd name="connsiteY183" fmla="*/ 1689100 h 1879600"/>
              <a:gd name="connsiteX184" fmla="*/ 234950 w 1936750"/>
              <a:gd name="connsiteY184" fmla="*/ 1689100 h 1879600"/>
              <a:gd name="connsiteX185" fmla="*/ 203200 w 1936750"/>
              <a:gd name="connsiteY185" fmla="*/ 1689100 h 1879600"/>
              <a:gd name="connsiteX186" fmla="*/ 171450 w 1936750"/>
              <a:gd name="connsiteY186" fmla="*/ 1689100 h 1879600"/>
              <a:gd name="connsiteX187" fmla="*/ 146050 w 1936750"/>
              <a:gd name="connsiteY187" fmla="*/ 1689100 h 1879600"/>
              <a:gd name="connsiteX188" fmla="*/ 114300 w 1936750"/>
              <a:gd name="connsiteY188" fmla="*/ 1689100 h 1879600"/>
              <a:gd name="connsiteX189" fmla="*/ 88900 w 1936750"/>
              <a:gd name="connsiteY189" fmla="*/ 1695450 h 1879600"/>
              <a:gd name="connsiteX190" fmla="*/ 57150 w 1936750"/>
              <a:gd name="connsiteY190" fmla="*/ 1695450 h 1879600"/>
              <a:gd name="connsiteX191" fmla="*/ 25400 w 1936750"/>
              <a:gd name="connsiteY191" fmla="*/ 1695450 h 1879600"/>
              <a:gd name="connsiteX192" fmla="*/ 0 w 1936750"/>
              <a:gd name="connsiteY192" fmla="*/ 1695450 h 1879600"/>
              <a:gd name="connsiteX193" fmla="*/ 0 w 1936750"/>
              <a:gd name="connsiteY193" fmla="*/ 1873250 h 1879600"/>
              <a:gd name="connsiteX194" fmla="*/ 63500 w 1936750"/>
              <a:gd name="connsiteY194" fmla="*/ 1873250 h 1879600"/>
              <a:gd name="connsiteX195" fmla="*/ 120650 w 1936750"/>
              <a:gd name="connsiteY195" fmla="*/ 1873250 h 1879600"/>
              <a:gd name="connsiteX196" fmla="*/ 184150 w 1936750"/>
              <a:gd name="connsiteY196" fmla="*/ 1873250 h 1879600"/>
              <a:gd name="connsiteX197" fmla="*/ 241300 w 1936750"/>
              <a:gd name="connsiteY197" fmla="*/ 1873250 h 1879600"/>
              <a:gd name="connsiteX198" fmla="*/ 304800 w 1936750"/>
              <a:gd name="connsiteY198" fmla="*/ 1873250 h 1879600"/>
              <a:gd name="connsiteX199" fmla="*/ 361950 w 1936750"/>
              <a:gd name="connsiteY199" fmla="*/ 1873250 h 1879600"/>
              <a:gd name="connsiteX200" fmla="*/ 425450 w 1936750"/>
              <a:gd name="connsiteY200" fmla="*/ 1879600 h 1879600"/>
              <a:gd name="connsiteX201" fmla="*/ 482600 w 1936750"/>
              <a:gd name="connsiteY201" fmla="*/ 1879600 h 1879600"/>
              <a:gd name="connsiteX202" fmla="*/ 546100 w 1936750"/>
              <a:gd name="connsiteY202" fmla="*/ 1879600 h 1879600"/>
              <a:gd name="connsiteX203" fmla="*/ 603250 w 1936750"/>
              <a:gd name="connsiteY203" fmla="*/ 1879600 h 1879600"/>
              <a:gd name="connsiteX204" fmla="*/ 666750 w 1936750"/>
              <a:gd name="connsiteY204" fmla="*/ 1879600 h 1879600"/>
              <a:gd name="connsiteX205" fmla="*/ 730250 w 1936750"/>
              <a:gd name="connsiteY205" fmla="*/ 1879600 h 1879600"/>
              <a:gd name="connsiteX206" fmla="*/ 787400 w 1936750"/>
              <a:gd name="connsiteY206" fmla="*/ 1879600 h 1879600"/>
              <a:gd name="connsiteX207" fmla="*/ 844550 w 1936750"/>
              <a:gd name="connsiteY207" fmla="*/ 1879600 h 1879600"/>
              <a:gd name="connsiteX208" fmla="*/ 908050 w 1936750"/>
              <a:gd name="connsiteY208" fmla="*/ 1879600 h 1879600"/>
              <a:gd name="connsiteX209" fmla="*/ 971550 w 1936750"/>
              <a:gd name="connsiteY209" fmla="*/ 1879600 h 1879600"/>
              <a:gd name="connsiteX210" fmla="*/ 1028700 w 1936750"/>
              <a:gd name="connsiteY210" fmla="*/ 1879600 h 1879600"/>
              <a:gd name="connsiteX211" fmla="*/ 1092200 w 1936750"/>
              <a:gd name="connsiteY211" fmla="*/ 1879600 h 1879600"/>
              <a:gd name="connsiteX212" fmla="*/ 1149350 w 1936750"/>
              <a:gd name="connsiteY212" fmla="*/ 1879600 h 1879600"/>
              <a:gd name="connsiteX213" fmla="*/ 1212850 w 1936750"/>
              <a:gd name="connsiteY213" fmla="*/ 1879600 h 1879600"/>
              <a:gd name="connsiteX214" fmla="*/ 1270000 w 1936750"/>
              <a:gd name="connsiteY214" fmla="*/ 1879600 h 1879600"/>
              <a:gd name="connsiteX215" fmla="*/ 1333500 w 1936750"/>
              <a:gd name="connsiteY215" fmla="*/ 1879600 h 1879600"/>
              <a:gd name="connsiteX216" fmla="*/ 1390650 w 1936750"/>
              <a:gd name="connsiteY216" fmla="*/ 1879600 h 1879600"/>
              <a:gd name="connsiteX217" fmla="*/ 1454150 w 1936750"/>
              <a:gd name="connsiteY217" fmla="*/ 1879600 h 1879600"/>
              <a:gd name="connsiteX218" fmla="*/ 1511300 w 1936750"/>
              <a:gd name="connsiteY218" fmla="*/ 1879600 h 1879600"/>
              <a:gd name="connsiteX219" fmla="*/ 1574800 w 1936750"/>
              <a:gd name="connsiteY219" fmla="*/ 1879600 h 1879600"/>
              <a:gd name="connsiteX220" fmla="*/ 1631950 w 1936750"/>
              <a:gd name="connsiteY220" fmla="*/ 1879600 h 1879600"/>
              <a:gd name="connsiteX221" fmla="*/ 1695450 w 1936750"/>
              <a:gd name="connsiteY221" fmla="*/ 1879600 h 1879600"/>
              <a:gd name="connsiteX222" fmla="*/ 1752600 w 1936750"/>
              <a:gd name="connsiteY222" fmla="*/ 1879600 h 1879600"/>
              <a:gd name="connsiteX223" fmla="*/ 1816100 w 1936750"/>
              <a:gd name="connsiteY223" fmla="*/ 1879600 h 1879600"/>
              <a:gd name="connsiteX224" fmla="*/ 1879600 w 1936750"/>
              <a:gd name="connsiteY224" fmla="*/ 1879600 h 1879600"/>
              <a:gd name="connsiteX225" fmla="*/ 1936750 w 1936750"/>
              <a:gd name="connsiteY225" fmla="*/ 1879600 h 187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  <a:cxn ang="166">
                <a:pos x="connsiteX166" y="connsiteY166"/>
              </a:cxn>
              <a:cxn ang="167">
                <a:pos x="connsiteX167" y="connsiteY167"/>
              </a:cxn>
              <a:cxn ang="168">
                <a:pos x="connsiteX168" y="connsiteY168"/>
              </a:cxn>
              <a:cxn ang="169">
                <a:pos x="connsiteX169" y="connsiteY169"/>
              </a:cxn>
              <a:cxn ang="170">
                <a:pos x="connsiteX170" y="connsiteY170"/>
              </a:cxn>
              <a:cxn ang="171">
                <a:pos x="connsiteX171" y="connsiteY171"/>
              </a:cxn>
              <a:cxn ang="172">
                <a:pos x="connsiteX172" y="connsiteY172"/>
              </a:cxn>
              <a:cxn ang="173">
                <a:pos x="connsiteX173" y="connsiteY173"/>
              </a:cxn>
              <a:cxn ang="174">
                <a:pos x="connsiteX174" y="connsiteY174"/>
              </a:cxn>
              <a:cxn ang="175">
                <a:pos x="connsiteX175" y="connsiteY175"/>
              </a:cxn>
              <a:cxn ang="176">
                <a:pos x="connsiteX176" y="connsiteY176"/>
              </a:cxn>
              <a:cxn ang="177">
                <a:pos x="connsiteX177" y="connsiteY177"/>
              </a:cxn>
              <a:cxn ang="178">
                <a:pos x="connsiteX178" y="connsiteY178"/>
              </a:cxn>
              <a:cxn ang="179">
                <a:pos x="connsiteX179" y="connsiteY179"/>
              </a:cxn>
              <a:cxn ang="180">
                <a:pos x="connsiteX180" y="connsiteY180"/>
              </a:cxn>
              <a:cxn ang="181">
                <a:pos x="connsiteX181" y="connsiteY181"/>
              </a:cxn>
              <a:cxn ang="182">
                <a:pos x="connsiteX182" y="connsiteY182"/>
              </a:cxn>
              <a:cxn ang="183">
                <a:pos x="connsiteX183" y="connsiteY183"/>
              </a:cxn>
              <a:cxn ang="184">
                <a:pos x="connsiteX184" y="connsiteY184"/>
              </a:cxn>
              <a:cxn ang="185">
                <a:pos x="connsiteX185" y="connsiteY185"/>
              </a:cxn>
              <a:cxn ang="186">
                <a:pos x="connsiteX186" y="connsiteY186"/>
              </a:cxn>
              <a:cxn ang="187">
                <a:pos x="connsiteX187" y="connsiteY187"/>
              </a:cxn>
              <a:cxn ang="188">
                <a:pos x="connsiteX188" y="connsiteY188"/>
              </a:cxn>
              <a:cxn ang="189">
                <a:pos x="connsiteX189" y="connsiteY189"/>
              </a:cxn>
              <a:cxn ang="190">
                <a:pos x="connsiteX190" y="connsiteY190"/>
              </a:cxn>
              <a:cxn ang="191">
                <a:pos x="connsiteX191" y="connsiteY191"/>
              </a:cxn>
              <a:cxn ang="192">
                <a:pos x="connsiteX192" y="connsiteY192"/>
              </a:cxn>
              <a:cxn ang="193">
                <a:pos x="connsiteX193" y="connsiteY193"/>
              </a:cxn>
              <a:cxn ang="194">
                <a:pos x="connsiteX194" y="connsiteY194"/>
              </a:cxn>
              <a:cxn ang="195">
                <a:pos x="connsiteX195" y="connsiteY195"/>
              </a:cxn>
              <a:cxn ang="196">
                <a:pos x="connsiteX196" y="connsiteY196"/>
              </a:cxn>
              <a:cxn ang="197">
                <a:pos x="connsiteX197" y="connsiteY197"/>
              </a:cxn>
              <a:cxn ang="198">
                <a:pos x="connsiteX198" y="connsiteY198"/>
              </a:cxn>
              <a:cxn ang="199">
                <a:pos x="connsiteX199" y="connsiteY199"/>
              </a:cxn>
              <a:cxn ang="200">
                <a:pos x="connsiteX200" y="connsiteY200"/>
              </a:cxn>
              <a:cxn ang="201">
                <a:pos x="connsiteX201" y="connsiteY201"/>
              </a:cxn>
              <a:cxn ang="202">
                <a:pos x="connsiteX202" y="connsiteY202"/>
              </a:cxn>
              <a:cxn ang="203">
                <a:pos x="connsiteX203" y="connsiteY203"/>
              </a:cxn>
              <a:cxn ang="204">
                <a:pos x="connsiteX204" y="connsiteY204"/>
              </a:cxn>
              <a:cxn ang="205">
                <a:pos x="connsiteX205" y="connsiteY205"/>
              </a:cxn>
              <a:cxn ang="206">
                <a:pos x="connsiteX206" y="connsiteY206"/>
              </a:cxn>
              <a:cxn ang="207">
                <a:pos x="connsiteX207" y="connsiteY207"/>
              </a:cxn>
              <a:cxn ang="208">
                <a:pos x="connsiteX208" y="connsiteY208"/>
              </a:cxn>
              <a:cxn ang="209">
                <a:pos x="connsiteX209" y="connsiteY209"/>
              </a:cxn>
              <a:cxn ang="210">
                <a:pos x="connsiteX210" y="connsiteY210"/>
              </a:cxn>
              <a:cxn ang="211">
                <a:pos x="connsiteX211" y="connsiteY211"/>
              </a:cxn>
              <a:cxn ang="212">
                <a:pos x="connsiteX212" y="connsiteY212"/>
              </a:cxn>
              <a:cxn ang="213">
                <a:pos x="connsiteX213" y="connsiteY213"/>
              </a:cxn>
              <a:cxn ang="214">
                <a:pos x="connsiteX214" y="connsiteY214"/>
              </a:cxn>
              <a:cxn ang="215">
                <a:pos x="connsiteX215" y="connsiteY215"/>
              </a:cxn>
              <a:cxn ang="216">
                <a:pos x="connsiteX216" y="connsiteY216"/>
              </a:cxn>
              <a:cxn ang="217">
                <a:pos x="connsiteX217" y="connsiteY217"/>
              </a:cxn>
              <a:cxn ang="218">
                <a:pos x="connsiteX218" y="connsiteY218"/>
              </a:cxn>
              <a:cxn ang="219">
                <a:pos x="connsiteX219" y="connsiteY219"/>
              </a:cxn>
              <a:cxn ang="220">
                <a:pos x="connsiteX220" y="connsiteY220"/>
              </a:cxn>
              <a:cxn ang="221">
                <a:pos x="connsiteX221" y="connsiteY221"/>
              </a:cxn>
              <a:cxn ang="222">
                <a:pos x="connsiteX222" y="connsiteY222"/>
              </a:cxn>
              <a:cxn ang="223">
                <a:pos x="connsiteX223" y="connsiteY223"/>
              </a:cxn>
              <a:cxn ang="224">
                <a:pos x="connsiteX224" y="connsiteY224"/>
              </a:cxn>
              <a:cxn ang="225">
                <a:pos x="connsiteX225" y="connsiteY225"/>
              </a:cxn>
            </a:cxnLst>
            <a:rect l="l" t="t" r="r" b="b"/>
            <a:pathLst>
              <a:path w="1936750" h="1879600">
                <a:moveTo>
                  <a:pt x="1936750" y="1879600"/>
                </a:moveTo>
                <a:lnTo>
                  <a:pt x="1936750" y="1720850"/>
                </a:lnTo>
                <a:lnTo>
                  <a:pt x="1911350" y="1720850"/>
                </a:lnTo>
                <a:lnTo>
                  <a:pt x="1885950" y="1720850"/>
                </a:lnTo>
                <a:lnTo>
                  <a:pt x="1854200" y="1727200"/>
                </a:lnTo>
                <a:lnTo>
                  <a:pt x="1828800" y="1727200"/>
                </a:lnTo>
                <a:lnTo>
                  <a:pt x="1797050" y="1727200"/>
                </a:lnTo>
                <a:lnTo>
                  <a:pt x="1771650" y="1727200"/>
                </a:lnTo>
                <a:lnTo>
                  <a:pt x="1739900" y="1727200"/>
                </a:lnTo>
                <a:lnTo>
                  <a:pt x="1708150" y="1733550"/>
                </a:lnTo>
                <a:lnTo>
                  <a:pt x="1682750" y="1733550"/>
                </a:lnTo>
                <a:lnTo>
                  <a:pt x="1651000" y="1733550"/>
                </a:lnTo>
                <a:lnTo>
                  <a:pt x="1619250" y="1733550"/>
                </a:lnTo>
                <a:lnTo>
                  <a:pt x="1587500" y="1739900"/>
                </a:lnTo>
                <a:lnTo>
                  <a:pt x="1555750" y="1739900"/>
                </a:lnTo>
                <a:lnTo>
                  <a:pt x="1524000" y="1739900"/>
                </a:lnTo>
                <a:lnTo>
                  <a:pt x="1498600" y="1739900"/>
                </a:lnTo>
                <a:lnTo>
                  <a:pt x="1466850" y="1746250"/>
                </a:lnTo>
                <a:lnTo>
                  <a:pt x="1435100" y="1746250"/>
                </a:lnTo>
                <a:lnTo>
                  <a:pt x="1403350" y="1746250"/>
                </a:lnTo>
                <a:lnTo>
                  <a:pt x="1371600" y="1746250"/>
                </a:lnTo>
                <a:lnTo>
                  <a:pt x="1346200" y="1752600"/>
                </a:lnTo>
                <a:lnTo>
                  <a:pt x="1314450" y="1752600"/>
                </a:lnTo>
                <a:lnTo>
                  <a:pt x="1282700" y="1752600"/>
                </a:lnTo>
                <a:lnTo>
                  <a:pt x="1257300" y="1752600"/>
                </a:lnTo>
                <a:lnTo>
                  <a:pt x="1225550" y="1752600"/>
                </a:lnTo>
                <a:lnTo>
                  <a:pt x="1200150" y="1758950"/>
                </a:lnTo>
                <a:lnTo>
                  <a:pt x="1168400" y="1758950"/>
                </a:lnTo>
                <a:lnTo>
                  <a:pt x="1143000" y="1758950"/>
                </a:lnTo>
                <a:lnTo>
                  <a:pt x="1117600" y="1758950"/>
                </a:lnTo>
                <a:lnTo>
                  <a:pt x="1092200" y="1758950"/>
                </a:lnTo>
                <a:lnTo>
                  <a:pt x="1066800" y="1758950"/>
                </a:lnTo>
                <a:lnTo>
                  <a:pt x="1041400" y="1758950"/>
                </a:lnTo>
                <a:lnTo>
                  <a:pt x="1016000" y="1758950"/>
                </a:lnTo>
                <a:lnTo>
                  <a:pt x="1016000" y="1524000"/>
                </a:lnTo>
                <a:lnTo>
                  <a:pt x="1022350" y="1047750"/>
                </a:lnTo>
                <a:lnTo>
                  <a:pt x="1022350" y="533400"/>
                </a:lnTo>
                <a:lnTo>
                  <a:pt x="1022350" y="184150"/>
                </a:lnTo>
                <a:lnTo>
                  <a:pt x="1035050" y="184150"/>
                </a:lnTo>
                <a:lnTo>
                  <a:pt x="1047750" y="184150"/>
                </a:lnTo>
                <a:lnTo>
                  <a:pt x="1066800" y="184150"/>
                </a:lnTo>
                <a:lnTo>
                  <a:pt x="1085850" y="184150"/>
                </a:lnTo>
                <a:lnTo>
                  <a:pt x="1104900" y="190500"/>
                </a:lnTo>
                <a:lnTo>
                  <a:pt x="1130300" y="190500"/>
                </a:lnTo>
                <a:lnTo>
                  <a:pt x="1155700" y="190500"/>
                </a:lnTo>
                <a:lnTo>
                  <a:pt x="1181100" y="190500"/>
                </a:lnTo>
                <a:lnTo>
                  <a:pt x="1206500" y="196850"/>
                </a:lnTo>
                <a:lnTo>
                  <a:pt x="1238250" y="196850"/>
                </a:lnTo>
                <a:lnTo>
                  <a:pt x="1263650" y="196850"/>
                </a:lnTo>
                <a:lnTo>
                  <a:pt x="1295400" y="196850"/>
                </a:lnTo>
                <a:lnTo>
                  <a:pt x="1327150" y="203200"/>
                </a:lnTo>
                <a:lnTo>
                  <a:pt x="1358900" y="203200"/>
                </a:lnTo>
                <a:lnTo>
                  <a:pt x="1397000" y="203200"/>
                </a:lnTo>
                <a:lnTo>
                  <a:pt x="1428750" y="209550"/>
                </a:lnTo>
                <a:lnTo>
                  <a:pt x="1460500" y="209550"/>
                </a:lnTo>
                <a:lnTo>
                  <a:pt x="1498600" y="215900"/>
                </a:lnTo>
                <a:lnTo>
                  <a:pt x="1530350" y="215900"/>
                </a:lnTo>
                <a:lnTo>
                  <a:pt x="1568450" y="215900"/>
                </a:lnTo>
                <a:lnTo>
                  <a:pt x="1600200" y="222250"/>
                </a:lnTo>
                <a:lnTo>
                  <a:pt x="1638300" y="222250"/>
                </a:lnTo>
                <a:lnTo>
                  <a:pt x="1670050" y="222250"/>
                </a:lnTo>
                <a:lnTo>
                  <a:pt x="1701800" y="228600"/>
                </a:lnTo>
                <a:lnTo>
                  <a:pt x="1733550" y="228600"/>
                </a:lnTo>
                <a:lnTo>
                  <a:pt x="1765300" y="228600"/>
                </a:lnTo>
                <a:lnTo>
                  <a:pt x="1797050" y="228600"/>
                </a:lnTo>
                <a:lnTo>
                  <a:pt x="1828800" y="234950"/>
                </a:lnTo>
                <a:lnTo>
                  <a:pt x="1860550" y="234950"/>
                </a:lnTo>
                <a:lnTo>
                  <a:pt x="1885950" y="234950"/>
                </a:lnTo>
                <a:lnTo>
                  <a:pt x="1911350" y="241300"/>
                </a:lnTo>
                <a:lnTo>
                  <a:pt x="1936750" y="241300"/>
                </a:lnTo>
                <a:lnTo>
                  <a:pt x="1936750" y="0"/>
                </a:lnTo>
                <a:lnTo>
                  <a:pt x="977900" y="0"/>
                </a:lnTo>
                <a:lnTo>
                  <a:pt x="971550" y="25400"/>
                </a:lnTo>
                <a:lnTo>
                  <a:pt x="965200" y="50800"/>
                </a:lnTo>
                <a:lnTo>
                  <a:pt x="965200" y="76200"/>
                </a:lnTo>
                <a:lnTo>
                  <a:pt x="958850" y="101600"/>
                </a:lnTo>
                <a:lnTo>
                  <a:pt x="958850" y="101600"/>
                </a:lnTo>
                <a:lnTo>
                  <a:pt x="952500" y="101600"/>
                </a:lnTo>
                <a:lnTo>
                  <a:pt x="939800" y="101600"/>
                </a:lnTo>
                <a:lnTo>
                  <a:pt x="927100" y="101600"/>
                </a:lnTo>
                <a:lnTo>
                  <a:pt x="908050" y="107950"/>
                </a:lnTo>
                <a:lnTo>
                  <a:pt x="889000" y="107950"/>
                </a:lnTo>
                <a:lnTo>
                  <a:pt x="869950" y="107950"/>
                </a:lnTo>
                <a:lnTo>
                  <a:pt x="844550" y="107950"/>
                </a:lnTo>
                <a:lnTo>
                  <a:pt x="812800" y="107950"/>
                </a:lnTo>
                <a:lnTo>
                  <a:pt x="787400" y="107950"/>
                </a:lnTo>
                <a:lnTo>
                  <a:pt x="749300" y="107950"/>
                </a:lnTo>
                <a:lnTo>
                  <a:pt x="717550" y="107950"/>
                </a:lnTo>
                <a:lnTo>
                  <a:pt x="685800" y="107950"/>
                </a:lnTo>
                <a:lnTo>
                  <a:pt x="647700" y="107950"/>
                </a:lnTo>
                <a:lnTo>
                  <a:pt x="609600" y="107950"/>
                </a:lnTo>
                <a:lnTo>
                  <a:pt x="571500" y="107950"/>
                </a:lnTo>
                <a:lnTo>
                  <a:pt x="527050" y="107950"/>
                </a:lnTo>
                <a:lnTo>
                  <a:pt x="488950" y="107950"/>
                </a:lnTo>
                <a:lnTo>
                  <a:pt x="450850" y="101600"/>
                </a:lnTo>
                <a:lnTo>
                  <a:pt x="406400" y="101600"/>
                </a:lnTo>
                <a:lnTo>
                  <a:pt x="368300" y="101600"/>
                </a:lnTo>
                <a:lnTo>
                  <a:pt x="330200" y="101600"/>
                </a:lnTo>
                <a:lnTo>
                  <a:pt x="292100" y="101600"/>
                </a:lnTo>
                <a:lnTo>
                  <a:pt x="247650" y="101600"/>
                </a:lnTo>
                <a:lnTo>
                  <a:pt x="215900" y="101600"/>
                </a:lnTo>
                <a:lnTo>
                  <a:pt x="177800" y="101600"/>
                </a:lnTo>
                <a:lnTo>
                  <a:pt x="146050" y="101600"/>
                </a:lnTo>
                <a:lnTo>
                  <a:pt x="107950" y="95250"/>
                </a:lnTo>
                <a:lnTo>
                  <a:pt x="76200" y="95250"/>
                </a:lnTo>
                <a:lnTo>
                  <a:pt x="50800" y="95250"/>
                </a:lnTo>
                <a:lnTo>
                  <a:pt x="25400" y="95250"/>
                </a:lnTo>
                <a:lnTo>
                  <a:pt x="0" y="95250"/>
                </a:lnTo>
                <a:lnTo>
                  <a:pt x="0" y="317500"/>
                </a:lnTo>
                <a:lnTo>
                  <a:pt x="31750" y="317500"/>
                </a:lnTo>
                <a:lnTo>
                  <a:pt x="69850" y="317500"/>
                </a:lnTo>
                <a:lnTo>
                  <a:pt x="101600" y="317500"/>
                </a:lnTo>
                <a:lnTo>
                  <a:pt x="139700" y="317500"/>
                </a:lnTo>
                <a:lnTo>
                  <a:pt x="171450" y="317500"/>
                </a:lnTo>
                <a:lnTo>
                  <a:pt x="209550" y="311150"/>
                </a:lnTo>
                <a:lnTo>
                  <a:pt x="247650" y="311150"/>
                </a:lnTo>
                <a:lnTo>
                  <a:pt x="279400" y="311150"/>
                </a:lnTo>
                <a:lnTo>
                  <a:pt x="317500" y="311150"/>
                </a:lnTo>
                <a:lnTo>
                  <a:pt x="355600" y="311150"/>
                </a:lnTo>
                <a:lnTo>
                  <a:pt x="393700" y="304800"/>
                </a:lnTo>
                <a:lnTo>
                  <a:pt x="425450" y="304800"/>
                </a:lnTo>
                <a:lnTo>
                  <a:pt x="463550" y="304800"/>
                </a:lnTo>
                <a:lnTo>
                  <a:pt x="495300" y="304800"/>
                </a:lnTo>
                <a:lnTo>
                  <a:pt x="533400" y="304800"/>
                </a:lnTo>
                <a:lnTo>
                  <a:pt x="565150" y="304800"/>
                </a:lnTo>
                <a:lnTo>
                  <a:pt x="596900" y="298450"/>
                </a:lnTo>
                <a:lnTo>
                  <a:pt x="628650" y="298450"/>
                </a:lnTo>
                <a:lnTo>
                  <a:pt x="660400" y="298450"/>
                </a:lnTo>
                <a:lnTo>
                  <a:pt x="685800" y="298450"/>
                </a:lnTo>
                <a:lnTo>
                  <a:pt x="717550" y="298450"/>
                </a:lnTo>
                <a:lnTo>
                  <a:pt x="742950" y="298450"/>
                </a:lnTo>
                <a:lnTo>
                  <a:pt x="768350" y="298450"/>
                </a:lnTo>
                <a:lnTo>
                  <a:pt x="787400" y="298450"/>
                </a:lnTo>
                <a:lnTo>
                  <a:pt x="812800" y="298450"/>
                </a:lnTo>
                <a:lnTo>
                  <a:pt x="831850" y="298450"/>
                </a:lnTo>
                <a:lnTo>
                  <a:pt x="844550" y="298450"/>
                </a:lnTo>
                <a:lnTo>
                  <a:pt x="863600" y="298450"/>
                </a:lnTo>
                <a:lnTo>
                  <a:pt x="876300" y="298450"/>
                </a:lnTo>
                <a:lnTo>
                  <a:pt x="882650" y="298450"/>
                </a:lnTo>
                <a:lnTo>
                  <a:pt x="889000" y="298450"/>
                </a:lnTo>
                <a:lnTo>
                  <a:pt x="895350" y="304800"/>
                </a:lnTo>
                <a:lnTo>
                  <a:pt x="901700" y="323850"/>
                </a:lnTo>
                <a:lnTo>
                  <a:pt x="901700" y="368300"/>
                </a:lnTo>
                <a:lnTo>
                  <a:pt x="908050" y="431800"/>
                </a:lnTo>
                <a:lnTo>
                  <a:pt x="901700" y="476250"/>
                </a:lnTo>
                <a:lnTo>
                  <a:pt x="895350" y="476250"/>
                </a:lnTo>
                <a:lnTo>
                  <a:pt x="889000" y="476250"/>
                </a:lnTo>
                <a:lnTo>
                  <a:pt x="882650" y="476250"/>
                </a:lnTo>
                <a:lnTo>
                  <a:pt x="876300" y="476250"/>
                </a:lnTo>
                <a:lnTo>
                  <a:pt x="876300" y="590550"/>
                </a:lnTo>
                <a:lnTo>
                  <a:pt x="876300" y="711200"/>
                </a:lnTo>
                <a:lnTo>
                  <a:pt x="876300" y="819150"/>
                </a:lnTo>
                <a:lnTo>
                  <a:pt x="876300" y="920750"/>
                </a:lnTo>
                <a:lnTo>
                  <a:pt x="889000" y="1054100"/>
                </a:lnTo>
                <a:lnTo>
                  <a:pt x="889000" y="1225550"/>
                </a:lnTo>
                <a:lnTo>
                  <a:pt x="889000" y="1403350"/>
                </a:lnTo>
                <a:lnTo>
                  <a:pt x="882650" y="1562100"/>
                </a:lnTo>
                <a:lnTo>
                  <a:pt x="889000" y="1581150"/>
                </a:lnTo>
                <a:lnTo>
                  <a:pt x="889000" y="1619250"/>
                </a:lnTo>
                <a:lnTo>
                  <a:pt x="889000" y="1657350"/>
                </a:lnTo>
                <a:lnTo>
                  <a:pt x="882650" y="1676400"/>
                </a:lnTo>
                <a:lnTo>
                  <a:pt x="857250" y="1676400"/>
                </a:lnTo>
                <a:lnTo>
                  <a:pt x="838200" y="1682750"/>
                </a:lnTo>
                <a:lnTo>
                  <a:pt x="812800" y="1682750"/>
                </a:lnTo>
                <a:lnTo>
                  <a:pt x="787400" y="1682750"/>
                </a:lnTo>
                <a:lnTo>
                  <a:pt x="762000" y="1682750"/>
                </a:lnTo>
                <a:lnTo>
                  <a:pt x="730250" y="1682750"/>
                </a:lnTo>
                <a:lnTo>
                  <a:pt x="704850" y="1682750"/>
                </a:lnTo>
                <a:lnTo>
                  <a:pt x="679450" y="1689100"/>
                </a:lnTo>
                <a:lnTo>
                  <a:pt x="654050" y="1689100"/>
                </a:lnTo>
                <a:lnTo>
                  <a:pt x="628650" y="1689100"/>
                </a:lnTo>
                <a:lnTo>
                  <a:pt x="596900" y="1689100"/>
                </a:lnTo>
                <a:lnTo>
                  <a:pt x="571500" y="1689100"/>
                </a:lnTo>
                <a:lnTo>
                  <a:pt x="546100" y="1689100"/>
                </a:lnTo>
                <a:lnTo>
                  <a:pt x="514350" y="1689100"/>
                </a:lnTo>
                <a:lnTo>
                  <a:pt x="488950" y="1689100"/>
                </a:lnTo>
                <a:lnTo>
                  <a:pt x="463550" y="1689100"/>
                </a:lnTo>
                <a:lnTo>
                  <a:pt x="431800" y="1689100"/>
                </a:lnTo>
                <a:lnTo>
                  <a:pt x="406400" y="1689100"/>
                </a:lnTo>
                <a:lnTo>
                  <a:pt x="374650" y="1689100"/>
                </a:lnTo>
                <a:lnTo>
                  <a:pt x="349250" y="1689100"/>
                </a:lnTo>
                <a:lnTo>
                  <a:pt x="317500" y="1689100"/>
                </a:lnTo>
                <a:lnTo>
                  <a:pt x="292100" y="1689100"/>
                </a:lnTo>
                <a:lnTo>
                  <a:pt x="260350" y="1689100"/>
                </a:lnTo>
                <a:lnTo>
                  <a:pt x="234950" y="1689100"/>
                </a:lnTo>
                <a:lnTo>
                  <a:pt x="203200" y="1689100"/>
                </a:lnTo>
                <a:lnTo>
                  <a:pt x="171450" y="1689100"/>
                </a:lnTo>
                <a:lnTo>
                  <a:pt x="146050" y="1689100"/>
                </a:lnTo>
                <a:lnTo>
                  <a:pt x="114300" y="1689100"/>
                </a:lnTo>
                <a:lnTo>
                  <a:pt x="88900" y="1695450"/>
                </a:lnTo>
                <a:lnTo>
                  <a:pt x="57150" y="1695450"/>
                </a:lnTo>
                <a:lnTo>
                  <a:pt x="25400" y="1695450"/>
                </a:lnTo>
                <a:lnTo>
                  <a:pt x="0" y="1695450"/>
                </a:lnTo>
                <a:lnTo>
                  <a:pt x="0" y="1873250"/>
                </a:lnTo>
                <a:lnTo>
                  <a:pt x="63500" y="1873250"/>
                </a:lnTo>
                <a:lnTo>
                  <a:pt x="120650" y="1873250"/>
                </a:lnTo>
                <a:lnTo>
                  <a:pt x="184150" y="1873250"/>
                </a:lnTo>
                <a:lnTo>
                  <a:pt x="241300" y="1873250"/>
                </a:lnTo>
                <a:lnTo>
                  <a:pt x="304800" y="1873250"/>
                </a:lnTo>
                <a:lnTo>
                  <a:pt x="361950" y="1873250"/>
                </a:lnTo>
                <a:lnTo>
                  <a:pt x="425450" y="1879600"/>
                </a:lnTo>
                <a:lnTo>
                  <a:pt x="482600" y="1879600"/>
                </a:lnTo>
                <a:lnTo>
                  <a:pt x="546100" y="1879600"/>
                </a:lnTo>
                <a:lnTo>
                  <a:pt x="603250" y="1879600"/>
                </a:lnTo>
                <a:lnTo>
                  <a:pt x="666750" y="1879600"/>
                </a:lnTo>
                <a:lnTo>
                  <a:pt x="730250" y="1879600"/>
                </a:lnTo>
                <a:lnTo>
                  <a:pt x="787400" y="1879600"/>
                </a:lnTo>
                <a:lnTo>
                  <a:pt x="844550" y="1879600"/>
                </a:lnTo>
                <a:lnTo>
                  <a:pt x="908050" y="1879600"/>
                </a:lnTo>
                <a:lnTo>
                  <a:pt x="971550" y="1879600"/>
                </a:lnTo>
                <a:lnTo>
                  <a:pt x="1028700" y="1879600"/>
                </a:lnTo>
                <a:lnTo>
                  <a:pt x="1092200" y="1879600"/>
                </a:lnTo>
                <a:lnTo>
                  <a:pt x="1149350" y="1879600"/>
                </a:lnTo>
                <a:lnTo>
                  <a:pt x="1212850" y="1879600"/>
                </a:lnTo>
                <a:lnTo>
                  <a:pt x="1270000" y="1879600"/>
                </a:lnTo>
                <a:lnTo>
                  <a:pt x="1333500" y="1879600"/>
                </a:lnTo>
                <a:lnTo>
                  <a:pt x="1390650" y="1879600"/>
                </a:lnTo>
                <a:lnTo>
                  <a:pt x="1454150" y="1879600"/>
                </a:lnTo>
                <a:lnTo>
                  <a:pt x="1511300" y="1879600"/>
                </a:lnTo>
                <a:lnTo>
                  <a:pt x="1574800" y="1879600"/>
                </a:lnTo>
                <a:lnTo>
                  <a:pt x="1631950" y="1879600"/>
                </a:lnTo>
                <a:lnTo>
                  <a:pt x="1695450" y="1879600"/>
                </a:lnTo>
                <a:lnTo>
                  <a:pt x="1752600" y="1879600"/>
                </a:lnTo>
                <a:lnTo>
                  <a:pt x="1816100" y="1879600"/>
                </a:lnTo>
                <a:lnTo>
                  <a:pt x="1879600" y="1879600"/>
                </a:lnTo>
                <a:lnTo>
                  <a:pt x="1936750" y="18796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366000" y="5943600"/>
            <a:ext cx="1936750" cy="63500"/>
          </a:xfrm>
          <a:custGeom>
            <a:avLst/>
            <a:gdLst>
              <a:gd name="connsiteX0" fmla="*/ 1936750 w 1936750"/>
              <a:gd name="connsiteY0" fmla="*/ 63500 h 63500"/>
              <a:gd name="connsiteX1" fmla="*/ 1936750 w 1936750"/>
              <a:gd name="connsiteY1" fmla="*/ 6350 h 63500"/>
              <a:gd name="connsiteX2" fmla="*/ 1879600 w 1936750"/>
              <a:gd name="connsiteY2" fmla="*/ 6350 h 63500"/>
              <a:gd name="connsiteX3" fmla="*/ 1816100 w 1936750"/>
              <a:gd name="connsiteY3" fmla="*/ 6350 h 63500"/>
              <a:gd name="connsiteX4" fmla="*/ 1752600 w 1936750"/>
              <a:gd name="connsiteY4" fmla="*/ 6350 h 63500"/>
              <a:gd name="connsiteX5" fmla="*/ 1695450 w 1936750"/>
              <a:gd name="connsiteY5" fmla="*/ 6350 h 63500"/>
              <a:gd name="connsiteX6" fmla="*/ 1631950 w 1936750"/>
              <a:gd name="connsiteY6" fmla="*/ 6350 h 63500"/>
              <a:gd name="connsiteX7" fmla="*/ 1574800 w 1936750"/>
              <a:gd name="connsiteY7" fmla="*/ 6350 h 63500"/>
              <a:gd name="connsiteX8" fmla="*/ 1511300 w 1936750"/>
              <a:gd name="connsiteY8" fmla="*/ 6350 h 63500"/>
              <a:gd name="connsiteX9" fmla="*/ 1454150 w 1936750"/>
              <a:gd name="connsiteY9" fmla="*/ 6350 h 63500"/>
              <a:gd name="connsiteX10" fmla="*/ 1390650 w 1936750"/>
              <a:gd name="connsiteY10" fmla="*/ 6350 h 63500"/>
              <a:gd name="connsiteX11" fmla="*/ 1333500 w 1936750"/>
              <a:gd name="connsiteY11" fmla="*/ 6350 h 63500"/>
              <a:gd name="connsiteX12" fmla="*/ 1270000 w 1936750"/>
              <a:gd name="connsiteY12" fmla="*/ 6350 h 63500"/>
              <a:gd name="connsiteX13" fmla="*/ 1212850 w 1936750"/>
              <a:gd name="connsiteY13" fmla="*/ 6350 h 63500"/>
              <a:gd name="connsiteX14" fmla="*/ 1149350 w 1936750"/>
              <a:gd name="connsiteY14" fmla="*/ 6350 h 63500"/>
              <a:gd name="connsiteX15" fmla="*/ 1092200 w 1936750"/>
              <a:gd name="connsiteY15" fmla="*/ 6350 h 63500"/>
              <a:gd name="connsiteX16" fmla="*/ 1028700 w 1936750"/>
              <a:gd name="connsiteY16" fmla="*/ 6350 h 63500"/>
              <a:gd name="connsiteX17" fmla="*/ 971550 w 1936750"/>
              <a:gd name="connsiteY17" fmla="*/ 6350 h 63500"/>
              <a:gd name="connsiteX18" fmla="*/ 908050 w 1936750"/>
              <a:gd name="connsiteY18" fmla="*/ 6350 h 63500"/>
              <a:gd name="connsiteX19" fmla="*/ 844550 w 1936750"/>
              <a:gd name="connsiteY19" fmla="*/ 6350 h 63500"/>
              <a:gd name="connsiteX20" fmla="*/ 787400 w 1936750"/>
              <a:gd name="connsiteY20" fmla="*/ 6350 h 63500"/>
              <a:gd name="connsiteX21" fmla="*/ 730250 w 1936750"/>
              <a:gd name="connsiteY21" fmla="*/ 6350 h 63500"/>
              <a:gd name="connsiteX22" fmla="*/ 666750 w 1936750"/>
              <a:gd name="connsiteY22" fmla="*/ 6350 h 63500"/>
              <a:gd name="connsiteX23" fmla="*/ 603250 w 1936750"/>
              <a:gd name="connsiteY23" fmla="*/ 6350 h 63500"/>
              <a:gd name="connsiteX24" fmla="*/ 546100 w 1936750"/>
              <a:gd name="connsiteY24" fmla="*/ 6350 h 63500"/>
              <a:gd name="connsiteX25" fmla="*/ 482600 w 1936750"/>
              <a:gd name="connsiteY25" fmla="*/ 6350 h 63500"/>
              <a:gd name="connsiteX26" fmla="*/ 425450 w 1936750"/>
              <a:gd name="connsiteY26" fmla="*/ 6350 h 63500"/>
              <a:gd name="connsiteX27" fmla="*/ 361950 w 1936750"/>
              <a:gd name="connsiteY27" fmla="*/ 0 h 63500"/>
              <a:gd name="connsiteX28" fmla="*/ 304800 w 1936750"/>
              <a:gd name="connsiteY28" fmla="*/ 0 h 63500"/>
              <a:gd name="connsiteX29" fmla="*/ 241300 w 1936750"/>
              <a:gd name="connsiteY29" fmla="*/ 0 h 63500"/>
              <a:gd name="connsiteX30" fmla="*/ 184150 w 1936750"/>
              <a:gd name="connsiteY30" fmla="*/ 0 h 63500"/>
              <a:gd name="connsiteX31" fmla="*/ 120650 w 1936750"/>
              <a:gd name="connsiteY31" fmla="*/ 0 h 63500"/>
              <a:gd name="connsiteX32" fmla="*/ 63500 w 1936750"/>
              <a:gd name="connsiteY32" fmla="*/ 0 h 63500"/>
              <a:gd name="connsiteX33" fmla="*/ 0 w 1936750"/>
              <a:gd name="connsiteY33" fmla="*/ 0 h 63500"/>
              <a:gd name="connsiteX34" fmla="*/ 0 w 1936750"/>
              <a:gd name="connsiteY34" fmla="*/ 63500 h 63500"/>
              <a:gd name="connsiteX35" fmla="*/ 1936750 w 1936750"/>
              <a:gd name="connsiteY35" fmla="*/ 6350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1936750" h="63500">
                <a:moveTo>
                  <a:pt x="1936750" y="63500"/>
                </a:moveTo>
                <a:lnTo>
                  <a:pt x="1936750" y="6350"/>
                </a:lnTo>
                <a:lnTo>
                  <a:pt x="1879600" y="6350"/>
                </a:lnTo>
                <a:lnTo>
                  <a:pt x="1816100" y="6350"/>
                </a:lnTo>
                <a:lnTo>
                  <a:pt x="1752600" y="6350"/>
                </a:lnTo>
                <a:lnTo>
                  <a:pt x="1695450" y="6350"/>
                </a:lnTo>
                <a:lnTo>
                  <a:pt x="1631950" y="6350"/>
                </a:lnTo>
                <a:lnTo>
                  <a:pt x="1574800" y="6350"/>
                </a:lnTo>
                <a:lnTo>
                  <a:pt x="1511300" y="6350"/>
                </a:lnTo>
                <a:lnTo>
                  <a:pt x="1454150" y="6350"/>
                </a:lnTo>
                <a:lnTo>
                  <a:pt x="1390650" y="6350"/>
                </a:lnTo>
                <a:lnTo>
                  <a:pt x="1333500" y="6350"/>
                </a:lnTo>
                <a:lnTo>
                  <a:pt x="1270000" y="6350"/>
                </a:lnTo>
                <a:lnTo>
                  <a:pt x="1212850" y="6350"/>
                </a:lnTo>
                <a:lnTo>
                  <a:pt x="1149350" y="6350"/>
                </a:lnTo>
                <a:lnTo>
                  <a:pt x="1092200" y="6350"/>
                </a:lnTo>
                <a:lnTo>
                  <a:pt x="1028700" y="6350"/>
                </a:lnTo>
                <a:lnTo>
                  <a:pt x="971550" y="6350"/>
                </a:lnTo>
                <a:lnTo>
                  <a:pt x="908050" y="6350"/>
                </a:lnTo>
                <a:lnTo>
                  <a:pt x="844550" y="6350"/>
                </a:lnTo>
                <a:lnTo>
                  <a:pt x="787400" y="6350"/>
                </a:lnTo>
                <a:lnTo>
                  <a:pt x="730250" y="6350"/>
                </a:lnTo>
                <a:lnTo>
                  <a:pt x="666750" y="6350"/>
                </a:lnTo>
                <a:lnTo>
                  <a:pt x="603250" y="6350"/>
                </a:lnTo>
                <a:lnTo>
                  <a:pt x="546100" y="6350"/>
                </a:lnTo>
                <a:lnTo>
                  <a:pt x="482600" y="6350"/>
                </a:lnTo>
                <a:lnTo>
                  <a:pt x="425450" y="6350"/>
                </a:lnTo>
                <a:lnTo>
                  <a:pt x="361950" y="0"/>
                </a:lnTo>
                <a:lnTo>
                  <a:pt x="304800" y="0"/>
                </a:lnTo>
                <a:lnTo>
                  <a:pt x="241300" y="0"/>
                </a:lnTo>
                <a:lnTo>
                  <a:pt x="184150" y="0"/>
                </a:lnTo>
                <a:lnTo>
                  <a:pt x="120650" y="0"/>
                </a:lnTo>
                <a:lnTo>
                  <a:pt x="63500" y="0"/>
                </a:lnTo>
                <a:lnTo>
                  <a:pt x="0" y="0"/>
                </a:lnTo>
                <a:lnTo>
                  <a:pt x="0" y="63500"/>
                </a:lnTo>
                <a:lnTo>
                  <a:pt x="1936750" y="63500"/>
                </a:lnTo>
              </a:path>
            </a:pathLst>
          </a:custGeom>
          <a:solidFill>
            <a:srgbClr val="3FF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3200" y="889000"/>
            <a:ext cx="2032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总结和展望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473200" y="21336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790700" y="2032000"/>
            <a:ext cx="2743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推荐是一个系统工程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841500" y="2540000"/>
            <a:ext cx="152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120900" y="2463800"/>
            <a:ext cx="6350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算法是数据挖掘重要的一环，但算法不是全部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数据、架构、算法、人机交互都需要关注，才能形成合力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473200" y="37338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1790700" y="3632200"/>
            <a:ext cx="3352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好的系统是靠打磨出来的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1841500" y="4140200"/>
            <a:ext cx="152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2120900" y="4064000"/>
            <a:ext cx="1778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优化要持之以恒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细节决定成败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473200" y="54102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790700" y="5308600"/>
            <a:ext cx="3657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个性化数据挖掘是未来方向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41500" y="5803900"/>
            <a:ext cx="152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120900" y="5740400"/>
            <a:ext cx="4038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让数据创造出价值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(数据坟墓</a:t>
            </a:r>
            <a:r>
              <a:rPr lang="en-US" altLang="zh-CN" sz="20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金矿)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个性化让生活更多彩，更美好！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2311400"/>
            <a:ext cx="6591300" cy="429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73200" y="889000"/>
            <a:ext cx="4699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概念1：个性化的需求挖掘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8600" y="3416300"/>
            <a:ext cx="4889500" cy="3721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57300" y="889000"/>
            <a:ext cx="3479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概念2：推荐和搜索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81100" y="2120900"/>
            <a:ext cx="127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0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98600" y="2032000"/>
            <a:ext cx="5943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用户明确想要什么，且能明确描述时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搜索引擎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用户需求不明确，或难以表达时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推荐引擎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搜索（主动）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推荐（被动）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大量技术相互借鉴（e.g.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Learning-to-rank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pCTR）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00300"/>
            <a:ext cx="4229100" cy="3848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9900" y="4279900"/>
            <a:ext cx="4051300" cy="218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57300" y="889000"/>
            <a:ext cx="4292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概念3：信息过载的处理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588000" y="2451100"/>
            <a:ext cx="1524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854700" y="2374900"/>
            <a:ext cx="37465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信息过载(information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overload)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用户有越来越强的信息过滤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(filter)需求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用户需求的个性化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7725" y="806450"/>
            <a:ext cx="53340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推荐系统的应用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1125" y="2025650"/>
            <a:ext cx="8610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Amazon   (Item-based  social relationship)  30-40</a:t>
            </a:r>
            <a:r>
              <a:rPr lang="zh-CN" altLang="en-US" dirty="0" smtClean="0"/>
              <a:t>的营业收入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1125" y="2635251"/>
            <a:ext cx="8610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Netflix   (Item-based  social relationship70%</a:t>
            </a:r>
            <a:r>
              <a:rPr lang="zh-CN" altLang="en-US" dirty="0" smtClean="0"/>
              <a:t>的用户通过推荐系统找到自己感兴趣的商品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1125" y="3397250"/>
            <a:ext cx="8610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YouTube  (Item-based  social relationship)  30-40</a:t>
            </a:r>
            <a:r>
              <a:rPr lang="zh-CN" altLang="en-US" dirty="0" smtClean="0"/>
              <a:t>的营业收入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1125" y="4159250"/>
            <a:ext cx="8610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个性化音乐、电台（</a:t>
            </a:r>
            <a:r>
              <a:rPr lang="en-US" altLang="zh-CN" dirty="0" smtClean="0"/>
              <a:t>Pandora,</a:t>
            </a:r>
            <a:r>
              <a:rPr lang="zh-CN" altLang="en-US" dirty="0" smtClean="0"/>
              <a:t>豆瓣）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81125" y="4921250"/>
            <a:ext cx="8763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社交网络（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 ,twitter,</a:t>
            </a:r>
            <a:r>
              <a:rPr lang="zh-CN" altLang="en-US" dirty="0" smtClean="0"/>
              <a:t>新浪微博</a:t>
            </a:r>
            <a:r>
              <a:rPr lang="en-US" altLang="zh-CN" dirty="0" smtClean="0"/>
              <a:t>,</a:t>
            </a:r>
            <a:r>
              <a:rPr lang="zh-CN" altLang="en-US" dirty="0" smtClean="0"/>
              <a:t>微信）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81125" y="5759450"/>
            <a:ext cx="8763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个性化阅读、广告、邮件（</a:t>
            </a:r>
            <a:r>
              <a:rPr lang="en-US" altLang="zh-CN" dirty="0" err="1" smtClean="0"/>
              <a:t>digg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84300" y="2101850"/>
            <a:ext cx="3886200" cy="641350"/>
          </a:xfrm>
          <a:custGeom>
            <a:avLst/>
            <a:gdLst>
              <a:gd name="connsiteX0" fmla="*/ 0 w 3886200"/>
              <a:gd name="connsiteY0" fmla="*/ 641350 h 641350"/>
              <a:gd name="connsiteX1" fmla="*/ 3886200 w 3886200"/>
              <a:gd name="connsiteY1" fmla="*/ 641350 h 641350"/>
              <a:gd name="connsiteX2" fmla="*/ 3886200 w 3886200"/>
              <a:gd name="connsiteY2" fmla="*/ 0 h 641350"/>
              <a:gd name="connsiteX3" fmla="*/ 0 w 3886200"/>
              <a:gd name="connsiteY3" fmla="*/ 0 h 641350"/>
              <a:gd name="connsiteX4" fmla="*/ 0 w 3886200"/>
              <a:gd name="connsiteY4" fmla="*/ 641350 h 641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86200" h="641350">
                <a:moveTo>
                  <a:pt x="0" y="641350"/>
                </a:moveTo>
                <a:lnTo>
                  <a:pt x="3886200" y="641350"/>
                </a:lnTo>
                <a:lnTo>
                  <a:pt x="3886200" y="0"/>
                </a:lnTo>
                <a:lnTo>
                  <a:pt x="0" y="0"/>
                </a:lnTo>
                <a:lnTo>
                  <a:pt x="0" y="64135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575300" y="2101850"/>
            <a:ext cx="3886200" cy="641350"/>
          </a:xfrm>
          <a:custGeom>
            <a:avLst/>
            <a:gdLst>
              <a:gd name="connsiteX0" fmla="*/ 0 w 3886200"/>
              <a:gd name="connsiteY0" fmla="*/ 641350 h 641350"/>
              <a:gd name="connsiteX1" fmla="*/ 3886200 w 3886200"/>
              <a:gd name="connsiteY1" fmla="*/ 641350 h 641350"/>
              <a:gd name="connsiteX2" fmla="*/ 3886200 w 3886200"/>
              <a:gd name="connsiteY2" fmla="*/ 0 h 641350"/>
              <a:gd name="connsiteX3" fmla="*/ 0 w 3886200"/>
              <a:gd name="connsiteY3" fmla="*/ 0 h 641350"/>
              <a:gd name="connsiteX4" fmla="*/ 0 w 3886200"/>
              <a:gd name="connsiteY4" fmla="*/ 641350 h 641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86200" h="641350">
                <a:moveTo>
                  <a:pt x="0" y="641350"/>
                </a:moveTo>
                <a:lnTo>
                  <a:pt x="3886200" y="641350"/>
                </a:lnTo>
                <a:lnTo>
                  <a:pt x="3886200" y="0"/>
                </a:lnTo>
                <a:lnTo>
                  <a:pt x="0" y="0"/>
                </a:lnTo>
                <a:lnTo>
                  <a:pt x="0" y="641350"/>
                </a:lnTo>
              </a:path>
            </a:pathLst>
          </a:custGeom>
          <a:solidFill>
            <a:srgbClr val="D8B2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1525" y="88265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推荐系统的研究对象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73200" y="31877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90700" y="3086100"/>
            <a:ext cx="64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item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41500" y="3594100"/>
            <a:ext cx="1524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120900" y="3517900"/>
            <a:ext cx="3048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商品，视频，音乐，新闻，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小说，游戏，Apps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73200" y="50927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90700" y="4991100"/>
            <a:ext cx="609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41500" y="5499100"/>
            <a:ext cx="152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20900" y="5422900"/>
            <a:ext cx="28067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基础属性(demographic)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社交关系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664200" y="31242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981700" y="3022600"/>
            <a:ext cx="1993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user-item关系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32500" y="3517900"/>
            <a:ext cx="152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299200" y="3454400"/>
            <a:ext cx="33782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显式反馈(explicit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feedbacks)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隐式反馈(implicit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feedbacks)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664200" y="51054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981700" y="5003800"/>
            <a:ext cx="1943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user-user关系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032500" y="5499100"/>
            <a:ext cx="152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299200" y="5435600"/>
            <a:ext cx="35052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显式关系（explicit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relations）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隐式关系(implicit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relations)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473200" y="2298700"/>
            <a:ext cx="1016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基础对象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664200" y="2298700"/>
            <a:ext cx="1130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行为/关系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700" y="34925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74700" y="1587500"/>
            <a:ext cx="9144000" cy="317500"/>
          </a:xfrm>
          <a:custGeom>
            <a:avLst/>
            <a:gdLst>
              <a:gd name="connsiteX0" fmla="*/ 0 w 9144000"/>
              <a:gd name="connsiteY0" fmla="*/ 317500 h 317500"/>
              <a:gd name="connsiteX1" fmla="*/ 9144000 w 9144000"/>
              <a:gd name="connsiteY1" fmla="*/ 317500 h 317500"/>
              <a:gd name="connsiteX2" fmla="*/ 9144000 w 9144000"/>
              <a:gd name="connsiteY2" fmla="*/ 0 h 317500"/>
              <a:gd name="connsiteX3" fmla="*/ 0 w 9144000"/>
              <a:gd name="connsiteY3" fmla="*/ 0 h 317500"/>
              <a:gd name="connsiteX4" fmla="*/ 0 w 9144000"/>
              <a:gd name="connsiteY4" fmla="*/ 31750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17500">
                <a:moveTo>
                  <a:pt x="0" y="317500"/>
                </a:moveTo>
                <a:lnTo>
                  <a:pt x="9144000" y="317500"/>
                </a:lnTo>
                <a:lnTo>
                  <a:pt x="9144000" y="0"/>
                </a:lnTo>
                <a:lnTo>
                  <a:pt x="0" y="0"/>
                </a:lnTo>
                <a:lnTo>
                  <a:pt x="0" y="317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74700" y="163195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DD80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631950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94B6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3200" y="889000"/>
            <a:ext cx="2438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775F55"/>
                </a:solidFill>
                <a:latin typeface="微软雅黑" pitchFamily="18" charset="0"/>
                <a:cs typeface="微软雅黑" pitchFamily="18" charset="0"/>
              </a:rPr>
              <a:t>常用推荐算法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73200" y="21336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90700" y="2032000"/>
            <a:ext cx="2235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Memory-based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2540000"/>
            <a:ext cx="1524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20900" y="2463800"/>
            <a:ext cx="40386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Item-based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collaborative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filtering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User-based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collaborative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filtering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Association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rule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73200" y="37338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90700" y="3632200"/>
            <a:ext cx="1943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Model-based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41500" y="4140200"/>
            <a:ext cx="152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120900" y="4064000"/>
            <a:ext cx="53975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Graph-based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model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(Random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Walk)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Latent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factor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models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(SVD/SVD++，pLSA)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73200" y="49530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50" dirty="0" smtClean="0">
                <a:solidFill>
                  <a:srgbClr val="DD8047"/>
                </a:solidFill>
                <a:latin typeface="Wingdings" pitchFamily="18" charset="0"/>
                <a:cs typeface="Wingdings" pitchFamily="18" charset="0"/>
              </a:rPr>
              <a:t>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90700" y="4851400"/>
            <a:ext cx="2159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Content-based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41500" y="5346700"/>
            <a:ext cx="1524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0" dirty="0" smtClean="0">
                <a:solidFill>
                  <a:srgbClr val="94B6D2"/>
                </a:solidFill>
                <a:latin typeface="Wingdings 2" pitchFamily="18" charset="0"/>
                <a:cs typeface="Wingdings 2" pitchFamily="18" charset="0"/>
              </a:rPr>
              <a:t>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20900" y="5283200"/>
            <a:ext cx="21336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item/user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profiles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Category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tag/keywords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1300</Words>
  <Application>Microsoft Office PowerPoint</Application>
  <PresentationFormat>自定义</PresentationFormat>
  <Paragraphs>484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</dc:creator>
  <cp:lastModifiedBy>Ant</cp:lastModifiedBy>
  <cp:revision>13</cp:revision>
  <dcterms:created xsi:type="dcterms:W3CDTF">2006-08-16T00:00:00Z</dcterms:created>
  <dcterms:modified xsi:type="dcterms:W3CDTF">2015-01-15T10:20:05Z</dcterms:modified>
</cp:coreProperties>
</file>