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8" r:id="rId2"/>
    <p:sldId id="879" r:id="rId3"/>
    <p:sldId id="816" r:id="rId4"/>
    <p:sldId id="878" r:id="rId5"/>
    <p:sldId id="883" r:id="rId6"/>
    <p:sldId id="925" r:id="rId7"/>
    <p:sldId id="926" r:id="rId8"/>
    <p:sldId id="927" r:id="rId9"/>
    <p:sldId id="928" r:id="rId10"/>
    <p:sldId id="929" r:id="rId11"/>
  </p:sldIdLst>
  <p:sldSz cx="9144000" cy="6858000" type="screen4x3"/>
  <p:notesSz cx="6808788" cy="9823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4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00CC66"/>
    <a:srgbClr val="FFFFFF"/>
    <a:srgbClr val="99CCFF"/>
    <a:srgbClr val="D9EE12"/>
    <a:srgbClr val="FF9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0851" autoAdjust="0"/>
  </p:normalViewPr>
  <p:slideViewPr>
    <p:cSldViewPr>
      <p:cViewPr varScale="1">
        <p:scale>
          <a:sx n="88" d="100"/>
          <a:sy n="88" d="100"/>
        </p:scale>
        <p:origin x="5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78"/>
      </p:cViewPr>
      <p:guideLst>
        <p:guide orient="horz" pos="3094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CFB84-1675-45F6-81C7-343F524C1FE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6A4F465-4551-4176-8E68-483D246E327D}">
      <dgm:prSet phldrT="[文本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altLang="zh-CN" dirty="0" smtClean="0"/>
            <a:t>1 </a:t>
          </a:r>
          <a:r>
            <a:rPr lang="zh-CN" altLang="en-US" dirty="0" smtClean="0"/>
            <a:t>小马试驾</a:t>
          </a:r>
          <a:endParaRPr lang="zh-CN" altLang="en-US" dirty="0"/>
        </a:p>
      </dgm:t>
    </dgm:pt>
    <dgm:pt modelId="{02D6FF77-AACF-486C-8DC7-E2235EEFC57C}" type="parTrans" cxnId="{F6F57E50-E413-4C00-9B7E-6A4D6ED9EBB3}">
      <dgm:prSet/>
      <dgm:spPr/>
      <dgm:t>
        <a:bodyPr/>
        <a:lstStyle/>
        <a:p>
          <a:endParaRPr lang="zh-CN" altLang="en-US"/>
        </a:p>
      </dgm:t>
    </dgm:pt>
    <dgm:pt modelId="{07F15838-B82C-4339-9933-782E5E94FE6D}" type="sibTrans" cxnId="{F6F57E50-E413-4C00-9B7E-6A4D6ED9EBB3}">
      <dgm:prSet/>
      <dgm:spPr/>
      <dgm:t>
        <a:bodyPr/>
        <a:lstStyle/>
        <a:p>
          <a:endParaRPr lang="zh-CN" altLang="en-US"/>
        </a:p>
      </dgm:t>
    </dgm:pt>
    <dgm:pt modelId="{6B2B8A91-C512-451A-B6E8-1721843CD281}">
      <dgm:prSet phldrT="[文本]"/>
      <dgm:spPr>
        <a:solidFill>
          <a:srgbClr val="00CC66"/>
        </a:solidFill>
        <a:ln>
          <a:noFill/>
        </a:ln>
      </dgm:spPr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小马试驾详解</a:t>
          </a:r>
          <a:endParaRPr lang="zh-CN" altLang="en-US" dirty="0"/>
        </a:p>
      </dgm:t>
    </dgm:pt>
    <dgm:pt modelId="{4C88786C-4F09-480A-B81E-CB41CD37097E}" type="parTrans" cxnId="{DBC91E65-C7F2-4A11-B4C9-16ED1AF6E141}">
      <dgm:prSet/>
      <dgm:spPr/>
      <dgm:t>
        <a:bodyPr/>
        <a:lstStyle/>
        <a:p>
          <a:endParaRPr lang="zh-CN" altLang="en-US"/>
        </a:p>
      </dgm:t>
    </dgm:pt>
    <dgm:pt modelId="{37A74D05-4486-45BC-84A0-BCB3037BEB21}" type="sibTrans" cxnId="{DBC91E65-C7F2-4A11-B4C9-16ED1AF6E141}">
      <dgm:prSet/>
      <dgm:spPr/>
      <dgm:t>
        <a:bodyPr/>
        <a:lstStyle/>
        <a:p>
          <a:endParaRPr lang="zh-CN" altLang="en-US"/>
        </a:p>
      </dgm:t>
    </dgm:pt>
    <dgm:pt modelId="{EC842FEC-17CF-444C-BF56-B184415A6DC6}">
      <dgm:prSet phldrT="[文本]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汽车电商现状</a:t>
          </a:r>
          <a:endParaRPr lang="zh-CN" altLang="en-US" dirty="0"/>
        </a:p>
      </dgm:t>
    </dgm:pt>
    <dgm:pt modelId="{AFB80C07-89FD-4706-AFA4-29A6273BA8B1}" type="parTrans" cxnId="{956C9E3C-7153-48F0-96A0-B2A5230EA849}">
      <dgm:prSet/>
      <dgm:spPr/>
      <dgm:t>
        <a:bodyPr/>
        <a:lstStyle/>
        <a:p>
          <a:endParaRPr lang="zh-CN" altLang="en-US"/>
        </a:p>
      </dgm:t>
    </dgm:pt>
    <dgm:pt modelId="{514444AF-D228-427C-AB41-31DF83415AD2}" type="sibTrans" cxnId="{956C9E3C-7153-48F0-96A0-B2A5230EA849}">
      <dgm:prSet/>
      <dgm:spPr/>
      <dgm:t>
        <a:bodyPr/>
        <a:lstStyle/>
        <a:p>
          <a:endParaRPr lang="zh-CN" altLang="en-US"/>
        </a:p>
      </dgm:t>
    </dgm:pt>
    <dgm:pt modelId="{E3C6923C-5D4C-4107-B0A4-E10AC24E9C37}" type="pres">
      <dgm:prSet presAssocID="{B09CFB84-1675-45F6-81C7-343F524C1F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BC419C-F47A-403F-8F0D-68FBFEEB488D}" type="pres">
      <dgm:prSet presAssocID="{E6A4F465-4551-4176-8E68-483D246E327D}" presName="parentLin" presStyleCnt="0"/>
      <dgm:spPr/>
    </dgm:pt>
    <dgm:pt modelId="{BF76EAEF-B811-42C1-A86D-F7365B50481F}" type="pres">
      <dgm:prSet presAssocID="{E6A4F465-4551-4176-8E68-483D246E327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06DBD3B-A5FF-469D-A553-5FA60FAC6B05}" type="pres">
      <dgm:prSet presAssocID="{E6A4F465-4551-4176-8E68-483D246E327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9404B2-6358-4EAF-BBB5-AB3655A2EBC8}" type="pres">
      <dgm:prSet presAssocID="{E6A4F465-4551-4176-8E68-483D246E327D}" presName="negativeSpace" presStyleCnt="0"/>
      <dgm:spPr/>
    </dgm:pt>
    <dgm:pt modelId="{991456EF-66EC-49DB-B50C-616CD61E7606}" type="pres">
      <dgm:prSet presAssocID="{E6A4F465-4551-4176-8E68-483D246E327D}" presName="childText" presStyleLbl="conFgAcc1" presStyleIdx="0" presStyleCnt="3">
        <dgm:presLayoutVars>
          <dgm:bulletEnabled val="1"/>
        </dgm:presLayoutVars>
      </dgm:prSet>
      <dgm:spPr>
        <a:ln>
          <a:noFill/>
        </a:ln>
      </dgm:spPr>
    </dgm:pt>
    <dgm:pt modelId="{7FB57F18-6B0B-46AD-9B84-5F6133D3D150}" type="pres">
      <dgm:prSet presAssocID="{07F15838-B82C-4339-9933-782E5E94FE6D}" presName="spaceBetweenRectangles" presStyleCnt="0"/>
      <dgm:spPr/>
    </dgm:pt>
    <dgm:pt modelId="{9BE403AA-BA1D-4E60-9290-261BE5C3BED1}" type="pres">
      <dgm:prSet presAssocID="{6B2B8A91-C512-451A-B6E8-1721843CD281}" presName="parentLin" presStyleCnt="0"/>
      <dgm:spPr/>
    </dgm:pt>
    <dgm:pt modelId="{6695EBA1-CFEC-4571-BFE9-C56BFCBB54A3}" type="pres">
      <dgm:prSet presAssocID="{6B2B8A91-C512-451A-B6E8-1721843CD28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2BAE936-4C28-4501-9DA7-C0F41E72EDD7}" type="pres">
      <dgm:prSet presAssocID="{6B2B8A91-C512-451A-B6E8-1721843CD28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C6DD8-69E4-46D8-B25F-313CC005CEEC}" type="pres">
      <dgm:prSet presAssocID="{6B2B8A91-C512-451A-B6E8-1721843CD281}" presName="negativeSpace" presStyleCnt="0"/>
      <dgm:spPr/>
    </dgm:pt>
    <dgm:pt modelId="{951CEBB1-891D-4851-A211-6B712FFFFCC1}" type="pres">
      <dgm:prSet presAssocID="{6B2B8A91-C512-451A-B6E8-1721843CD281}" presName="childText" presStyleLbl="conFgAcc1" presStyleIdx="1" presStyleCnt="3">
        <dgm:presLayoutVars>
          <dgm:bulletEnabled val="1"/>
        </dgm:presLayoutVars>
      </dgm:prSet>
      <dgm:spPr>
        <a:ln>
          <a:noFill/>
        </a:ln>
      </dgm:spPr>
    </dgm:pt>
    <dgm:pt modelId="{B1EAA35E-1025-47A4-B008-2E0FD4D9CCDD}" type="pres">
      <dgm:prSet presAssocID="{37A74D05-4486-45BC-84A0-BCB3037BEB21}" presName="spaceBetweenRectangles" presStyleCnt="0"/>
      <dgm:spPr/>
    </dgm:pt>
    <dgm:pt modelId="{0138DA64-B8FA-4F4B-9C1F-7FED73BB850B}" type="pres">
      <dgm:prSet presAssocID="{EC842FEC-17CF-444C-BF56-B184415A6DC6}" presName="parentLin" presStyleCnt="0"/>
      <dgm:spPr/>
    </dgm:pt>
    <dgm:pt modelId="{70FBD256-FD51-492B-A263-6C5330BC3093}" type="pres">
      <dgm:prSet presAssocID="{EC842FEC-17CF-444C-BF56-B184415A6DC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DFFCA7A-3678-477B-93AF-4F853156511D}" type="pres">
      <dgm:prSet presAssocID="{EC842FEC-17CF-444C-BF56-B184415A6DC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89251-75D4-49A3-9648-CA2BF29A808F}" type="pres">
      <dgm:prSet presAssocID="{EC842FEC-17CF-444C-BF56-B184415A6DC6}" presName="negativeSpace" presStyleCnt="0"/>
      <dgm:spPr/>
    </dgm:pt>
    <dgm:pt modelId="{854365A8-E1C8-4F44-861A-2D28BBE4FCE6}" type="pres">
      <dgm:prSet presAssocID="{EC842FEC-17CF-444C-BF56-B184415A6DC6}" presName="childText" presStyleLbl="conFgAcc1" presStyleIdx="2" presStyleCnt="3">
        <dgm:presLayoutVars>
          <dgm:bulletEnabled val="1"/>
        </dgm:presLayoutVars>
      </dgm:prSet>
      <dgm:spPr>
        <a:ln>
          <a:noFill/>
        </a:ln>
      </dgm:spPr>
    </dgm:pt>
  </dgm:ptLst>
  <dgm:cxnLst>
    <dgm:cxn modelId="{DA4B15C4-8739-4C38-BC4B-6FEF1E52864B}" type="presOf" srcId="{E6A4F465-4551-4176-8E68-483D246E327D}" destId="{206DBD3B-A5FF-469D-A553-5FA60FAC6B05}" srcOrd="1" destOrd="0" presId="urn:microsoft.com/office/officeart/2005/8/layout/list1"/>
    <dgm:cxn modelId="{620EA5F2-56D3-4688-B59A-EA419458927E}" type="presOf" srcId="{E6A4F465-4551-4176-8E68-483D246E327D}" destId="{BF76EAEF-B811-42C1-A86D-F7365B50481F}" srcOrd="0" destOrd="0" presId="urn:microsoft.com/office/officeart/2005/8/layout/list1"/>
    <dgm:cxn modelId="{F6F57E50-E413-4C00-9B7E-6A4D6ED9EBB3}" srcId="{B09CFB84-1675-45F6-81C7-343F524C1FEF}" destId="{E6A4F465-4551-4176-8E68-483D246E327D}" srcOrd="0" destOrd="0" parTransId="{02D6FF77-AACF-486C-8DC7-E2235EEFC57C}" sibTransId="{07F15838-B82C-4339-9933-782E5E94FE6D}"/>
    <dgm:cxn modelId="{956C9E3C-7153-48F0-96A0-B2A5230EA849}" srcId="{B09CFB84-1675-45F6-81C7-343F524C1FEF}" destId="{EC842FEC-17CF-444C-BF56-B184415A6DC6}" srcOrd="2" destOrd="0" parTransId="{AFB80C07-89FD-4706-AFA4-29A6273BA8B1}" sibTransId="{514444AF-D228-427C-AB41-31DF83415AD2}"/>
    <dgm:cxn modelId="{9F3A7FC7-3489-47AB-B1C1-E9B1AF596BF5}" type="presOf" srcId="{EC842FEC-17CF-444C-BF56-B184415A6DC6}" destId="{7DFFCA7A-3678-477B-93AF-4F853156511D}" srcOrd="1" destOrd="0" presId="urn:microsoft.com/office/officeart/2005/8/layout/list1"/>
    <dgm:cxn modelId="{1C1CF9FA-A439-4C44-BD01-0E9200891913}" type="presOf" srcId="{6B2B8A91-C512-451A-B6E8-1721843CD281}" destId="{12BAE936-4C28-4501-9DA7-C0F41E72EDD7}" srcOrd="1" destOrd="0" presId="urn:microsoft.com/office/officeart/2005/8/layout/list1"/>
    <dgm:cxn modelId="{36880942-7A37-41C3-9119-BCB929C50ED6}" type="presOf" srcId="{B09CFB84-1675-45F6-81C7-343F524C1FEF}" destId="{E3C6923C-5D4C-4107-B0A4-E10AC24E9C37}" srcOrd="0" destOrd="0" presId="urn:microsoft.com/office/officeart/2005/8/layout/list1"/>
    <dgm:cxn modelId="{C91F3D5B-60E2-4A82-8126-A414B38652E7}" type="presOf" srcId="{6B2B8A91-C512-451A-B6E8-1721843CD281}" destId="{6695EBA1-CFEC-4571-BFE9-C56BFCBB54A3}" srcOrd="0" destOrd="0" presId="urn:microsoft.com/office/officeart/2005/8/layout/list1"/>
    <dgm:cxn modelId="{9E3AECFD-6338-4FED-94BD-4A87EE4AEC63}" type="presOf" srcId="{EC842FEC-17CF-444C-BF56-B184415A6DC6}" destId="{70FBD256-FD51-492B-A263-6C5330BC3093}" srcOrd="0" destOrd="0" presId="urn:microsoft.com/office/officeart/2005/8/layout/list1"/>
    <dgm:cxn modelId="{DBC91E65-C7F2-4A11-B4C9-16ED1AF6E141}" srcId="{B09CFB84-1675-45F6-81C7-343F524C1FEF}" destId="{6B2B8A91-C512-451A-B6E8-1721843CD281}" srcOrd="1" destOrd="0" parTransId="{4C88786C-4F09-480A-B81E-CB41CD37097E}" sibTransId="{37A74D05-4486-45BC-84A0-BCB3037BEB21}"/>
    <dgm:cxn modelId="{FF7460C4-78EC-4273-9F9C-9A5A4CF91CF7}" type="presParOf" srcId="{E3C6923C-5D4C-4107-B0A4-E10AC24E9C37}" destId="{41BC419C-F47A-403F-8F0D-68FBFEEB488D}" srcOrd="0" destOrd="0" presId="urn:microsoft.com/office/officeart/2005/8/layout/list1"/>
    <dgm:cxn modelId="{EB89550F-965B-4C78-8FE9-96745ED53780}" type="presParOf" srcId="{41BC419C-F47A-403F-8F0D-68FBFEEB488D}" destId="{BF76EAEF-B811-42C1-A86D-F7365B50481F}" srcOrd="0" destOrd="0" presId="urn:microsoft.com/office/officeart/2005/8/layout/list1"/>
    <dgm:cxn modelId="{832D4141-7A2E-4716-A34D-D1893C27B612}" type="presParOf" srcId="{41BC419C-F47A-403F-8F0D-68FBFEEB488D}" destId="{206DBD3B-A5FF-469D-A553-5FA60FAC6B05}" srcOrd="1" destOrd="0" presId="urn:microsoft.com/office/officeart/2005/8/layout/list1"/>
    <dgm:cxn modelId="{D609BDB0-AE88-4C60-9C3F-856F1EE67202}" type="presParOf" srcId="{E3C6923C-5D4C-4107-B0A4-E10AC24E9C37}" destId="{A39404B2-6358-4EAF-BBB5-AB3655A2EBC8}" srcOrd="1" destOrd="0" presId="urn:microsoft.com/office/officeart/2005/8/layout/list1"/>
    <dgm:cxn modelId="{FA2617F0-C4FC-474E-9B3A-11E0E0400DB9}" type="presParOf" srcId="{E3C6923C-5D4C-4107-B0A4-E10AC24E9C37}" destId="{991456EF-66EC-49DB-B50C-616CD61E7606}" srcOrd="2" destOrd="0" presId="urn:microsoft.com/office/officeart/2005/8/layout/list1"/>
    <dgm:cxn modelId="{B229F8B9-24AC-41A9-BBC2-D81CF0BE0E08}" type="presParOf" srcId="{E3C6923C-5D4C-4107-B0A4-E10AC24E9C37}" destId="{7FB57F18-6B0B-46AD-9B84-5F6133D3D150}" srcOrd="3" destOrd="0" presId="urn:microsoft.com/office/officeart/2005/8/layout/list1"/>
    <dgm:cxn modelId="{F2669B7E-5F5A-4201-B877-DBAB76292E9C}" type="presParOf" srcId="{E3C6923C-5D4C-4107-B0A4-E10AC24E9C37}" destId="{9BE403AA-BA1D-4E60-9290-261BE5C3BED1}" srcOrd="4" destOrd="0" presId="urn:microsoft.com/office/officeart/2005/8/layout/list1"/>
    <dgm:cxn modelId="{FC39F706-C939-441F-8B29-FAD788DA7195}" type="presParOf" srcId="{9BE403AA-BA1D-4E60-9290-261BE5C3BED1}" destId="{6695EBA1-CFEC-4571-BFE9-C56BFCBB54A3}" srcOrd="0" destOrd="0" presId="urn:microsoft.com/office/officeart/2005/8/layout/list1"/>
    <dgm:cxn modelId="{B6AE9B0F-0933-42D8-9E51-9BDFA7EE9844}" type="presParOf" srcId="{9BE403AA-BA1D-4E60-9290-261BE5C3BED1}" destId="{12BAE936-4C28-4501-9DA7-C0F41E72EDD7}" srcOrd="1" destOrd="0" presId="urn:microsoft.com/office/officeart/2005/8/layout/list1"/>
    <dgm:cxn modelId="{092284C4-1531-410E-AFEF-CF310FB97859}" type="presParOf" srcId="{E3C6923C-5D4C-4107-B0A4-E10AC24E9C37}" destId="{207C6DD8-69E4-46D8-B25F-313CC005CEEC}" srcOrd="5" destOrd="0" presId="urn:microsoft.com/office/officeart/2005/8/layout/list1"/>
    <dgm:cxn modelId="{CEEADA40-A056-4610-A75B-2B3FE723C414}" type="presParOf" srcId="{E3C6923C-5D4C-4107-B0A4-E10AC24E9C37}" destId="{951CEBB1-891D-4851-A211-6B712FFFFCC1}" srcOrd="6" destOrd="0" presId="urn:microsoft.com/office/officeart/2005/8/layout/list1"/>
    <dgm:cxn modelId="{79EA88D4-742F-49F4-81E0-2EF124BDC2B5}" type="presParOf" srcId="{E3C6923C-5D4C-4107-B0A4-E10AC24E9C37}" destId="{B1EAA35E-1025-47A4-B008-2E0FD4D9CCDD}" srcOrd="7" destOrd="0" presId="urn:microsoft.com/office/officeart/2005/8/layout/list1"/>
    <dgm:cxn modelId="{C388D05C-8A57-4029-AAFD-42EEAB2C1602}" type="presParOf" srcId="{E3C6923C-5D4C-4107-B0A4-E10AC24E9C37}" destId="{0138DA64-B8FA-4F4B-9C1F-7FED73BB850B}" srcOrd="8" destOrd="0" presId="urn:microsoft.com/office/officeart/2005/8/layout/list1"/>
    <dgm:cxn modelId="{67F2A569-292F-4E9B-B8D6-5BAD57A1C422}" type="presParOf" srcId="{0138DA64-B8FA-4F4B-9C1F-7FED73BB850B}" destId="{70FBD256-FD51-492B-A263-6C5330BC3093}" srcOrd="0" destOrd="0" presId="urn:microsoft.com/office/officeart/2005/8/layout/list1"/>
    <dgm:cxn modelId="{24CE9D85-A897-4B12-8915-F9E9DB371524}" type="presParOf" srcId="{0138DA64-B8FA-4F4B-9C1F-7FED73BB850B}" destId="{7DFFCA7A-3678-477B-93AF-4F853156511D}" srcOrd="1" destOrd="0" presId="urn:microsoft.com/office/officeart/2005/8/layout/list1"/>
    <dgm:cxn modelId="{2CE11499-1F74-4677-8195-6CFEA038AC1A}" type="presParOf" srcId="{E3C6923C-5D4C-4107-B0A4-E10AC24E9C37}" destId="{04A89251-75D4-49A3-9648-CA2BF29A808F}" srcOrd="9" destOrd="0" presId="urn:microsoft.com/office/officeart/2005/8/layout/list1"/>
    <dgm:cxn modelId="{58A412A0-57D0-424E-95DC-1DF5FF28B809}" type="presParOf" srcId="{E3C6923C-5D4C-4107-B0A4-E10AC24E9C37}" destId="{854365A8-E1C8-4F44-861A-2D28BBE4FC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EE4A8-6CE0-4BD0-A52A-1BE9BA972D60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73C68C-C93A-4B8B-B1F4-FA2C2BFB0AFC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EA678D88-4CFD-4216-B6DF-0B4835996A5C}" type="parTrans" cxnId="{0391A358-5C73-4353-8604-438D71EC597F}">
      <dgm:prSet/>
      <dgm:spPr/>
      <dgm:t>
        <a:bodyPr/>
        <a:lstStyle/>
        <a:p>
          <a:endParaRPr lang="zh-CN" altLang="en-US"/>
        </a:p>
      </dgm:t>
    </dgm:pt>
    <dgm:pt modelId="{A391310D-D219-4CCE-BF7F-753E755F58D2}" type="sibTrans" cxnId="{0391A358-5C73-4353-8604-438D71EC597F}">
      <dgm:prSet/>
      <dgm:spPr/>
      <dgm:t>
        <a:bodyPr/>
        <a:lstStyle/>
        <a:p>
          <a:endParaRPr lang="zh-CN" altLang="en-US"/>
        </a:p>
      </dgm:t>
    </dgm:pt>
    <dgm:pt modelId="{FC018D8A-7514-4123-A792-50A788992CD0}">
      <dgm:prSet phldrT="[文本]"/>
      <dgm:spPr/>
      <dgm:t>
        <a:bodyPr/>
        <a:lstStyle/>
        <a:p>
          <a:r>
            <a:rPr lang="zh-CN" altLang="en-US" dirty="0" smtClean="0"/>
            <a:t>车主陪驾，专业中立</a:t>
          </a:r>
          <a:endParaRPr lang="zh-CN" altLang="en-US" dirty="0"/>
        </a:p>
      </dgm:t>
    </dgm:pt>
    <dgm:pt modelId="{048000EA-48E2-432F-B991-2158B7743D4D}" type="parTrans" cxnId="{6F9E4D67-1D4A-4150-9874-81C9712B0ADF}">
      <dgm:prSet/>
      <dgm:spPr/>
      <dgm:t>
        <a:bodyPr/>
        <a:lstStyle/>
        <a:p>
          <a:endParaRPr lang="zh-CN" altLang="en-US"/>
        </a:p>
      </dgm:t>
    </dgm:pt>
    <dgm:pt modelId="{F47762D5-1898-4949-AD3F-FFF4866BC149}" type="sibTrans" cxnId="{6F9E4D67-1D4A-4150-9874-81C9712B0ADF}">
      <dgm:prSet/>
      <dgm:spPr/>
      <dgm:t>
        <a:bodyPr/>
        <a:lstStyle/>
        <a:p>
          <a:endParaRPr lang="zh-CN" altLang="en-US"/>
        </a:p>
      </dgm:t>
    </dgm:pt>
    <dgm:pt modelId="{EEFA60AA-2233-47DC-BF56-CDF11098FC87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F688EE08-C43A-43DF-B014-8121C9484705}" type="parTrans" cxnId="{D4159CAE-1F0A-498B-B0C4-1201DAE4D0F3}">
      <dgm:prSet/>
      <dgm:spPr/>
      <dgm:t>
        <a:bodyPr/>
        <a:lstStyle/>
        <a:p>
          <a:endParaRPr lang="zh-CN" altLang="en-US"/>
        </a:p>
      </dgm:t>
    </dgm:pt>
    <dgm:pt modelId="{51C750A2-AE49-44F8-87DD-C068E1565C72}" type="sibTrans" cxnId="{D4159CAE-1F0A-498B-B0C4-1201DAE4D0F3}">
      <dgm:prSet/>
      <dgm:spPr/>
      <dgm:t>
        <a:bodyPr/>
        <a:lstStyle/>
        <a:p>
          <a:endParaRPr lang="zh-CN" altLang="en-US"/>
        </a:p>
      </dgm:t>
    </dgm:pt>
    <dgm:pt modelId="{FC89C715-8205-454A-811D-214253F7843E}">
      <dgm:prSet phldrT="[文本]"/>
      <dgm:spPr/>
      <dgm:t>
        <a:bodyPr/>
        <a:lstStyle/>
        <a:p>
          <a:r>
            <a:rPr lang="zh-CN" altLang="en-US" dirty="0" smtClean="0"/>
            <a:t>上门接送，随时随地</a:t>
          </a:r>
          <a:endParaRPr lang="zh-CN" altLang="en-US" dirty="0"/>
        </a:p>
      </dgm:t>
    </dgm:pt>
    <dgm:pt modelId="{7586466B-3DE9-4692-A32F-F751B8F617D5}" type="parTrans" cxnId="{6D9ACAF7-AE21-4584-9B60-EAEC46D224FC}">
      <dgm:prSet/>
      <dgm:spPr/>
      <dgm:t>
        <a:bodyPr/>
        <a:lstStyle/>
        <a:p>
          <a:endParaRPr lang="zh-CN" altLang="en-US"/>
        </a:p>
      </dgm:t>
    </dgm:pt>
    <dgm:pt modelId="{0D447113-E77D-484C-86AB-8D17FCF22AB1}" type="sibTrans" cxnId="{6D9ACAF7-AE21-4584-9B60-EAEC46D224FC}">
      <dgm:prSet/>
      <dgm:spPr/>
      <dgm:t>
        <a:bodyPr/>
        <a:lstStyle/>
        <a:p>
          <a:endParaRPr lang="zh-CN" altLang="en-US"/>
        </a:p>
      </dgm:t>
    </dgm:pt>
    <dgm:pt modelId="{3A0EFEC4-C812-4E7D-A751-B993ABBE2A59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FC2E13F5-DFA2-4FBA-9F56-D17D73D54812}" type="parTrans" cxnId="{45A815FF-D541-4F71-A003-7B74B9CF61E0}">
      <dgm:prSet/>
      <dgm:spPr/>
      <dgm:t>
        <a:bodyPr/>
        <a:lstStyle/>
        <a:p>
          <a:endParaRPr lang="zh-CN" altLang="en-US"/>
        </a:p>
      </dgm:t>
    </dgm:pt>
    <dgm:pt modelId="{7AE9FA93-4282-461C-B43D-BB8B0FAA2C1F}" type="sibTrans" cxnId="{45A815FF-D541-4F71-A003-7B74B9CF61E0}">
      <dgm:prSet/>
      <dgm:spPr/>
      <dgm:t>
        <a:bodyPr/>
        <a:lstStyle/>
        <a:p>
          <a:endParaRPr lang="zh-CN" altLang="en-US"/>
        </a:p>
      </dgm:t>
    </dgm:pt>
    <dgm:pt modelId="{DD6867BD-C987-4E23-86F5-019518B790AD}">
      <dgm:prSet phldrT="[文本]"/>
      <dgm:spPr/>
      <dgm:t>
        <a:bodyPr/>
        <a:lstStyle/>
        <a:p>
          <a:r>
            <a:rPr lang="zh-CN" altLang="en-US" dirty="0" smtClean="0"/>
            <a:t>帮我杀价，全城至低</a:t>
          </a:r>
          <a:endParaRPr lang="zh-CN" altLang="en-US" dirty="0"/>
        </a:p>
      </dgm:t>
    </dgm:pt>
    <dgm:pt modelId="{3E131F07-FD4D-432F-B22D-DCE68D152666}" type="parTrans" cxnId="{265A1973-7FA1-4F44-9E22-15801127DD35}">
      <dgm:prSet/>
      <dgm:spPr/>
      <dgm:t>
        <a:bodyPr/>
        <a:lstStyle/>
        <a:p>
          <a:endParaRPr lang="zh-CN" altLang="en-US"/>
        </a:p>
      </dgm:t>
    </dgm:pt>
    <dgm:pt modelId="{BCC0D832-DC9B-4C1A-BD02-8E19AC3D3A9D}" type="sibTrans" cxnId="{265A1973-7FA1-4F44-9E22-15801127DD35}">
      <dgm:prSet/>
      <dgm:spPr/>
      <dgm:t>
        <a:bodyPr/>
        <a:lstStyle/>
        <a:p>
          <a:endParaRPr lang="zh-CN" altLang="en-US"/>
        </a:p>
      </dgm:t>
    </dgm:pt>
    <dgm:pt modelId="{A0C43FB5-10C3-4C03-BEF5-C786CE46B6A4}" type="pres">
      <dgm:prSet presAssocID="{6E1EE4A8-6CE0-4BD0-A52A-1BE9BA972D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2394FF-2545-4C3B-874B-FB48A0726CC2}" type="pres">
      <dgm:prSet presAssocID="{B673C68C-C93A-4B8B-B1F4-FA2C2BFB0AFC}" presName="composite" presStyleCnt="0"/>
      <dgm:spPr/>
    </dgm:pt>
    <dgm:pt modelId="{8766CE4D-D569-453F-B032-DC186DEFC9A6}" type="pres">
      <dgm:prSet presAssocID="{B673C68C-C93A-4B8B-B1F4-FA2C2BFB0AF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063D9-738A-44B4-AD5E-C1C6C18029CE}" type="pres">
      <dgm:prSet presAssocID="{B673C68C-C93A-4B8B-B1F4-FA2C2BFB0AF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C9D3E1-471B-43F6-BED6-8D6D2B99BE25}" type="pres">
      <dgm:prSet presAssocID="{A391310D-D219-4CCE-BF7F-753E755F58D2}" presName="sp" presStyleCnt="0"/>
      <dgm:spPr/>
    </dgm:pt>
    <dgm:pt modelId="{40048303-72BB-4BD8-8007-E865334991B8}" type="pres">
      <dgm:prSet presAssocID="{EEFA60AA-2233-47DC-BF56-CDF11098FC87}" presName="composite" presStyleCnt="0"/>
      <dgm:spPr/>
    </dgm:pt>
    <dgm:pt modelId="{2CDF7887-8E73-4DA7-9D70-91E6FA8B7290}" type="pres">
      <dgm:prSet presAssocID="{EEFA60AA-2233-47DC-BF56-CDF11098FC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9BB075-83E8-4E8B-837A-B2BA20388384}" type="pres">
      <dgm:prSet presAssocID="{EEFA60AA-2233-47DC-BF56-CDF11098FC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26322-13A0-4A3F-9C1A-23BD35800E91}" type="pres">
      <dgm:prSet presAssocID="{51C750A2-AE49-44F8-87DD-C068E1565C72}" presName="sp" presStyleCnt="0"/>
      <dgm:spPr/>
    </dgm:pt>
    <dgm:pt modelId="{317A1A87-6F24-4782-84EE-B75BD179A3B6}" type="pres">
      <dgm:prSet presAssocID="{3A0EFEC4-C812-4E7D-A751-B993ABBE2A59}" presName="composite" presStyleCnt="0"/>
      <dgm:spPr/>
    </dgm:pt>
    <dgm:pt modelId="{FEE4534E-D063-4072-B4E3-CCD27E413CD2}" type="pres">
      <dgm:prSet presAssocID="{3A0EFEC4-C812-4E7D-A751-B993ABBE2A5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9C623-F135-440F-BC1B-1B769B7C224C}" type="pres">
      <dgm:prSet presAssocID="{3A0EFEC4-C812-4E7D-A751-B993ABBE2A5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7DDEE3-32CE-49B0-9344-A8A68CEAF131}" type="presOf" srcId="{FC89C715-8205-454A-811D-214253F7843E}" destId="{FC9BB075-83E8-4E8B-837A-B2BA20388384}" srcOrd="0" destOrd="0" presId="urn:microsoft.com/office/officeart/2005/8/layout/chevron2"/>
    <dgm:cxn modelId="{D4159CAE-1F0A-498B-B0C4-1201DAE4D0F3}" srcId="{6E1EE4A8-6CE0-4BD0-A52A-1BE9BA972D60}" destId="{EEFA60AA-2233-47DC-BF56-CDF11098FC87}" srcOrd="1" destOrd="0" parTransId="{F688EE08-C43A-43DF-B014-8121C9484705}" sibTransId="{51C750A2-AE49-44F8-87DD-C068E1565C72}"/>
    <dgm:cxn modelId="{43882321-D61A-431B-8494-1CF3B9D33D80}" type="presOf" srcId="{DD6867BD-C987-4E23-86F5-019518B790AD}" destId="{3839C623-F135-440F-BC1B-1B769B7C224C}" srcOrd="0" destOrd="0" presId="urn:microsoft.com/office/officeart/2005/8/layout/chevron2"/>
    <dgm:cxn modelId="{0391A358-5C73-4353-8604-438D71EC597F}" srcId="{6E1EE4A8-6CE0-4BD0-A52A-1BE9BA972D60}" destId="{B673C68C-C93A-4B8B-B1F4-FA2C2BFB0AFC}" srcOrd="0" destOrd="0" parTransId="{EA678D88-4CFD-4216-B6DF-0B4835996A5C}" sibTransId="{A391310D-D219-4CCE-BF7F-753E755F58D2}"/>
    <dgm:cxn modelId="{6D9ACAF7-AE21-4584-9B60-EAEC46D224FC}" srcId="{EEFA60AA-2233-47DC-BF56-CDF11098FC87}" destId="{FC89C715-8205-454A-811D-214253F7843E}" srcOrd="0" destOrd="0" parTransId="{7586466B-3DE9-4692-A32F-F751B8F617D5}" sibTransId="{0D447113-E77D-484C-86AB-8D17FCF22AB1}"/>
    <dgm:cxn modelId="{F3898058-5F27-4DEE-95D4-B7C64623A1A4}" type="presOf" srcId="{FC018D8A-7514-4123-A792-50A788992CD0}" destId="{ACC063D9-738A-44B4-AD5E-C1C6C18029CE}" srcOrd="0" destOrd="0" presId="urn:microsoft.com/office/officeart/2005/8/layout/chevron2"/>
    <dgm:cxn modelId="{DD8FC9FA-DB9A-4340-AAE3-9E5EF4872309}" type="presOf" srcId="{B673C68C-C93A-4B8B-B1F4-FA2C2BFB0AFC}" destId="{8766CE4D-D569-453F-B032-DC186DEFC9A6}" srcOrd="0" destOrd="0" presId="urn:microsoft.com/office/officeart/2005/8/layout/chevron2"/>
    <dgm:cxn modelId="{45A815FF-D541-4F71-A003-7B74B9CF61E0}" srcId="{6E1EE4A8-6CE0-4BD0-A52A-1BE9BA972D60}" destId="{3A0EFEC4-C812-4E7D-A751-B993ABBE2A59}" srcOrd="2" destOrd="0" parTransId="{FC2E13F5-DFA2-4FBA-9F56-D17D73D54812}" sibTransId="{7AE9FA93-4282-461C-B43D-BB8B0FAA2C1F}"/>
    <dgm:cxn modelId="{28D10832-2542-407F-8B17-A607DF4E9722}" type="presOf" srcId="{EEFA60AA-2233-47DC-BF56-CDF11098FC87}" destId="{2CDF7887-8E73-4DA7-9D70-91E6FA8B7290}" srcOrd="0" destOrd="0" presId="urn:microsoft.com/office/officeart/2005/8/layout/chevron2"/>
    <dgm:cxn modelId="{265A1973-7FA1-4F44-9E22-15801127DD35}" srcId="{3A0EFEC4-C812-4E7D-A751-B993ABBE2A59}" destId="{DD6867BD-C987-4E23-86F5-019518B790AD}" srcOrd="0" destOrd="0" parTransId="{3E131F07-FD4D-432F-B22D-DCE68D152666}" sibTransId="{BCC0D832-DC9B-4C1A-BD02-8E19AC3D3A9D}"/>
    <dgm:cxn modelId="{420E5C85-F2CB-4962-BA87-43B13781E887}" type="presOf" srcId="{6E1EE4A8-6CE0-4BD0-A52A-1BE9BA972D60}" destId="{A0C43FB5-10C3-4C03-BEF5-C786CE46B6A4}" srcOrd="0" destOrd="0" presId="urn:microsoft.com/office/officeart/2005/8/layout/chevron2"/>
    <dgm:cxn modelId="{6F9E4D67-1D4A-4150-9874-81C9712B0ADF}" srcId="{B673C68C-C93A-4B8B-B1F4-FA2C2BFB0AFC}" destId="{FC018D8A-7514-4123-A792-50A788992CD0}" srcOrd="0" destOrd="0" parTransId="{048000EA-48E2-432F-B991-2158B7743D4D}" sibTransId="{F47762D5-1898-4949-AD3F-FFF4866BC149}"/>
    <dgm:cxn modelId="{E28B0A69-F9AC-48A0-9508-B7103897F9BE}" type="presOf" srcId="{3A0EFEC4-C812-4E7D-A751-B993ABBE2A59}" destId="{FEE4534E-D063-4072-B4E3-CCD27E413CD2}" srcOrd="0" destOrd="0" presId="urn:microsoft.com/office/officeart/2005/8/layout/chevron2"/>
    <dgm:cxn modelId="{C30094B2-7583-461A-AF14-A9C362CBBE9B}" type="presParOf" srcId="{A0C43FB5-10C3-4C03-BEF5-C786CE46B6A4}" destId="{BD2394FF-2545-4C3B-874B-FB48A0726CC2}" srcOrd="0" destOrd="0" presId="urn:microsoft.com/office/officeart/2005/8/layout/chevron2"/>
    <dgm:cxn modelId="{683D8B20-0986-473A-8D9D-CB38BFA1ED07}" type="presParOf" srcId="{BD2394FF-2545-4C3B-874B-FB48A0726CC2}" destId="{8766CE4D-D569-453F-B032-DC186DEFC9A6}" srcOrd="0" destOrd="0" presId="urn:microsoft.com/office/officeart/2005/8/layout/chevron2"/>
    <dgm:cxn modelId="{01D7356E-07C3-4FEB-88C7-1F2F1D27563E}" type="presParOf" srcId="{BD2394FF-2545-4C3B-874B-FB48A0726CC2}" destId="{ACC063D9-738A-44B4-AD5E-C1C6C18029CE}" srcOrd="1" destOrd="0" presId="urn:microsoft.com/office/officeart/2005/8/layout/chevron2"/>
    <dgm:cxn modelId="{6E7AFDA0-0AF1-47C9-BE67-410B9C55C509}" type="presParOf" srcId="{A0C43FB5-10C3-4C03-BEF5-C786CE46B6A4}" destId="{62C9D3E1-471B-43F6-BED6-8D6D2B99BE25}" srcOrd="1" destOrd="0" presId="urn:microsoft.com/office/officeart/2005/8/layout/chevron2"/>
    <dgm:cxn modelId="{C4C6BBD2-8A31-441C-A0D7-180953C1D1E0}" type="presParOf" srcId="{A0C43FB5-10C3-4C03-BEF5-C786CE46B6A4}" destId="{40048303-72BB-4BD8-8007-E865334991B8}" srcOrd="2" destOrd="0" presId="urn:microsoft.com/office/officeart/2005/8/layout/chevron2"/>
    <dgm:cxn modelId="{C0B5CFAE-5479-4F77-AEB9-D168077C2884}" type="presParOf" srcId="{40048303-72BB-4BD8-8007-E865334991B8}" destId="{2CDF7887-8E73-4DA7-9D70-91E6FA8B7290}" srcOrd="0" destOrd="0" presId="urn:microsoft.com/office/officeart/2005/8/layout/chevron2"/>
    <dgm:cxn modelId="{29C370EA-941F-477C-8221-17D2D4BD49FF}" type="presParOf" srcId="{40048303-72BB-4BD8-8007-E865334991B8}" destId="{FC9BB075-83E8-4E8B-837A-B2BA20388384}" srcOrd="1" destOrd="0" presId="urn:microsoft.com/office/officeart/2005/8/layout/chevron2"/>
    <dgm:cxn modelId="{58C96BB3-B1F7-4F23-BDB0-C17364E02E8A}" type="presParOf" srcId="{A0C43FB5-10C3-4C03-BEF5-C786CE46B6A4}" destId="{96326322-13A0-4A3F-9C1A-23BD35800E91}" srcOrd="3" destOrd="0" presId="urn:microsoft.com/office/officeart/2005/8/layout/chevron2"/>
    <dgm:cxn modelId="{668514CF-5C9C-4592-B389-9D6EC661A24C}" type="presParOf" srcId="{A0C43FB5-10C3-4C03-BEF5-C786CE46B6A4}" destId="{317A1A87-6F24-4782-84EE-B75BD179A3B6}" srcOrd="4" destOrd="0" presId="urn:microsoft.com/office/officeart/2005/8/layout/chevron2"/>
    <dgm:cxn modelId="{F628D0D4-1DA1-4CAC-9285-D04AF6032417}" type="presParOf" srcId="{317A1A87-6F24-4782-84EE-B75BD179A3B6}" destId="{FEE4534E-D063-4072-B4E3-CCD27E413CD2}" srcOrd="0" destOrd="0" presId="urn:microsoft.com/office/officeart/2005/8/layout/chevron2"/>
    <dgm:cxn modelId="{1781A1F1-9D8D-4E5F-A61B-26F1720C817E}" type="presParOf" srcId="{317A1A87-6F24-4782-84EE-B75BD179A3B6}" destId="{3839C623-F135-440F-BC1B-1B769B7C22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81927-6E84-450C-8FC2-554EB89B48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3DF8F1-DD0B-4B17-BBBA-F2F518F3DB27}">
      <dgm:prSet phldrT="[文本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zh-CN" altLang="en-US" dirty="0" smtClean="0"/>
            <a:t>莫名的违章记录</a:t>
          </a:r>
          <a:endParaRPr lang="zh-CN" altLang="en-US" dirty="0"/>
        </a:p>
      </dgm:t>
    </dgm:pt>
    <dgm:pt modelId="{26BB7CFD-7F3E-40B3-87D8-C60B37763574}" type="parTrans" cxnId="{5CE9E452-B9AC-4F00-8E26-3B09DA61557E}">
      <dgm:prSet/>
      <dgm:spPr/>
      <dgm:t>
        <a:bodyPr/>
        <a:lstStyle/>
        <a:p>
          <a:endParaRPr lang="zh-CN" altLang="en-US"/>
        </a:p>
      </dgm:t>
    </dgm:pt>
    <dgm:pt modelId="{23B8823E-31C5-44D1-9D2A-A99D1619047C}" type="sibTrans" cxnId="{5CE9E452-B9AC-4F00-8E26-3B09DA61557E}">
      <dgm:prSet/>
      <dgm:spPr>
        <a:solidFill>
          <a:srgbClr val="FF0066"/>
        </a:solidFill>
      </dgm:spPr>
      <dgm:t>
        <a:bodyPr/>
        <a:lstStyle/>
        <a:p>
          <a:endParaRPr lang="zh-CN" altLang="en-US"/>
        </a:p>
      </dgm:t>
    </dgm:pt>
    <dgm:pt modelId="{E626E415-3A1E-43AB-B755-AF1A374964F6}">
      <dgm:prSet phldrT="[文本]"/>
      <dgm:spPr>
        <a:solidFill>
          <a:srgbClr val="00CC66"/>
        </a:solidFill>
        <a:ln>
          <a:noFill/>
        </a:ln>
      </dgm:spPr>
      <dgm:t>
        <a:bodyPr/>
        <a:lstStyle/>
        <a:p>
          <a:r>
            <a:rPr lang="zh-CN" altLang="en-US" dirty="0" smtClean="0"/>
            <a:t>缺乏人性化的收费</a:t>
          </a:r>
          <a:endParaRPr lang="zh-CN" altLang="en-US" dirty="0"/>
        </a:p>
      </dgm:t>
    </dgm:pt>
    <dgm:pt modelId="{C5E26931-42B6-443F-B575-F8481E509501}" type="parTrans" cxnId="{F40C47CB-8084-451C-8907-85C60A6993E1}">
      <dgm:prSet/>
      <dgm:spPr/>
      <dgm:t>
        <a:bodyPr/>
        <a:lstStyle/>
        <a:p>
          <a:endParaRPr lang="zh-CN" altLang="en-US"/>
        </a:p>
      </dgm:t>
    </dgm:pt>
    <dgm:pt modelId="{F9E1A2C7-4153-4A46-BBF8-FAA5AC0871A9}" type="sibTrans" cxnId="{F40C47CB-8084-451C-8907-85C60A6993E1}">
      <dgm:prSet/>
      <dgm:spPr/>
      <dgm:t>
        <a:bodyPr/>
        <a:lstStyle/>
        <a:p>
          <a:endParaRPr lang="zh-CN" altLang="en-US"/>
        </a:p>
      </dgm:t>
    </dgm:pt>
    <dgm:pt modelId="{799A1FA1-43DB-4FE1-B54D-9B2D7410E1CC}">
      <dgm:prSet phldrT="[文本]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zh-CN" altLang="en-US" dirty="0" smtClean="0"/>
            <a:t>代驾租车泛滥</a:t>
          </a:r>
          <a:endParaRPr lang="zh-CN" altLang="en-US" dirty="0"/>
        </a:p>
      </dgm:t>
    </dgm:pt>
    <dgm:pt modelId="{4538EDD7-45EF-41EF-8726-604D074FFF2D}" type="parTrans" cxnId="{0A9A879F-85F1-4CE7-B68C-9A7A147EBEA6}">
      <dgm:prSet/>
      <dgm:spPr/>
      <dgm:t>
        <a:bodyPr/>
        <a:lstStyle/>
        <a:p>
          <a:endParaRPr lang="zh-CN" altLang="en-US"/>
        </a:p>
      </dgm:t>
    </dgm:pt>
    <dgm:pt modelId="{C4F284BA-BDC7-4704-BB0D-B3E1654099BF}" type="sibTrans" cxnId="{0A9A879F-85F1-4CE7-B68C-9A7A147EBEA6}">
      <dgm:prSet/>
      <dgm:spPr/>
      <dgm:t>
        <a:bodyPr/>
        <a:lstStyle/>
        <a:p>
          <a:endParaRPr lang="zh-CN" altLang="en-US"/>
        </a:p>
      </dgm:t>
    </dgm:pt>
    <dgm:pt modelId="{33ECDEE2-2907-4EC9-A953-0445F4424427}" type="pres">
      <dgm:prSet presAssocID="{F3481927-6E84-450C-8FC2-554EB89B48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DFE4979-22C9-4D76-96AB-1F2537D8ADFD}" type="pres">
      <dgm:prSet presAssocID="{F3481927-6E84-450C-8FC2-554EB89B48D0}" presName="Name1" presStyleCnt="0"/>
      <dgm:spPr/>
    </dgm:pt>
    <dgm:pt modelId="{4A6EF020-6867-496F-8116-9A1B6A5E6C61}" type="pres">
      <dgm:prSet presAssocID="{F3481927-6E84-450C-8FC2-554EB89B48D0}" presName="cycle" presStyleCnt="0"/>
      <dgm:spPr/>
    </dgm:pt>
    <dgm:pt modelId="{598E5A3E-F80A-4B50-A9BD-BF25CF6E8A9A}" type="pres">
      <dgm:prSet presAssocID="{F3481927-6E84-450C-8FC2-554EB89B48D0}" presName="srcNode" presStyleLbl="node1" presStyleIdx="0" presStyleCnt="3"/>
      <dgm:spPr/>
    </dgm:pt>
    <dgm:pt modelId="{F9045AB8-DBFE-4BAD-87E9-5D5C09D41B90}" type="pres">
      <dgm:prSet presAssocID="{F3481927-6E84-450C-8FC2-554EB89B48D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04DD30F-8EF6-4ABB-AAF9-16EE78D5C366}" type="pres">
      <dgm:prSet presAssocID="{F3481927-6E84-450C-8FC2-554EB89B48D0}" presName="extraNode" presStyleLbl="node1" presStyleIdx="0" presStyleCnt="3"/>
      <dgm:spPr/>
    </dgm:pt>
    <dgm:pt modelId="{2C77BC8E-90B2-4C12-AD7A-3063B1AD5192}" type="pres">
      <dgm:prSet presAssocID="{F3481927-6E84-450C-8FC2-554EB89B48D0}" presName="dstNode" presStyleLbl="node1" presStyleIdx="0" presStyleCnt="3"/>
      <dgm:spPr/>
    </dgm:pt>
    <dgm:pt modelId="{274C4C87-6B92-4106-8250-14DB174D535D}" type="pres">
      <dgm:prSet presAssocID="{593DF8F1-DD0B-4B17-BBBA-F2F518F3DB2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5B9A5-DEEC-477E-ABDE-8B79B8383749}" type="pres">
      <dgm:prSet presAssocID="{593DF8F1-DD0B-4B17-BBBA-F2F518F3DB27}" presName="accent_1" presStyleCnt="0"/>
      <dgm:spPr/>
    </dgm:pt>
    <dgm:pt modelId="{2978BB22-4D28-48B3-BAB4-89C9A503FFC8}" type="pres">
      <dgm:prSet presAssocID="{593DF8F1-DD0B-4B17-BBBA-F2F518F3DB27}" presName="accentRepeatNode" presStyleLbl="solidFgAcc1" presStyleIdx="0" presStyleCnt="3"/>
      <dgm:spPr>
        <a:solidFill>
          <a:srgbClr val="FFFFFF"/>
        </a:solidFill>
        <a:ln>
          <a:solidFill>
            <a:srgbClr val="00B0F0"/>
          </a:solidFill>
        </a:ln>
      </dgm:spPr>
    </dgm:pt>
    <dgm:pt modelId="{7534608F-29FF-4BA3-8158-C249F1F91C31}" type="pres">
      <dgm:prSet presAssocID="{E626E415-3A1E-43AB-B755-AF1A374964F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C1736B-4FF5-4C8B-A1D1-46F4C5F0A803}" type="pres">
      <dgm:prSet presAssocID="{E626E415-3A1E-43AB-B755-AF1A374964F6}" presName="accent_2" presStyleCnt="0"/>
      <dgm:spPr/>
    </dgm:pt>
    <dgm:pt modelId="{03FBA4D1-5743-4735-8B5F-48B04397C3E1}" type="pres">
      <dgm:prSet presAssocID="{E626E415-3A1E-43AB-B755-AF1A374964F6}" presName="accentRepeatNode" presStyleLbl="solidFgAcc1" presStyleIdx="1" presStyleCnt="3"/>
      <dgm:spPr>
        <a:solidFill>
          <a:srgbClr val="FFFFFF"/>
        </a:solidFill>
        <a:ln>
          <a:solidFill>
            <a:srgbClr val="00CC66"/>
          </a:solidFill>
        </a:ln>
      </dgm:spPr>
    </dgm:pt>
    <dgm:pt modelId="{E7BCECE2-60BB-49BF-85E7-EA3C04B9F60A}" type="pres">
      <dgm:prSet presAssocID="{799A1FA1-43DB-4FE1-B54D-9B2D7410E1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4FE8B-43CB-4840-981F-765E66C48346}" type="pres">
      <dgm:prSet presAssocID="{799A1FA1-43DB-4FE1-B54D-9B2D7410E1CC}" presName="accent_3" presStyleCnt="0"/>
      <dgm:spPr/>
    </dgm:pt>
    <dgm:pt modelId="{AA294B4A-6631-4993-8EE7-EE90F713CF38}" type="pres">
      <dgm:prSet presAssocID="{799A1FA1-43DB-4FE1-B54D-9B2D7410E1CC}" presName="accentRepeatNode" presStyleLbl="solidFgAcc1" presStyleIdx="2" presStyleCnt="3"/>
      <dgm:spPr>
        <a:solidFill>
          <a:srgbClr val="FFFFFF"/>
        </a:solidFill>
        <a:ln>
          <a:solidFill>
            <a:srgbClr val="FF0000"/>
          </a:solidFill>
        </a:ln>
      </dgm:spPr>
    </dgm:pt>
  </dgm:ptLst>
  <dgm:cxnLst>
    <dgm:cxn modelId="{4384D6F2-35EE-4D2F-9D99-0FEE98DAF2AB}" type="presOf" srcId="{E626E415-3A1E-43AB-B755-AF1A374964F6}" destId="{7534608F-29FF-4BA3-8158-C249F1F91C31}" srcOrd="0" destOrd="0" presId="urn:microsoft.com/office/officeart/2008/layout/VerticalCurvedList"/>
    <dgm:cxn modelId="{5CE9E452-B9AC-4F00-8E26-3B09DA61557E}" srcId="{F3481927-6E84-450C-8FC2-554EB89B48D0}" destId="{593DF8F1-DD0B-4B17-BBBA-F2F518F3DB27}" srcOrd="0" destOrd="0" parTransId="{26BB7CFD-7F3E-40B3-87D8-C60B37763574}" sibTransId="{23B8823E-31C5-44D1-9D2A-A99D1619047C}"/>
    <dgm:cxn modelId="{ADF261FB-7FC3-4161-984A-9F8FB1CEB2C1}" type="presOf" srcId="{593DF8F1-DD0B-4B17-BBBA-F2F518F3DB27}" destId="{274C4C87-6B92-4106-8250-14DB174D535D}" srcOrd="0" destOrd="0" presId="urn:microsoft.com/office/officeart/2008/layout/VerticalCurvedList"/>
    <dgm:cxn modelId="{04C912C1-B1EC-4098-9C7E-FA7EBBABA010}" type="presOf" srcId="{F3481927-6E84-450C-8FC2-554EB89B48D0}" destId="{33ECDEE2-2907-4EC9-A953-0445F4424427}" srcOrd="0" destOrd="0" presId="urn:microsoft.com/office/officeart/2008/layout/VerticalCurvedList"/>
    <dgm:cxn modelId="{7DDE2152-9CEC-4C00-96FA-81908EEC8064}" type="presOf" srcId="{799A1FA1-43DB-4FE1-B54D-9B2D7410E1CC}" destId="{E7BCECE2-60BB-49BF-85E7-EA3C04B9F60A}" srcOrd="0" destOrd="0" presId="urn:microsoft.com/office/officeart/2008/layout/VerticalCurvedList"/>
    <dgm:cxn modelId="{0A9A879F-85F1-4CE7-B68C-9A7A147EBEA6}" srcId="{F3481927-6E84-450C-8FC2-554EB89B48D0}" destId="{799A1FA1-43DB-4FE1-B54D-9B2D7410E1CC}" srcOrd="2" destOrd="0" parTransId="{4538EDD7-45EF-41EF-8726-604D074FFF2D}" sibTransId="{C4F284BA-BDC7-4704-BB0D-B3E1654099BF}"/>
    <dgm:cxn modelId="{F40C47CB-8084-451C-8907-85C60A6993E1}" srcId="{F3481927-6E84-450C-8FC2-554EB89B48D0}" destId="{E626E415-3A1E-43AB-B755-AF1A374964F6}" srcOrd="1" destOrd="0" parTransId="{C5E26931-42B6-443F-B575-F8481E509501}" sibTransId="{F9E1A2C7-4153-4A46-BBF8-FAA5AC0871A9}"/>
    <dgm:cxn modelId="{79516661-B4EA-481F-8570-824DEFA0DBAD}" type="presOf" srcId="{23B8823E-31C5-44D1-9D2A-A99D1619047C}" destId="{F9045AB8-DBFE-4BAD-87E9-5D5C09D41B90}" srcOrd="0" destOrd="0" presId="urn:microsoft.com/office/officeart/2008/layout/VerticalCurvedList"/>
    <dgm:cxn modelId="{8AB256AC-E55D-403E-87D7-1B6AD2E588BE}" type="presParOf" srcId="{33ECDEE2-2907-4EC9-A953-0445F4424427}" destId="{1DFE4979-22C9-4D76-96AB-1F2537D8ADFD}" srcOrd="0" destOrd="0" presId="urn:microsoft.com/office/officeart/2008/layout/VerticalCurvedList"/>
    <dgm:cxn modelId="{6F66190C-68A5-4E5F-8A0E-419B9F7AED65}" type="presParOf" srcId="{1DFE4979-22C9-4D76-96AB-1F2537D8ADFD}" destId="{4A6EF020-6867-496F-8116-9A1B6A5E6C61}" srcOrd="0" destOrd="0" presId="urn:microsoft.com/office/officeart/2008/layout/VerticalCurvedList"/>
    <dgm:cxn modelId="{188BC16F-C646-41CD-9806-254A6FB8B40E}" type="presParOf" srcId="{4A6EF020-6867-496F-8116-9A1B6A5E6C61}" destId="{598E5A3E-F80A-4B50-A9BD-BF25CF6E8A9A}" srcOrd="0" destOrd="0" presId="urn:microsoft.com/office/officeart/2008/layout/VerticalCurvedList"/>
    <dgm:cxn modelId="{176688E5-FDE9-496D-9FC9-B9F4686ED7BA}" type="presParOf" srcId="{4A6EF020-6867-496F-8116-9A1B6A5E6C61}" destId="{F9045AB8-DBFE-4BAD-87E9-5D5C09D41B90}" srcOrd="1" destOrd="0" presId="urn:microsoft.com/office/officeart/2008/layout/VerticalCurvedList"/>
    <dgm:cxn modelId="{4CBD69D2-ABCD-4105-810C-C16FC0223A12}" type="presParOf" srcId="{4A6EF020-6867-496F-8116-9A1B6A5E6C61}" destId="{604DD30F-8EF6-4ABB-AAF9-16EE78D5C366}" srcOrd="2" destOrd="0" presId="urn:microsoft.com/office/officeart/2008/layout/VerticalCurvedList"/>
    <dgm:cxn modelId="{1A362136-2CB2-4458-B63A-8555829155C0}" type="presParOf" srcId="{4A6EF020-6867-496F-8116-9A1B6A5E6C61}" destId="{2C77BC8E-90B2-4C12-AD7A-3063B1AD5192}" srcOrd="3" destOrd="0" presId="urn:microsoft.com/office/officeart/2008/layout/VerticalCurvedList"/>
    <dgm:cxn modelId="{B8DC0CB3-6911-469E-8F63-06ED93A304CC}" type="presParOf" srcId="{1DFE4979-22C9-4D76-96AB-1F2537D8ADFD}" destId="{274C4C87-6B92-4106-8250-14DB174D535D}" srcOrd="1" destOrd="0" presId="urn:microsoft.com/office/officeart/2008/layout/VerticalCurvedList"/>
    <dgm:cxn modelId="{192C0EAC-92C1-49D2-A6D2-DE0716652565}" type="presParOf" srcId="{1DFE4979-22C9-4D76-96AB-1F2537D8ADFD}" destId="{24E5B9A5-DEEC-477E-ABDE-8B79B8383749}" srcOrd="2" destOrd="0" presId="urn:microsoft.com/office/officeart/2008/layout/VerticalCurvedList"/>
    <dgm:cxn modelId="{4AC5ABFE-04A1-4D67-89FC-8FB8FDD37EA6}" type="presParOf" srcId="{24E5B9A5-DEEC-477E-ABDE-8B79B8383749}" destId="{2978BB22-4D28-48B3-BAB4-89C9A503FFC8}" srcOrd="0" destOrd="0" presId="urn:microsoft.com/office/officeart/2008/layout/VerticalCurvedList"/>
    <dgm:cxn modelId="{2F88AED5-F698-45B6-8F4D-339BF75D2437}" type="presParOf" srcId="{1DFE4979-22C9-4D76-96AB-1F2537D8ADFD}" destId="{7534608F-29FF-4BA3-8158-C249F1F91C31}" srcOrd="3" destOrd="0" presId="urn:microsoft.com/office/officeart/2008/layout/VerticalCurvedList"/>
    <dgm:cxn modelId="{06FCE2AA-16E0-4B7F-BDD6-022169984372}" type="presParOf" srcId="{1DFE4979-22C9-4D76-96AB-1F2537D8ADFD}" destId="{4AC1736B-4FF5-4C8B-A1D1-46F4C5F0A803}" srcOrd="4" destOrd="0" presId="urn:microsoft.com/office/officeart/2008/layout/VerticalCurvedList"/>
    <dgm:cxn modelId="{DC1BB718-ABFA-4054-83F3-5A3A6D8ECC25}" type="presParOf" srcId="{4AC1736B-4FF5-4C8B-A1D1-46F4C5F0A803}" destId="{03FBA4D1-5743-4735-8B5F-48B04397C3E1}" srcOrd="0" destOrd="0" presId="urn:microsoft.com/office/officeart/2008/layout/VerticalCurvedList"/>
    <dgm:cxn modelId="{26D7D657-B4F1-4E9F-8FEC-F1F642A1F233}" type="presParOf" srcId="{1DFE4979-22C9-4D76-96AB-1F2537D8ADFD}" destId="{E7BCECE2-60BB-49BF-85E7-EA3C04B9F60A}" srcOrd="5" destOrd="0" presId="urn:microsoft.com/office/officeart/2008/layout/VerticalCurvedList"/>
    <dgm:cxn modelId="{2937E60A-230B-441F-AC4C-37CDF0C77F2C}" type="presParOf" srcId="{1DFE4979-22C9-4D76-96AB-1F2537D8ADFD}" destId="{23E4FE8B-43CB-4840-981F-765E66C48346}" srcOrd="6" destOrd="0" presId="urn:microsoft.com/office/officeart/2008/layout/VerticalCurvedList"/>
    <dgm:cxn modelId="{F9A0AEC6-D569-4E12-892B-D7D7C231BDDA}" type="presParOf" srcId="{23E4FE8B-43CB-4840-981F-765E66C48346}" destId="{AA294B4A-6631-4993-8EE7-EE90F713CF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456EF-66EC-49DB-B50C-616CD61E7606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BD3B-A5FF-469D-A553-5FA60FAC6B05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 </a:t>
          </a:r>
          <a:r>
            <a:rPr lang="zh-CN" altLang="en-US" sz="3100" kern="1200" dirty="0" smtClean="0"/>
            <a:t>小马试驾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951CEBB1-891D-4851-A211-6B712FFFFCC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AE936-4C28-4501-9DA7-C0F41E72EDD7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rgbClr val="00CC6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 </a:t>
          </a:r>
          <a:r>
            <a:rPr lang="zh-CN" altLang="en-US" sz="3100" kern="1200" dirty="0" smtClean="0"/>
            <a:t>小马试驾详解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854365A8-E1C8-4F44-861A-2D28BBE4FCE6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FCA7A-3678-477B-93AF-4F853156511D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rgbClr val="FF0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 </a:t>
          </a:r>
          <a:r>
            <a:rPr lang="zh-CN" altLang="en-US" sz="3100" kern="1200" dirty="0" smtClean="0"/>
            <a:t>汽车电商现状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6CE4D-D569-453F-B032-DC186DEFC9A6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1</a:t>
          </a:r>
          <a:endParaRPr lang="zh-CN" altLang="en-US" sz="2900" kern="1200" dirty="0"/>
        </a:p>
      </dsp:txBody>
      <dsp:txXfrm rot="-5400000">
        <a:off x="1" y="520688"/>
        <a:ext cx="1039018" cy="445294"/>
      </dsp:txXfrm>
    </dsp:sp>
    <dsp:sp modelId="{ACC063D9-738A-44B4-AD5E-C1C6C18029CE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800" kern="1200" dirty="0" smtClean="0"/>
            <a:t>车主陪驾，专业中立</a:t>
          </a:r>
          <a:endParaRPr lang="zh-CN" altLang="en-US" sz="3800" kern="1200" dirty="0"/>
        </a:p>
      </dsp:txBody>
      <dsp:txXfrm rot="-5400000">
        <a:off x="1039018" y="48278"/>
        <a:ext cx="5009883" cy="870607"/>
      </dsp:txXfrm>
    </dsp:sp>
    <dsp:sp modelId="{2CDF7887-8E73-4DA7-9D70-91E6FA8B7290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5">
            <a:hueOff val="-5857302"/>
            <a:satOff val="25439"/>
            <a:lumOff val="-20686"/>
            <a:alphaOff val="0"/>
          </a:schemeClr>
        </a:solidFill>
        <a:ln w="25400" cap="flat" cmpd="sng" algn="ctr">
          <a:solidFill>
            <a:schemeClr val="accent5">
              <a:hueOff val="-5857302"/>
              <a:satOff val="25439"/>
              <a:lumOff val="-2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2</a:t>
          </a:r>
          <a:endParaRPr lang="zh-CN" altLang="en-US" sz="2900" kern="1200" dirty="0"/>
        </a:p>
      </dsp:txBody>
      <dsp:txXfrm rot="-5400000">
        <a:off x="1" y="1809352"/>
        <a:ext cx="1039018" cy="445294"/>
      </dsp:txXfrm>
    </dsp:sp>
    <dsp:sp modelId="{FC9BB075-83E8-4E8B-837A-B2BA20388384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857302"/>
              <a:satOff val="25439"/>
              <a:lumOff val="-20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800" kern="1200" dirty="0" smtClean="0"/>
            <a:t>上门接送，随时随地</a:t>
          </a:r>
          <a:endParaRPr lang="zh-CN" altLang="en-US" sz="3800" kern="1200" dirty="0"/>
        </a:p>
      </dsp:txBody>
      <dsp:txXfrm rot="-5400000">
        <a:off x="1039018" y="1336942"/>
        <a:ext cx="5009883" cy="870607"/>
      </dsp:txXfrm>
    </dsp:sp>
    <dsp:sp modelId="{FEE4534E-D063-4072-B4E3-CCD27E413CD2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5">
            <a:hueOff val="-11714604"/>
            <a:satOff val="50878"/>
            <a:lumOff val="-41372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3</a:t>
          </a:r>
          <a:endParaRPr lang="zh-CN" altLang="en-US" sz="2900" kern="1200" dirty="0"/>
        </a:p>
      </dsp:txBody>
      <dsp:txXfrm rot="-5400000">
        <a:off x="1" y="3098016"/>
        <a:ext cx="1039018" cy="445294"/>
      </dsp:txXfrm>
    </dsp:sp>
    <dsp:sp modelId="{3839C623-F135-440F-BC1B-1B769B7C224C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14604"/>
              <a:satOff val="50878"/>
              <a:lumOff val="-4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800" kern="1200" dirty="0" smtClean="0"/>
            <a:t>帮我杀价，全城至低</a:t>
          </a:r>
          <a:endParaRPr lang="zh-CN" altLang="en-US" sz="38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45AB8-DBFE-4BAD-87E9-5D5C09D41B90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solidFill>
          <a:srgbClr val="FF0066"/>
        </a:solidFill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C4C87-6B92-4106-8250-14DB174D535D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00B0F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莫名的违章记录</a:t>
          </a:r>
          <a:endParaRPr lang="zh-CN" altLang="en-US" sz="3200" kern="1200" dirty="0"/>
        </a:p>
      </dsp:txBody>
      <dsp:txXfrm>
        <a:off x="564979" y="406400"/>
        <a:ext cx="5475833" cy="812800"/>
      </dsp:txXfrm>
    </dsp:sp>
    <dsp:sp modelId="{2978BB22-4D28-48B3-BAB4-89C9A503FFC8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608F-29FF-4BA3-8158-C249F1F91C31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rgbClr val="00CC6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缺乏人性化的收费</a:t>
          </a:r>
          <a:endParaRPr lang="zh-CN" altLang="en-US" sz="3200" kern="1200" dirty="0"/>
        </a:p>
      </dsp:txBody>
      <dsp:txXfrm>
        <a:off x="860432" y="1625599"/>
        <a:ext cx="5180380" cy="812800"/>
      </dsp:txXfrm>
    </dsp:sp>
    <dsp:sp modelId="{03FBA4D1-5743-4735-8B5F-48B04397C3E1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00CC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ECE2-60BB-49BF-85E7-EA3C04B9F60A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rgbClr val="FF0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代驾租车泛滥</a:t>
          </a:r>
          <a:endParaRPr lang="zh-CN" altLang="en-US" sz="3200" kern="1200" dirty="0"/>
        </a:p>
      </dsp:txBody>
      <dsp:txXfrm>
        <a:off x="564979" y="2844800"/>
        <a:ext cx="5475833" cy="812800"/>
      </dsp:txXfrm>
    </dsp:sp>
    <dsp:sp modelId="{AA294B4A-6631-4993-8EE7-EE90F713CF38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4E3C05D-0368-4B39-B97F-CCA6CAC9CB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697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0AEE14-1AC8-4F42-910A-C00722DC8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777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37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1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17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15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17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17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1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1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1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9325" y="736600"/>
            <a:ext cx="4910138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AEE14-1AC8-4F42-910A-C00722DC8C9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1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59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4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5413"/>
            <a:ext cx="26670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486525"/>
            <a:ext cx="2895600" cy="298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A1045E8C-59A6-4B37-9A21-E069E00CDC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1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0"/>
          <p:cNvSpPr txBox="1">
            <a:spLocks noChangeArrowheads="1"/>
          </p:cNvSpPr>
          <p:nvPr/>
        </p:nvSpPr>
        <p:spPr bwMode="auto">
          <a:xfrm>
            <a:off x="4743450" y="2362200"/>
            <a:ext cx="2552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汽车电商</a:t>
            </a:r>
            <a:endParaRPr lang="zh-CN" altLang="en-US" sz="4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4038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李兴华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7345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2014.11.27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400" y="1447800"/>
            <a:ext cx="4572000" cy="4799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汽车电商现状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183995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52600" y="1905000"/>
            <a:ext cx="685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7400" y="3124200"/>
            <a:ext cx="685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2600" y="4343400"/>
            <a:ext cx="685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1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9730"/>
            <a:ext cx="3944100" cy="4224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399"/>
            <a:ext cx="409470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2537109"/>
              </p:ext>
            </p:extLst>
          </p:nvPr>
        </p:nvGraphicFramePr>
        <p:xfrm>
          <a:off x="12954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2514600" cy="228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小马试驾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5200" y="12279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全球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试驾购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是体验式汽车电商引领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者。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5251119"/>
            <a:ext cx="3333750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01189" y="320113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体验式汽车电商服务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支持专人试驾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结伴杀价</a:t>
            </a:r>
          </a:p>
        </p:txBody>
      </p:sp>
    </p:spTree>
    <p:extLst>
      <p:ext uri="{BB962C8B-B14F-4D97-AF65-F5344CB8AC3E}">
        <p14:creationId xmlns:p14="http://schemas.microsoft.com/office/powerpoint/2010/main" val="34889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小马试驾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20053"/>
            <a:ext cx="4407568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1828800"/>
            <a:ext cx="37658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目前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已拥有超过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车型，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多个汽车品牌，覆盖上海、北京、深圳、长沙、重庆等城市，更多城市陆续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开启。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8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小马试驾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89626644"/>
              </p:ext>
            </p:extLst>
          </p:nvPr>
        </p:nvGraphicFramePr>
        <p:xfrm>
          <a:off x="1447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11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小马试驾详解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7469"/>
            <a:ext cx="3352799" cy="59605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93" y="897468"/>
            <a:ext cx="3352799" cy="5960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819400"/>
            <a:ext cx="1676400" cy="914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47" y="897469"/>
            <a:ext cx="3352799" cy="59605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897466"/>
            <a:ext cx="3352800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小马试驾详解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7469"/>
            <a:ext cx="3352799" cy="5960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6400" y="2819400"/>
            <a:ext cx="1676400" cy="914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897469"/>
            <a:ext cx="3352798" cy="5960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83" y="914400"/>
            <a:ext cx="3352799" cy="59605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897468"/>
            <a:ext cx="3352799" cy="59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000" y="152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小马试驾详解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7467"/>
            <a:ext cx="3352799" cy="5960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25" y="897467"/>
            <a:ext cx="3437175" cy="6110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97466"/>
            <a:ext cx="3352800" cy="5960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897466"/>
            <a:ext cx="3352800" cy="59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EEDD9E"/>
      </a:lt1>
      <a:dk2>
        <a:srgbClr val="333200"/>
      </a:dk2>
      <a:lt2>
        <a:srgbClr val="A19C71"/>
      </a:lt2>
      <a:accent1>
        <a:srgbClr val="0000CC"/>
      </a:accent1>
      <a:accent2>
        <a:srgbClr val="CC9900"/>
      </a:accent2>
      <a:accent3>
        <a:srgbClr val="F5EBCC"/>
      </a:accent3>
      <a:accent4>
        <a:srgbClr val="000000"/>
      </a:accent4>
      <a:accent5>
        <a:srgbClr val="AAAAE2"/>
      </a:accent5>
      <a:accent6>
        <a:srgbClr val="B98A00"/>
      </a:accent6>
      <a:hlink>
        <a:srgbClr val="7AB151"/>
      </a:hlink>
      <a:folHlink>
        <a:srgbClr val="6299B4"/>
      </a:folHlink>
    </a:clrScheme>
    <a:fontScheme name="默认设计模板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82771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C1BD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66990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B8CA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0000CC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AAAAE2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13027</TotalTime>
  <Words>157</Words>
  <Application>Microsoft Office PowerPoint</Application>
  <PresentationFormat>全屏显示(4:3)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Verdana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Windows 用户</cp:lastModifiedBy>
  <cp:revision>3451</cp:revision>
  <dcterms:created xsi:type="dcterms:W3CDTF">2004-07-21T02:43:03Z</dcterms:created>
  <dcterms:modified xsi:type="dcterms:W3CDTF">2014-11-27T10:44:38Z</dcterms:modified>
</cp:coreProperties>
</file>