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15" autoAdjust="0"/>
  </p:normalViewPr>
  <p:slideViewPr>
    <p:cSldViewPr snapToGrid="0">
      <p:cViewPr varScale="1">
        <p:scale>
          <a:sx n="75" d="100"/>
          <a:sy n="75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FA97F-422C-4BE0-AB6B-AC911C994F97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0F91EDF-DC34-4974-A870-332C0BC2E99A}">
      <dgm:prSet phldrT="[文本]" custT="1"/>
      <dgm:spPr/>
      <dgm:t>
        <a:bodyPr/>
        <a:lstStyle/>
        <a:p>
          <a:r>
            <a:rPr lang="zh-CN" altLang="en-US" sz="2400" dirty="0" smtClean="0"/>
            <a:t>本地化</a:t>
          </a:r>
          <a:endParaRPr lang="en-US" altLang="zh-CN" sz="2400" dirty="0" smtClean="0"/>
        </a:p>
        <a:p>
          <a:r>
            <a:rPr lang="zh-CN" altLang="en-US" sz="2400" dirty="0" smtClean="0"/>
            <a:t>应用</a:t>
          </a:r>
          <a:endParaRPr lang="zh-CN" altLang="en-US" sz="2400" dirty="0"/>
        </a:p>
      </dgm:t>
    </dgm:pt>
    <dgm:pt modelId="{F3DEB5D5-6BB1-4165-95B9-D37AC06E3EDF}" type="parTrans" cxnId="{0C4CA41F-4C65-4BA6-BCAA-C902ECC15701}">
      <dgm:prSet/>
      <dgm:spPr/>
      <dgm:t>
        <a:bodyPr/>
        <a:lstStyle/>
        <a:p>
          <a:endParaRPr lang="zh-CN" altLang="en-US" sz="2400"/>
        </a:p>
      </dgm:t>
    </dgm:pt>
    <dgm:pt modelId="{AB23DA01-2599-4115-8F64-9E83BBD6C377}" type="sibTrans" cxnId="{0C4CA41F-4C65-4BA6-BCAA-C902ECC15701}">
      <dgm:prSet/>
      <dgm:spPr/>
      <dgm:t>
        <a:bodyPr/>
        <a:lstStyle/>
        <a:p>
          <a:endParaRPr lang="zh-CN" altLang="en-US" sz="2400"/>
        </a:p>
      </dgm:t>
    </dgm:pt>
    <dgm:pt modelId="{AF02053A-644E-4121-BE57-29A241C68A26}">
      <dgm:prSet phldrT="[文本]" custT="1"/>
      <dgm:spPr/>
      <dgm:t>
        <a:bodyPr/>
        <a:lstStyle/>
        <a:p>
          <a:r>
            <a:rPr lang="zh-CN" altLang="en-US" sz="2400" dirty="0" smtClean="0"/>
            <a:t>标准化</a:t>
          </a:r>
          <a:endParaRPr lang="en-US" altLang="zh-CN" sz="2400" dirty="0" smtClean="0"/>
        </a:p>
        <a:p>
          <a:r>
            <a:rPr lang="zh-CN" altLang="en-US" sz="2400" dirty="0" smtClean="0"/>
            <a:t>经营</a:t>
          </a:r>
          <a:endParaRPr lang="zh-CN" altLang="en-US" sz="2400" dirty="0"/>
        </a:p>
      </dgm:t>
    </dgm:pt>
    <dgm:pt modelId="{E510F1ED-8AAB-4A3C-9F4B-1192C102B2C1}" type="parTrans" cxnId="{0E013FF4-503C-4BFD-A2C3-4BE47F08FF21}">
      <dgm:prSet/>
      <dgm:spPr/>
      <dgm:t>
        <a:bodyPr/>
        <a:lstStyle/>
        <a:p>
          <a:endParaRPr lang="zh-CN" altLang="en-US" sz="2400"/>
        </a:p>
      </dgm:t>
    </dgm:pt>
    <dgm:pt modelId="{C519B92B-3486-4AF8-9E60-6F745060C156}" type="sibTrans" cxnId="{0E013FF4-503C-4BFD-A2C3-4BE47F08FF21}">
      <dgm:prSet/>
      <dgm:spPr/>
      <dgm:t>
        <a:bodyPr/>
        <a:lstStyle/>
        <a:p>
          <a:endParaRPr lang="zh-CN" altLang="en-US" sz="2400"/>
        </a:p>
      </dgm:t>
    </dgm:pt>
    <dgm:pt modelId="{D6D41A57-CA81-4302-BB63-7193A0987D4F}">
      <dgm:prSet phldrT="[文本]" custT="1"/>
      <dgm:spPr/>
      <dgm:t>
        <a:bodyPr/>
        <a:lstStyle/>
        <a:p>
          <a:r>
            <a:rPr lang="zh-CN" altLang="en-US" sz="2400" dirty="0" smtClean="0"/>
            <a:t>政策引导</a:t>
          </a:r>
          <a:endParaRPr lang="zh-CN" altLang="en-US" sz="2400" dirty="0"/>
        </a:p>
      </dgm:t>
    </dgm:pt>
    <dgm:pt modelId="{F1F1D29B-17A9-45DC-9228-DFC19B43FD4E}" type="parTrans" cxnId="{DD1509A7-8B42-404B-AC7D-5C7652124681}">
      <dgm:prSet/>
      <dgm:spPr/>
      <dgm:t>
        <a:bodyPr/>
        <a:lstStyle/>
        <a:p>
          <a:endParaRPr lang="zh-CN" altLang="en-US" sz="2400"/>
        </a:p>
      </dgm:t>
    </dgm:pt>
    <dgm:pt modelId="{5371C148-F5B5-43A0-8194-44B6463AF451}" type="sibTrans" cxnId="{DD1509A7-8B42-404B-AC7D-5C7652124681}">
      <dgm:prSet/>
      <dgm:spPr/>
      <dgm:t>
        <a:bodyPr/>
        <a:lstStyle/>
        <a:p>
          <a:endParaRPr lang="zh-CN" altLang="en-US" sz="2400"/>
        </a:p>
      </dgm:t>
    </dgm:pt>
    <dgm:pt modelId="{07ED20F7-5513-4710-84B9-5635B2D8F795}">
      <dgm:prSet phldrT="[文本]" custT="1"/>
      <dgm:spPr/>
      <dgm:t>
        <a:bodyPr/>
        <a:lstStyle/>
        <a:p>
          <a:r>
            <a:rPr lang="zh-CN" altLang="en-US" sz="2400" dirty="0" smtClean="0"/>
            <a:t>信任依赖</a:t>
          </a:r>
          <a:endParaRPr lang="zh-CN" altLang="en-US" sz="2400" dirty="0"/>
        </a:p>
      </dgm:t>
    </dgm:pt>
    <dgm:pt modelId="{DBB7CCD8-A4BC-451D-A986-AF01E2BAF982}" type="parTrans" cxnId="{A442E4B7-994B-4049-A271-48FBDA0E8BC9}">
      <dgm:prSet/>
      <dgm:spPr/>
      <dgm:t>
        <a:bodyPr/>
        <a:lstStyle/>
        <a:p>
          <a:endParaRPr lang="zh-CN" altLang="en-US" sz="2400"/>
        </a:p>
      </dgm:t>
    </dgm:pt>
    <dgm:pt modelId="{4159D70B-5CB5-427A-BA6C-23F9E785C6B3}" type="sibTrans" cxnId="{A442E4B7-994B-4049-A271-48FBDA0E8BC9}">
      <dgm:prSet/>
      <dgm:spPr/>
      <dgm:t>
        <a:bodyPr/>
        <a:lstStyle/>
        <a:p>
          <a:endParaRPr lang="zh-CN" altLang="en-US" sz="2400"/>
        </a:p>
      </dgm:t>
    </dgm:pt>
    <dgm:pt modelId="{FE3BB22F-5D8A-4FD2-9A23-DD0B4A693B43}">
      <dgm:prSet phldrT="[文本]" custT="1"/>
      <dgm:spPr/>
      <dgm:t>
        <a:bodyPr/>
        <a:lstStyle/>
        <a:p>
          <a:r>
            <a:rPr lang="zh-CN" altLang="en-US" sz="2400" dirty="0" smtClean="0"/>
            <a:t>吸附效应</a:t>
          </a:r>
          <a:endParaRPr lang="zh-CN" altLang="en-US" sz="2400" dirty="0"/>
        </a:p>
      </dgm:t>
    </dgm:pt>
    <dgm:pt modelId="{F56643B8-3179-463C-8795-C45A876190A7}" type="parTrans" cxnId="{B948561C-566C-47CC-B102-9905A89BC5E7}">
      <dgm:prSet/>
      <dgm:spPr/>
      <dgm:t>
        <a:bodyPr/>
        <a:lstStyle/>
        <a:p>
          <a:endParaRPr lang="zh-CN" altLang="en-US" sz="2400"/>
        </a:p>
      </dgm:t>
    </dgm:pt>
    <dgm:pt modelId="{B617B29D-5576-4812-9D50-28ED6BF3C113}" type="sibTrans" cxnId="{B948561C-566C-47CC-B102-9905A89BC5E7}">
      <dgm:prSet/>
      <dgm:spPr/>
      <dgm:t>
        <a:bodyPr/>
        <a:lstStyle/>
        <a:p>
          <a:endParaRPr lang="zh-CN" altLang="en-US" sz="2400"/>
        </a:p>
      </dgm:t>
    </dgm:pt>
    <dgm:pt modelId="{9775D5BB-A05F-4B86-ADEC-C1EF56358BE5}" type="pres">
      <dgm:prSet presAssocID="{F91FA97F-422C-4BE0-AB6B-AC911C994F9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1C7EF8-AE75-4C23-93DF-8E51ED7461A7}" type="pres">
      <dgm:prSet presAssocID="{40F91EDF-DC34-4974-A870-332C0BC2E99A}" presName="dummy" presStyleCnt="0"/>
      <dgm:spPr/>
      <dgm:t>
        <a:bodyPr/>
        <a:lstStyle/>
        <a:p>
          <a:endParaRPr lang="zh-CN" altLang="en-US"/>
        </a:p>
      </dgm:t>
    </dgm:pt>
    <dgm:pt modelId="{306E99EA-7BE9-42FB-92AA-E383DA261E0B}" type="pres">
      <dgm:prSet presAssocID="{40F91EDF-DC34-4974-A870-332C0BC2E99A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06FC6-029D-406D-A936-3075C8E2F938}" type="pres">
      <dgm:prSet presAssocID="{AB23DA01-2599-4115-8F64-9E83BBD6C377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E4BB77BE-619D-465D-ACFC-AF7017F13318}" type="pres">
      <dgm:prSet presAssocID="{AF02053A-644E-4121-BE57-29A241C68A26}" presName="dummy" presStyleCnt="0"/>
      <dgm:spPr/>
      <dgm:t>
        <a:bodyPr/>
        <a:lstStyle/>
        <a:p>
          <a:endParaRPr lang="zh-CN" altLang="en-US"/>
        </a:p>
      </dgm:t>
    </dgm:pt>
    <dgm:pt modelId="{3F617863-90C1-4137-8990-BA611CFC4ADF}" type="pres">
      <dgm:prSet presAssocID="{AF02053A-644E-4121-BE57-29A241C68A26}" presName="node" presStyleLbl="revTx" presStyleIdx="1" presStyleCnt="5" custScaleX="95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D93A15-7DD3-4950-977B-22BB6019E34D}" type="pres">
      <dgm:prSet presAssocID="{C519B92B-3486-4AF8-9E60-6F745060C156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D1FE71CC-7115-41B4-AB0D-AF47AF9FB8E7}" type="pres">
      <dgm:prSet presAssocID="{D6D41A57-CA81-4302-BB63-7193A0987D4F}" presName="dummy" presStyleCnt="0"/>
      <dgm:spPr/>
      <dgm:t>
        <a:bodyPr/>
        <a:lstStyle/>
        <a:p>
          <a:endParaRPr lang="zh-CN" altLang="en-US"/>
        </a:p>
      </dgm:t>
    </dgm:pt>
    <dgm:pt modelId="{AB9C8974-83C1-4C3B-9284-D550731F7802}" type="pres">
      <dgm:prSet presAssocID="{D6D41A57-CA81-4302-BB63-7193A0987D4F}" presName="node" presStyleLbl="revTx" presStyleIdx="2" presStyleCnt="5" custScaleX="1353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E121B-AF58-429B-A665-83FE122379BD}" type="pres">
      <dgm:prSet presAssocID="{5371C148-F5B5-43A0-8194-44B6463AF451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78AC2B46-65FF-4137-9A34-354F6A04E525}" type="pres">
      <dgm:prSet presAssocID="{07ED20F7-5513-4710-84B9-5635B2D8F795}" presName="dummy" presStyleCnt="0"/>
      <dgm:spPr/>
      <dgm:t>
        <a:bodyPr/>
        <a:lstStyle/>
        <a:p>
          <a:endParaRPr lang="zh-CN" altLang="en-US"/>
        </a:p>
      </dgm:t>
    </dgm:pt>
    <dgm:pt modelId="{A30EE1FB-0689-476C-839C-0F360451EA1C}" type="pres">
      <dgm:prSet presAssocID="{07ED20F7-5513-4710-84B9-5635B2D8F795}" presName="node" presStyleLbl="revTx" presStyleIdx="3" presStyleCnt="5" custScaleX="1561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5D18AE-8F7B-45DD-80BF-A928543BF437}" type="pres">
      <dgm:prSet presAssocID="{4159D70B-5CB5-427A-BA6C-23F9E785C6B3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37FF49E1-72FD-4A4A-AA10-25DFD55C64DF}" type="pres">
      <dgm:prSet presAssocID="{FE3BB22F-5D8A-4FD2-9A23-DD0B4A693B43}" presName="dummy" presStyleCnt="0"/>
      <dgm:spPr/>
      <dgm:t>
        <a:bodyPr/>
        <a:lstStyle/>
        <a:p>
          <a:endParaRPr lang="zh-CN" altLang="en-US"/>
        </a:p>
      </dgm:t>
    </dgm:pt>
    <dgm:pt modelId="{0E9A3659-53E8-49A3-9425-4CDD112DEC02}" type="pres">
      <dgm:prSet presAssocID="{FE3BB22F-5D8A-4FD2-9A23-DD0B4A693B43}" presName="node" presStyleLbl="revTx" presStyleIdx="4" presStyleCnt="5" custScaleX="1653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73BE5-E401-40D2-8689-F466CF2D2810}" type="pres">
      <dgm:prSet presAssocID="{B617B29D-5576-4812-9D50-28ED6BF3C113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7F27308-ACB2-421A-B49D-05E826BB4348}" type="presOf" srcId="{5371C148-F5B5-43A0-8194-44B6463AF451}" destId="{5A8E121B-AF58-429B-A665-83FE122379BD}" srcOrd="0" destOrd="0" presId="urn:microsoft.com/office/officeart/2005/8/layout/cycle1"/>
    <dgm:cxn modelId="{5B60234F-5EB9-4D85-A2AA-AD35EF221333}" type="presOf" srcId="{B617B29D-5576-4812-9D50-28ED6BF3C113}" destId="{29373BE5-E401-40D2-8689-F466CF2D2810}" srcOrd="0" destOrd="0" presId="urn:microsoft.com/office/officeart/2005/8/layout/cycle1"/>
    <dgm:cxn modelId="{0E013FF4-503C-4BFD-A2C3-4BE47F08FF21}" srcId="{F91FA97F-422C-4BE0-AB6B-AC911C994F97}" destId="{AF02053A-644E-4121-BE57-29A241C68A26}" srcOrd="1" destOrd="0" parTransId="{E510F1ED-8AAB-4A3C-9F4B-1192C102B2C1}" sibTransId="{C519B92B-3486-4AF8-9E60-6F745060C156}"/>
    <dgm:cxn modelId="{A442E4B7-994B-4049-A271-48FBDA0E8BC9}" srcId="{F91FA97F-422C-4BE0-AB6B-AC911C994F97}" destId="{07ED20F7-5513-4710-84B9-5635B2D8F795}" srcOrd="3" destOrd="0" parTransId="{DBB7CCD8-A4BC-451D-A986-AF01E2BAF982}" sibTransId="{4159D70B-5CB5-427A-BA6C-23F9E785C6B3}"/>
    <dgm:cxn modelId="{DD1509A7-8B42-404B-AC7D-5C7652124681}" srcId="{F91FA97F-422C-4BE0-AB6B-AC911C994F97}" destId="{D6D41A57-CA81-4302-BB63-7193A0987D4F}" srcOrd="2" destOrd="0" parTransId="{F1F1D29B-17A9-45DC-9228-DFC19B43FD4E}" sibTransId="{5371C148-F5B5-43A0-8194-44B6463AF451}"/>
    <dgm:cxn modelId="{DDA2B7A7-4C5D-4625-8633-7B60B34933EC}" type="presOf" srcId="{40F91EDF-DC34-4974-A870-332C0BC2E99A}" destId="{306E99EA-7BE9-42FB-92AA-E383DA261E0B}" srcOrd="0" destOrd="0" presId="urn:microsoft.com/office/officeart/2005/8/layout/cycle1"/>
    <dgm:cxn modelId="{C775AA98-C6CC-4A94-8F97-47BF110CDD46}" type="presOf" srcId="{AF02053A-644E-4121-BE57-29A241C68A26}" destId="{3F617863-90C1-4137-8990-BA611CFC4ADF}" srcOrd="0" destOrd="0" presId="urn:microsoft.com/office/officeart/2005/8/layout/cycle1"/>
    <dgm:cxn modelId="{8195EE9F-D111-4FBB-A7BA-0242AB74613C}" type="presOf" srcId="{F91FA97F-422C-4BE0-AB6B-AC911C994F97}" destId="{9775D5BB-A05F-4B86-ADEC-C1EF56358BE5}" srcOrd="0" destOrd="0" presId="urn:microsoft.com/office/officeart/2005/8/layout/cycle1"/>
    <dgm:cxn modelId="{A2F773D7-5ECF-436E-9100-F9811F12BDD9}" type="presOf" srcId="{07ED20F7-5513-4710-84B9-5635B2D8F795}" destId="{A30EE1FB-0689-476C-839C-0F360451EA1C}" srcOrd="0" destOrd="0" presId="urn:microsoft.com/office/officeart/2005/8/layout/cycle1"/>
    <dgm:cxn modelId="{5CC4E1FD-3A3A-40FA-9730-6134B5A1AF03}" type="presOf" srcId="{FE3BB22F-5D8A-4FD2-9A23-DD0B4A693B43}" destId="{0E9A3659-53E8-49A3-9425-4CDD112DEC02}" srcOrd="0" destOrd="0" presId="urn:microsoft.com/office/officeart/2005/8/layout/cycle1"/>
    <dgm:cxn modelId="{00CF311B-5D06-463B-998B-A4C98F1FEC50}" type="presOf" srcId="{C519B92B-3486-4AF8-9E60-6F745060C156}" destId="{0BD93A15-7DD3-4950-977B-22BB6019E34D}" srcOrd="0" destOrd="0" presId="urn:microsoft.com/office/officeart/2005/8/layout/cycle1"/>
    <dgm:cxn modelId="{CBFBC5E1-62F3-4F28-ABDC-4E17EE39A139}" type="presOf" srcId="{AB23DA01-2599-4115-8F64-9E83BBD6C377}" destId="{30A06FC6-029D-406D-A936-3075C8E2F938}" srcOrd="0" destOrd="0" presId="urn:microsoft.com/office/officeart/2005/8/layout/cycle1"/>
    <dgm:cxn modelId="{B032A009-F0E2-4590-822A-11A493528695}" type="presOf" srcId="{4159D70B-5CB5-427A-BA6C-23F9E785C6B3}" destId="{E55D18AE-8F7B-45DD-80BF-A928543BF437}" srcOrd="0" destOrd="0" presId="urn:microsoft.com/office/officeart/2005/8/layout/cycle1"/>
    <dgm:cxn modelId="{0C4CA41F-4C65-4BA6-BCAA-C902ECC15701}" srcId="{F91FA97F-422C-4BE0-AB6B-AC911C994F97}" destId="{40F91EDF-DC34-4974-A870-332C0BC2E99A}" srcOrd="0" destOrd="0" parTransId="{F3DEB5D5-6BB1-4165-95B9-D37AC06E3EDF}" sibTransId="{AB23DA01-2599-4115-8F64-9E83BBD6C377}"/>
    <dgm:cxn modelId="{B948561C-566C-47CC-B102-9905A89BC5E7}" srcId="{F91FA97F-422C-4BE0-AB6B-AC911C994F97}" destId="{FE3BB22F-5D8A-4FD2-9A23-DD0B4A693B43}" srcOrd="4" destOrd="0" parTransId="{F56643B8-3179-463C-8795-C45A876190A7}" sibTransId="{B617B29D-5576-4812-9D50-28ED6BF3C113}"/>
    <dgm:cxn modelId="{3BD927EF-90AE-4B2E-9010-35E1AB79F687}" type="presOf" srcId="{D6D41A57-CA81-4302-BB63-7193A0987D4F}" destId="{AB9C8974-83C1-4C3B-9284-D550731F7802}" srcOrd="0" destOrd="0" presId="urn:microsoft.com/office/officeart/2005/8/layout/cycle1"/>
    <dgm:cxn modelId="{A1C3444C-39F0-4FE3-AED3-BABB04914DB4}" type="presParOf" srcId="{9775D5BB-A05F-4B86-ADEC-C1EF56358BE5}" destId="{A01C7EF8-AE75-4C23-93DF-8E51ED7461A7}" srcOrd="0" destOrd="0" presId="urn:microsoft.com/office/officeart/2005/8/layout/cycle1"/>
    <dgm:cxn modelId="{297ECE2B-A410-4631-AA1D-8302CA1406BD}" type="presParOf" srcId="{9775D5BB-A05F-4B86-ADEC-C1EF56358BE5}" destId="{306E99EA-7BE9-42FB-92AA-E383DA261E0B}" srcOrd="1" destOrd="0" presId="urn:microsoft.com/office/officeart/2005/8/layout/cycle1"/>
    <dgm:cxn modelId="{D7B9A0F7-063C-4B08-8223-C8871308CECB}" type="presParOf" srcId="{9775D5BB-A05F-4B86-ADEC-C1EF56358BE5}" destId="{30A06FC6-029D-406D-A936-3075C8E2F938}" srcOrd="2" destOrd="0" presId="urn:microsoft.com/office/officeart/2005/8/layout/cycle1"/>
    <dgm:cxn modelId="{829DB7F3-BC7F-4C71-8668-8BF9A5E05E85}" type="presParOf" srcId="{9775D5BB-A05F-4B86-ADEC-C1EF56358BE5}" destId="{E4BB77BE-619D-465D-ACFC-AF7017F13318}" srcOrd="3" destOrd="0" presId="urn:microsoft.com/office/officeart/2005/8/layout/cycle1"/>
    <dgm:cxn modelId="{D7323B91-69C5-4EDB-8ED8-D4A3612EFBDC}" type="presParOf" srcId="{9775D5BB-A05F-4B86-ADEC-C1EF56358BE5}" destId="{3F617863-90C1-4137-8990-BA611CFC4ADF}" srcOrd="4" destOrd="0" presId="urn:microsoft.com/office/officeart/2005/8/layout/cycle1"/>
    <dgm:cxn modelId="{32E0D240-38F0-45C3-A38E-89B86848BE19}" type="presParOf" srcId="{9775D5BB-A05F-4B86-ADEC-C1EF56358BE5}" destId="{0BD93A15-7DD3-4950-977B-22BB6019E34D}" srcOrd="5" destOrd="0" presId="urn:microsoft.com/office/officeart/2005/8/layout/cycle1"/>
    <dgm:cxn modelId="{0B9F4D97-1A31-4799-9B33-F6B512D0D4F0}" type="presParOf" srcId="{9775D5BB-A05F-4B86-ADEC-C1EF56358BE5}" destId="{D1FE71CC-7115-41B4-AB0D-AF47AF9FB8E7}" srcOrd="6" destOrd="0" presId="urn:microsoft.com/office/officeart/2005/8/layout/cycle1"/>
    <dgm:cxn modelId="{28035A99-42CC-479F-98F4-782CAC0593DB}" type="presParOf" srcId="{9775D5BB-A05F-4B86-ADEC-C1EF56358BE5}" destId="{AB9C8974-83C1-4C3B-9284-D550731F7802}" srcOrd="7" destOrd="0" presId="urn:microsoft.com/office/officeart/2005/8/layout/cycle1"/>
    <dgm:cxn modelId="{AC80C08A-7F41-4309-9ECD-9A7428583734}" type="presParOf" srcId="{9775D5BB-A05F-4B86-ADEC-C1EF56358BE5}" destId="{5A8E121B-AF58-429B-A665-83FE122379BD}" srcOrd="8" destOrd="0" presId="urn:microsoft.com/office/officeart/2005/8/layout/cycle1"/>
    <dgm:cxn modelId="{488E7C72-9CF2-4DFB-A604-737C2F29C7BF}" type="presParOf" srcId="{9775D5BB-A05F-4B86-ADEC-C1EF56358BE5}" destId="{78AC2B46-65FF-4137-9A34-354F6A04E525}" srcOrd="9" destOrd="0" presId="urn:microsoft.com/office/officeart/2005/8/layout/cycle1"/>
    <dgm:cxn modelId="{63DBCFCF-F35F-4800-8809-E6E68D346E54}" type="presParOf" srcId="{9775D5BB-A05F-4B86-ADEC-C1EF56358BE5}" destId="{A30EE1FB-0689-476C-839C-0F360451EA1C}" srcOrd="10" destOrd="0" presId="urn:microsoft.com/office/officeart/2005/8/layout/cycle1"/>
    <dgm:cxn modelId="{3C838279-9CFB-4BC2-919E-A2C38083F475}" type="presParOf" srcId="{9775D5BB-A05F-4B86-ADEC-C1EF56358BE5}" destId="{E55D18AE-8F7B-45DD-80BF-A928543BF437}" srcOrd="11" destOrd="0" presId="urn:microsoft.com/office/officeart/2005/8/layout/cycle1"/>
    <dgm:cxn modelId="{629D73B2-15E2-4BAC-95D5-9000DFC01C24}" type="presParOf" srcId="{9775D5BB-A05F-4B86-ADEC-C1EF56358BE5}" destId="{37FF49E1-72FD-4A4A-AA10-25DFD55C64DF}" srcOrd="12" destOrd="0" presId="urn:microsoft.com/office/officeart/2005/8/layout/cycle1"/>
    <dgm:cxn modelId="{2E1019CB-77CD-40C0-8F73-1B914D6569E2}" type="presParOf" srcId="{9775D5BB-A05F-4B86-ADEC-C1EF56358BE5}" destId="{0E9A3659-53E8-49A3-9425-4CDD112DEC02}" srcOrd="13" destOrd="0" presId="urn:microsoft.com/office/officeart/2005/8/layout/cycle1"/>
    <dgm:cxn modelId="{0B85E2C1-FF3B-43C0-81A8-87543417BE7F}" type="presParOf" srcId="{9775D5BB-A05F-4B86-ADEC-C1EF56358BE5}" destId="{29373BE5-E401-40D2-8689-F466CF2D281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B5BFA-E998-41AF-BCC7-8B9D5EAD34F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EF862-DE0E-4589-9EB2-B9506F08FD48}">
      <dgm:prSet phldrT="[文本]" custT="1"/>
      <dgm:spPr/>
      <dgm:t>
        <a:bodyPr/>
        <a:lstStyle/>
        <a:p>
          <a:r>
            <a:rPr lang="zh-CN" altLang="en-US" sz="1800" dirty="0" smtClean="0"/>
            <a:t>采集与传输</a:t>
          </a:r>
          <a:endParaRPr lang="zh-CN" altLang="en-US" sz="1800" dirty="0"/>
        </a:p>
      </dgm:t>
    </dgm:pt>
    <dgm:pt modelId="{A2481AD4-3137-47BC-A489-D6C8A45B738A}" type="parTrans" cxnId="{AC74F740-F6FA-4439-B89E-801F76FB3032}">
      <dgm:prSet/>
      <dgm:spPr/>
      <dgm:t>
        <a:bodyPr/>
        <a:lstStyle/>
        <a:p>
          <a:endParaRPr lang="zh-CN" altLang="en-US"/>
        </a:p>
      </dgm:t>
    </dgm:pt>
    <dgm:pt modelId="{DE1F5280-CD8D-4C33-A231-945354AB33D7}" type="sibTrans" cxnId="{AC74F740-F6FA-4439-B89E-801F76FB3032}">
      <dgm:prSet/>
      <dgm:spPr/>
      <dgm:t>
        <a:bodyPr/>
        <a:lstStyle/>
        <a:p>
          <a:endParaRPr lang="zh-CN" altLang="en-US"/>
        </a:p>
      </dgm:t>
    </dgm:pt>
    <dgm:pt modelId="{54861431-C880-4229-96D9-E4C342E15754}">
      <dgm:prSet phldrT="[文本]" custT="1"/>
      <dgm:spPr/>
      <dgm:t>
        <a:bodyPr/>
        <a:lstStyle/>
        <a:p>
          <a:r>
            <a:rPr lang="zh-CN" altLang="en-US" sz="1800" dirty="0" smtClean="0"/>
            <a:t>预处理</a:t>
          </a:r>
          <a:endParaRPr lang="zh-CN" altLang="en-US" sz="1800" dirty="0"/>
        </a:p>
      </dgm:t>
    </dgm:pt>
    <dgm:pt modelId="{9158E274-4916-4884-A852-F1D90DCA03F7}" type="parTrans" cxnId="{4E01519F-ADA0-496F-9383-027405B2A2E0}">
      <dgm:prSet/>
      <dgm:spPr/>
      <dgm:t>
        <a:bodyPr/>
        <a:lstStyle/>
        <a:p>
          <a:endParaRPr lang="zh-CN" altLang="en-US"/>
        </a:p>
      </dgm:t>
    </dgm:pt>
    <dgm:pt modelId="{CE37B13A-1905-4E01-8CD7-4ED2947A435E}" type="sibTrans" cxnId="{4E01519F-ADA0-496F-9383-027405B2A2E0}">
      <dgm:prSet/>
      <dgm:spPr/>
      <dgm:t>
        <a:bodyPr/>
        <a:lstStyle/>
        <a:p>
          <a:endParaRPr lang="zh-CN" altLang="en-US"/>
        </a:p>
      </dgm:t>
    </dgm:pt>
    <dgm:pt modelId="{E134EFA9-DB2A-4BF6-816B-942B618C53F5}">
      <dgm:prSet phldrT="[文本]" custT="1"/>
      <dgm:spPr/>
      <dgm:t>
        <a:bodyPr/>
        <a:lstStyle/>
        <a:p>
          <a:r>
            <a:rPr lang="zh-CN" altLang="en-US" sz="1800" dirty="0" smtClean="0"/>
            <a:t>存储与管理</a:t>
          </a:r>
          <a:endParaRPr lang="zh-CN" altLang="en-US" sz="1800" dirty="0"/>
        </a:p>
      </dgm:t>
    </dgm:pt>
    <dgm:pt modelId="{836C9CFB-F595-45D2-B04E-FDB415E18545}" type="parTrans" cxnId="{347BB5C6-6634-4FD7-BAF2-23E9DAF07BD9}">
      <dgm:prSet/>
      <dgm:spPr/>
      <dgm:t>
        <a:bodyPr/>
        <a:lstStyle/>
        <a:p>
          <a:endParaRPr lang="zh-CN" altLang="en-US"/>
        </a:p>
      </dgm:t>
    </dgm:pt>
    <dgm:pt modelId="{C56C4137-EF20-4700-B3A1-D60B1734E4ED}" type="sibTrans" cxnId="{347BB5C6-6634-4FD7-BAF2-23E9DAF07BD9}">
      <dgm:prSet/>
      <dgm:spPr/>
      <dgm:t>
        <a:bodyPr/>
        <a:lstStyle/>
        <a:p>
          <a:endParaRPr lang="zh-CN" altLang="en-US"/>
        </a:p>
      </dgm:t>
    </dgm:pt>
    <dgm:pt modelId="{64951105-1BA6-4E38-BB2E-C97952CDD20F}">
      <dgm:prSet phldrT="[文本]" custT="1"/>
      <dgm:spPr/>
      <dgm:t>
        <a:bodyPr/>
        <a:lstStyle/>
        <a:p>
          <a:r>
            <a:rPr lang="zh-CN" altLang="en-US" sz="1800" dirty="0" smtClean="0"/>
            <a:t>挖掘及分析</a:t>
          </a:r>
          <a:endParaRPr lang="zh-CN" altLang="en-US" sz="1800" dirty="0"/>
        </a:p>
      </dgm:t>
    </dgm:pt>
    <dgm:pt modelId="{4A5F29D3-BFAD-4BBD-9004-205B62251575}" type="parTrans" cxnId="{B8AA4FD8-97F3-43E4-A396-16076FE1CA03}">
      <dgm:prSet/>
      <dgm:spPr/>
      <dgm:t>
        <a:bodyPr/>
        <a:lstStyle/>
        <a:p>
          <a:endParaRPr lang="zh-CN" altLang="en-US"/>
        </a:p>
      </dgm:t>
    </dgm:pt>
    <dgm:pt modelId="{415845E0-C15F-423A-B85C-931B95B45050}" type="sibTrans" cxnId="{B8AA4FD8-97F3-43E4-A396-16076FE1CA03}">
      <dgm:prSet/>
      <dgm:spPr/>
      <dgm:t>
        <a:bodyPr/>
        <a:lstStyle/>
        <a:p>
          <a:endParaRPr lang="zh-CN" altLang="en-US"/>
        </a:p>
      </dgm:t>
    </dgm:pt>
    <dgm:pt modelId="{424B01BE-BED1-491F-B128-3DDD6226BFEF}">
      <dgm:prSet phldrT="[文本]" custT="1"/>
      <dgm:spPr/>
      <dgm:t>
        <a:bodyPr/>
        <a:lstStyle/>
        <a:p>
          <a:r>
            <a:rPr lang="zh-CN" altLang="en-US" sz="1800" dirty="0" smtClean="0"/>
            <a:t>解读与显化</a:t>
          </a:r>
          <a:endParaRPr lang="zh-CN" altLang="en-US" sz="1800" dirty="0"/>
        </a:p>
      </dgm:t>
    </dgm:pt>
    <dgm:pt modelId="{EE2B6E02-22A7-4D9D-95DF-919043453C9D}" type="parTrans" cxnId="{60D8F50A-B904-48CC-A0D6-9586009EA1C6}">
      <dgm:prSet/>
      <dgm:spPr/>
      <dgm:t>
        <a:bodyPr/>
        <a:lstStyle/>
        <a:p>
          <a:endParaRPr lang="zh-CN" altLang="en-US"/>
        </a:p>
      </dgm:t>
    </dgm:pt>
    <dgm:pt modelId="{F7C15012-4A7E-4753-A3FF-19D2DD8BA995}" type="sibTrans" cxnId="{60D8F50A-B904-48CC-A0D6-9586009EA1C6}">
      <dgm:prSet/>
      <dgm:spPr/>
      <dgm:t>
        <a:bodyPr/>
        <a:lstStyle/>
        <a:p>
          <a:endParaRPr lang="zh-CN" altLang="en-US"/>
        </a:p>
      </dgm:t>
    </dgm:pt>
    <dgm:pt modelId="{747EF26E-AF26-43B0-B24F-55ACEAE0BE9F}" type="pres">
      <dgm:prSet presAssocID="{B74B5BFA-E998-41AF-BCC7-8B9D5EAD34F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1AE961D-AAF2-448E-9E89-8D987AA45708}" type="pres">
      <dgm:prSet presAssocID="{865EF862-DE0E-4589-9EB2-B9506F08FD48}" presName="Accent1" presStyleCnt="0"/>
      <dgm:spPr/>
    </dgm:pt>
    <dgm:pt modelId="{FD7B2EC4-58B1-4CEE-9404-60689B34AD2D}" type="pres">
      <dgm:prSet presAssocID="{865EF862-DE0E-4589-9EB2-B9506F08FD48}" presName="Accent" presStyleLbl="node1" presStyleIdx="0" presStyleCnt="5"/>
      <dgm:spPr/>
    </dgm:pt>
    <dgm:pt modelId="{35436835-089A-4E91-8690-E7FCC67C9E5F}" type="pres">
      <dgm:prSet presAssocID="{865EF862-DE0E-4589-9EB2-B9506F08FD48}" presName="Parent1" presStyleLbl="revTx" presStyleIdx="0" presStyleCnt="5" custScaleX="139192" custLinFactNeighborY="271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A937B-FDF3-4FF3-9EB0-0104DB19B86B}" type="pres">
      <dgm:prSet presAssocID="{54861431-C880-4229-96D9-E4C342E15754}" presName="Accent2" presStyleCnt="0"/>
      <dgm:spPr/>
    </dgm:pt>
    <dgm:pt modelId="{07CE2375-1AD7-44D9-8126-256748EA19E4}" type="pres">
      <dgm:prSet presAssocID="{54861431-C880-4229-96D9-E4C342E15754}" presName="Accent" presStyleLbl="node1" presStyleIdx="1" presStyleCnt="5"/>
      <dgm:spPr/>
    </dgm:pt>
    <dgm:pt modelId="{677A71F7-059E-48A0-A995-4A266E2BB40A}" type="pres">
      <dgm:prSet presAssocID="{54861431-C880-4229-96D9-E4C342E15754}" presName="Parent2" presStyleLbl="revTx" presStyleIdx="1" presStyleCnt="5" custLinFactNeighborX="14916" custLinFactNeighborY="189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8C1744-5A2B-438F-8415-A10943B03CD2}" type="pres">
      <dgm:prSet presAssocID="{E134EFA9-DB2A-4BF6-816B-942B618C53F5}" presName="Accent3" presStyleCnt="0"/>
      <dgm:spPr/>
    </dgm:pt>
    <dgm:pt modelId="{102ED334-F4F1-4624-9DC7-9A6664D1AE18}" type="pres">
      <dgm:prSet presAssocID="{E134EFA9-DB2A-4BF6-816B-942B618C53F5}" presName="Accent" presStyleLbl="node1" presStyleIdx="2" presStyleCnt="5"/>
      <dgm:spPr/>
    </dgm:pt>
    <dgm:pt modelId="{2CC4C219-F633-4796-9654-BECB535E4AB2}" type="pres">
      <dgm:prSet presAssocID="{E134EFA9-DB2A-4BF6-816B-942B618C53F5}" presName="Parent3" presStyleLbl="revTx" presStyleIdx="2" presStyleCnt="5" custScaleX="158173" custLinFactNeighborX="-18984" custLinFactNeighborY="189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603569-4E26-4BB4-B5BE-81F387A82704}" type="pres">
      <dgm:prSet presAssocID="{64951105-1BA6-4E38-BB2E-C97952CDD20F}" presName="Accent4" presStyleCnt="0"/>
      <dgm:spPr/>
    </dgm:pt>
    <dgm:pt modelId="{327DD9A9-52A3-40DA-B98E-7438AAE58A4B}" type="pres">
      <dgm:prSet presAssocID="{64951105-1BA6-4E38-BB2E-C97952CDD20F}" presName="Accent" presStyleLbl="node1" presStyleIdx="3" presStyleCnt="5"/>
      <dgm:spPr/>
    </dgm:pt>
    <dgm:pt modelId="{E1E109DC-C827-4EF1-B84E-1BE4EE609C54}" type="pres">
      <dgm:prSet presAssocID="{64951105-1BA6-4E38-BB2E-C97952CDD20F}" presName="Parent4" presStyleLbl="revTx" presStyleIdx="3" presStyleCnt="5" custScaleX="153288" custLinFactNeighborX="14916" custLinFactNeighborY="162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0D613-4D10-4D28-BE50-20A70688B26D}" type="pres">
      <dgm:prSet presAssocID="{424B01BE-BED1-491F-B128-3DDD6226BFEF}" presName="Accent5" presStyleCnt="0"/>
      <dgm:spPr/>
    </dgm:pt>
    <dgm:pt modelId="{AF031DB0-9500-426E-A764-610239513264}" type="pres">
      <dgm:prSet presAssocID="{424B01BE-BED1-491F-B128-3DDD6226BFEF}" presName="Accent" presStyleLbl="node1" presStyleIdx="4" presStyleCnt="5"/>
      <dgm:spPr/>
    </dgm:pt>
    <dgm:pt modelId="{F4DFF6B8-C960-48D8-A17C-EE97FF4F89DA}" type="pres">
      <dgm:prSet presAssocID="{424B01BE-BED1-491F-B128-3DDD6226BFEF}" presName="Parent5" presStyleLbl="revTx" presStyleIdx="4" presStyleCnt="5" custScaleX="160884" custLinFactNeighborX="-1356" custLinFactNeighborY="-135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04315B-9C72-409C-B317-18939A44403B}" type="presOf" srcId="{E134EFA9-DB2A-4BF6-816B-942B618C53F5}" destId="{2CC4C219-F633-4796-9654-BECB535E4AB2}" srcOrd="0" destOrd="0" presId="urn:microsoft.com/office/officeart/2009/layout/CircleArrowProcess"/>
    <dgm:cxn modelId="{4E01519F-ADA0-496F-9383-027405B2A2E0}" srcId="{B74B5BFA-E998-41AF-BCC7-8B9D5EAD34FE}" destId="{54861431-C880-4229-96D9-E4C342E15754}" srcOrd="1" destOrd="0" parTransId="{9158E274-4916-4884-A852-F1D90DCA03F7}" sibTransId="{CE37B13A-1905-4E01-8CD7-4ED2947A435E}"/>
    <dgm:cxn modelId="{47730D09-6138-4B71-9825-1882E9B4E1FB}" type="presOf" srcId="{865EF862-DE0E-4589-9EB2-B9506F08FD48}" destId="{35436835-089A-4E91-8690-E7FCC67C9E5F}" srcOrd="0" destOrd="0" presId="urn:microsoft.com/office/officeart/2009/layout/CircleArrowProcess"/>
    <dgm:cxn modelId="{AC74F740-F6FA-4439-B89E-801F76FB3032}" srcId="{B74B5BFA-E998-41AF-BCC7-8B9D5EAD34FE}" destId="{865EF862-DE0E-4589-9EB2-B9506F08FD48}" srcOrd="0" destOrd="0" parTransId="{A2481AD4-3137-47BC-A489-D6C8A45B738A}" sibTransId="{DE1F5280-CD8D-4C33-A231-945354AB33D7}"/>
    <dgm:cxn modelId="{2F5A9EBC-9538-43C4-A3B2-2B8B73A45809}" type="presOf" srcId="{54861431-C880-4229-96D9-E4C342E15754}" destId="{677A71F7-059E-48A0-A995-4A266E2BB40A}" srcOrd="0" destOrd="0" presId="urn:microsoft.com/office/officeart/2009/layout/CircleArrowProcess"/>
    <dgm:cxn modelId="{B8AA4FD8-97F3-43E4-A396-16076FE1CA03}" srcId="{B74B5BFA-E998-41AF-BCC7-8B9D5EAD34FE}" destId="{64951105-1BA6-4E38-BB2E-C97952CDD20F}" srcOrd="3" destOrd="0" parTransId="{4A5F29D3-BFAD-4BBD-9004-205B62251575}" sibTransId="{415845E0-C15F-423A-B85C-931B95B45050}"/>
    <dgm:cxn modelId="{469CB983-BB2E-42E7-B6A6-68EDE28CEBF8}" type="presOf" srcId="{B74B5BFA-E998-41AF-BCC7-8B9D5EAD34FE}" destId="{747EF26E-AF26-43B0-B24F-55ACEAE0BE9F}" srcOrd="0" destOrd="0" presId="urn:microsoft.com/office/officeart/2009/layout/CircleArrowProcess"/>
    <dgm:cxn modelId="{347BB5C6-6634-4FD7-BAF2-23E9DAF07BD9}" srcId="{B74B5BFA-E998-41AF-BCC7-8B9D5EAD34FE}" destId="{E134EFA9-DB2A-4BF6-816B-942B618C53F5}" srcOrd="2" destOrd="0" parTransId="{836C9CFB-F595-45D2-B04E-FDB415E18545}" sibTransId="{C56C4137-EF20-4700-B3A1-D60B1734E4ED}"/>
    <dgm:cxn modelId="{60D8F50A-B904-48CC-A0D6-9586009EA1C6}" srcId="{B74B5BFA-E998-41AF-BCC7-8B9D5EAD34FE}" destId="{424B01BE-BED1-491F-B128-3DDD6226BFEF}" srcOrd="4" destOrd="0" parTransId="{EE2B6E02-22A7-4D9D-95DF-919043453C9D}" sibTransId="{F7C15012-4A7E-4753-A3FF-19D2DD8BA995}"/>
    <dgm:cxn modelId="{BE606F77-C3FA-47D0-8CE3-893ED8D416C4}" type="presOf" srcId="{64951105-1BA6-4E38-BB2E-C97952CDD20F}" destId="{E1E109DC-C827-4EF1-B84E-1BE4EE609C54}" srcOrd="0" destOrd="0" presId="urn:microsoft.com/office/officeart/2009/layout/CircleArrowProcess"/>
    <dgm:cxn modelId="{6317112F-970A-4D40-BC23-BE4E4B5DCF2E}" type="presOf" srcId="{424B01BE-BED1-491F-B128-3DDD6226BFEF}" destId="{F4DFF6B8-C960-48D8-A17C-EE97FF4F89DA}" srcOrd="0" destOrd="0" presId="urn:microsoft.com/office/officeart/2009/layout/CircleArrowProcess"/>
    <dgm:cxn modelId="{08C71288-4300-48F8-BB45-07DE4781B154}" type="presParOf" srcId="{747EF26E-AF26-43B0-B24F-55ACEAE0BE9F}" destId="{71AE961D-AAF2-448E-9E89-8D987AA45708}" srcOrd="0" destOrd="0" presId="urn:microsoft.com/office/officeart/2009/layout/CircleArrowProcess"/>
    <dgm:cxn modelId="{572381D7-B586-47A6-A4DE-1CD6822F25E5}" type="presParOf" srcId="{71AE961D-AAF2-448E-9E89-8D987AA45708}" destId="{FD7B2EC4-58B1-4CEE-9404-60689B34AD2D}" srcOrd="0" destOrd="0" presId="urn:microsoft.com/office/officeart/2009/layout/CircleArrowProcess"/>
    <dgm:cxn modelId="{9E11E1ED-7AAC-48A4-9BC4-AE98701D2C85}" type="presParOf" srcId="{747EF26E-AF26-43B0-B24F-55ACEAE0BE9F}" destId="{35436835-089A-4E91-8690-E7FCC67C9E5F}" srcOrd="1" destOrd="0" presId="urn:microsoft.com/office/officeart/2009/layout/CircleArrowProcess"/>
    <dgm:cxn modelId="{C4A5D1B7-FECB-493A-BDE1-742C3636C00E}" type="presParOf" srcId="{747EF26E-AF26-43B0-B24F-55ACEAE0BE9F}" destId="{0A2A937B-FDF3-4FF3-9EB0-0104DB19B86B}" srcOrd="2" destOrd="0" presId="urn:microsoft.com/office/officeart/2009/layout/CircleArrowProcess"/>
    <dgm:cxn modelId="{8927D0FB-2BC3-4ABA-94E1-44474E1F22C0}" type="presParOf" srcId="{0A2A937B-FDF3-4FF3-9EB0-0104DB19B86B}" destId="{07CE2375-1AD7-44D9-8126-256748EA19E4}" srcOrd="0" destOrd="0" presId="urn:microsoft.com/office/officeart/2009/layout/CircleArrowProcess"/>
    <dgm:cxn modelId="{F9651AFE-2357-47C1-BFED-289DF20AD69C}" type="presParOf" srcId="{747EF26E-AF26-43B0-B24F-55ACEAE0BE9F}" destId="{677A71F7-059E-48A0-A995-4A266E2BB40A}" srcOrd="3" destOrd="0" presId="urn:microsoft.com/office/officeart/2009/layout/CircleArrowProcess"/>
    <dgm:cxn modelId="{1A2268CF-18F2-49BF-AAA0-1A123EFD3455}" type="presParOf" srcId="{747EF26E-AF26-43B0-B24F-55ACEAE0BE9F}" destId="{E78C1744-5A2B-438F-8415-A10943B03CD2}" srcOrd="4" destOrd="0" presId="urn:microsoft.com/office/officeart/2009/layout/CircleArrowProcess"/>
    <dgm:cxn modelId="{CA82FF3B-C3A5-49C4-BCB3-EB35275076A3}" type="presParOf" srcId="{E78C1744-5A2B-438F-8415-A10943B03CD2}" destId="{102ED334-F4F1-4624-9DC7-9A6664D1AE18}" srcOrd="0" destOrd="0" presId="urn:microsoft.com/office/officeart/2009/layout/CircleArrowProcess"/>
    <dgm:cxn modelId="{0D5D34E4-69DD-42B4-B0F0-FD46B096C262}" type="presParOf" srcId="{747EF26E-AF26-43B0-B24F-55ACEAE0BE9F}" destId="{2CC4C219-F633-4796-9654-BECB535E4AB2}" srcOrd="5" destOrd="0" presId="urn:microsoft.com/office/officeart/2009/layout/CircleArrowProcess"/>
    <dgm:cxn modelId="{F18F2EB7-B02C-4860-96DA-60451CA75C56}" type="presParOf" srcId="{747EF26E-AF26-43B0-B24F-55ACEAE0BE9F}" destId="{6E603569-4E26-4BB4-B5BE-81F387A82704}" srcOrd="6" destOrd="0" presId="urn:microsoft.com/office/officeart/2009/layout/CircleArrowProcess"/>
    <dgm:cxn modelId="{FB7F4946-709B-4638-A7FD-6CD664A6B144}" type="presParOf" srcId="{6E603569-4E26-4BB4-B5BE-81F387A82704}" destId="{327DD9A9-52A3-40DA-B98E-7438AAE58A4B}" srcOrd="0" destOrd="0" presId="urn:microsoft.com/office/officeart/2009/layout/CircleArrowProcess"/>
    <dgm:cxn modelId="{BC4D9946-4E29-4EBE-A9F1-A554F129A6F0}" type="presParOf" srcId="{747EF26E-AF26-43B0-B24F-55ACEAE0BE9F}" destId="{E1E109DC-C827-4EF1-B84E-1BE4EE609C54}" srcOrd="7" destOrd="0" presId="urn:microsoft.com/office/officeart/2009/layout/CircleArrowProcess"/>
    <dgm:cxn modelId="{5826E508-BD3C-4412-A66B-825CF92B65ED}" type="presParOf" srcId="{747EF26E-AF26-43B0-B24F-55ACEAE0BE9F}" destId="{0C60D613-4D10-4D28-BE50-20A70688B26D}" srcOrd="8" destOrd="0" presId="urn:microsoft.com/office/officeart/2009/layout/CircleArrowProcess"/>
    <dgm:cxn modelId="{3E2482F5-B62C-4EFD-A542-DEA7A12639E1}" type="presParOf" srcId="{0C60D613-4D10-4D28-BE50-20A70688B26D}" destId="{AF031DB0-9500-426E-A764-610239513264}" srcOrd="0" destOrd="0" presId="urn:microsoft.com/office/officeart/2009/layout/CircleArrowProcess"/>
    <dgm:cxn modelId="{B08D1971-AA15-4E42-9BA7-2724E7242EA9}" type="presParOf" srcId="{747EF26E-AF26-43B0-B24F-55ACEAE0BE9F}" destId="{F4DFF6B8-C960-48D8-A17C-EE97FF4F89DA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8091F-0717-4547-9061-C071A17A34E0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1D5B8E6-8465-43BB-B96A-10542AA0AF22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数据开放</a:t>
          </a:r>
          <a:endParaRPr lang="zh-CN" altLang="en-US" dirty="0">
            <a:solidFill>
              <a:schemeClr val="tx1"/>
            </a:solidFill>
          </a:endParaRPr>
        </a:p>
      </dgm:t>
    </dgm:pt>
    <dgm:pt modelId="{F672E8A8-8DFA-4F1A-B371-EB682B09F0FF}" type="parTrans" cxnId="{B8B2F1FC-E88A-4A98-8600-09FA17588A6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F11CD53-82FF-40FF-B747-48B9C4DBA699}" type="sibTrans" cxnId="{B8B2F1FC-E88A-4A98-8600-09FA17588A6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6669581-C8E5-45A3-8B8D-85AC8AE3131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法律法规</a:t>
          </a:r>
          <a:endParaRPr lang="zh-CN" altLang="en-US" dirty="0">
            <a:solidFill>
              <a:schemeClr val="tx1"/>
            </a:solidFill>
          </a:endParaRPr>
        </a:p>
      </dgm:t>
    </dgm:pt>
    <dgm:pt modelId="{497F4686-6E62-45AB-8B99-4D65E80F14E6}" type="parTrans" cxnId="{E7EC6949-9816-479B-9D9C-30DF9C131FA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00749CB-CDE4-4FB9-AB00-317E94EB2C5C}" type="sibTrans" cxnId="{E7EC6949-9816-479B-9D9C-30DF9C131FA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98CCFED-B9CD-4E25-B9AF-635327C80E3F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市场合作</a:t>
          </a:r>
          <a:endParaRPr lang="zh-CN" altLang="en-US" dirty="0">
            <a:solidFill>
              <a:schemeClr val="tx1"/>
            </a:solidFill>
          </a:endParaRPr>
        </a:p>
      </dgm:t>
    </dgm:pt>
    <dgm:pt modelId="{EAA8025E-5EA8-4288-8F27-26E38531D9A0}" type="parTrans" cxnId="{73FFF7B4-AC66-43FB-85BC-5F13A64B69E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D7657D7-BEE1-4C4F-A4FA-776148D5C883}" type="sibTrans" cxnId="{73FFF7B4-AC66-43FB-85BC-5F13A64B69E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911D4A-DDC3-475A-940D-92B6C7D80905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技术标准</a:t>
          </a:r>
          <a:endParaRPr lang="zh-CN" altLang="en-US" dirty="0">
            <a:solidFill>
              <a:schemeClr val="tx1"/>
            </a:solidFill>
          </a:endParaRPr>
        </a:p>
      </dgm:t>
    </dgm:pt>
    <dgm:pt modelId="{ABE2D93F-7A48-4233-A594-ED81FF0326FE}" type="parTrans" cxnId="{06DFA7F8-A71A-4CB3-A8C3-61D96DEF3BC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94F8B3-37BA-4AE8-8B5C-AA659FF933F8}" type="sibTrans" cxnId="{06DFA7F8-A71A-4CB3-A8C3-61D96DEF3BC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A117C41-73E3-46CA-AA7C-A9F762831FCA}">
      <dgm:prSet phldrT="[文本]"/>
      <dgm:spPr/>
      <dgm:t>
        <a:bodyPr/>
        <a:lstStyle/>
        <a:p>
          <a:r>
            <a:rPr lang="zh-CN" altLang="en-US" smtClean="0">
              <a:solidFill>
                <a:schemeClr val="tx1"/>
              </a:solidFill>
            </a:rPr>
            <a:t>信息能力</a:t>
          </a:r>
          <a:endParaRPr lang="zh-CN" altLang="en-US" dirty="0">
            <a:solidFill>
              <a:schemeClr val="tx1"/>
            </a:solidFill>
          </a:endParaRPr>
        </a:p>
      </dgm:t>
    </dgm:pt>
    <dgm:pt modelId="{396454A5-1BE7-4A80-AF66-0B66BFC02D02}" type="parTrans" cxnId="{3AC20D7F-7F8A-4A95-B0C6-7FB2C835190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644805D-CD40-4E1C-91C0-BFC20CB42307}" type="sibTrans" cxnId="{3AC20D7F-7F8A-4A95-B0C6-7FB2C835190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2C4664C-3E9D-4C77-875F-15B84E3F6E5E}" type="pres">
      <dgm:prSet presAssocID="{41A8091F-0717-4547-9061-C071A17A34E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65F27C-769E-4068-AAA6-C977F215DDC9}" type="pres">
      <dgm:prSet presAssocID="{E1D5B8E6-8465-43BB-B96A-10542AA0AF2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61B59-DA16-42F9-9CC3-5D68E52EFE0D}" type="pres">
      <dgm:prSet presAssocID="{497F4686-6E62-45AB-8B99-4D65E80F14E6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BE998C4-ED43-423E-AD8D-9206DAFFD812}" type="pres">
      <dgm:prSet presAssocID="{497F4686-6E62-45AB-8B99-4D65E80F14E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E2677B9-896B-456C-837D-789162638F86}" type="pres">
      <dgm:prSet presAssocID="{26669581-C8E5-45A3-8B8D-85AC8AE3131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31801-48FB-4E6F-9F77-3EF4BADF49AD}" type="pres">
      <dgm:prSet presAssocID="{EAA8025E-5EA8-4288-8F27-26E38531D9A0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C864CF0-7F5B-4EA2-B3E7-F6DFC6FD1AE1}" type="pres">
      <dgm:prSet presAssocID="{EAA8025E-5EA8-4288-8F27-26E38531D9A0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8B8E23AB-3E7E-4DBB-934C-EF46E04F3C29}" type="pres">
      <dgm:prSet presAssocID="{D98CCFED-B9CD-4E25-B9AF-635327C80E3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10E2B-6703-455F-9926-A14FBCA00985}" type="pres">
      <dgm:prSet presAssocID="{ABE2D93F-7A48-4233-A594-ED81FF0326FE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7E1CE7E-40E2-41ED-ADB4-E1DD33E91AF3}" type="pres">
      <dgm:prSet presAssocID="{ABE2D93F-7A48-4233-A594-ED81FF0326F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216A2F0-50DA-4940-9B90-383750FEF8E0}" type="pres">
      <dgm:prSet presAssocID="{81911D4A-DDC3-475A-940D-92B6C7D809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CF33D-E64F-4E07-A178-A356B158A1AF}" type="pres">
      <dgm:prSet presAssocID="{396454A5-1BE7-4A80-AF66-0B66BFC02D02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5CDC069-DB3E-4683-81F9-DDB2F590804C}" type="pres">
      <dgm:prSet presAssocID="{396454A5-1BE7-4A80-AF66-0B66BFC02D0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24026635-6307-4C01-8B63-7D23856FC844}" type="pres">
      <dgm:prSet presAssocID="{9A117C41-73E3-46CA-AA7C-A9F762831FC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FFF7B4-AC66-43FB-85BC-5F13A64B69EA}" srcId="{E1D5B8E6-8465-43BB-B96A-10542AA0AF22}" destId="{D98CCFED-B9CD-4E25-B9AF-635327C80E3F}" srcOrd="1" destOrd="0" parTransId="{EAA8025E-5EA8-4288-8F27-26E38531D9A0}" sibTransId="{0D7657D7-BEE1-4C4F-A4FA-776148D5C883}"/>
    <dgm:cxn modelId="{A110798A-5E4B-40B3-882D-6437AE0F3C6A}" type="presOf" srcId="{81911D4A-DDC3-475A-940D-92B6C7D80905}" destId="{7216A2F0-50DA-4940-9B90-383750FEF8E0}" srcOrd="0" destOrd="0" presId="urn:microsoft.com/office/officeart/2005/8/layout/radial5"/>
    <dgm:cxn modelId="{C67704DC-2FB0-4E60-9F32-8BD80A9E76F6}" type="presOf" srcId="{D98CCFED-B9CD-4E25-B9AF-635327C80E3F}" destId="{8B8E23AB-3E7E-4DBB-934C-EF46E04F3C29}" srcOrd="0" destOrd="0" presId="urn:microsoft.com/office/officeart/2005/8/layout/radial5"/>
    <dgm:cxn modelId="{5C77B198-EDE2-4096-805E-D94015F53212}" type="presOf" srcId="{ABE2D93F-7A48-4233-A594-ED81FF0326FE}" destId="{62410E2B-6703-455F-9926-A14FBCA00985}" srcOrd="0" destOrd="0" presId="urn:microsoft.com/office/officeart/2005/8/layout/radial5"/>
    <dgm:cxn modelId="{0AB0FBC1-2B8A-4CEE-9372-0709A3D8D711}" type="presOf" srcId="{497F4686-6E62-45AB-8B99-4D65E80F14E6}" destId="{DBE998C4-ED43-423E-AD8D-9206DAFFD812}" srcOrd="1" destOrd="0" presId="urn:microsoft.com/office/officeart/2005/8/layout/radial5"/>
    <dgm:cxn modelId="{969614E0-0A9E-4340-A607-671FD5FB10BF}" type="presOf" srcId="{26669581-C8E5-45A3-8B8D-85AC8AE31319}" destId="{1E2677B9-896B-456C-837D-789162638F86}" srcOrd="0" destOrd="0" presId="urn:microsoft.com/office/officeart/2005/8/layout/radial5"/>
    <dgm:cxn modelId="{8DE13155-DB08-49BE-8125-A6D2C9306DE6}" type="presOf" srcId="{9A117C41-73E3-46CA-AA7C-A9F762831FCA}" destId="{24026635-6307-4C01-8B63-7D23856FC844}" srcOrd="0" destOrd="0" presId="urn:microsoft.com/office/officeart/2005/8/layout/radial5"/>
    <dgm:cxn modelId="{90E72AF4-681A-4272-94A0-0B9061AB8C23}" type="presOf" srcId="{EAA8025E-5EA8-4288-8F27-26E38531D9A0}" destId="{52531801-48FB-4E6F-9F77-3EF4BADF49AD}" srcOrd="0" destOrd="0" presId="urn:microsoft.com/office/officeart/2005/8/layout/radial5"/>
    <dgm:cxn modelId="{849EEE11-2696-4B4A-BC61-32E168AECE08}" type="presOf" srcId="{497F4686-6E62-45AB-8B99-4D65E80F14E6}" destId="{51C61B59-DA16-42F9-9CC3-5D68E52EFE0D}" srcOrd="0" destOrd="0" presId="urn:microsoft.com/office/officeart/2005/8/layout/radial5"/>
    <dgm:cxn modelId="{460091E7-6C1E-4C5A-8C9E-59F2D81BED1D}" type="presOf" srcId="{EAA8025E-5EA8-4288-8F27-26E38531D9A0}" destId="{9C864CF0-7F5B-4EA2-B3E7-F6DFC6FD1AE1}" srcOrd="1" destOrd="0" presId="urn:microsoft.com/office/officeart/2005/8/layout/radial5"/>
    <dgm:cxn modelId="{3AC20D7F-7F8A-4A95-B0C6-7FB2C8351902}" srcId="{E1D5B8E6-8465-43BB-B96A-10542AA0AF22}" destId="{9A117C41-73E3-46CA-AA7C-A9F762831FCA}" srcOrd="3" destOrd="0" parTransId="{396454A5-1BE7-4A80-AF66-0B66BFC02D02}" sibTransId="{2644805D-CD40-4E1C-91C0-BFC20CB42307}"/>
    <dgm:cxn modelId="{06DFA7F8-A71A-4CB3-A8C3-61D96DEF3BCC}" srcId="{E1D5B8E6-8465-43BB-B96A-10542AA0AF22}" destId="{81911D4A-DDC3-475A-940D-92B6C7D80905}" srcOrd="2" destOrd="0" parTransId="{ABE2D93F-7A48-4233-A594-ED81FF0326FE}" sibTransId="{6F94F8B3-37BA-4AE8-8B5C-AA659FF933F8}"/>
    <dgm:cxn modelId="{CC6BD3EC-7DA3-4D4F-A5DB-EE853F6BCED2}" type="presOf" srcId="{41A8091F-0717-4547-9061-C071A17A34E0}" destId="{E2C4664C-3E9D-4C77-875F-15B84E3F6E5E}" srcOrd="0" destOrd="0" presId="urn:microsoft.com/office/officeart/2005/8/layout/radial5"/>
    <dgm:cxn modelId="{59F3E4B6-1AF9-4894-B6B0-32AAC45A9B1D}" type="presOf" srcId="{E1D5B8E6-8465-43BB-B96A-10542AA0AF22}" destId="{C765F27C-769E-4068-AAA6-C977F215DDC9}" srcOrd="0" destOrd="0" presId="urn:microsoft.com/office/officeart/2005/8/layout/radial5"/>
    <dgm:cxn modelId="{E01FCBD4-FB7B-4D21-A375-C49711983E13}" type="presOf" srcId="{396454A5-1BE7-4A80-AF66-0B66BFC02D02}" destId="{75CDC069-DB3E-4683-81F9-DDB2F590804C}" srcOrd="1" destOrd="0" presId="urn:microsoft.com/office/officeart/2005/8/layout/radial5"/>
    <dgm:cxn modelId="{759E4BB9-A0FE-48C4-A5C5-A5F030FCA5A9}" type="presOf" srcId="{ABE2D93F-7A48-4233-A594-ED81FF0326FE}" destId="{67E1CE7E-40E2-41ED-ADB4-E1DD33E91AF3}" srcOrd="1" destOrd="0" presId="urn:microsoft.com/office/officeart/2005/8/layout/radial5"/>
    <dgm:cxn modelId="{E7EC6949-9816-479B-9D9C-30DF9C131FA2}" srcId="{E1D5B8E6-8465-43BB-B96A-10542AA0AF22}" destId="{26669581-C8E5-45A3-8B8D-85AC8AE31319}" srcOrd="0" destOrd="0" parTransId="{497F4686-6E62-45AB-8B99-4D65E80F14E6}" sibTransId="{B00749CB-CDE4-4FB9-AB00-317E94EB2C5C}"/>
    <dgm:cxn modelId="{35FAEC14-D2FA-4FE8-BBA6-496293C70F4A}" type="presOf" srcId="{396454A5-1BE7-4A80-AF66-0B66BFC02D02}" destId="{FF8CF33D-E64F-4E07-A178-A356B158A1AF}" srcOrd="0" destOrd="0" presId="urn:microsoft.com/office/officeart/2005/8/layout/radial5"/>
    <dgm:cxn modelId="{B8B2F1FC-E88A-4A98-8600-09FA17588A6D}" srcId="{41A8091F-0717-4547-9061-C071A17A34E0}" destId="{E1D5B8E6-8465-43BB-B96A-10542AA0AF22}" srcOrd="0" destOrd="0" parTransId="{F672E8A8-8DFA-4F1A-B371-EB682B09F0FF}" sibTransId="{2F11CD53-82FF-40FF-B747-48B9C4DBA699}"/>
    <dgm:cxn modelId="{99CE0869-BF39-4F3D-B2B3-B233889257FC}" type="presParOf" srcId="{E2C4664C-3E9D-4C77-875F-15B84E3F6E5E}" destId="{C765F27C-769E-4068-AAA6-C977F215DDC9}" srcOrd="0" destOrd="0" presId="urn:microsoft.com/office/officeart/2005/8/layout/radial5"/>
    <dgm:cxn modelId="{3028E60E-0681-40BD-9D7D-6354B160E70A}" type="presParOf" srcId="{E2C4664C-3E9D-4C77-875F-15B84E3F6E5E}" destId="{51C61B59-DA16-42F9-9CC3-5D68E52EFE0D}" srcOrd="1" destOrd="0" presId="urn:microsoft.com/office/officeart/2005/8/layout/radial5"/>
    <dgm:cxn modelId="{1DF8DE38-2692-4B86-B801-D629B3837813}" type="presParOf" srcId="{51C61B59-DA16-42F9-9CC3-5D68E52EFE0D}" destId="{DBE998C4-ED43-423E-AD8D-9206DAFFD812}" srcOrd="0" destOrd="0" presId="urn:microsoft.com/office/officeart/2005/8/layout/radial5"/>
    <dgm:cxn modelId="{0919D341-3003-4864-B0E8-0CBA9BAC38A1}" type="presParOf" srcId="{E2C4664C-3E9D-4C77-875F-15B84E3F6E5E}" destId="{1E2677B9-896B-456C-837D-789162638F86}" srcOrd="2" destOrd="0" presId="urn:microsoft.com/office/officeart/2005/8/layout/radial5"/>
    <dgm:cxn modelId="{58E4D5D8-532D-4433-B877-216143C55C8C}" type="presParOf" srcId="{E2C4664C-3E9D-4C77-875F-15B84E3F6E5E}" destId="{52531801-48FB-4E6F-9F77-3EF4BADF49AD}" srcOrd="3" destOrd="0" presId="urn:microsoft.com/office/officeart/2005/8/layout/radial5"/>
    <dgm:cxn modelId="{6CD84815-7856-4C97-8EFB-03025F1992BD}" type="presParOf" srcId="{52531801-48FB-4E6F-9F77-3EF4BADF49AD}" destId="{9C864CF0-7F5B-4EA2-B3E7-F6DFC6FD1AE1}" srcOrd="0" destOrd="0" presId="urn:microsoft.com/office/officeart/2005/8/layout/radial5"/>
    <dgm:cxn modelId="{0D935704-020D-49F4-B773-D5B57D38A9B7}" type="presParOf" srcId="{E2C4664C-3E9D-4C77-875F-15B84E3F6E5E}" destId="{8B8E23AB-3E7E-4DBB-934C-EF46E04F3C29}" srcOrd="4" destOrd="0" presId="urn:microsoft.com/office/officeart/2005/8/layout/radial5"/>
    <dgm:cxn modelId="{8A360AAB-892E-449F-BAF1-0DEDE5D90370}" type="presParOf" srcId="{E2C4664C-3E9D-4C77-875F-15B84E3F6E5E}" destId="{62410E2B-6703-455F-9926-A14FBCA00985}" srcOrd="5" destOrd="0" presId="urn:microsoft.com/office/officeart/2005/8/layout/radial5"/>
    <dgm:cxn modelId="{FAA9D99D-92A6-4865-B6B8-C7E48082D241}" type="presParOf" srcId="{62410E2B-6703-455F-9926-A14FBCA00985}" destId="{67E1CE7E-40E2-41ED-ADB4-E1DD33E91AF3}" srcOrd="0" destOrd="0" presId="urn:microsoft.com/office/officeart/2005/8/layout/radial5"/>
    <dgm:cxn modelId="{0A1B3D71-5E73-49F4-A702-C825AC037C71}" type="presParOf" srcId="{E2C4664C-3E9D-4C77-875F-15B84E3F6E5E}" destId="{7216A2F0-50DA-4940-9B90-383750FEF8E0}" srcOrd="6" destOrd="0" presId="urn:microsoft.com/office/officeart/2005/8/layout/radial5"/>
    <dgm:cxn modelId="{FDED290F-13FA-40E1-99F7-8F762CBF60FC}" type="presParOf" srcId="{E2C4664C-3E9D-4C77-875F-15B84E3F6E5E}" destId="{FF8CF33D-E64F-4E07-A178-A356B158A1AF}" srcOrd="7" destOrd="0" presId="urn:microsoft.com/office/officeart/2005/8/layout/radial5"/>
    <dgm:cxn modelId="{0550584A-CCEC-406E-8AE2-5AD778693475}" type="presParOf" srcId="{FF8CF33D-E64F-4E07-A178-A356B158A1AF}" destId="{75CDC069-DB3E-4683-81F9-DDB2F590804C}" srcOrd="0" destOrd="0" presId="urn:microsoft.com/office/officeart/2005/8/layout/radial5"/>
    <dgm:cxn modelId="{8D11A5A4-030D-4843-9FB1-96B7A142D714}" type="presParOf" srcId="{E2C4664C-3E9D-4C77-875F-15B84E3F6E5E}" destId="{24026635-6307-4C01-8B63-7D23856FC84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2CE42B-E2B2-4573-B027-89555E0C9B5F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CAE0632-E5E3-4AFF-920F-7F5E1722B051}">
      <dgm:prSet phldrT="[文本]"/>
      <dgm:spPr/>
      <dgm:t>
        <a:bodyPr lIns="0" rIns="0"/>
        <a:lstStyle/>
        <a:p>
          <a:endParaRPr lang="zh-CN" altLang="en-US" dirty="0"/>
        </a:p>
      </dgm:t>
    </dgm:pt>
    <dgm:pt modelId="{D734D369-9D34-431A-8ADB-12A50DC98846}" type="parTrans" cxnId="{7E1532AF-BCAD-4238-9739-85B4A88E5DFA}">
      <dgm:prSet/>
      <dgm:spPr/>
      <dgm:t>
        <a:bodyPr/>
        <a:lstStyle/>
        <a:p>
          <a:endParaRPr lang="zh-CN" altLang="en-US"/>
        </a:p>
      </dgm:t>
    </dgm:pt>
    <dgm:pt modelId="{DAC794ED-F20F-4D33-A971-C3329C3C4803}" type="sibTrans" cxnId="{7E1532AF-BCAD-4238-9739-85B4A88E5DFA}">
      <dgm:prSet/>
      <dgm:spPr/>
      <dgm:t>
        <a:bodyPr/>
        <a:lstStyle/>
        <a:p>
          <a:endParaRPr lang="zh-CN" altLang="en-US"/>
        </a:p>
      </dgm:t>
    </dgm:pt>
    <dgm:pt modelId="{18BA9C53-D79B-4043-9C71-F3969D9CA21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抓两头促中间</a:t>
          </a:r>
          <a:endParaRPr lang="zh-CN" altLang="en-US" dirty="0">
            <a:solidFill>
              <a:schemeClr val="tx1"/>
            </a:solidFill>
          </a:endParaRPr>
        </a:p>
      </dgm:t>
    </dgm:pt>
    <dgm:pt modelId="{EAE931A0-8E70-467A-9EDF-2F100CB1B7E4}" type="parTrans" cxnId="{3236C046-D346-49A7-9938-22DFB774F390}">
      <dgm:prSet/>
      <dgm:spPr/>
      <dgm:t>
        <a:bodyPr/>
        <a:lstStyle/>
        <a:p>
          <a:endParaRPr lang="zh-CN" altLang="en-US"/>
        </a:p>
      </dgm:t>
    </dgm:pt>
    <dgm:pt modelId="{E9235C1E-8BC2-49FE-83D3-1161236DB2CE}" type="sibTrans" cxnId="{3236C046-D346-49A7-9938-22DFB774F39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89F7A2B-3168-4CFC-A580-93238CA6055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抓软件促硬件</a:t>
          </a:r>
          <a:endParaRPr lang="zh-CN" altLang="en-US" dirty="0">
            <a:solidFill>
              <a:schemeClr val="tx1"/>
            </a:solidFill>
          </a:endParaRPr>
        </a:p>
      </dgm:t>
    </dgm:pt>
    <dgm:pt modelId="{AA03318C-2E68-4C36-A40C-D6B14677A81E}" type="parTrans" cxnId="{DA30A445-EF1A-482A-A15E-A39D50E28C11}">
      <dgm:prSet/>
      <dgm:spPr/>
      <dgm:t>
        <a:bodyPr/>
        <a:lstStyle/>
        <a:p>
          <a:endParaRPr lang="zh-CN" altLang="en-US"/>
        </a:p>
      </dgm:t>
    </dgm:pt>
    <dgm:pt modelId="{2CFC2B60-9965-4D0D-8D57-6A09C0002F23}" type="sibTrans" cxnId="{DA30A445-EF1A-482A-A15E-A39D50E28C11}">
      <dgm:prSet/>
      <dgm:spPr/>
      <dgm:t>
        <a:bodyPr/>
        <a:lstStyle/>
        <a:p>
          <a:endParaRPr lang="zh-CN" altLang="en-US"/>
        </a:p>
      </dgm:t>
    </dgm:pt>
    <dgm:pt modelId="{A9E03188-AE34-4139-A926-2A685447B0E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抓产业促发展</a:t>
          </a:r>
          <a:endParaRPr lang="zh-CN" altLang="en-US" dirty="0">
            <a:solidFill>
              <a:schemeClr val="tx1"/>
            </a:solidFill>
          </a:endParaRPr>
        </a:p>
      </dgm:t>
    </dgm:pt>
    <dgm:pt modelId="{16B4896A-9515-42EB-945F-94D804F35391}" type="parTrans" cxnId="{3DAD9225-503A-4392-8E71-20B1A361761B}">
      <dgm:prSet/>
      <dgm:spPr/>
      <dgm:t>
        <a:bodyPr/>
        <a:lstStyle/>
        <a:p>
          <a:endParaRPr lang="zh-CN" altLang="en-US"/>
        </a:p>
      </dgm:t>
    </dgm:pt>
    <dgm:pt modelId="{FDB2BC16-65CE-4EE8-B4B7-B977110A37F0}" type="sibTrans" cxnId="{3DAD9225-503A-4392-8E71-20B1A361761B}">
      <dgm:prSet/>
      <dgm:spPr/>
      <dgm:t>
        <a:bodyPr/>
        <a:lstStyle/>
        <a:p>
          <a:endParaRPr lang="zh-CN" altLang="en-US"/>
        </a:p>
      </dgm:t>
    </dgm:pt>
    <dgm:pt modelId="{4ABBFAB8-F654-45B6-AEF0-C3ED56319E9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抓平台促开放</a:t>
          </a:r>
          <a:endParaRPr lang="zh-CN" altLang="en-US" dirty="0">
            <a:solidFill>
              <a:schemeClr val="tx1"/>
            </a:solidFill>
          </a:endParaRPr>
        </a:p>
      </dgm:t>
    </dgm:pt>
    <dgm:pt modelId="{FA974084-FB72-4BEE-8E41-A0CB8C753A83}" type="parTrans" cxnId="{505AE4A5-09EF-41C4-825A-3E2ABFF8653D}">
      <dgm:prSet/>
      <dgm:spPr/>
      <dgm:t>
        <a:bodyPr/>
        <a:lstStyle/>
        <a:p>
          <a:endParaRPr lang="zh-CN" altLang="en-US"/>
        </a:p>
      </dgm:t>
    </dgm:pt>
    <dgm:pt modelId="{EC56B114-0C68-445A-9E72-CC4924D98776}" type="sibTrans" cxnId="{505AE4A5-09EF-41C4-825A-3E2ABFF8653D}">
      <dgm:prSet/>
      <dgm:spPr/>
      <dgm:t>
        <a:bodyPr/>
        <a:lstStyle/>
        <a:p>
          <a:endParaRPr lang="zh-CN" altLang="en-US"/>
        </a:p>
      </dgm:t>
    </dgm:pt>
    <dgm:pt modelId="{64ABF5C8-3366-4DFA-83C7-869C50A9445A}" type="pres">
      <dgm:prSet presAssocID="{472CE42B-E2B2-4573-B027-89555E0C9B5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061CD6-4D31-488A-9A52-FF17C4100C2D}" type="pres">
      <dgm:prSet presAssocID="{5CAE0632-E5E3-4AFF-920F-7F5E1722B05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6CEA593-F8FD-4C81-9351-EA54FE1BEA67}" type="pres">
      <dgm:prSet presAssocID="{18BA9C53-D79B-4043-9C71-F3969D9CA2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103F32-1087-47C7-B21C-C8F0ABBFF3E0}" type="pres">
      <dgm:prSet presAssocID="{18BA9C53-D79B-4043-9C71-F3969D9CA21F}" presName="dummy" presStyleCnt="0"/>
      <dgm:spPr/>
    </dgm:pt>
    <dgm:pt modelId="{D082416F-B749-49CE-9CE1-D95012026E0D}" type="pres">
      <dgm:prSet presAssocID="{E9235C1E-8BC2-49FE-83D3-1161236DB2C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A500312-12FB-4D85-9A39-EF5461C7A17C}" type="pres">
      <dgm:prSet presAssocID="{789F7A2B-3168-4CFC-A580-93238CA6055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BD5D7-1CA9-429C-8003-FDB5D1D5121D}" type="pres">
      <dgm:prSet presAssocID="{789F7A2B-3168-4CFC-A580-93238CA6055F}" presName="dummy" presStyleCnt="0"/>
      <dgm:spPr/>
    </dgm:pt>
    <dgm:pt modelId="{3F69EB62-D77F-4FBB-8223-A2E13C57C4B8}" type="pres">
      <dgm:prSet presAssocID="{2CFC2B60-9965-4D0D-8D57-6A09C0002F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87B49F2-899D-40BD-92AF-744B4D178ABC}" type="pres">
      <dgm:prSet presAssocID="{A9E03188-AE34-4139-A926-2A685447B0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D2FCA-A5EB-4C24-8168-0D69BC288FF2}" type="pres">
      <dgm:prSet presAssocID="{A9E03188-AE34-4139-A926-2A685447B0E4}" presName="dummy" presStyleCnt="0"/>
      <dgm:spPr/>
    </dgm:pt>
    <dgm:pt modelId="{0E2BD9FB-31D4-4034-AAAC-EC83F5FF753E}" type="pres">
      <dgm:prSet presAssocID="{FDB2BC16-65CE-4EE8-B4B7-B977110A37F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8BE7C44-E54A-424B-BD74-585C0277DC4D}" type="pres">
      <dgm:prSet presAssocID="{4ABBFAB8-F654-45B6-AEF0-C3ED56319E9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055F9-79BD-4999-AE71-04B285459820}" type="pres">
      <dgm:prSet presAssocID="{4ABBFAB8-F654-45B6-AEF0-C3ED56319E9F}" presName="dummy" presStyleCnt="0"/>
      <dgm:spPr/>
    </dgm:pt>
    <dgm:pt modelId="{F6333FF8-E005-4BA7-8EB0-2AF250064772}" type="pres">
      <dgm:prSet presAssocID="{EC56B114-0C68-445A-9E72-CC4924D98776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76D306C-2C88-4B87-9CA6-51DC697FB85C}" type="presOf" srcId="{EC56B114-0C68-445A-9E72-CC4924D98776}" destId="{F6333FF8-E005-4BA7-8EB0-2AF250064772}" srcOrd="0" destOrd="0" presId="urn:microsoft.com/office/officeart/2005/8/layout/radial6"/>
    <dgm:cxn modelId="{7E1532AF-BCAD-4238-9739-85B4A88E5DFA}" srcId="{472CE42B-E2B2-4573-B027-89555E0C9B5F}" destId="{5CAE0632-E5E3-4AFF-920F-7F5E1722B051}" srcOrd="0" destOrd="0" parTransId="{D734D369-9D34-431A-8ADB-12A50DC98846}" sibTransId="{DAC794ED-F20F-4D33-A971-C3329C3C4803}"/>
    <dgm:cxn modelId="{12363487-49E1-4646-BD62-E98F80598EF1}" type="presOf" srcId="{A9E03188-AE34-4139-A926-2A685447B0E4}" destId="{487B49F2-899D-40BD-92AF-744B4D178ABC}" srcOrd="0" destOrd="0" presId="urn:microsoft.com/office/officeart/2005/8/layout/radial6"/>
    <dgm:cxn modelId="{3236C046-D346-49A7-9938-22DFB774F390}" srcId="{5CAE0632-E5E3-4AFF-920F-7F5E1722B051}" destId="{18BA9C53-D79B-4043-9C71-F3969D9CA21F}" srcOrd="0" destOrd="0" parTransId="{EAE931A0-8E70-467A-9EDF-2F100CB1B7E4}" sibTransId="{E9235C1E-8BC2-49FE-83D3-1161236DB2CE}"/>
    <dgm:cxn modelId="{80E02259-FDC9-4383-9280-695B182DB6B2}" type="presOf" srcId="{5CAE0632-E5E3-4AFF-920F-7F5E1722B051}" destId="{B8061CD6-4D31-488A-9A52-FF17C4100C2D}" srcOrd="0" destOrd="0" presId="urn:microsoft.com/office/officeart/2005/8/layout/radial6"/>
    <dgm:cxn modelId="{9441E620-A5A4-46F5-A283-0ED61D376A88}" type="presOf" srcId="{FDB2BC16-65CE-4EE8-B4B7-B977110A37F0}" destId="{0E2BD9FB-31D4-4034-AAAC-EC83F5FF753E}" srcOrd="0" destOrd="0" presId="urn:microsoft.com/office/officeart/2005/8/layout/radial6"/>
    <dgm:cxn modelId="{43AA043E-8E23-40F7-B517-7085F2A7BD07}" type="presOf" srcId="{18BA9C53-D79B-4043-9C71-F3969D9CA21F}" destId="{76CEA593-F8FD-4C81-9351-EA54FE1BEA67}" srcOrd="0" destOrd="0" presId="urn:microsoft.com/office/officeart/2005/8/layout/radial6"/>
    <dgm:cxn modelId="{0A7A37F6-A756-4F2A-A34E-1DFA6149C3E9}" type="presOf" srcId="{2CFC2B60-9965-4D0D-8D57-6A09C0002F23}" destId="{3F69EB62-D77F-4FBB-8223-A2E13C57C4B8}" srcOrd="0" destOrd="0" presId="urn:microsoft.com/office/officeart/2005/8/layout/radial6"/>
    <dgm:cxn modelId="{505AE4A5-09EF-41C4-825A-3E2ABFF8653D}" srcId="{5CAE0632-E5E3-4AFF-920F-7F5E1722B051}" destId="{4ABBFAB8-F654-45B6-AEF0-C3ED56319E9F}" srcOrd="3" destOrd="0" parTransId="{FA974084-FB72-4BEE-8E41-A0CB8C753A83}" sibTransId="{EC56B114-0C68-445A-9E72-CC4924D98776}"/>
    <dgm:cxn modelId="{3DAD9225-503A-4392-8E71-20B1A361761B}" srcId="{5CAE0632-E5E3-4AFF-920F-7F5E1722B051}" destId="{A9E03188-AE34-4139-A926-2A685447B0E4}" srcOrd="2" destOrd="0" parTransId="{16B4896A-9515-42EB-945F-94D804F35391}" sibTransId="{FDB2BC16-65CE-4EE8-B4B7-B977110A37F0}"/>
    <dgm:cxn modelId="{6CADC95E-00A3-48C0-95D3-CD091F08CA4A}" type="presOf" srcId="{472CE42B-E2B2-4573-B027-89555E0C9B5F}" destId="{64ABF5C8-3366-4DFA-83C7-869C50A9445A}" srcOrd="0" destOrd="0" presId="urn:microsoft.com/office/officeart/2005/8/layout/radial6"/>
    <dgm:cxn modelId="{64FB2E8C-B256-4637-B0B6-DF975407E3FB}" type="presOf" srcId="{E9235C1E-8BC2-49FE-83D3-1161236DB2CE}" destId="{D082416F-B749-49CE-9CE1-D95012026E0D}" srcOrd="0" destOrd="0" presId="urn:microsoft.com/office/officeart/2005/8/layout/radial6"/>
    <dgm:cxn modelId="{DA30A445-EF1A-482A-A15E-A39D50E28C11}" srcId="{5CAE0632-E5E3-4AFF-920F-7F5E1722B051}" destId="{789F7A2B-3168-4CFC-A580-93238CA6055F}" srcOrd="1" destOrd="0" parTransId="{AA03318C-2E68-4C36-A40C-D6B14677A81E}" sibTransId="{2CFC2B60-9965-4D0D-8D57-6A09C0002F23}"/>
    <dgm:cxn modelId="{08DAE826-82FB-486D-BB92-1D8047EE4C4A}" type="presOf" srcId="{4ABBFAB8-F654-45B6-AEF0-C3ED56319E9F}" destId="{88BE7C44-E54A-424B-BD74-585C0277DC4D}" srcOrd="0" destOrd="0" presId="urn:microsoft.com/office/officeart/2005/8/layout/radial6"/>
    <dgm:cxn modelId="{9A20CCB0-D355-4B59-8F9E-E7139220E657}" type="presOf" srcId="{789F7A2B-3168-4CFC-A580-93238CA6055F}" destId="{DA500312-12FB-4D85-9A39-EF5461C7A17C}" srcOrd="0" destOrd="0" presId="urn:microsoft.com/office/officeart/2005/8/layout/radial6"/>
    <dgm:cxn modelId="{A5396784-F0CB-43F1-9E03-E65E33512F41}" type="presParOf" srcId="{64ABF5C8-3366-4DFA-83C7-869C50A9445A}" destId="{B8061CD6-4D31-488A-9A52-FF17C4100C2D}" srcOrd="0" destOrd="0" presId="urn:microsoft.com/office/officeart/2005/8/layout/radial6"/>
    <dgm:cxn modelId="{09260F43-38F5-455B-A6DD-CEE9D69310E7}" type="presParOf" srcId="{64ABF5C8-3366-4DFA-83C7-869C50A9445A}" destId="{76CEA593-F8FD-4C81-9351-EA54FE1BEA67}" srcOrd="1" destOrd="0" presId="urn:microsoft.com/office/officeart/2005/8/layout/radial6"/>
    <dgm:cxn modelId="{B61939C8-8C5B-479A-A8AD-F1F19F80B7C7}" type="presParOf" srcId="{64ABF5C8-3366-4DFA-83C7-869C50A9445A}" destId="{B9103F32-1087-47C7-B21C-C8F0ABBFF3E0}" srcOrd="2" destOrd="0" presId="urn:microsoft.com/office/officeart/2005/8/layout/radial6"/>
    <dgm:cxn modelId="{24EC1E3D-183E-47E6-AB3F-867019BAA53C}" type="presParOf" srcId="{64ABF5C8-3366-4DFA-83C7-869C50A9445A}" destId="{D082416F-B749-49CE-9CE1-D95012026E0D}" srcOrd="3" destOrd="0" presId="urn:microsoft.com/office/officeart/2005/8/layout/radial6"/>
    <dgm:cxn modelId="{23434D51-E3AA-4698-A358-848A4B3E875E}" type="presParOf" srcId="{64ABF5C8-3366-4DFA-83C7-869C50A9445A}" destId="{DA500312-12FB-4D85-9A39-EF5461C7A17C}" srcOrd="4" destOrd="0" presId="urn:microsoft.com/office/officeart/2005/8/layout/radial6"/>
    <dgm:cxn modelId="{B77EFBFE-4891-4407-B9B4-45733EF5862C}" type="presParOf" srcId="{64ABF5C8-3366-4DFA-83C7-869C50A9445A}" destId="{8E0BD5D7-1CA9-429C-8003-FDB5D1D5121D}" srcOrd="5" destOrd="0" presId="urn:microsoft.com/office/officeart/2005/8/layout/radial6"/>
    <dgm:cxn modelId="{D3AC6D27-B8B7-4C72-AD9A-35F729AB8169}" type="presParOf" srcId="{64ABF5C8-3366-4DFA-83C7-869C50A9445A}" destId="{3F69EB62-D77F-4FBB-8223-A2E13C57C4B8}" srcOrd="6" destOrd="0" presId="urn:microsoft.com/office/officeart/2005/8/layout/radial6"/>
    <dgm:cxn modelId="{8AC59A8B-5010-4ADA-9C3D-2C5D6310F7E8}" type="presParOf" srcId="{64ABF5C8-3366-4DFA-83C7-869C50A9445A}" destId="{487B49F2-899D-40BD-92AF-744B4D178ABC}" srcOrd="7" destOrd="0" presId="urn:microsoft.com/office/officeart/2005/8/layout/radial6"/>
    <dgm:cxn modelId="{5DBEB03E-4500-4EB6-9126-54DF441F5569}" type="presParOf" srcId="{64ABF5C8-3366-4DFA-83C7-869C50A9445A}" destId="{8E2D2FCA-A5EB-4C24-8168-0D69BC288FF2}" srcOrd="8" destOrd="0" presId="urn:microsoft.com/office/officeart/2005/8/layout/radial6"/>
    <dgm:cxn modelId="{233619D7-A943-4A02-81AD-931A6CF9891C}" type="presParOf" srcId="{64ABF5C8-3366-4DFA-83C7-869C50A9445A}" destId="{0E2BD9FB-31D4-4034-AAAC-EC83F5FF753E}" srcOrd="9" destOrd="0" presId="urn:microsoft.com/office/officeart/2005/8/layout/radial6"/>
    <dgm:cxn modelId="{93B3F5EA-F6F9-41D1-BBA6-A1565B193291}" type="presParOf" srcId="{64ABF5C8-3366-4DFA-83C7-869C50A9445A}" destId="{88BE7C44-E54A-424B-BD74-585C0277DC4D}" srcOrd="10" destOrd="0" presId="urn:microsoft.com/office/officeart/2005/8/layout/radial6"/>
    <dgm:cxn modelId="{6C70B884-F8F7-4CD4-AA9F-C00223116BCA}" type="presParOf" srcId="{64ABF5C8-3366-4DFA-83C7-869C50A9445A}" destId="{9D6055F9-79BD-4999-AE71-04B285459820}" srcOrd="11" destOrd="0" presId="urn:microsoft.com/office/officeart/2005/8/layout/radial6"/>
    <dgm:cxn modelId="{3AFABF91-9404-40BA-972C-8A8ECDC53794}" type="presParOf" srcId="{64ABF5C8-3366-4DFA-83C7-869C50A9445A}" destId="{F6333FF8-E005-4BA7-8EB0-2AF25006477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E00FA-AF15-4B6B-85FE-6B33668AAA09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2F27118-B096-4F20-8B5D-C03DCB1D1711}">
      <dgm:prSet phldrT="[文本]" custT="1"/>
      <dgm:spPr/>
      <dgm:t>
        <a:bodyPr/>
        <a:lstStyle/>
        <a:p>
          <a:r>
            <a:rPr lang="zh-CN" altLang="en-US" sz="1800" dirty="0" smtClean="0"/>
            <a:t>文化教育</a:t>
          </a:r>
          <a:endParaRPr lang="zh-CN" altLang="en-US" sz="1800" dirty="0"/>
        </a:p>
      </dgm:t>
    </dgm:pt>
    <dgm:pt modelId="{1D3FE5CB-905C-4BC3-B343-623AEE47E8EB}" type="parTrans" cxnId="{FFE40880-4AF1-40BC-B5AA-51AEE823DD57}">
      <dgm:prSet/>
      <dgm:spPr/>
      <dgm:t>
        <a:bodyPr/>
        <a:lstStyle/>
        <a:p>
          <a:endParaRPr lang="zh-CN" altLang="en-US" sz="1800"/>
        </a:p>
      </dgm:t>
    </dgm:pt>
    <dgm:pt modelId="{D06658EC-51DD-4BC3-9813-94A75125F748}" type="sibTrans" cxnId="{FFE40880-4AF1-40BC-B5AA-51AEE823DD57}">
      <dgm:prSet/>
      <dgm:spPr/>
      <dgm:t>
        <a:bodyPr/>
        <a:lstStyle/>
        <a:p>
          <a:endParaRPr lang="zh-CN" altLang="en-US" sz="1800"/>
        </a:p>
      </dgm:t>
    </dgm:pt>
    <dgm:pt modelId="{DF115525-ABD4-4882-AE04-12E53EF204DD}">
      <dgm:prSet phldrT="[文本]" custT="1"/>
      <dgm:spPr/>
      <dgm:t>
        <a:bodyPr/>
        <a:lstStyle/>
        <a:p>
          <a:r>
            <a:rPr lang="zh-CN" altLang="en-US" sz="1800" dirty="0" smtClean="0"/>
            <a:t>健康医疗</a:t>
          </a:r>
          <a:endParaRPr lang="zh-CN" altLang="en-US" sz="1800" dirty="0"/>
        </a:p>
      </dgm:t>
    </dgm:pt>
    <dgm:pt modelId="{2D91BB6E-AC6E-4334-B670-DBF7A37EB1C7}" type="parTrans" cxnId="{67F09E15-00E8-4181-9AD8-9DE4D28812C1}">
      <dgm:prSet/>
      <dgm:spPr/>
      <dgm:t>
        <a:bodyPr/>
        <a:lstStyle/>
        <a:p>
          <a:endParaRPr lang="zh-CN" altLang="en-US" sz="1800"/>
        </a:p>
      </dgm:t>
    </dgm:pt>
    <dgm:pt modelId="{A7062660-8093-47BB-84D7-9B9386CF68A9}" type="sibTrans" cxnId="{67F09E15-00E8-4181-9AD8-9DE4D28812C1}">
      <dgm:prSet/>
      <dgm:spPr/>
      <dgm:t>
        <a:bodyPr/>
        <a:lstStyle/>
        <a:p>
          <a:endParaRPr lang="zh-CN" altLang="en-US" sz="1800"/>
        </a:p>
      </dgm:t>
    </dgm:pt>
    <dgm:pt modelId="{86E9B814-3E59-4EAB-AA96-B4D24D1633E5}">
      <dgm:prSet phldrT="[文本]" custT="1"/>
      <dgm:spPr/>
      <dgm:t>
        <a:bodyPr/>
        <a:lstStyle/>
        <a:p>
          <a:r>
            <a:rPr lang="zh-CN" altLang="en-US" sz="1800" dirty="0" smtClean="0"/>
            <a:t>就业创业</a:t>
          </a:r>
          <a:endParaRPr lang="zh-CN" altLang="en-US" sz="1800" dirty="0"/>
        </a:p>
      </dgm:t>
    </dgm:pt>
    <dgm:pt modelId="{C783655F-4E1B-43D8-9092-F91BB3AC2E95}" type="parTrans" cxnId="{FFE4EB10-2979-4A34-88A0-4207ED901906}">
      <dgm:prSet/>
      <dgm:spPr/>
      <dgm:t>
        <a:bodyPr/>
        <a:lstStyle/>
        <a:p>
          <a:endParaRPr lang="zh-CN" altLang="en-US" sz="1800"/>
        </a:p>
      </dgm:t>
    </dgm:pt>
    <dgm:pt modelId="{BABE4321-7CB7-4A5A-B98F-754DBEBC68D7}" type="sibTrans" cxnId="{FFE4EB10-2979-4A34-88A0-4207ED901906}">
      <dgm:prSet/>
      <dgm:spPr/>
      <dgm:t>
        <a:bodyPr/>
        <a:lstStyle/>
        <a:p>
          <a:endParaRPr lang="zh-CN" altLang="en-US" sz="1800"/>
        </a:p>
      </dgm:t>
    </dgm:pt>
    <dgm:pt modelId="{FD1082A1-9013-499B-A160-93025CDF9FE4}">
      <dgm:prSet phldrT="[文本]" custT="1"/>
      <dgm:spPr/>
      <dgm:t>
        <a:bodyPr/>
        <a:lstStyle/>
        <a:p>
          <a:r>
            <a:rPr lang="zh-CN" altLang="en-US" sz="1800" dirty="0" smtClean="0"/>
            <a:t>社会保障</a:t>
          </a:r>
          <a:endParaRPr lang="zh-CN" altLang="en-US" sz="1800" dirty="0"/>
        </a:p>
      </dgm:t>
    </dgm:pt>
    <dgm:pt modelId="{08E5FDD8-B5A4-44C6-B5C9-187C0F8A3456}" type="parTrans" cxnId="{01A358CA-1C56-4B91-8129-B5EBAD578CBD}">
      <dgm:prSet/>
      <dgm:spPr/>
      <dgm:t>
        <a:bodyPr/>
        <a:lstStyle/>
        <a:p>
          <a:endParaRPr lang="zh-CN" altLang="en-US" sz="1800"/>
        </a:p>
      </dgm:t>
    </dgm:pt>
    <dgm:pt modelId="{98EFD311-645A-47F8-9FF2-7A365C552FD1}" type="sibTrans" cxnId="{01A358CA-1C56-4B91-8129-B5EBAD578CBD}">
      <dgm:prSet/>
      <dgm:spPr/>
      <dgm:t>
        <a:bodyPr/>
        <a:lstStyle/>
        <a:p>
          <a:endParaRPr lang="zh-CN" altLang="en-US" sz="1800"/>
        </a:p>
      </dgm:t>
    </dgm:pt>
    <dgm:pt modelId="{BAC69E5B-7120-472E-8793-F039CF5F220B}">
      <dgm:prSet phldrT="[文本]" custT="1"/>
      <dgm:spPr/>
      <dgm:t>
        <a:bodyPr/>
        <a:lstStyle/>
        <a:p>
          <a:r>
            <a:rPr lang="zh-CN" altLang="en-US" sz="1800" dirty="0" smtClean="0"/>
            <a:t>城市安全</a:t>
          </a:r>
          <a:endParaRPr lang="zh-CN" altLang="en-US" sz="1800" dirty="0"/>
        </a:p>
      </dgm:t>
    </dgm:pt>
    <dgm:pt modelId="{515FB1E9-CEE8-42E2-A8C5-156CD019B444}" type="parTrans" cxnId="{E664582E-E6CD-4C62-97A6-9FE18476ABBB}">
      <dgm:prSet/>
      <dgm:spPr/>
      <dgm:t>
        <a:bodyPr/>
        <a:lstStyle/>
        <a:p>
          <a:endParaRPr lang="zh-CN" altLang="en-US" sz="1800"/>
        </a:p>
      </dgm:t>
    </dgm:pt>
    <dgm:pt modelId="{47C93F9A-C799-477E-9D78-93A7A7427327}" type="sibTrans" cxnId="{E664582E-E6CD-4C62-97A6-9FE18476ABBB}">
      <dgm:prSet/>
      <dgm:spPr/>
      <dgm:t>
        <a:bodyPr/>
        <a:lstStyle/>
        <a:p>
          <a:endParaRPr lang="zh-CN" altLang="en-US" sz="1800"/>
        </a:p>
      </dgm:t>
    </dgm:pt>
    <dgm:pt modelId="{C2EED0F3-F417-48C9-8ECF-28F7C94F4518}">
      <dgm:prSet phldrT="[文本]" custT="1"/>
      <dgm:spPr/>
      <dgm:t>
        <a:bodyPr/>
        <a:lstStyle/>
        <a:p>
          <a:r>
            <a:rPr lang="zh-CN" altLang="en-US" sz="1800" dirty="0" smtClean="0"/>
            <a:t>交通出行</a:t>
          </a:r>
          <a:endParaRPr lang="zh-CN" altLang="en-US" sz="1800" dirty="0"/>
        </a:p>
      </dgm:t>
    </dgm:pt>
    <dgm:pt modelId="{AFBD8B78-440B-44B3-8F25-27DE6DFE6CDD}" type="parTrans" cxnId="{AAB19067-503E-4ED6-98CB-2218CBF5EC17}">
      <dgm:prSet/>
      <dgm:spPr/>
      <dgm:t>
        <a:bodyPr/>
        <a:lstStyle/>
        <a:p>
          <a:endParaRPr lang="zh-CN" altLang="en-US" sz="1800"/>
        </a:p>
      </dgm:t>
    </dgm:pt>
    <dgm:pt modelId="{02DA310A-A96B-4393-86D2-25176DE5538D}" type="sibTrans" cxnId="{AAB19067-503E-4ED6-98CB-2218CBF5EC17}">
      <dgm:prSet/>
      <dgm:spPr/>
      <dgm:t>
        <a:bodyPr/>
        <a:lstStyle/>
        <a:p>
          <a:endParaRPr lang="zh-CN" altLang="en-US" sz="1800"/>
        </a:p>
      </dgm:t>
    </dgm:pt>
    <dgm:pt modelId="{6557D151-B4B6-4A37-A668-8300349F63CF}" type="pres">
      <dgm:prSet presAssocID="{92CE00FA-AF15-4B6B-85FE-6B33668AAA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49DC42-E89F-43B4-9FCC-F2CA3C4C83D4}" type="pres">
      <dgm:prSet presAssocID="{42F27118-B096-4F20-8B5D-C03DCB1D1711}" presName="dummy" presStyleCnt="0"/>
      <dgm:spPr/>
    </dgm:pt>
    <dgm:pt modelId="{E14E532C-FBD1-4F0A-BD6E-6CE2896B4E1D}" type="pres">
      <dgm:prSet presAssocID="{42F27118-B096-4F20-8B5D-C03DCB1D1711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F92DA-B538-4DE3-84B6-01196E3F38A6}" type="pres">
      <dgm:prSet presAssocID="{D06658EC-51DD-4BC3-9813-94A75125F748}" presName="sibTrans" presStyleLbl="node1" presStyleIdx="0" presStyleCnt="6"/>
      <dgm:spPr/>
      <dgm:t>
        <a:bodyPr/>
        <a:lstStyle/>
        <a:p>
          <a:endParaRPr lang="zh-CN" altLang="en-US"/>
        </a:p>
      </dgm:t>
    </dgm:pt>
    <dgm:pt modelId="{00613BA5-9006-4AB9-A7CF-5473741CDD5A}" type="pres">
      <dgm:prSet presAssocID="{DF115525-ABD4-4882-AE04-12E53EF204DD}" presName="dummy" presStyleCnt="0"/>
      <dgm:spPr/>
    </dgm:pt>
    <dgm:pt modelId="{72AD2F47-897C-4976-A50D-B8B4CC5B06F5}" type="pres">
      <dgm:prSet presAssocID="{DF115525-ABD4-4882-AE04-12E53EF204DD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90EBB8-E30E-4047-AD21-C15714544C3A}" type="pres">
      <dgm:prSet presAssocID="{A7062660-8093-47BB-84D7-9B9386CF68A9}" presName="sibTrans" presStyleLbl="node1" presStyleIdx="1" presStyleCnt="6"/>
      <dgm:spPr/>
      <dgm:t>
        <a:bodyPr/>
        <a:lstStyle/>
        <a:p>
          <a:endParaRPr lang="zh-CN" altLang="en-US"/>
        </a:p>
      </dgm:t>
    </dgm:pt>
    <dgm:pt modelId="{D4986DF0-C52F-41D7-A2C4-97CA60581A3E}" type="pres">
      <dgm:prSet presAssocID="{86E9B814-3E59-4EAB-AA96-B4D24D1633E5}" presName="dummy" presStyleCnt="0"/>
      <dgm:spPr/>
    </dgm:pt>
    <dgm:pt modelId="{1547E858-0558-4FB8-AB15-DFAEAC0D8B2C}" type="pres">
      <dgm:prSet presAssocID="{86E9B814-3E59-4EAB-AA96-B4D24D1633E5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CAADD-5133-44A4-8CA9-3CC6B44953FD}" type="pres">
      <dgm:prSet presAssocID="{BABE4321-7CB7-4A5A-B98F-754DBEBC68D7}" presName="sibTrans" presStyleLbl="node1" presStyleIdx="2" presStyleCnt="6"/>
      <dgm:spPr/>
      <dgm:t>
        <a:bodyPr/>
        <a:lstStyle/>
        <a:p>
          <a:endParaRPr lang="zh-CN" altLang="en-US"/>
        </a:p>
      </dgm:t>
    </dgm:pt>
    <dgm:pt modelId="{B0CC060E-9205-4357-B3F1-DFB365579370}" type="pres">
      <dgm:prSet presAssocID="{FD1082A1-9013-499B-A160-93025CDF9FE4}" presName="dummy" presStyleCnt="0"/>
      <dgm:spPr/>
    </dgm:pt>
    <dgm:pt modelId="{A71E289D-0B96-4764-A0AD-D9E95B61717C}" type="pres">
      <dgm:prSet presAssocID="{FD1082A1-9013-499B-A160-93025CDF9FE4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0F0656-CF17-480E-B001-2D3B70A32898}" type="pres">
      <dgm:prSet presAssocID="{98EFD311-645A-47F8-9FF2-7A365C552FD1}" presName="sibTrans" presStyleLbl="node1" presStyleIdx="3" presStyleCnt="6"/>
      <dgm:spPr/>
      <dgm:t>
        <a:bodyPr/>
        <a:lstStyle/>
        <a:p>
          <a:endParaRPr lang="zh-CN" altLang="en-US"/>
        </a:p>
      </dgm:t>
    </dgm:pt>
    <dgm:pt modelId="{76EC3BE8-8964-42AF-93B8-24B82BBDC069}" type="pres">
      <dgm:prSet presAssocID="{C2EED0F3-F417-48C9-8ECF-28F7C94F4518}" presName="dummy" presStyleCnt="0"/>
      <dgm:spPr/>
    </dgm:pt>
    <dgm:pt modelId="{5F4F45E9-094E-4D80-9135-92E9E0EBD924}" type="pres">
      <dgm:prSet presAssocID="{C2EED0F3-F417-48C9-8ECF-28F7C94F4518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87EC78-738E-408E-A0F8-A98056AA01FC}" type="pres">
      <dgm:prSet presAssocID="{02DA310A-A96B-4393-86D2-25176DE5538D}" presName="sibTrans" presStyleLbl="node1" presStyleIdx="4" presStyleCnt="6"/>
      <dgm:spPr/>
      <dgm:t>
        <a:bodyPr/>
        <a:lstStyle/>
        <a:p>
          <a:endParaRPr lang="zh-CN" altLang="en-US"/>
        </a:p>
      </dgm:t>
    </dgm:pt>
    <dgm:pt modelId="{3E7FEAB9-A09B-437E-B8F7-E4D831D70D37}" type="pres">
      <dgm:prSet presAssocID="{BAC69E5B-7120-472E-8793-F039CF5F220B}" presName="dummy" presStyleCnt="0"/>
      <dgm:spPr/>
    </dgm:pt>
    <dgm:pt modelId="{F073011F-95DC-48AC-B48F-23D306054DCD}" type="pres">
      <dgm:prSet presAssocID="{BAC69E5B-7120-472E-8793-F039CF5F220B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AC18A-133A-4920-953A-DB3D22C6ED39}" type="pres">
      <dgm:prSet presAssocID="{47C93F9A-C799-477E-9D78-93A7A7427327}" presName="sibTrans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786F2C31-5CBE-4705-BEC0-A25550904069}" type="presOf" srcId="{02DA310A-A96B-4393-86D2-25176DE5538D}" destId="{0F87EC78-738E-408E-A0F8-A98056AA01FC}" srcOrd="0" destOrd="0" presId="urn:microsoft.com/office/officeart/2005/8/layout/cycle1"/>
    <dgm:cxn modelId="{1FDE764A-1A65-4D71-B5AB-43FC6BDBF94A}" type="presOf" srcId="{FD1082A1-9013-499B-A160-93025CDF9FE4}" destId="{A71E289D-0B96-4764-A0AD-D9E95B61717C}" srcOrd="0" destOrd="0" presId="urn:microsoft.com/office/officeart/2005/8/layout/cycle1"/>
    <dgm:cxn modelId="{DCECF23B-60F6-4AF9-BB1C-3A2FAEE8EEF6}" type="presOf" srcId="{BABE4321-7CB7-4A5A-B98F-754DBEBC68D7}" destId="{386CAADD-5133-44A4-8CA9-3CC6B44953FD}" srcOrd="0" destOrd="0" presId="urn:microsoft.com/office/officeart/2005/8/layout/cycle1"/>
    <dgm:cxn modelId="{EFBEECFF-5C3E-4585-90C9-D32516D12572}" type="presOf" srcId="{86E9B814-3E59-4EAB-AA96-B4D24D1633E5}" destId="{1547E858-0558-4FB8-AB15-DFAEAC0D8B2C}" srcOrd="0" destOrd="0" presId="urn:microsoft.com/office/officeart/2005/8/layout/cycle1"/>
    <dgm:cxn modelId="{FFE4EB10-2979-4A34-88A0-4207ED901906}" srcId="{92CE00FA-AF15-4B6B-85FE-6B33668AAA09}" destId="{86E9B814-3E59-4EAB-AA96-B4D24D1633E5}" srcOrd="2" destOrd="0" parTransId="{C783655F-4E1B-43D8-9092-F91BB3AC2E95}" sibTransId="{BABE4321-7CB7-4A5A-B98F-754DBEBC68D7}"/>
    <dgm:cxn modelId="{67F09E15-00E8-4181-9AD8-9DE4D28812C1}" srcId="{92CE00FA-AF15-4B6B-85FE-6B33668AAA09}" destId="{DF115525-ABD4-4882-AE04-12E53EF204DD}" srcOrd="1" destOrd="0" parTransId="{2D91BB6E-AC6E-4334-B670-DBF7A37EB1C7}" sibTransId="{A7062660-8093-47BB-84D7-9B9386CF68A9}"/>
    <dgm:cxn modelId="{521844C1-C8F3-40E2-8057-D30F50AD72A0}" type="presOf" srcId="{DF115525-ABD4-4882-AE04-12E53EF204DD}" destId="{72AD2F47-897C-4976-A50D-B8B4CC5B06F5}" srcOrd="0" destOrd="0" presId="urn:microsoft.com/office/officeart/2005/8/layout/cycle1"/>
    <dgm:cxn modelId="{FFE40880-4AF1-40BC-B5AA-51AEE823DD57}" srcId="{92CE00FA-AF15-4B6B-85FE-6B33668AAA09}" destId="{42F27118-B096-4F20-8B5D-C03DCB1D1711}" srcOrd="0" destOrd="0" parTransId="{1D3FE5CB-905C-4BC3-B343-623AEE47E8EB}" sibTransId="{D06658EC-51DD-4BC3-9813-94A75125F748}"/>
    <dgm:cxn modelId="{66BD3C43-A2B5-4687-BB7F-4A2D260C844D}" type="presOf" srcId="{98EFD311-645A-47F8-9FF2-7A365C552FD1}" destId="{1E0F0656-CF17-480E-B001-2D3B70A32898}" srcOrd="0" destOrd="0" presId="urn:microsoft.com/office/officeart/2005/8/layout/cycle1"/>
    <dgm:cxn modelId="{E8F2AC02-995F-4D0A-AE4B-064B9C9F1287}" type="presOf" srcId="{BAC69E5B-7120-472E-8793-F039CF5F220B}" destId="{F073011F-95DC-48AC-B48F-23D306054DCD}" srcOrd="0" destOrd="0" presId="urn:microsoft.com/office/officeart/2005/8/layout/cycle1"/>
    <dgm:cxn modelId="{E664582E-E6CD-4C62-97A6-9FE18476ABBB}" srcId="{92CE00FA-AF15-4B6B-85FE-6B33668AAA09}" destId="{BAC69E5B-7120-472E-8793-F039CF5F220B}" srcOrd="5" destOrd="0" parTransId="{515FB1E9-CEE8-42E2-A8C5-156CD019B444}" sibTransId="{47C93F9A-C799-477E-9D78-93A7A7427327}"/>
    <dgm:cxn modelId="{C48CAC29-B3CF-412B-8437-A576F1AB4B52}" type="presOf" srcId="{92CE00FA-AF15-4B6B-85FE-6B33668AAA09}" destId="{6557D151-B4B6-4A37-A668-8300349F63CF}" srcOrd="0" destOrd="0" presId="urn:microsoft.com/office/officeart/2005/8/layout/cycle1"/>
    <dgm:cxn modelId="{B2FE2A55-E8C4-4DF4-B53F-4099E34D87AF}" type="presOf" srcId="{C2EED0F3-F417-48C9-8ECF-28F7C94F4518}" destId="{5F4F45E9-094E-4D80-9135-92E9E0EBD924}" srcOrd="0" destOrd="0" presId="urn:microsoft.com/office/officeart/2005/8/layout/cycle1"/>
    <dgm:cxn modelId="{AAB19067-503E-4ED6-98CB-2218CBF5EC17}" srcId="{92CE00FA-AF15-4B6B-85FE-6B33668AAA09}" destId="{C2EED0F3-F417-48C9-8ECF-28F7C94F4518}" srcOrd="4" destOrd="0" parTransId="{AFBD8B78-440B-44B3-8F25-27DE6DFE6CDD}" sibTransId="{02DA310A-A96B-4393-86D2-25176DE5538D}"/>
    <dgm:cxn modelId="{57C058AB-1CB9-4227-980A-6B938E1E694F}" type="presOf" srcId="{A7062660-8093-47BB-84D7-9B9386CF68A9}" destId="{A990EBB8-E30E-4047-AD21-C15714544C3A}" srcOrd="0" destOrd="0" presId="urn:microsoft.com/office/officeart/2005/8/layout/cycle1"/>
    <dgm:cxn modelId="{01A358CA-1C56-4B91-8129-B5EBAD578CBD}" srcId="{92CE00FA-AF15-4B6B-85FE-6B33668AAA09}" destId="{FD1082A1-9013-499B-A160-93025CDF9FE4}" srcOrd="3" destOrd="0" parTransId="{08E5FDD8-B5A4-44C6-B5C9-187C0F8A3456}" sibTransId="{98EFD311-645A-47F8-9FF2-7A365C552FD1}"/>
    <dgm:cxn modelId="{285AA463-2FE9-4FE0-BD74-07A56D7FB0B1}" type="presOf" srcId="{D06658EC-51DD-4BC3-9813-94A75125F748}" destId="{CAAF92DA-B538-4DE3-84B6-01196E3F38A6}" srcOrd="0" destOrd="0" presId="urn:microsoft.com/office/officeart/2005/8/layout/cycle1"/>
    <dgm:cxn modelId="{8134748A-7DDD-4118-B100-13C8900C4FC6}" type="presOf" srcId="{42F27118-B096-4F20-8B5D-C03DCB1D1711}" destId="{E14E532C-FBD1-4F0A-BD6E-6CE2896B4E1D}" srcOrd="0" destOrd="0" presId="urn:microsoft.com/office/officeart/2005/8/layout/cycle1"/>
    <dgm:cxn modelId="{EEB7A7FA-3B99-4249-A289-3D6E09C4DC34}" type="presOf" srcId="{47C93F9A-C799-477E-9D78-93A7A7427327}" destId="{61AAC18A-133A-4920-953A-DB3D22C6ED39}" srcOrd="0" destOrd="0" presId="urn:microsoft.com/office/officeart/2005/8/layout/cycle1"/>
    <dgm:cxn modelId="{CB5D9D26-ED96-453D-AA3F-8079BC70183A}" type="presParOf" srcId="{6557D151-B4B6-4A37-A668-8300349F63CF}" destId="{5349DC42-E89F-43B4-9FCC-F2CA3C4C83D4}" srcOrd="0" destOrd="0" presId="urn:microsoft.com/office/officeart/2005/8/layout/cycle1"/>
    <dgm:cxn modelId="{1A9E50A1-31F9-44F7-8FB6-EC66AB1B6FA0}" type="presParOf" srcId="{6557D151-B4B6-4A37-A668-8300349F63CF}" destId="{E14E532C-FBD1-4F0A-BD6E-6CE2896B4E1D}" srcOrd="1" destOrd="0" presId="urn:microsoft.com/office/officeart/2005/8/layout/cycle1"/>
    <dgm:cxn modelId="{E3F646D8-0F60-4428-A6F4-D0D35D93FAD8}" type="presParOf" srcId="{6557D151-B4B6-4A37-A668-8300349F63CF}" destId="{CAAF92DA-B538-4DE3-84B6-01196E3F38A6}" srcOrd="2" destOrd="0" presId="urn:microsoft.com/office/officeart/2005/8/layout/cycle1"/>
    <dgm:cxn modelId="{4774482C-DE94-4054-B289-AC78575B96B9}" type="presParOf" srcId="{6557D151-B4B6-4A37-A668-8300349F63CF}" destId="{00613BA5-9006-4AB9-A7CF-5473741CDD5A}" srcOrd="3" destOrd="0" presId="urn:microsoft.com/office/officeart/2005/8/layout/cycle1"/>
    <dgm:cxn modelId="{1480EA09-4647-474F-97D7-DAD3F4027330}" type="presParOf" srcId="{6557D151-B4B6-4A37-A668-8300349F63CF}" destId="{72AD2F47-897C-4976-A50D-B8B4CC5B06F5}" srcOrd="4" destOrd="0" presId="urn:microsoft.com/office/officeart/2005/8/layout/cycle1"/>
    <dgm:cxn modelId="{3E1EE8BC-8D2C-4322-834A-56E0B5956151}" type="presParOf" srcId="{6557D151-B4B6-4A37-A668-8300349F63CF}" destId="{A990EBB8-E30E-4047-AD21-C15714544C3A}" srcOrd="5" destOrd="0" presId="urn:microsoft.com/office/officeart/2005/8/layout/cycle1"/>
    <dgm:cxn modelId="{D06C9C27-BE7F-4F26-A3CD-199143AE48A9}" type="presParOf" srcId="{6557D151-B4B6-4A37-A668-8300349F63CF}" destId="{D4986DF0-C52F-41D7-A2C4-97CA60581A3E}" srcOrd="6" destOrd="0" presId="urn:microsoft.com/office/officeart/2005/8/layout/cycle1"/>
    <dgm:cxn modelId="{326E79FF-FE8D-4020-A115-BD70D61BC577}" type="presParOf" srcId="{6557D151-B4B6-4A37-A668-8300349F63CF}" destId="{1547E858-0558-4FB8-AB15-DFAEAC0D8B2C}" srcOrd="7" destOrd="0" presId="urn:microsoft.com/office/officeart/2005/8/layout/cycle1"/>
    <dgm:cxn modelId="{BEC9A5A2-A498-485E-A597-26C0EE2A8990}" type="presParOf" srcId="{6557D151-B4B6-4A37-A668-8300349F63CF}" destId="{386CAADD-5133-44A4-8CA9-3CC6B44953FD}" srcOrd="8" destOrd="0" presId="urn:microsoft.com/office/officeart/2005/8/layout/cycle1"/>
    <dgm:cxn modelId="{B351A210-2F7C-4130-B6A6-F81C26DF884F}" type="presParOf" srcId="{6557D151-B4B6-4A37-A668-8300349F63CF}" destId="{B0CC060E-9205-4357-B3F1-DFB365579370}" srcOrd="9" destOrd="0" presId="urn:microsoft.com/office/officeart/2005/8/layout/cycle1"/>
    <dgm:cxn modelId="{F5754330-617C-42D6-8060-6B06262D0ED6}" type="presParOf" srcId="{6557D151-B4B6-4A37-A668-8300349F63CF}" destId="{A71E289D-0B96-4764-A0AD-D9E95B61717C}" srcOrd="10" destOrd="0" presId="urn:microsoft.com/office/officeart/2005/8/layout/cycle1"/>
    <dgm:cxn modelId="{614E0413-C911-47AE-9747-E4004C7EC83B}" type="presParOf" srcId="{6557D151-B4B6-4A37-A668-8300349F63CF}" destId="{1E0F0656-CF17-480E-B001-2D3B70A32898}" srcOrd="11" destOrd="0" presId="urn:microsoft.com/office/officeart/2005/8/layout/cycle1"/>
    <dgm:cxn modelId="{720EB5CF-02A2-46C2-BCC3-8FBC98787E0C}" type="presParOf" srcId="{6557D151-B4B6-4A37-A668-8300349F63CF}" destId="{76EC3BE8-8964-42AF-93B8-24B82BBDC069}" srcOrd="12" destOrd="0" presId="urn:microsoft.com/office/officeart/2005/8/layout/cycle1"/>
    <dgm:cxn modelId="{1B115BE7-0819-4101-A71D-D13610024834}" type="presParOf" srcId="{6557D151-B4B6-4A37-A668-8300349F63CF}" destId="{5F4F45E9-094E-4D80-9135-92E9E0EBD924}" srcOrd="13" destOrd="0" presId="urn:microsoft.com/office/officeart/2005/8/layout/cycle1"/>
    <dgm:cxn modelId="{A45B65F6-047D-4FFA-8289-368BA1FFC193}" type="presParOf" srcId="{6557D151-B4B6-4A37-A668-8300349F63CF}" destId="{0F87EC78-738E-408E-A0F8-A98056AA01FC}" srcOrd="14" destOrd="0" presId="urn:microsoft.com/office/officeart/2005/8/layout/cycle1"/>
    <dgm:cxn modelId="{1B5B4163-1040-4D3D-B99E-840819D464DA}" type="presParOf" srcId="{6557D151-B4B6-4A37-A668-8300349F63CF}" destId="{3E7FEAB9-A09B-437E-B8F7-E4D831D70D37}" srcOrd="15" destOrd="0" presId="urn:microsoft.com/office/officeart/2005/8/layout/cycle1"/>
    <dgm:cxn modelId="{73319203-4FA8-4903-970B-FA59018CCE74}" type="presParOf" srcId="{6557D151-B4B6-4A37-A668-8300349F63CF}" destId="{F073011F-95DC-48AC-B48F-23D306054DCD}" srcOrd="16" destOrd="0" presId="urn:microsoft.com/office/officeart/2005/8/layout/cycle1"/>
    <dgm:cxn modelId="{B7570DB0-FA0F-430C-8273-6DF592AB4DE5}" type="presParOf" srcId="{6557D151-B4B6-4A37-A668-8300349F63CF}" destId="{61AAC18A-133A-4920-953A-DB3D22C6ED39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A84E90-DC9D-4407-A859-6B53F0C5BCEF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DDFC7C4B-AF49-4DDD-9D42-64017E5DF9C5}">
      <dgm:prSet phldrT="[文本]" custT="1"/>
      <dgm:spPr/>
      <dgm:t>
        <a:bodyPr/>
        <a:lstStyle/>
        <a:p>
          <a:r>
            <a:rPr lang="zh-CN" altLang="en-US" sz="2400" dirty="0" smtClean="0"/>
            <a:t>政府</a:t>
          </a:r>
          <a:endParaRPr lang="zh-CN" altLang="en-US" sz="2400" dirty="0"/>
        </a:p>
      </dgm:t>
    </dgm:pt>
    <dgm:pt modelId="{C66F232D-2F36-4B17-89D1-C482AB76B174}" type="parTrans" cxnId="{F62B7C17-879E-4FE6-B253-B45178A27968}">
      <dgm:prSet/>
      <dgm:spPr/>
      <dgm:t>
        <a:bodyPr/>
        <a:lstStyle/>
        <a:p>
          <a:endParaRPr lang="zh-CN" altLang="en-US" sz="2400"/>
        </a:p>
      </dgm:t>
    </dgm:pt>
    <dgm:pt modelId="{1F0CACE3-DD74-4ABD-A694-83109C4F9041}" type="sibTrans" cxnId="{F62B7C17-879E-4FE6-B253-B45178A27968}">
      <dgm:prSet/>
      <dgm:spPr/>
      <dgm:t>
        <a:bodyPr/>
        <a:lstStyle/>
        <a:p>
          <a:endParaRPr lang="zh-CN" altLang="en-US" sz="2400"/>
        </a:p>
      </dgm:t>
    </dgm:pt>
    <dgm:pt modelId="{032550E8-7A2D-4197-BCBF-8EA3E9010952}">
      <dgm:prSet phldrT="[文本]" custT="1"/>
      <dgm:spPr/>
      <dgm:t>
        <a:bodyPr/>
        <a:lstStyle/>
        <a:p>
          <a:r>
            <a:rPr lang="zh-CN" altLang="en-US" sz="2400" dirty="0" smtClean="0"/>
            <a:t>公众</a:t>
          </a:r>
          <a:endParaRPr lang="zh-CN" altLang="en-US" sz="2400" dirty="0"/>
        </a:p>
      </dgm:t>
    </dgm:pt>
    <dgm:pt modelId="{07476352-5E03-428E-B54E-6A1F53705A63}" type="parTrans" cxnId="{B386DAED-7FF7-488E-8E92-88CE93993B7B}">
      <dgm:prSet/>
      <dgm:spPr/>
      <dgm:t>
        <a:bodyPr/>
        <a:lstStyle/>
        <a:p>
          <a:endParaRPr lang="zh-CN" altLang="en-US" sz="2400"/>
        </a:p>
      </dgm:t>
    </dgm:pt>
    <dgm:pt modelId="{9ABA6575-5E83-44DA-A2E0-2CD036272B65}" type="sibTrans" cxnId="{B386DAED-7FF7-488E-8E92-88CE93993B7B}">
      <dgm:prSet/>
      <dgm:spPr/>
      <dgm:t>
        <a:bodyPr/>
        <a:lstStyle/>
        <a:p>
          <a:endParaRPr lang="zh-CN" altLang="en-US" sz="2400"/>
        </a:p>
      </dgm:t>
    </dgm:pt>
    <dgm:pt modelId="{70AE9070-9608-49A6-AF45-6D4225938B9E}">
      <dgm:prSet phldrT="[文本]" custT="1"/>
      <dgm:spPr/>
      <dgm:t>
        <a:bodyPr/>
        <a:lstStyle/>
        <a:p>
          <a:r>
            <a:rPr lang="zh-CN" altLang="en-US" sz="2400" dirty="0" smtClean="0"/>
            <a:t>企业</a:t>
          </a:r>
          <a:endParaRPr lang="zh-CN" altLang="en-US" sz="2400" dirty="0"/>
        </a:p>
      </dgm:t>
    </dgm:pt>
    <dgm:pt modelId="{8688C384-230C-4252-B0CF-86D714BAE795}" type="parTrans" cxnId="{B747FB0C-09E3-424D-8715-1009C6A53B8B}">
      <dgm:prSet/>
      <dgm:spPr/>
      <dgm:t>
        <a:bodyPr/>
        <a:lstStyle/>
        <a:p>
          <a:endParaRPr lang="zh-CN" altLang="en-US" sz="2400"/>
        </a:p>
      </dgm:t>
    </dgm:pt>
    <dgm:pt modelId="{FE7BE349-2028-4B4A-A6E4-B073C81E8B56}" type="sibTrans" cxnId="{B747FB0C-09E3-424D-8715-1009C6A53B8B}">
      <dgm:prSet/>
      <dgm:spPr/>
      <dgm:t>
        <a:bodyPr/>
        <a:lstStyle/>
        <a:p>
          <a:endParaRPr lang="zh-CN" altLang="en-US" sz="2400"/>
        </a:p>
      </dgm:t>
    </dgm:pt>
    <dgm:pt modelId="{01CB7B94-4A11-4827-AD41-06CA7C5FEC86}" type="pres">
      <dgm:prSet presAssocID="{4EA84E90-DC9D-4407-A859-6B53F0C5BCEF}" presName="compositeShape" presStyleCnt="0">
        <dgm:presLayoutVars>
          <dgm:chMax val="7"/>
          <dgm:dir/>
          <dgm:resizeHandles val="exact"/>
        </dgm:presLayoutVars>
      </dgm:prSet>
      <dgm:spPr/>
    </dgm:pt>
    <dgm:pt modelId="{C830A760-F735-4EA9-B31F-E51FA8A2E7EA}" type="pres">
      <dgm:prSet presAssocID="{DDFC7C4B-AF49-4DDD-9D42-64017E5DF9C5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315BC3D6-7322-4747-ACC4-4EAA0CA0FBE1}" type="pres">
      <dgm:prSet presAssocID="{DDFC7C4B-AF49-4DDD-9D42-64017E5DF9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97D28-E8B6-4C42-B6A1-B56296A7B625}" type="pres">
      <dgm:prSet presAssocID="{032550E8-7A2D-4197-BCBF-8EA3E9010952}" presName="circ2" presStyleLbl="vennNode1" presStyleIdx="1" presStyleCnt="3" custLinFactNeighborX="678" custLinFactNeighborY="-12030"/>
      <dgm:spPr/>
      <dgm:t>
        <a:bodyPr/>
        <a:lstStyle/>
        <a:p>
          <a:endParaRPr lang="zh-CN" altLang="en-US"/>
        </a:p>
      </dgm:t>
    </dgm:pt>
    <dgm:pt modelId="{CB93F3CF-1940-4599-8030-5F490850A9B4}" type="pres">
      <dgm:prSet presAssocID="{032550E8-7A2D-4197-BCBF-8EA3E90109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D4977E-BAE2-4EE8-B8EC-AEF8100421AD}" type="pres">
      <dgm:prSet presAssocID="{70AE9070-9608-49A6-AF45-6D4225938B9E}" presName="circ3" presStyleLbl="vennNode1" presStyleIdx="2" presStyleCnt="3" custLinFactNeighborX="1867" custLinFactNeighborY="-12030"/>
      <dgm:spPr/>
      <dgm:t>
        <a:bodyPr/>
        <a:lstStyle/>
        <a:p>
          <a:endParaRPr lang="zh-CN" altLang="en-US"/>
        </a:p>
      </dgm:t>
    </dgm:pt>
    <dgm:pt modelId="{358CFD6E-DEAF-4C70-B29F-316CFEED0E97}" type="pres">
      <dgm:prSet presAssocID="{70AE9070-9608-49A6-AF45-6D4225938B9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0D4FC6-480F-49E0-8B7B-D4B201773531}" type="presOf" srcId="{032550E8-7A2D-4197-BCBF-8EA3E9010952}" destId="{CB93F3CF-1940-4599-8030-5F490850A9B4}" srcOrd="1" destOrd="0" presId="urn:microsoft.com/office/officeart/2005/8/layout/venn1"/>
    <dgm:cxn modelId="{C6EFBDB1-36F8-4C02-B330-5D52E813F0A6}" type="presOf" srcId="{032550E8-7A2D-4197-BCBF-8EA3E9010952}" destId="{8EF97D28-E8B6-4C42-B6A1-B56296A7B625}" srcOrd="0" destOrd="0" presId="urn:microsoft.com/office/officeart/2005/8/layout/venn1"/>
    <dgm:cxn modelId="{F62B7C17-879E-4FE6-B253-B45178A27968}" srcId="{4EA84E90-DC9D-4407-A859-6B53F0C5BCEF}" destId="{DDFC7C4B-AF49-4DDD-9D42-64017E5DF9C5}" srcOrd="0" destOrd="0" parTransId="{C66F232D-2F36-4B17-89D1-C482AB76B174}" sibTransId="{1F0CACE3-DD74-4ABD-A694-83109C4F9041}"/>
    <dgm:cxn modelId="{B386DAED-7FF7-488E-8E92-88CE93993B7B}" srcId="{4EA84E90-DC9D-4407-A859-6B53F0C5BCEF}" destId="{032550E8-7A2D-4197-BCBF-8EA3E9010952}" srcOrd="1" destOrd="0" parTransId="{07476352-5E03-428E-B54E-6A1F53705A63}" sibTransId="{9ABA6575-5E83-44DA-A2E0-2CD036272B65}"/>
    <dgm:cxn modelId="{B747FB0C-09E3-424D-8715-1009C6A53B8B}" srcId="{4EA84E90-DC9D-4407-A859-6B53F0C5BCEF}" destId="{70AE9070-9608-49A6-AF45-6D4225938B9E}" srcOrd="2" destOrd="0" parTransId="{8688C384-230C-4252-B0CF-86D714BAE795}" sibTransId="{FE7BE349-2028-4B4A-A6E4-B073C81E8B56}"/>
    <dgm:cxn modelId="{17D7F944-F3F2-4D85-A662-97B012D08FD2}" type="presOf" srcId="{DDFC7C4B-AF49-4DDD-9D42-64017E5DF9C5}" destId="{315BC3D6-7322-4747-ACC4-4EAA0CA0FBE1}" srcOrd="1" destOrd="0" presId="urn:microsoft.com/office/officeart/2005/8/layout/venn1"/>
    <dgm:cxn modelId="{F7E0024A-F9B1-4826-81BD-FDB2CFD92712}" type="presOf" srcId="{4EA84E90-DC9D-4407-A859-6B53F0C5BCEF}" destId="{01CB7B94-4A11-4827-AD41-06CA7C5FEC86}" srcOrd="0" destOrd="0" presId="urn:microsoft.com/office/officeart/2005/8/layout/venn1"/>
    <dgm:cxn modelId="{E25ADC3E-28F9-4A93-AC66-DA5F3D1BEE8F}" type="presOf" srcId="{DDFC7C4B-AF49-4DDD-9D42-64017E5DF9C5}" destId="{C830A760-F735-4EA9-B31F-E51FA8A2E7EA}" srcOrd="0" destOrd="0" presId="urn:microsoft.com/office/officeart/2005/8/layout/venn1"/>
    <dgm:cxn modelId="{AED473C3-0AE9-4349-AF34-B3F6DD8AB0D5}" type="presOf" srcId="{70AE9070-9608-49A6-AF45-6D4225938B9E}" destId="{358CFD6E-DEAF-4C70-B29F-316CFEED0E97}" srcOrd="1" destOrd="0" presId="urn:microsoft.com/office/officeart/2005/8/layout/venn1"/>
    <dgm:cxn modelId="{F9AF812D-7017-4CCE-922C-9679EA1F2049}" type="presOf" srcId="{70AE9070-9608-49A6-AF45-6D4225938B9E}" destId="{55D4977E-BAE2-4EE8-B8EC-AEF8100421AD}" srcOrd="0" destOrd="0" presId="urn:microsoft.com/office/officeart/2005/8/layout/venn1"/>
    <dgm:cxn modelId="{0A7FCDD6-A756-429C-9162-4F664CDFBA72}" type="presParOf" srcId="{01CB7B94-4A11-4827-AD41-06CA7C5FEC86}" destId="{C830A760-F735-4EA9-B31F-E51FA8A2E7EA}" srcOrd="0" destOrd="0" presId="urn:microsoft.com/office/officeart/2005/8/layout/venn1"/>
    <dgm:cxn modelId="{E7F50D08-C657-44E3-A736-53B10A5721BA}" type="presParOf" srcId="{01CB7B94-4A11-4827-AD41-06CA7C5FEC86}" destId="{315BC3D6-7322-4747-ACC4-4EAA0CA0FBE1}" srcOrd="1" destOrd="0" presId="urn:microsoft.com/office/officeart/2005/8/layout/venn1"/>
    <dgm:cxn modelId="{B801F65B-1FBB-4C87-9701-37D061E799F3}" type="presParOf" srcId="{01CB7B94-4A11-4827-AD41-06CA7C5FEC86}" destId="{8EF97D28-E8B6-4C42-B6A1-B56296A7B625}" srcOrd="2" destOrd="0" presId="urn:microsoft.com/office/officeart/2005/8/layout/venn1"/>
    <dgm:cxn modelId="{0F96919D-4025-4BF0-AA2E-9981FEFF2FB1}" type="presParOf" srcId="{01CB7B94-4A11-4827-AD41-06CA7C5FEC86}" destId="{CB93F3CF-1940-4599-8030-5F490850A9B4}" srcOrd="3" destOrd="0" presId="urn:microsoft.com/office/officeart/2005/8/layout/venn1"/>
    <dgm:cxn modelId="{27ADF3A6-5EC1-438E-B6EF-532324E9F19C}" type="presParOf" srcId="{01CB7B94-4A11-4827-AD41-06CA7C5FEC86}" destId="{55D4977E-BAE2-4EE8-B8EC-AEF8100421AD}" srcOrd="4" destOrd="0" presId="urn:microsoft.com/office/officeart/2005/8/layout/venn1"/>
    <dgm:cxn modelId="{500094D5-4316-47D2-9E04-22634C2C8213}" type="presParOf" srcId="{01CB7B94-4A11-4827-AD41-06CA7C5FEC86}" destId="{358CFD6E-DEAF-4C70-B29F-316CFEED0E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E99EA-7BE9-42FB-92AA-E383DA261E0B}">
      <dsp:nvSpPr>
        <dsp:cNvPr id="0" name=""/>
        <dsp:cNvSpPr/>
      </dsp:nvSpPr>
      <dsp:spPr>
        <a:xfrm>
          <a:off x="5231827" y="39748"/>
          <a:ext cx="1341208" cy="134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本地化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应用</a:t>
          </a:r>
          <a:endParaRPr lang="zh-CN" altLang="en-US" sz="2400" kern="1200" dirty="0"/>
        </a:p>
      </dsp:txBody>
      <dsp:txXfrm>
        <a:off x="5231827" y="39748"/>
        <a:ext cx="1341208" cy="1341208"/>
      </dsp:txXfrm>
    </dsp:sp>
    <dsp:sp modelId="{30A06FC6-029D-406D-A936-3075C8E2F938}">
      <dsp:nvSpPr>
        <dsp:cNvPr id="0" name=""/>
        <dsp:cNvSpPr/>
      </dsp:nvSpPr>
      <dsp:spPr>
        <a:xfrm>
          <a:off x="2077559" y="1036"/>
          <a:ext cx="5027643" cy="5027643"/>
        </a:xfrm>
        <a:prstGeom prst="circularArrow">
          <a:avLst>
            <a:gd name="adj1" fmla="val 5202"/>
            <a:gd name="adj2" fmla="val 336044"/>
            <a:gd name="adj3" fmla="val 21292710"/>
            <a:gd name="adj4" fmla="val 19766705"/>
            <a:gd name="adj5" fmla="val 60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17863-90C1-4137-8990-BA611CFC4ADF}">
      <dsp:nvSpPr>
        <dsp:cNvPr id="0" name=""/>
        <dsp:cNvSpPr/>
      </dsp:nvSpPr>
      <dsp:spPr>
        <a:xfrm>
          <a:off x="6072439" y="2533514"/>
          <a:ext cx="1280531" cy="134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标准化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经营</a:t>
          </a:r>
          <a:endParaRPr lang="zh-CN" altLang="en-US" sz="2400" kern="1200" dirty="0"/>
        </a:p>
      </dsp:txBody>
      <dsp:txXfrm>
        <a:off x="6072439" y="2533514"/>
        <a:ext cx="1280531" cy="1341208"/>
      </dsp:txXfrm>
    </dsp:sp>
    <dsp:sp modelId="{0BD93A15-7DD3-4950-977B-22BB6019E34D}">
      <dsp:nvSpPr>
        <dsp:cNvPr id="0" name=""/>
        <dsp:cNvSpPr/>
      </dsp:nvSpPr>
      <dsp:spPr>
        <a:xfrm>
          <a:off x="2077559" y="1036"/>
          <a:ext cx="5027643" cy="5027643"/>
        </a:xfrm>
        <a:prstGeom prst="circularArrow">
          <a:avLst>
            <a:gd name="adj1" fmla="val 5202"/>
            <a:gd name="adj2" fmla="val 336044"/>
            <a:gd name="adj3" fmla="val 3623124"/>
            <a:gd name="adj4" fmla="val 2253939"/>
            <a:gd name="adj5" fmla="val 60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8974-83C1-4C3B-9284-D550731F7802}">
      <dsp:nvSpPr>
        <dsp:cNvPr id="0" name=""/>
        <dsp:cNvSpPr/>
      </dsp:nvSpPr>
      <dsp:spPr>
        <a:xfrm>
          <a:off x="3683665" y="4074745"/>
          <a:ext cx="1815432" cy="134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政策引导</a:t>
          </a:r>
          <a:endParaRPr lang="zh-CN" altLang="en-US" sz="2400" kern="1200" dirty="0"/>
        </a:p>
      </dsp:txBody>
      <dsp:txXfrm>
        <a:off x="3683665" y="4074745"/>
        <a:ext cx="1815432" cy="1341208"/>
      </dsp:txXfrm>
    </dsp:sp>
    <dsp:sp modelId="{5A8E121B-AF58-429B-A665-83FE122379BD}">
      <dsp:nvSpPr>
        <dsp:cNvPr id="0" name=""/>
        <dsp:cNvSpPr/>
      </dsp:nvSpPr>
      <dsp:spPr>
        <a:xfrm>
          <a:off x="2077559" y="1036"/>
          <a:ext cx="5027643" cy="5027643"/>
        </a:xfrm>
        <a:prstGeom prst="circularArrow">
          <a:avLst>
            <a:gd name="adj1" fmla="val 5202"/>
            <a:gd name="adj2" fmla="val 336044"/>
            <a:gd name="adj3" fmla="val 8210017"/>
            <a:gd name="adj4" fmla="val 6840833"/>
            <a:gd name="adj5" fmla="val 60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E1FB-0689-476C-839C-0F360451EA1C}">
      <dsp:nvSpPr>
        <dsp:cNvPr id="0" name=""/>
        <dsp:cNvSpPr/>
      </dsp:nvSpPr>
      <dsp:spPr>
        <a:xfrm>
          <a:off x="1422728" y="2533514"/>
          <a:ext cx="2094658" cy="134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信任依赖</a:t>
          </a:r>
          <a:endParaRPr lang="zh-CN" altLang="en-US" sz="2400" kern="1200" dirty="0"/>
        </a:p>
      </dsp:txBody>
      <dsp:txXfrm>
        <a:off x="1422728" y="2533514"/>
        <a:ext cx="2094658" cy="1341208"/>
      </dsp:txXfrm>
    </dsp:sp>
    <dsp:sp modelId="{E55D18AE-8F7B-45DD-80BF-A928543BF437}">
      <dsp:nvSpPr>
        <dsp:cNvPr id="0" name=""/>
        <dsp:cNvSpPr/>
      </dsp:nvSpPr>
      <dsp:spPr>
        <a:xfrm>
          <a:off x="2077559" y="1036"/>
          <a:ext cx="5027643" cy="5027643"/>
        </a:xfrm>
        <a:prstGeom prst="circularArrow">
          <a:avLst>
            <a:gd name="adj1" fmla="val 5202"/>
            <a:gd name="adj2" fmla="val 336044"/>
            <a:gd name="adj3" fmla="val 12297251"/>
            <a:gd name="adj4" fmla="val 10771246"/>
            <a:gd name="adj5" fmla="val 60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A3659-53E8-49A3-9425-4CDD112DEC02}">
      <dsp:nvSpPr>
        <dsp:cNvPr id="0" name=""/>
        <dsp:cNvSpPr/>
      </dsp:nvSpPr>
      <dsp:spPr>
        <a:xfrm>
          <a:off x="2171702" y="39748"/>
          <a:ext cx="2217258" cy="134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吸附效应</a:t>
          </a:r>
          <a:endParaRPr lang="zh-CN" altLang="en-US" sz="2400" kern="1200" dirty="0"/>
        </a:p>
      </dsp:txBody>
      <dsp:txXfrm>
        <a:off x="2171702" y="39748"/>
        <a:ext cx="2217258" cy="1341208"/>
      </dsp:txXfrm>
    </dsp:sp>
    <dsp:sp modelId="{29373BE5-E401-40D2-8689-F466CF2D2810}">
      <dsp:nvSpPr>
        <dsp:cNvPr id="0" name=""/>
        <dsp:cNvSpPr/>
      </dsp:nvSpPr>
      <dsp:spPr>
        <a:xfrm>
          <a:off x="2077559" y="1036"/>
          <a:ext cx="5027643" cy="5027643"/>
        </a:xfrm>
        <a:prstGeom prst="circularArrow">
          <a:avLst>
            <a:gd name="adj1" fmla="val 5202"/>
            <a:gd name="adj2" fmla="val 336044"/>
            <a:gd name="adj3" fmla="val 16865137"/>
            <a:gd name="adj4" fmla="val 15887589"/>
            <a:gd name="adj5" fmla="val 6069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2EC4-58B1-4CEE-9404-60689B34AD2D}">
      <dsp:nvSpPr>
        <dsp:cNvPr id="0" name=""/>
        <dsp:cNvSpPr/>
      </dsp:nvSpPr>
      <dsp:spPr>
        <a:xfrm>
          <a:off x="3457858" y="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36835-089A-4E91-8690-E7FCC67C9E5F}">
      <dsp:nvSpPr>
        <dsp:cNvPr id="0" name=""/>
        <dsp:cNvSpPr/>
      </dsp:nvSpPr>
      <dsp:spPr>
        <a:xfrm>
          <a:off x="3644902" y="734989"/>
          <a:ext cx="1303900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采集与传输</a:t>
          </a:r>
          <a:endParaRPr lang="zh-CN" altLang="en-US" sz="1800" kern="1200" dirty="0"/>
        </a:p>
      </dsp:txBody>
      <dsp:txXfrm>
        <a:off x="3644902" y="734989"/>
        <a:ext cx="1303900" cy="468172"/>
      </dsp:txXfrm>
    </dsp:sp>
    <dsp:sp modelId="{07CE2375-1AD7-44D9-8126-256748EA19E4}">
      <dsp:nvSpPr>
        <dsp:cNvPr id="0" name=""/>
        <dsp:cNvSpPr/>
      </dsp:nvSpPr>
      <dsp:spPr>
        <a:xfrm>
          <a:off x="2991523" y="964522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A71F7-059E-48A0-A995-4A266E2BB40A}">
      <dsp:nvSpPr>
        <dsp:cNvPr id="0" name=""/>
        <dsp:cNvSpPr/>
      </dsp:nvSpPr>
      <dsp:spPr>
        <a:xfrm>
          <a:off x="3499973" y="1663575"/>
          <a:ext cx="936764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预处理</a:t>
          </a:r>
          <a:endParaRPr lang="zh-CN" altLang="en-US" sz="1800" kern="1200" dirty="0"/>
        </a:p>
      </dsp:txBody>
      <dsp:txXfrm>
        <a:off x="3499973" y="1663575"/>
        <a:ext cx="936764" cy="468172"/>
      </dsp:txXfrm>
    </dsp:sp>
    <dsp:sp modelId="{102ED334-F4F1-4624-9DC7-9A6664D1AE18}">
      <dsp:nvSpPr>
        <dsp:cNvPr id="0" name=""/>
        <dsp:cNvSpPr/>
      </dsp:nvSpPr>
      <dsp:spPr>
        <a:xfrm>
          <a:off x="3457858" y="1933380"/>
          <a:ext cx="1678618" cy="16787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4C219-F633-4796-9654-BECB535E4AB2}">
      <dsp:nvSpPr>
        <dsp:cNvPr id="0" name=""/>
        <dsp:cNvSpPr/>
      </dsp:nvSpPr>
      <dsp:spPr>
        <a:xfrm>
          <a:off x="3378163" y="2629723"/>
          <a:ext cx="1481708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存储与管理</a:t>
          </a:r>
          <a:endParaRPr lang="zh-CN" altLang="en-US" sz="1800" kern="1200" dirty="0"/>
        </a:p>
      </dsp:txBody>
      <dsp:txXfrm>
        <a:off x="3378163" y="2629723"/>
        <a:ext cx="1481708" cy="468172"/>
      </dsp:txXfrm>
    </dsp:sp>
    <dsp:sp modelId="{327DD9A9-52A3-40DA-B98E-7438AAE58A4B}">
      <dsp:nvSpPr>
        <dsp:cNvPr id="0" name=""/>
        <dsp:cNvSpPr/>
      </dsp:nvSpPr>
      <dsp:spPr>
        <a:xfrm>
          <a:off x="2991523" y="2899528"/>
          <a:ext cx="1678618" cy="16787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109DC-C827-4EF1-B84E-1BE4EE609C54}">
      <dsp:nvSpPr>
        <dsp:cNvPr id="0" name=""/>
        <dsp:cNvSpPr/>
      </dsp:nvSpPr>
      <dsp:spPr>
        <a:xfrm>
          <a:off x="3250382" y="3583712"/>
          <a:ext cx="1435947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挖掘及分析</a:t>
          </a:r>
          <a:endParaRPr lang="zh-CN" altLang="en-US" sz="1800" kern="1200" dirty="0"/>
        </a:p>
      </dsp:txBody>
      <dsp:txXfrm>
        <a:off x="3250382" y="3583712"/>
        <a:ext cx="1435947" cy="468172"/>
      </dsp:txXfrm>
    </dsp:sp>
    <dsp:sp modelId="{AF031DB0-9500-426E-A764-610239513264}">
      <dsp:nvSpPr>
        <dsp:cNvPr id="0" name=""/>
        <dsp:cNvSpPr/>
      </dsp:nvSpPr>
      <dsp:spPr>
        <a:xfrm>
          <a:off x="3577197" y="3975675"/>
          <a:ext cx="1442144" cy="14429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FF6B8-C960-48D8-A17C-EE97FF4F89DA}">
      <dsp:nvSpPr>
        <dsp:cNvPr id="0" name=""/>
        <dsp:cNvSpPr/>
      </dsp:nvSpPr>
      <dsp:spPr>
        <a:xfrm>
          <a:off x="3530598" y="4410685"/>
          <a:ext cx="1507103" cy="46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解读与显化</a:t>
          </a:r>
          <a:endParaRPr lang="zh-CN" altLang="en-US" sz="1800" kern="1200" dirty="0"/>
        </a:p>
      </dsp:txBody>
      <dsp:txXfrm>
        <a:off x="3530598" y="4410685"/>
        <a:ext cx="1507103" cy="468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5F27C-769E-4068-AAA6-C977F215DDC9}">
      <dsp:nvSpPr>
        <dsp:cNvPr id="0" name=""/>
        <dsp:cNvSpPr/>
      </dsp:nvSpPr>
      <dsp:spPr>
        <a:xfrm>
          <a:off x="2843631" y="1696397"/>
          <a:ext cx="1208837" cy="1208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solidFill>
                <a:schemeClr val="tx1"/>
              </a:solidFill>
            </a:rPr>
            <a:t>数据开放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3020661" y="1873427"/>
        <a:ext cx="854777" cy="854777"/>
      </dsp:txXfrm>
    </dsp:sp>
    <dsp:sp modelId="{51C61B59-DA16-42F9-9CC3-5D68E52EFE0D}">
      <dsp:nvSpPr>
        <dsp:cNvPr id="0" name=""/>
        <dsp:cNvSpPr/>
      </dsp:nvSpPr>
      <dsp:spPr>
        <a:xfrm rot="16200000">
          <a:off x="3319654" y="1255906"/>
          <a:ext cx="256791" cy="41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solidFill>
              <a:schemeClr val="tx1"/>
            </a:solidFill>
          </a:endParaRPr>
        </a:p>
      </dsp:txBody>
      <dsp:txXfrm>
        <a:off x="3358173" y="1376626"/>
        <a:ext cx="179754" cy="246602"/>
      </dsp:txXfrm>
    </dsp:sp>
    <dsp:sp modelId="{1E2677B9-896B-456C-837D-789162638F86}">
      <dsp:nvSpPr>
        <dsp:cNvPr id="0" name=""/>
        <dsp:cNvSpPr/>
      </dsp:nvSpPr>
      <dsp:spPr>
        <a:xfrm>
          <a:off x="2843631" y="3046"/>
          <a:ext cx="1208837" cy="120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solidFill>
                <a:schemeClr val="tx1"/>
              </a:solidFill>
            </a:rPr>
            <a:t>法律法规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3020661" y="180076"/>
        <a:ext cx="854777" cy="854777"/>
      </dsp:txXfrm>
    </dsp:sp>
    <dsp:sp modelId="{52531801-48FB-4E6F-9F77-3EF4BADF49AD}">
      <dsp:nvSpPr>
        <dsp:cNvPr id="0" name=""/>
        <dsp:cNvSpPr/>
      </dsp:nvSpPr>
      <dsp:spPr>
        <a:xfrm>
          <a:off x="4159061" y="2095314"/>
          <a:ext cx="256791" cy="41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solidFill>
              <a:schemeClr val="tx1"/>
            </a:solidFill>
          </a:endParaRPr>
        </a:p>
      </dsp:txBody>
      <dsp:txXfrm>
        <a:off x="4159061" y="2177515"/>
        <a:ext cx="179754" cy="246602"/>
      </dsp:txXfrm>
    </dsp:sp>
    <dsp:sp modelId="{8B8E23AB-3E7E-4DBB-934C-EF46E04F3C29}">
      <dsp:nvSpPr>
        <dsp:cNvPr id="0" name=""/>
        <dsp:cNvSpPr/>
      </dsp:nvSpPr>
      <dsp:spPr>
        <a:xfrm>
          <a:off x="4536981" y="1696397"/>
          <a:ext cx="1208837" cy="120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solidFill>
                <a:schemeClr val="tx1"/>
              </a:solidFill>
            </a:rPr>
            <a:t>市场合作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4714011" y="1873427"/>
        <a:ext cx="854777" cy="854777"/>
      </dsp:txXfrm>
    </dsp:sp>
    <dsp:sp modelId="{62410E2B-6703-455F-9926-A14FBCA00985}">
      <dsp:nvSpPr>
        <dsp:cNvPr id="0" name=""/>
        <dsp:cNvSpPr/>
      </dsp:nvSpPr>
      <dsp:spPr>
        <a:xfrm rot="5400000">
          <a:off x="3319654" y="2934721"/>
          <a:ext cx="256791" cy="41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solidFill>
              <a:schemeClr val="tx1"/>
            </a:solidFill>
          </a:endParaRPr>
        </a:p>
      </dsp:txBody>
      <dsp:txXfrm>
        <a:off x="3358173" y="2978404"/>
        <a:ext cx="179754" cy="246602"/>
      </dsp:txXfrm>
    </dsp:sp>
    <dsp:sp modelId="{7216A2F0-50DA-4940-9B90-383750FEF8E0}">
      <dsp:nvSpPr>
        <dsp:cNvPr id="0" name=""/>
        <dsp:cNvSpPr/>
      </dsp:nvSpPr>
      <dsp:spPr>
        <a:xfrm>
          <a:off x="2843631" y="3389748"/>
          <a:ext cx="1208837" cy="12088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solidFill>
                <a:schemeClr val="tx1"/>
              </a:solidFill>
            </a:rPr>
            <a:t>技术标准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3020661" y="3566778"/>
        <a:ext cx="854777" cy="854777"/>
      </dsp:txXfrm>
    </dsp:sp>
    <dsp:sp modelId="{FF8CF33D-E64F-4E07-A178-A356B158A1AF}">
      <dsp:nvSpPr>
        <dsp:cNvPr id="0" name=""/>
        <dsp:cNvSpPr/>
      </dsp:nvSpPr>
      <dsp:spPr>
        <a:xfrm rot="10800000">
          <a:off x="2480246" y="2095314"/>
          <a:ext cx="256791" cy="41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>
            <a:solidFill>
              <a:schemeClr val="tx1"/>
            </a:solidFill>
          </a:endParaRPr>
        </a:p>
      </dsp:txBody>
      <dsp:txXfrm rot="10800000">
        <a:off x="2557283" y="2177515"/>
        <a:ext cx="179754" cy="246602"/>
      </dsp:txXfrm>
    </dsp:sp>
    <dsp:sp modelId="{24026635-6307-4C01-8B63-7D23856FC844}">
      <dsp:nvSpPr>
        <dsp:cNvPr id="0" name=""/>
        <dsp:cNvSpPr/>
      </dsp:nvSpPr>
      <dsp:spPr>
        <a:xfrm>
          <a:off x="1150280" y="1696397"/>
          <a:ext cx="1208837" cy="12088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>
              <a:solidFill>
                <a:schemeClr val="tx1"/>
              </a:solidFill>
            </a:rPr>
            <a:t>信息能力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>
        <a:off x="1327310" y="1873427"/>
        <a:ext cx="854777" cy="854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3FF8-E005-4BA7-8EB0-2AF250064772}">
      <dsp:nvSpPr>
        <dsp:cNvPr id="0" name=""/>
        <dsp:cNvSpPr/>
      </dsp:nvSpPr>
      <dsp:spPr>
        <a:xfrm>
          <a:off x="1766217" y="541980"/>
          <a:ext cx="3604965" cy="3604965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BD9FB-31D4-4034-AAAC-EC83F5FF753E}">
      <dsp:nvSpPr>
        <dsp:cNvPr id="0" name=""/>
        <dsp:cNvSpPr/>
      </dsp:nvSpPr>
      <dsp:spPr>
        <a:xfrm>
          <a:off x="1766217" y="541980"/>
          <a:ext cx="3604965" cy="3604965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9EB62-D77F-4FBB-8223-A2E13C57C4B8}">
      <dsp:nvSpPr>
        <dsp:cNvPr id="0" name=""/>
        <dsp:cNvSpPr/>
      </dsp:nvSpPr>
      <dsp:spPr>
        <a:xfrm>
          <a:off x="1766217" y="541980"/>
          <a:ext cx="3604965" cy="3604965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416F-B749-49CE-9CE1-D95012026E0D}">
      <dsp:nvSpPr>
        <dsp:cNvPr id="0" name=""/>
        <dsp:cNvSpPr/>
      </dsp:nvSpPr>
      <dsp:spPr>
        <a:xfrm>
          <a:off x="1766217" y="541980"/>
          <a:ext cx="3604965" cy="3604965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61CD6-4D31-488A-9A52-FF17C4100C2D}">
      <dsp:nvSpPr>
        <dsp:cNvPr id="0" name=""/>
        <dsp:cNvSpPr/>
      </dsp:nvSpPr>
      <dsp:spPr>
        <a:xfrm>
          <a:off x="2738384" y="1514148"/>
          <a:ext cx="1660630" cy="1660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2981578" y="1757342"/>
        <a:ext cx="1174242" cy="1174242"/>
      </dsp:txXfrm>
    </dsp:sp>
    <dsp:sp modelId="{76CEA593-F8FD-4C81-9351-EA54FE1BEA67}">
      <dsp:nvSpPr>
        <dsp:cNvPr id="0" name=""/>
        <dsp:cNvSpPr/>
      </dsp:nvSpPr>
      <dsp:spPr>
        <a:xfrm>
          <a:off x="2987479" y="2608"/>
          <a:ext cx="1162441" cy="11624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抓两头促中间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157715" y="172844"/>
        <a:ext cx="821969" cy="821969"/>
      </dsp:txXfrm>
    </dsp:sp>
    <dsp:sp modelId="{DA500312-12FB-4D85-9A39-EF5461C7A17C}">
      <dsp:nvSpPr>
        <dsp:cNvPr id="0" name=""/>
        <dsp:cNvSpPr/>
      </dsp:nvSpPr>
      <dsp:spPr>
        <a:xfrm>
          <a:off x="4748114" y="1763242"/>
          <a:ext cx="1162441" cy="11624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抓软件促硬件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918350" y="1933478"/>
        <a:ext cx="821969" cy="821969"/>
      </dsp:txXfrm>
    </dsp:sp>
    <dsp:sp modelId="{487B49F2-899D-40BD-92AF-744B4D178ABC}">
      <dsp:nvSpPr>
        <dsp:cNvPr id="0" name=""/>
        <dsp:cNvSpPr/>
      </dsp:nvSpPr>
      <dsp:spPr>
        <a:xfrm>
          <a:off x="2987479" y="3523877"/>
          <a:ext cx="1162441" cy="11624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抓产业促发展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3157715" y="3694113"/>
        <a:ext cx="821969" cy="821969"/>
      </dsp:txXfrm>
    </dsp:sp>
    <dsp:sp modelId="{88BE7C44-E54A-424B-BD74-585C0277DC4D}">
      <dsp:nvSpPr>
        <dsp:cNvPr id="0" name=""/>
        <dsp:cNvSpPr/>
      </dsp:nvSpPr>
      <dsp:spPr>
        <a:xfrm>
          <a:off x="1226844" y="1763242"/>
          <a:ext cx="1162441" cy="11624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抓平台促开放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397080" y="1933478"/>
        <a:ext cx="821969" cy="8219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E532C-FBD1-4F0A-BD6E-6CE2896B4E1D}">
      <dsp:nvSpPr>
        <dsp:cNvPr id="0" name=""/>
        <dsp:cNvSpPr/>
      </dsp:nvSpPr>
      <dsp:spPr>
        <a:xfrm>
          <a:off x="3822419" y="13282"/>
          <a:ext cx="967109" cy="96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文化教育</a:t>
          </a:r>
          <a:endParaRPr lang="zh-CN" altLang="en-US" sz="1800" kern="1200" dirty="0"/>
        </a:p>
      </dsp:txBody>
      <dsp:txXfrm>
        <a:off x="3822419" y="13282"/>
        <a:ext cx="967109" cy="967109"/>
      </dsp:txXfrm>
    </dsp:sp>
    <dsp:sp modelId="{CAAF92DA-B538-4DE3-84B6-01196E3F38A6}">
      <dsp:nvSpPr>
        <dsp:cNvPr id="0" name=""/>
        <dsp:cNvSpPr/>
      </dsp:nvSpPr>
      <dsp:spPr>
        <a:xfrm>
          <a:off x="861148" y="3103"/>
          <a:ext cx="4729303" cy="4729303"/>
        </a:xfrm>
        <a:prstGeom prst="circularArrow">
          <a:avLst>
            <a:gd name="adj1" fmla="val 3988"/>
            <a:gd name="adj2" fmla="val 250135"/>
            <a:gd name="adj3" fmla="val 20573813"/>
            <a:gd name="adj4" fmla="val 18982305"/>
            <a:gd name="adj5" fmla="val 46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2F47-897C-4976-A50D-B8B4CC5B06F5}">
      <dsp:nvSpPr>
        <dsp:cNvPr id="0" name=""/>
        <dsp:cNvSpPr/>
      </dsp:nvSpPr>
      <dsp:spPr>
        <a:xfrm>
          <a:off x="4902594" y="1884200"/>
          <a:ext cx="967109" cy="96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健康医疗</a:t>
          </a:r>
          <a:endParaRPr lang="zh-CN" altLang="en-US" sz="1800" kern="1200" dirty="0"/>
        </a:p>
      </dsp:txBody>
      <dsp:txXfrm>
        <a:off x="4902594" y="1884200"/>
        <a:ext cx="967109" cy="967109"/>
      </dsp:txXfrm>
    </dsp:sp>
    <dsp:sp modelId="{A990EBB8-E30E-4047-AD21-C15714544C3A}">
      <dsp:nvSpPr>
        <dsp:cNvPr id="0" name=""/>
        <dsp:cNvSpPr/>
      </dsp:nvSpPr>
      <dsp:spPr>
        <a:xfrm>
          <a:off x="861148" y="3103"/>
          <a:ext cx="4729303" cy="4729303"/>
        </a:xfrm>
        <a:prstGeom prst="circularArrow">
          <a:avLst>
            <a:gd name="adj1" fmla="val 3988"/>
            <a:gd name="adj2" fmla="val 250135"/>
            <a:gd name="adj3" fmla="val 2367560"/>
            <a:gd name="adj4" fmla="val 776052"/>
            <a:gd name="adj5" fmla="val 46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7E858-0558-4FB8-AB15-DFAEAC0D8B2C}">
      <dsp:nvSpPr>
        <dsp:cNvPr id="0" name=""/>
        <dsp:cNvSpPr/>
      </dsp:nvSpPr>
      <dsp:spPr>
        <a:xfrm>
          <a:off x="3822419" y="3755118"/>
          <a:ext cx="967109" cy="96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就业创业</a:t>
          </a:r>
          <a:endParaRPr lang="zh-CN" altLang="en-US" sz="1800" kern="1200" dirty="0"/>
        </a:p>
      </dsp:txBody>
      <dsp:txXfrm>
        <a:off x="3822419" y="3755118"/>
        <a:ext cx="967109" cy="967109"/>
      </dsp:txXfrm>
    </dsp:sp>
    <dsp:sp modelId="{386CAADD-5133-44A4-8CA9-3CC6B44953FD}">
      <dsp:nvSpPr>
        <dsp:cNvPr id="0" name=""/>
        <dsp:cNvSpPr/>
      </dsp:nvSpPr>
      <dsp:spPr>
        <a:xfrm>
          <a:off x="861148" y="3103"/>
          <a:ext cx="4729303" cy="4729303"/>
        </a:xfrm>
        <a:prstGeom prst="circularArrow">
          <a:avLst>
            <a:gd name="adj1" fmla="val 3988"/>
            <a:gd name="adj2" fmla="val 250135"/>
            <a:gd name="adj3" fmla="val 6111763"/>
            <a:gd name="adj4" fmla="val 4438101"/>
            <a:gd name="adj5" fmla="val 46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E289D-0B96-4764-A0AD-D9E95B61717C}">
      <dsp:nvSpPr>
        <dsp:cNvPr id="0" name=""/>
        <dsp:cNvSpPr/>
      </dsp:nvSpPr>
      <dsp:spPr>
        <a:xfrm>
          <a:off x="1662070" y="3755118"/>
          <a:ext cx="967109" cy="96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社会保障</a:t>
          </a:r>
          <a:endParaRPr lang="zh-CN" altLang="en-US" sz="1800" kern="1200" dirty="0"/>
        </a:p>
      </dsp:txBody>
      <dsp:txXfrm>
        <a:off x="1662070" y="3755118"/>
        <a:ext cx="967109" cy="967109"/>
      </dsp:txXfrm>
    </dsp:sp>
    <dsp:sp modelId="{1E0F0656-CF17-480E-B001-2D3B70A32898}">
      <dsp:nvSpPr>
        <dsp:cNvPr id="0" name=""/>
        <dsp:cNvSpPr/>
      </dsp:nvSpPr>
      <dsp:spPr>
        <a:xfrm>
          <a:off x="861148" y="3103"/>
          <a:ext cx="4729303" cy="4729303"/>
        </a:xfrm>
        <a:prstGeom prst="circularArrow">
          <a:avLst>
            <a:gd name="adj1" fmla="val 3988"/>
            <a:gd name="adj2" fmla="val 250135"/>
            <a:gd name="adj3" fmla="val 9773813"/>
            <a:gd name="adj4" fmla="val 8182305"/>
            <a:gd name="adj5" fmla="val 46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F45E9-094E-4D80-9135-92E9E0EBD924}">
      <dsp:nvSpPr>
        <dsp:cNvPr id="0" name=""/>
        <dsp:cNvSpPr/>
      </dsp:nvSpPr>
      <dsp:spPr>
        <a:xfrm>
          <a:off x="581895" y="1884200"/>
          <a:ext cx="967109" cy="96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交通出行</a:t>
          </a:r>
          <a:endParaRPr lang="zh-CN" altLang="en-US" sz="1800" kern="1200" dirty="0"/>
        </a:p>
      </dsp:txBody>
      <dsp:txXfrm>
        <a:off x="581895" y="1884200"/>
        <a:ext cx="967109" cy="967109"/>
      </dsp:txXfrm>
    </dsp:sp>
    <dsp:sp modelId="{0F87EC78-738E-408E-A0F8-A98056AA01FC}">
      <dsp:nvSpPr>
        <dsp:cNvPr id="0" name=""/>
        <dsp:cNvSpPr/>
      </dsp:nvSpPr>
      <dsp:spPr>
        <a:xfrm>
          <a:off x="861148" y="3103"/>
          <a:ext cx="4729303" cy="4729303"/>
        </a:xfrm>
        <a:prstGeom prst="circularArrow">
          <a:avLst>
            <a:gd name="adj1" fmla="val 3988"/>
            <a:gd name="adj2" fmla="val 250135"/>
            <a:gd name="adj3" fmla="val 13167560"/>
            <a:gd name="adj4" fmla="val 11576052"/>
            <a:gd name="adj5" fmla="val 46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3011F-95DC-48AC-B48F-23D306054DCD}">
      <dsp:nvSpPr>
        <dsp:cNvPr id="0" name=""/>
        <dsp:cNvSpPr/>
      </dsp:nvSpPr>
      <dsp:spPr>
        <a:xfrm>
          <a:off x="1662070" y="13282"/>
          <a:ext cx="967109" cy="96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城市安全</a:t>
          </a:r>
          <a:endParaRPr lang="zh-CN" altLang="en-US" sz="1800" kern="1200" dirty="0"/>
        </a:p>
      </dsp:txBody>
      <dsp:txXfrm>
        <a:off x="1662070" y="13282"/>
        <a:ext cx="967109" cy="967109"/>
      </dsp:txXfrm>
    </dsp:sp>
    <dsp:sp modelId="{61AAC18A-133A-4920-953A-DB3D22C6ED39}">
      <dsp:nvSpPr>
        <dsp:cNvPr id="0" name=""/>
        <dsp:cNvSpPr/>
      </dsp:nvSpPr>
      <dsp:spPr>
        <a:xfrm>
          <a:off x="861148" y="3103"/>
          <a:ext cx="4729303" cy="4729303"/>
        </a:xfrm>
        <a:prstGeom prst="circularArrow">
          <a:avLst>
            <a:gd name="adj1" fmla="val 3988"/>
            <a:gd name="adj2" fmla="val 250135"/>
            <a:gd name="adj3" fmla="val 16911763"/>
            <a:gd name="adj4" fmla="val 15238101"/>
            <a:gd name="adj5" fmla="val 46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A760-F735-4EA9-B31F-E51FA8A2E7EA}">
      <dsp:nvSpPr>
        <dsp:cNvPr id="0" name=""/>
        <dsp:cNvSpPr/>
      </dsp:nvSpPr>
      <dsp:spPr>
        <a:xfrm>
          <a:off x="2308859" y="51964"/>
          <a:ext cx="2494280" cy="249428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政府</a:t>
          </a:r>
          <a:endParaRPr lang="zh-CN" altLang="en-US" sz="2400" kern="1200" dirty="0"/>
        </a:p>
      </dsp:txBody>
      <dsp:txXfrm>
        <a:off x="2641430" y="488463"/>
        <a:ext cx="1829138" cy="1122426"/>
      </dsp:txXfrm>
    </dsp:sp>
    <dsp:sp modelId="{8EF97D28-E8B6-4C42-B6A1-B56296A7B625}">
      <dsp:nvSpPr>
        <dsp:cNvPr id="0" name=""/>
        <dsp:cNvSpPr/>
      </dsp:nvSpPr>
      <dsp:spPr>
        <a:xfrm>
          <a:off x="3225790" y="1310827"/>
          <a:ext cx="2494280" cy="2494280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公众</a:t>
          </a:r>
          <a:endParaRPr lang="zh-CN" altLang="en-US" sz="2400" kern="1200" dirty="0"/>
        </a:p>
      </dsp:txBody>
      <dsp:txXfrm>
        <a:off x="3988624" y="1955183"/>
        <a:ext cx="1496568" cy="1371854"/>
      </dsp:txXfrm>
    </dsp:sp>
    <dsp:sp modelId="{55D4977E-BAE2-4EE8-B8EC-AEF8100421AD}">
      <dsp:nvSpPr>
        <dsp:cNvPr id="0" name=""/>
        <dsp:cNvSpPr/>
      </dsp:nvSpPr>
      <dsp:spPr>
        <a:xfrm>
          <a:off x="1455408" y="1310827"/>
          <a:ext cx="2494280" cy="2494280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企业</a:t>
          </a:r>
          <a:endParaRPr lang="zh-CN" altLang="en-US" sz="2400" kern="1200" dirty="0"/>
        </a:p>
      </dsp:txBody>
      <dsp:txXfrm>
        <a:off x="1690286" y="1955183"/>
        <a:ext cx="1496568" cy="137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F0DE5-CD1B-47E2-A538-A2FF85771BF1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D8D49-0F61-4C8D-A18E-7CC455369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1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1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7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条”是一个领域或行业内纵深数据的集合，可以反映本领域或行业规律，无疑具有很大价值；“块”是一个物理区域或行政区域内众多“条数据”的集合，更能反映现实世界和社会的极度复杂性，其综合应用无疑会带来数据价值的显著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广泛性：来源于政府部门，商贸物流，金融保险，工业企业等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多元性</a:t>
            </a:r>
            <a:r>
              <a:rPr lang="zh-CN" altLang="en-US" dirty="0" smtClean="0"/>
              <a:t>：二维数据表，文字文档，音频，视频，图片等不同格式的非结构化数据；</a:t>
            </a:r>
            <a:endParaRPr lang="en-US" altLang="zh-CN" dirty="0" smtClean="0"/>
          </a:p>
          <a:p>
            <a:r>
              <a:rPr lang="zh-CN" altLang="en-US" dirty="0" smtClean="0"/>
              <a:t>时空性：包括人口，企业等基本相对静态信息，活动路线，消费记录，生活习性等动态数据。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4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无线城市是指在已搭建好的城域无线宽带网络的基础上，能够在城市的任何地方、任何时间为市民、企事业单位等提供安全、可靠、快捷、高效的信息化服务。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4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政策引导：政府需将大数据上升到战略层面，研究制定支持大数据产业发展的相关意见和行动计划，从政策导向上给社会一个明确且有良好预期的信号。</a:t>
            </a:r>
            <a:endParaRPr lang="en-US" altLang="zh-CN" dirty="0" smtClean="0"/>
          </a:p>
          <a:p>
            <a:r>
              <a:rPr lang="zh-CN" altLang="en-US" dirty="0" smtClean="0"/>
              <a:t>信任依赖：政府力量参与，最大限度调动各方资源，推动公共数据平台建设，政府的接入给企业、百姓送上“定心丸”，可以放心地将数据放在平台上。</a:t>
            </a:r>
            <a:endParaRPr lang="en-US" altLang="zh-CN" dirty="0" smtClean="0"/>
          </a:p>
          <a:p>
            <a:r>
              <a:rPr lang="zh-CN" altLang="en-US" dirty="0" smtClean="0"/>
              <a:t>吸附效应：平台有了资源优势、数据优势，就能一次为基础发挥其吸附力，让用户越聚越多，让数据月汇聚越迅速。</a:t>
            </a:r>
            <a:endParaRPr lang="en-US" altLang="zh-CN" dirty="0" smtClean="0"/>
          </a:p>
          <a:p>
            <a:r>
              <a:rPr lang="zh-CN" altLang="en-US" dirty="0" smtClean="0"/>
              <a:t>本地化应用：通过将外地数据或数据库的副本迁移至本地，本地用户可以方便、快速访问外地网站或享受外地服务，解决本地带宽紧张的现状问题。</a:t>
            </a:r>
            <a:endParaRPr lang="en-US" altLang="zh-CN" dirty="0" smtClean="0"/>
          </a:p>
          <a:p>
            <a:r>
              <a:rPr lang="zh-CN" altLang="en-US" dirty="0" smtClean="0"/>
              <a:t>标准化经营：制定平台建设、运营标准体系，对平台提供的数据存储、计算、处理、数据采集、挖掘分析等应用流程，形成一整套标准规范，实现平台业务标准化、智能化、流水线化。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采集与传输：打造宽带城市、无线城市、物联城市，其目的是为了通过提供雄厚的硬件基础设施，解决数据来源问题，但还需要数据采集与传输方面的相关技术作为支撑。</a:t>
            </a:r>
            <a:endParaRPr lang="en-US" altLang="zh-CN" dirty="0" smtClean="0"/>
          </a:p>
          <a:p>
            <a:r>
              <a:rPr lang="zh-CN" altLang="en-US" dirty="0" smtClean="0"/>
              <a:t>预处理：块数据要进入可使用阶段，除了数据采集和传输意外，还需要各类数据处理技术的支撑，如数据清洗、数据转换、数据存储、数据挖掘等。</a:t>
            </a:r>
            <a:endParaRPr lang="en-US" altLang="zh-CN" dirty="0" smtClean="0"/>
          </a:p>
          <a:p>
            <a:r>
              <a:rPr lang="zh-CN" altLang="en-US" dirty="0" smtClean="0"/>
              <a:t>存储与管理：经过预处理的各种数据形成标准数据后，对标准数据进行抽取、集成和封装操作，形成具有应用价值的块数据。</a:t>
            </a:r>
            <a:endParaRPr lang="en-US" altLang="zh-CN" dirty="0" smtClean="0"/>
          </a:p>
          <a:p>
            <a:r>
              <a:rPr lang="zh-CN" altLang="en-US" dirty="0" smtClean="0"/>
              <a:t>挖掘与分析：海量数据经过预处理形成一定规范标准数据后，将标准数据化为块数据，并进行抽取、集成处理，然后进行统计分析、情报检索、机器学习、模式识别等挖掘分析行为。</a:t>
            </a:r>
            <a:endParaRPr lang="en-US" altLang="zh-CN" dirty="0" smtClean="0"/>
          </a:p>
          <a:p>
            <a:r>
              <a:rPr lang="zh-CN" altLang="en-US" dirty="0" smtClean="0"/>
              <a:t>解读与显化：引入可视化技术，将海量的、复杂多样的结果以图形、图标等方式展示出来，让数据说话，使之更加易于理解和接受。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法律法规：大数据的快速发展使既有的法律法规体系出现了缺项，需要根据当前的发展形势制定相关的法律规范。</a:t>
            </a:r>
            <a:endParaRPr lang="en-US" altLang="zh-CN" dirty="0" smtClean="0"/>
          </a:p>
          <a:p>
            <a:r>
              <a:rPr lang="zh-CN" altLang="en-US" dirty="0" smtClean="0"/>
              <a:t>信息能力：传统的“十二金”工程以及政府各部门建设、运行信息已经产生大量的业务数据，政府具备了数据开放的基本条件，但还需要不断提高政府及各部门的信息化水平和信息服务能力，感知、获取到更多数据，为政府数据开放提供更多的活力和动力。</a:t>
            </a:r>
            <a:endParaRPr lang="en-US" altLang="zh-CN" dirty="0" smtClean="0"/>
          </a:p>
          <a:p>
            <a:r>
              <a:rPr lang="zh-CN" altLang="en-US" dirty="0" smtClean="0"/>
              <a:t>技术标准：保证政府开放数据具有可读性，因此政府在开放数据方式上应有明确的规定，并制定相应的技术标准，为政府数据公开提供坚实的技术基础。</a:t>
            </a:r>
            <a:endParaRPr lang="en-US" altLang="zh-CN" dirty="0" smtClean="0"/>
          </a:p>
          <a:p>
            <a:r>
              <a:rPr lang="zh-CN" altLang="en-US" dirty="0" smtClean="0"/>
              <a:t>市场合作：政府应鼓励第三方企业开放数据，以满足用户个性化需求为目标，促进数据开放走向常态。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2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场内交易：和证券交易市场很像，为数据交易提供指定的交易场所或平台，并为数据交易提供各种配套服务设施。</a:t>
            </a:r>
            <a:endParaRPr lang="en-US" altLang="zh-CN" dirty="0" smtClean="0"/>
          </a:p>
          <a:p>
            <a:r>
              <a:rPr lang="zh-CN" altLang="en-US" dirty="0" smtClean="0"/>
              <a:t>场外交易：作为场内交易的补充，类似于跳蚤市场，具备高开放、多样性等优势，但没有集中、规范的交易场所。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5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8D49-0F61-4C8D-A18E-7CC455369B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8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0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8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5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1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8685-2A6E-46B6-A913-256E9C44BF00}" type="datetimeFigureOut">
              <a:rPr lang="zh-CN" altLang="en-US" smtClean="0"/>
              <a:t>2015-07-02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EAB2-CEF3-41FF-8974-172CB94E3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块数据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69300" y="5049838"/>
            <a:ext cx="2387600" cy="881062"/>
          </a:xfrm>
        </p:spPr>
        <p:txBody>
          <a:bodyPr/>
          <a:lstStyle/>
          <a:p>
            <a:r>
              <a:rPr lang="zh-CN" altLang="en-US" dirty="0" smtClean="0"/>
              <a:t>李兴华</a:t>
            </a:r>
            <a:endParaRPr lang="en-US" altLang="zh-CN" dirty="0" smtClean="0"/>
          </a:p>
          <a:p>
            <a:r>
              <a:rPr lang="en-US" altLang="zh-CN" dirty="0" smtClean="0"/>
              <a:t>2015.7.2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40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块数据的运行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数据资产化</a:t>
            </a:r>
          </a:p>
        </p:txBody>
      </p:sp>
      <p:graphicFrame>
        <p:nvGraphicFramePr>
          <p:cNvPr id="2051" name="图示 2050"/>
          <p:cNvGraphicFramePr/>
          <p:nvPr>
            <p:extLst>
              <p:ext uri="{D42A27DB-BD31-4B8C-83A1-F6EECF244321}">
                <p14:modId xmlns:p14="http://schemas.microsoft.com/office/powerpoint/2010/main" val="2963574214"/>
              </p:ext>
            </p:extLst>
          </p:nvPr>
        </p:nvGraphicFramePr>
        <p:xfrm>
          <a:off x="2647950" y="1690688"/>
          <a:ext cx="6896100" cy="460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52" name="文本框 2051"/>
          <p:cNvSpPr txBox="1"/>
          <p:nvPr/>
        </p:nvSpPr>
        <p:spPr>
          <a:xfrm>
            <a:off x="5118100" y="635000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政府数据开放机制</a:t>
            </a:r>
            <a:endParaRPr lang="zh-CN" altLang="en-US" dirty="0"/>
          </a:p>
        </p:txBody>
      </p:sp>
      <p:sp>
        <p:nvSpPr>
          <p:cNvPr id="2054" name="文本框 2053"/>
          <p:cNvSpPr txBox="1"/>
          <p:nvPr/>
        </p:nvSpPr>
        <p:spPr>
          <a:xfrm>
            <a:off x="2654300" y="1549400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从知情权到发展权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从信息公开</a:t>
            </a:r>
            <a:r>
              <a:rPr lang="zh-CN" altLang="en-US" dirty="0" smtClean="0"/>
              <a:t>到数据开放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从“犹抱琵琶半遮面”到共享、可读、有效、便利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79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块数据的运行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数据资产化</a:t>
            </a:r>
          </a:p>
        </p:txBody>
      </p:sp>
      <p:grpSp>
        <p:nvGrpSpPr>
          <p:cNvPr id="2049" name="组合 2048"/>
          <p:cNvGrpSpPr/>
          <p:nvPr/>
        </p:nvGrpSpPr>
        <p:grpSpPr>
          <a:xfrm>
            <a:off x="2019300" y="2120900"/>
            <a:ext cx="8300243" cy="3101677"/>
            <a:chOff x="2019300" y="1917700"/>
            <a:chExt cx="8300243" cy="3101677"/>
          </a:xfrm>
        </p:grpSpPr>
        <p:sp>
          <p:nvSpPr>
            <p:cNvPr id="4" name="流程图: 联系 3"/>
            <p:cNvSpPr/>
            <p:nvPr/>
          </p:nvSpPr>
          <p:spPr>
            <a:xfrm>
              <a:off x="2374900" y="2146300"/>
              <a:ext cx="914400" cy="914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交易流程</a:t>
              </a:r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374900" y="3338512"/>
              <a:ext cx="914400" cy="914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定价机制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378200" y="2728912"/>
              <a:ext cx="914400" cy="914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合法合规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2019300" y="3021806"/>
              <a:ext cx="355600" cy="355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543300" y="2159000"/>
              <a:ext cx="355600" cy="355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3568700" y="3922712"/>
              <a:ext cx="355600" cy="355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5003800" y="2451100"/>
              <a:ext cx="1497012" cy="14970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场内交易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6108700" y="2451100"/>
              <a:ext cx="1497012" cy="14970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场外交易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710612" y="2514600"/>
              <a:ext cx="1497012" cy="149701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数据权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8750" y="4557712"/>
              <a:ext cx="151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交易机制</a:t>
              </a:r>
              <a:endParaRPr lang="zh-CN" altLang="en-US" sz="2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41950" y="4557712"/>
              <a:ext cx="172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数据商品化</a:t>
              </a:r>
              <a:endParaRPr lang="zh-CN" altLang="en-US" sz="2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598693" y="4557712"/>
              <a:ext cx="172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数据资产</a:t>
              </a:r>
              <a:endParaRPr lang="zh-CN" altLang="en-US" sz="2400" dirty="0"/>
            </a:p>
          </p:txBody>
        </p:sp>
        <p:cxnSp>
          <p:nvCxnSpPr>
            <p:cNvPr id="13" name="直接箭头连接符 12"/>
            <p:cNvCxnSpPr>
              <a:stCxn id="8" idx="3"/>
              <a:endCxn id="27" idx="1"/>
            </p:cNvCxnSpPr>
            <p:nvPr/>
          </p:nvCxnSpPr>
          <p:spPr>
            <a:xfrm>
              <a:off x="4210050" y="4788545"/>
              <a:ext cx="12319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7" idx="3"/>
              <a:endCxn id="28" idx="1"/>
            </p:cNvCxnSpPr>
            <p:nvPr/>
          </p:nvCxnSpPr>
          <p:spPr>
            <a:xfrm>
              <a:off x="7162800" y="4788545"/>
              <a:ext cx="1435893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/>
            <p:nvPr/>
          </p:nvCxnSpPr>
          <p:spPr>
            <a:xfrm>
              <a:off x="4699000" y="1968500"/>
              <a:ext cx="0" cy="24511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153400" y="1917700"/>
              <a:ext cx="0" cy="24511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5066506" y="5591522"/>
            <a:ext cx="24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大数据交易市场机制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4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8800" y="12192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/>
            </a:lvl1pPr>
          </a:lstStyle>
          <a:p>
            <a:r>
              <a:rPr lang="zh-CN" altLang="en-US" dirty="0"/>
              <a:t>上篇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98800" y="27559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/>
            </a:lvl1pPr>
          </a:lstStyle>
          <a:p>
            <a:r>
              <a:rPr lang="zh-CN" altLang="en-US" dirty="0"/>
              <a:t>中篇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8800" y="42926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下篇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673600" y="911413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3499" y="987082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定义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3500" y="1765577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特征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673600" y="25019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43499" y="2399237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形成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3499" y="3563896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运行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43499" y="2981566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集聚</a:t>
            </a:r>
            <a:endParaRPr lang="zh-CN" altLang="en-US" sz="2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673599" y="4025561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3499" y="4477265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24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商业领域：大数据，大产业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40000" y="1690688"/>
            <a:ext cx="7137400" cy="4688927"/>
            <a:chOff x="2540000" y="1690688"/>
            <a:chExt cx="7137400" cy="4688927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3811468591"/>
                </p:ext>
              </p:extLst>
            </p:nvPr>
          </p:nvGraphicFramePr>
          <p:xfrm>
            <a:off x="2540000" y="1690688"/>
            <a:ext cx="7137400" cy="46889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5276850" y="3556000"/>
              <a:ext cx="1638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2800" dirty="0"/>
                <a:t>块数据的全产业</a:t>
              </a:r>
              <a:r>
                <a:rPr lang="zh-CN" altLang="en-US" sz="2800" dirty="0" smtClean="0"/>
                <a:t>链</a:t>
              </a:r>
              <a:endParaRPr lang="zh-CN" altLang="en-US" sz="28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43700" y="15113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“两头”即数据中心和呼叫中心，以“两头”促进大数据核心产业的发展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4200" y="3586777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大力推进块数据公共云平台建设，促进政府及社会信息资源的开放与共享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00300" y="5783877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大力推进块数据全产业链发展，推动经济社会转型升级、实现跨越式发展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559800" y="3171279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大力推进智慧城管、智慧交通、智慧旅游、智慧环保等领域的系统集成与应用，带动集成电路、网络设备、服务器、安全产品、智能终端等高端制造业的发展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1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民生</a:t>
            </a:r>
            <a:r>
              <a:rPr lang="zh-CN" altLang="en-US" dirty="0" smtClean="0"/>
              <a:t>领域：大数据，大民生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70200" y="1690689"/>
            <a:ext cx="6451600" cy="4735511"/>
            <a:chOff x="2870200" y="1690689"/>
            <a:chExt cx="6451600" cy="4735511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3625418640"/>
                </p:ext>
              </p:extLst>
            </p:nvPr>
          </p:nvGraphicFramePr>
          <p:xfrm>
            <a:off x="2870200" y="1690689"/>
            <a:ext cx="6451600" cy="47355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云形 4"/>
            <p:cNvSpPr/>
            <p:nvPr/>
          </p:nvSpPr>
          <p:spPr>
            <a:xfrm>
              <a:off x="5162550" y="3556000"/>
              <a:ext cx="1866900" cy="1041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</a:rPr>
                <a:t>个人服务空间平台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99100" y="3073400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生老病死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 rot="2611856">
              <a:off x="4457699" y="4578382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安居乐业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rot="19603621">
              <a:off x="6500083" y="4578382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衣食住行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3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政府治理领域：大数据，大治理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870200" y="1900767"/>
            <a:ext cx="7378700" cy="4157134"/>
            <a:chOff x="2870200" y="1900767"/>
            <a:chExt cx="7378700" cy="4157134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1844824259"/>
                </p:ext>
              </p:extLst>
            </p:nvPr>
          </p:nvGraphicFramePr>
          <p:xfrm>
            <a:off x="2870200" y="1900767"/>
            <a:ext cx="7112000" cy="41571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6096000" y="3975100"/>
              <a:ext cx="723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善治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67500" y="3574990"/>
              <a:ext cx="723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共享</a:t>
              </a:r>
              <a:endParaRPr lang="zh-CN" altLang="en-US" sz="2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24500" y="3581280"/>
              <a:ext cx="723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共建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4530875"/>
              <a:ext cx="723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共治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65500" y="2309673"/>
              <a:ext cx="2070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社会参与：</a:t>
              </a:r>
              <a:endParaRPr lang="en-US" altLang="zh-CN" dirty="0" smtClean="0"/>
            </a:p>
            <a:p>
              <a:r>
                <a:rPr lang="zh-CN" altLang="en-US" dirty="0" smtClean="0"/>
                <a:t>众智、众包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88300" y="2309673"/>
              <a:ext cx="226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数据化诚信社会：</a:t>
              </a:r>
              <a:endParaRPr lang="en-US" altLang="zh-CN" dirty="0" smtClean="0"/>
            </a:p>
            <a:p>
              <a:r>
                <a:rPr lang="zh-CN" altLang="en-US" dirty="0" smtClean="0"/>
                <a:t>诚信系统、征信系统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07000" y="6070600"/>
            <a:ext cx="231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块数据的全治理链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9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3131087" flipV="1">
            <a:off x="4133058" y="223045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6096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096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8800" y="12192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上篇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8800" y="27559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中</a:t>
            </a:r>
            <a:r>
              <a:rPr lang="zh-CN" altLang="en-US" sz="4800" b="1" dirty="0" smtClean="0"/>
              <a:t>篇</a:t>
            </a:r>
            <a:endParaRPr lang="zh-CN" altLang="en-US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098800" y="42926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下</a:t>
            </a:r>
            <a:r>
              <a:rPr lang="zh-CN" altLang="en-US" sz="4800" b="1" dirty="0" smtClean="0"/>
              <a:t>篇</a:t>
            </a:r>
            <a:endParaRPr lang="zh-CN" altLang="en-US" sz="4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3600" y="911413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3499" y="987082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定义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3500" y="1765577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特征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673600" y="25019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43499" y="2399237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形成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3499" y="3563896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运行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43499" y="2981566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集聚</a:t>
            </a:r>
            <a:endParaRPr lang="zh-CN" altLang="en-US" sz="2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673599" y="4025561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3499" y="4477265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326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7334" y="657225"/>
            <a:ext cx="9495865" cy="741362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dirty="0" smtClean="0"/>
              <a:t>以一个物理空间或行政区域形成的涉及人、事、物的各类数据的总和。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613647" y="4919524"/>
            <a:ext cx="9053980" cy="1864662"/>
            <a:chOff x="1039906" y="3693456"/>
            <a:chExt cx="9053980" cy="1864662"/>
          </a:xfrm>
        </p:grpSpPr>
        <p:sp>
          <p:nvSpPr>
            <p:cNvPr id="8" name="矩形 7"/>
            <p:cNvSpPr/>
            <p:nvPr/>
          </p:nvSpPr>
          <p:spPr>
            <a:xfrm>
              <a:off x="1039906" y="3693459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chemeClr val="tx1"/>
                  </a:solidFill>
                </a:rPr>
                <a:t>购物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38562" y="3693459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医疗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437218" y="3693459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教育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635874" y="3693459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交通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834530" y="3693458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安全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033186" y="3693457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理财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231842" y="3693456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生产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430498" y="3693456"/>
              <a:ext cx="663388" cy="1864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社交</a:t>
              </a: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52" y="1497012"/>
            <a:ext cx="5048250" cy="31527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497011"/>
            <a:ext cx="479705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条数据</a:t>
            </a:r>
            <a:endParaRPr lang="zh-CN" altLang="zh-CN" dirty="0" smtClean="0"/>
          </a:p>
        </p:txBody>
      </p:sp>
      <p:sp>
        <p:nvSpPr>
          <p:cNvPr id="3075" name="Freeform 5"/>
          <p:cNvSpPr>
            <a:spLocks/>
          </p:cNvSpPr>
          <p:nvPr/>
        </p:nvSpPr>
        <p:spPr bwMode="auto">
          <a:xfrm>
            <a:off x="6137275" y="2136775"/>
            <a:ext cx="1887538" cy="1885950"/>
          </a:xfrm>
          <a:custGeom>
            <a:avLst/>
            <a:gdLst>
              <a:gd name="T0" fmla="*/ 1087398 w 1715"/>
              <a:gd name="T1" fmla="*/ 1885950 h 1715"/>
              <a:gd name="T2" fmla="*/ 0 w 1715"/>
              <a:gd name="T3" fmla="*/ 1885950 h 1715"/>
              <a:gd name="T4" fmla="*/ 0 w 1715"/>
              <a:gd name="T5" fmla="*/ 799467 h 1715"/>
              <a:gd name="T6" fmla="*/ 800140 w 1715"/>
              <a:gd name="T7" fmla="*/ 0 h 1715"/>
              <a:gd name="T8" fmla="*/ 1887538 w 1715"/>
              <a:gd name="T9" fmla="*/ 1084284 h 1715"/>
              <a:gd name="T10" fmla="*/ 1087398 w 1715"/>
              <a:gd name="T11" fmla="*/ 1885950 h 1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6"/>
          <p:cNvSpPr>
            <a:spLocks/>
          </p:cNvSpPr>
          <p:nvPr/>
        </p:nvSpPr>
        <p:spPr bwMode="auto">
          <a:xfrm>
            <a:off x="6137275" y="2136775"/>
            <a:ext cx="1887538" cy="1885950"/>
          </a:xfrm>
          <a:custGeom>
            <a:avLst/>
            <a:gdLst>
              <a:gd name="T0" fmla="*/ 1087398 w 1715"/>
              <a:gd name="T1" fmla="*/ 1885950 h 1715"/>
              <a:gd name="T2" fmla="*/ 0 w 1715"/>
              <a:gd name="T3" fmla="*/ 1885950 h 1715"/>
              <a:gd name="T4" fmla="*/ 0 w 1715"/>
              <a:gd name="T5" fmla="*/ 799467 h 1715"/>
              <a:gd name="T6" fmla="*/ 800140 w 1715"/>
              <a:gd name="T7" fmla="*/ 0 h 1715"/>
              <a:gd name="T8" fmla="*/ 1887538 w 1715"/>
              <a:gd name="T9" fmla="*/ 1084284 h 1715"/>
              <a:gd name="T10" fmla="*/ 1087398 w 1715"/>
              <a:gd name="T11" fmla="*/ 1885950 h 1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7"/>
          <p:cNvSpPr>
            <a:spLocks/>
          </p:cNvSpPr>
          <p:nvPr/>
        </p:nvSpPr>
        <p:spPr bwMode="auto">
          <a:xfrm>
            <a:off x="4179889" y="4103689"/>
            <a:ext cx="1881187" cy="1881187"/>
          </a:xfrm>
          <a:custGeom>
            <a:avLst/>
            <a:gdLst>
              <a:gd name="T0" fmla="*/ 1881187 w 1710"/>
              <a:gd name="T1" fmla="*/ 1085343 h 1709"/>
              <a:gd name="T2" fmla="*/ 1881187 w 1710"/>
              <a:gd name="T3" fmla="*/ 0 h 1709"/>
              <a:gd name="T4" fmla="*/ 794279 w 1710"/>
              <a:gd name="T5" fmla="*/ 0 h 1709"/>
              <a:gd name="T6" fmla="*/ 0 w 1710"/>
              <a:gd name="T7" fmla="*/ 794744 h 1709"/>
              <a:gd name="T8" fmla="*/ 1086908 w 1710"/>
              <a:gd name="T9" fmla="*/ 1881187 h 1709"/>
              <a:gd name="T10" fmla="*/ 1881187 w 1710"/>
              <a:gd name="T11" fmla="*/ 1085343 h 17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8"/>
          <p:cNvSpPr>
            <a:spLocks/>
          </p:cNvSpPr>
          <p:nvPr/>
        </p:nvSpPr>
        <p:spPr bwMode="auto">
          <a:xfrm>
            <a:off x="4179889" y="4103689"/>
            <a:ext cx="1881187" cy="1881187"/>
          </a:xfrm>
          <a:custGeom>
            <a:avLst/>
            <a:gdLst>
              <a:gd name="T0" fmla="*/ 1881187 w 1710"/>
              <a:gd name="T1" fmla="*/ 1085343 h 1709"/>
              <a:gd name="T2" fmla="*/ 1881187 w 1710"/>
              <a:gd name="T3" fmla="*/ 0 h 1709"/>
              <a:gd name="T4" fmla="*/ 794279 w 1710"/>
              <a:gd name="T5" fmla="*/ 0 h 1709"/>
              <a:gd name="T6" fmla="*/ 0 w 1710"/>
              <a:gd name="T7" fmla="*/ 794744 h 1709"/>
              <a:gd name="T8" fmla="*/ 1086908 w 1710"/>
              <a:gd name="T9" fmla="*/ 1881187 h 1709"/>
              <a:gd name="T10" fmla="*/ 1881187 w 1710"/>
              <a:gd name="T11" fmla="*/ 1085343 h 17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9"/>
          <p:cNvSpPr>
            <a:spLocks/>
          </p:cNvSpPr>
          <p:nvPr/>
        </p:nvSpPr>
        <p:spPr bwMode="auto">
          <a:xfrm>
            <a:off x="6135689" y="4103689"/>
            <a:ext cx="1881187" cy="1881187"/>
          </a:xfrm>
          <a:custGeom>
            <a:avLst/>
            <a:gdLst>
              <a:gd name="T0" fmla="*/ 0 w 1709"/>
              <a:gd name="T1" fmla="*/ 1085343 h 1709"/>
              <a:gd name="T2" fmla="*/ 0 w 1709"/>
              <a:gd name="T3" fmla="*/ 0 h 1709"/>
              <a:gd name="T4" fmla="*/ 1086443 w 1709"/>
              <a:gd name="T5" fmla="*/ 0 h 1709"/>
              <a:gd name="T6" fmla="*/ 1881187 w 1709"/>
              <a:gd name="T7" fmla="*/ 794744 h 1709"/>
              <a:gd name="T8" fmla="*/ 793643 w 1709"/>
              <a:gd name="T9" fmla="*/ 1881187 h 1709"/>
              <a:gd name="T10" fmla="*/ 0 w 1709"/>
              <a:gd name="T11" fmla="*/ 1085343 h 17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6135689" y="4103689"/>
            <a:ext cx="1881187" cy="1881187"/>
          </a:xfrm>
          <a:custGeom>
            <a:avLst/>
            <a:gdLst>
              <a:gd name="T0" fmla="*/ 0 w 1709"/>
              <a:gd name="T1" fmla="*/ 1085343 h 1709"/>
              <a:gd name="T2" fmla="*/ 0 w 1709"/>
              <a:gd name="T3" fmla="*/ 0 h 1709"/>
              <a:gd name="T4" fmla="*/ 1086443 w 1709"/>
              <a:gd name="T5" fmla="*/ 0 h 1709"/>
              <a:gd name="T6" fmla="*/ 1881187 w 1709"/>
              <a:gd name="T7" fmla="*/ 794744 h 1709"/>
              <a:gd name="T8" fmla="*/ 793643 w 1709"/>
              <a:gd name="T9" fmla="*/ 1881187 h 1709"/>
              <a:gd name="T10" fmla="*/ 0 w 1709"/>
              <a:gd name="T11" fmla="*/ 1085343 h 17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173539" y="2136775"/>
            <a:ext cx="1887537" cy="1885950"/>
          </a:xfrm>
          <a:custGeom>
            <a:avLst/>
            <a:gdLst>
              <a:gd name="T0" fmla="*/ 800140 w 1715"/>
              <a:gd name="T1" fmla="*/ 1885950 h 1715"/>
              <a:gd name="T2" fmla="*/ 1887537 w 1715"/>
              <a:gd name="T3" fmla="*/ 1885950 h 1715"/>
              <a:gd name="T4" fmla="*/ 1887537 w 1715"/>
              <a:gd name="T5" fmla="*/ 799467 h 1715"/>
              <a:gd name="T6" fmla="*/ 1087397 w 1715"/>
              <a:gd name="T7" fmla="*/ 0 h 1715"/>
              <a:gd name="T8" fmla="*/ 0 w 1715"/>
              <a:gd name="T9" fmla="*/ 1084284 h 1715"/>
              <a:gd name="T10" fmla="*/ 800140 w 1715"/>
              <a:gd name="T11" fmla="*/ 1885950 h 1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2"/>
          <p:cNvSpPr>
            <a:spLocks/>
          </p:cNvSpPr>
          <p:nvPr/>
        </p:nvSpPr>
        <p:spPr bwMode="auto">
          <a:xfrm>
            <a:off x="4173539" y="2136775"/>
            <a:ext cx="1887537" cy="1885950"/>
          </a:xfrm>
          <a:custGeom>
            <a:avLst/>
            <a:gdLst>
              <a:gd name="T0" fmla="*/ 800140 w 1715"/>
              <a:gd name="T1" fmla="*/ 1885950 h 1715"/>
              <a:gd name="T2" fmla="*/ 1887537 w 1715"/>
              <a:gd name="T3" fmla="*/ 1885950 h 1715"/>
              <a:gd name="T4" fmla="*/ 1887537 w 1715"/>
              <a:gd name="T5" fmla="*/ 799467 h 1715"/>
              <a:gd name="T6" fmla="*/ 1087397 w 1715"/>
              <a:gd name="T7" fmla="*/ 0 h 1715"/>
              <a:gd name="T8" fmla="*/ 0 w 1715"/>
              <a:gd name="T9" fmla="*/ 1084284 h 1715"/>
              <a:gd name="T10" fmla="*/ 800140 w 1715"/>
              <a:gd name="T11" fmla="*/ 1885950 h 17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Oval 17"/>
          <p:cNvSpPr>
            <a:spLocks noChangeArrowheads="1"/>
          </p:cNvSpPr>
          <p:nvPr/>
        </p:nvSpPr>
        <p:spPr bwMode="auto">
          <a:xfrm>
            <a:off x="5292725" y="3252789"/>
            <a:ext cx="1614488" cy="1614487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000" dirty="0"/>
          </a:p>
        </p:txBody>
      </p:sp>
      <p:sp>
        <p:nvSpPr>
          <p:cNvPr id="3084" name="Freeform 18"/>
          <p:cNvSpPr>
            <a:spLocks/>
          </p:cNvSpPr>
          <p:nvPr/>
        </p:nvSpPr>
        <p:spPr bwMode="auto">
          <a:xfrm>
            <a:off x="3779839" y="4073525"/>
            <a:ext cx="884237" cy="190500"/>
          </a:xfrm>
          <a:custGeom>
            <a:avLst/>
            <a:gdLst>
              <a:gd name="T0" fmla="*/ 878731 w 803"/>
              <a:gd name="T1" fmla="*/ 190500 h 172"/>
              <a:gd name="T2" fmla="*/ 655194 w 803"/>
              <a:gd name="T3" fmla="*/ 7753 h 172"/>
              <a:gd name="T4" fmla="*/ 0 w 803"/>
              <a:gd name="T5" fmla="*/ 7753 h 172"/>
              <a:gd name="T6" fmla="*/ 0 w 803"/>
              <a:gd name="T7" fmla="*/ 0 h 172"/>
              <a:gd name="T8" fmla="*/ 658498 w 803"/>
              <a:gd name="T9" fmla="*/ 0 h 172"/>
              <a:gd name="T10" fmla="*/ 884237 w 803"/>
              <a:gd name="T11" fmla="*/ 184962 h 172"/>
              <a:gd name="T12" fmla="*/ 878731 w 803"/>
              <a:gd name="T13" fmla="*/ 1905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9"/>
          <p:cNvSpPr>
            <a:spLocks/>
          </p:cNvSpPr>
          <p:nvPr/>
        </p:nvSpPr>
        <p:spPr bwMode="auto">
          <a:xfrm>
            <a:off x="4641850" y="4243389"/>
            <a:ext cx="33338" cy="34925"/>
          </a:xfrm>
          <a:custGeom>
            <a:avLst/>
            <a:gdLst>
              <a:gd name="T0" fmla="*/ 28074 w 19"/>
              <a:gd name="T1" fmla="*/ 5514 h 19"/>
              <a:gd name="T2" fmla="*/ 28074 w 19"/>
              <a:gd name="T3" fmla="*/ 29411 h 19"/>
              <a:gd name="T4" fmla="*/ 7019 w 19"/>
              <a:gd name="T5" fmla="*/ 29411 h 19"/>
              <a:gd name="T6" fmla="*/ 7019 w 19"/>
              <a:gd name="T7" fmla="*/ 5514 h 19"/>
              <a:gd name="T8" fmla="*/ 28074 w 19"/>
              <a:gd name="T9" fmla="*/ 5514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19">
                <a:moveTo>
                  <a:pt x="16" y="3"/>
                </a:moveTo>
                <a:cubicBezTo>
                  <a:pt x="19" y="7"/>
                  <a:pt x="19" y="12"/>
                  <a:pt x="16" y="16"/>
                </a:cubicBezTo>
                <a:cubicBezTo>
                  <a:pt x="13" y="19"/>
                  <a:pt x="7" y="19"/>
                  <a:pt x="4" y="16"/>
                </a:cubicBezTo>
                <a:cubicBezTo>
                  <a:pt x="0" y="12"/>
                  <a:pt x="0" y="7"/>
                  <a:pt x="4" y="3"/>
                </a:cubicBezTo>
                <a:cubicBezTo>
                  <a:pt x="7" y="0"/>
                  <a:pt x="13" y="0"/>
                  <a:pt x="16" y="3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20"/>
          <p:cNvSpPr>
            <a:spLocks/>
          </p:cNvSpPr>
          <p:nvPr/>
        </p:nvSpPr>
        <p:spPr bwMode="auto">
          <a:xfrm>
            <a:off x="5648325" y="5708650"/>
            <a:ext cx="865188" cy="192088"/>
          </a:xfrm>
          <a:custGeom>
            <a:avLst/>
            <a:gdLst>
              <a:gd name="T0" fmla="*/ 859684 w 786"/>
              <a:gd name="T1" fmla="*/ 0 h 174"/>
              <a:gd name="T2" fmla="*/ 638434 w 786"/>
              <a:gd name="T3" fmla="*/ 182152 h 174"/>
              <a:gd name="T4" fmla="*/ 0 w 786"/>
              <a:gd name="T5" fmla="*/ 182152 h 174"/>
              <a:gd name="T6" fmla="*/ 0 w 786"/>
              <a:gd name="T7" fmla="*/ 192088 h 174"/>
              <a:gd name="T8" fmla="*/ 641736 w 786"/>
              <a:gd name="T9" fmla="*/ 192088 h 174"/>
              <a:gd name="T10" fmla="*/ 865188 w 786"/>
              <a:gd name="T11" fmla="*/ 5520 h 174"/>
              <a:gd name="T12" fmla="*/ 859684 w 786"/>
              <a:gd name="T13" fmla="*/ 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21"/>
          <p:cNvSpPr>
            <a:spLocks/>
          </p:cNvSpPr>
          <p:nvPr/>
        </p:nvSpPr>
        <p:spPr bwMode="auto">
          <a:xfrm>
            <a:off x="6496050" y="5692776"/>
            <a:ext cx="33338" cy="34925"/>
          </a:xfrm>
          <a:custGeom>
            <a:avLst/>
            <a:gdLst>
              <a:gd name="T0" fmla="*/ 26319 w 19"/>
              <a:gd name="T1" fmla="*/ 27572 h 19"/>
              <a:gd name="T2" fmla="*/ 26319 w 19"/>
              <a:gd name="T3" fmla="*/ 5514 h 19"/>
              <a:gd name="T4" fmla="*/ 5264 w 19"/>
              <a:gd name="T5" fmla="*/ 5514 h 19"/>
              <a:gd name="T6" fmla="*/ 5264 w 19"/>
              <a:gd name="T7" fmla="*/ 27572 h 19"/>
              <a:gd name="T8" fmla="*/ 26319 w 19"/>
              <a:gd name="T9" fmla="*/ 27572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19">
                <a:moveTo>
                  <a:pt x="15" y="15"/>
                </a:moveTo>
                <a:cubicBezTo>
                  <a:pt x="19" y="12"/>
                  <a:pt x="19" y="6"/>
                  <a:pt x="15" y="3"/>
                </a:cubicBezTo>
                <a:cubicBezTo>
                  <a:pt x="12" y="0"/>
                  <a:pt x="7" y="0"/>
                  <a:pt x="3" y="3"/>
                </a:cubicBezTo>
                <a:cubicBezTo>
                  <a:pt x="0" y="6"/>
                  <a:pt x="0" y="12"/>
                  <a:pt x="3" y="15"/>
                </a:cubicBezTo>
                <a:cubicBezTo>
                  <a:pt x="7" y="19"/>
                  <a:pt x="12" y="19"/>
                  <a:pt x="15" y="15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22"/>
          <p:cNvSpPr>
            <a:spLocks/>
          </p:cNvSpPr>
          <p:nvPr/>
        </p:nvSpPr>
        <p:spPr bwMode="auto">
          <a:xfrm>
            <a:off x="7523163" y="3881439"/>
            <a:ext cx="889000" cy="192087"/>
          </a:xfrm>
          <a:custGeom>
            <a:avLst/>
            <a:gdLst>
              <a:gd name="T0" fmla="*/ 5501 w 808"/>
              <a:gd name="T1" fmla="*/ 0 h 174"/>
              <a:gd name="T2" fmla="*/ 228851 w 808"/>
              <a:gd name="T3" fmla="*/ 183255 h 174"/>
              <a:gd name="T4" fmla="*/ 889000 w 808"/>
              <a:gd name="T5" fmla="*/ 183255 h 174"/>
              <a:gd name="T6" fmla="*/ 889000 w 808"/>
              <a:gd name="T7" fmla="*/ 192087 h 174"/>
              <a:gd name="T8" fmla="*/ 225551 w 808"/>
              <a:gd name="T9" fmla="*/ 192087 h 174"/>
              <a:gd name="T10" fmla="*/ 0 w 808"/>
              <a:gd name="T11" fmla="*/ 7728 h 174"/>
              <a:gd name="T12" fmla="*/ 5501 w 808"/>
              <a:gd name="T13" fmla="*/ 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3"/>
          <p:cNvSpPr>
            <a:spLocks/>
          </p:cNvSpPr>
          <p:nvPr/>
        </p:nvSpPr>
        <p:spPr bwMode="auto">
          <a:xfrm>
            <a:off x="7508875" y="3868739"/>
            <a:ext cx="33338" cy="34925"/>
          </a:xfrm>
          <a:custGeom>
            <a:avLst/>
            <a:gdLst>
              <a:gd name="T0" fmla="*/ 7019 w 19"/>
              <a:gd name="T1" fmla="*/ 29411 h 19"/>
              <a:gd name="T2" fmla="*/ 7019 w 19"/>
              <a:gd name="T3" fmla="*/ 5514 h 19"/>
              <a:gd name="T4" fmla="*/ 28074 w 19"/>
              <a:gd name="T5" fmla="*/ 5514 h 19"/>
              <a:gd name="T6" fmla="*/ 28074 w 19"/>
              <a:gd name="T7" fmla="*/ 29411 h 19"/>
              <a:gd name="T8" fmla="*/ 7019 w 19"/>
              <a:gd name="T9" fmla="*/ 29411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19">
                <a:moveTo>
                  <a:pt x="4" y="16"/>
                </a:moveTo>
                <a:cubicBezTo>
                  <a:pt x="0" y="12"/>
                  <a:pt x="0" y="7"/>
                  <a:pt x="4" y="3"/>
                </a:cubicBezTo>
                <a:cubicBezTo>
                  <a:pt x="7" y="0"/>
                  <a:pt x="12" y="0"/>
                  <a:pt x="16" y="3"/>
                </a:cubicBezTo>
                <a:cubicBezTo>
                  <a:pt x="19" y="7"/>
                  <a:pt x="19" y="12"/>
                  <a:pt x="16" y="16"/>
                </a:cubicBezTo>
                <a:cubicBezTo>
                  <a:pt x="12" y="19"/>
                  <a:pt x="7" y="19"/>
                  <a:pt x="4" y="16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4"/>
          <p:cNvSpPr>
            <a:spLocks/>
          </p:cNvSpPr>
          <p:nvPr/>
        </p:nvSpPr>
        <p:spPr bwMode="auto">
          <a:xfrm>
            <a:off x="5610226" y="2152650"/>
            <a:ext cx="881063" cy="190500"/>
          </a:xfrm>
          <a:custGeom>
            <a:avLst/>
            <a:gdLst>
              <a:gd name="T0" fmla="*/ 5500 w 801"/>
              <a:gd name="T1" fmla="*/ 190500 h 173"/>
              <a:gd name="T2" fmla="*/ 228790 w 801"/>
              <a:gd name="T3" fmla="*/ 6607 h 173"/>
              <a:gd name="T4" fmla="*/ 881063 w 801"/>
              <a:gd name="T5" fmla="*/ 6607 h 173"/>
              <a:gd name="T6" fmla="*/ 881063 w 801"/>
              <a:gd name="T7" fmla="*/ 0 h 173"/>
              <a:gd name="T8" fmla="*/ 225491 w 801"/>
              <a:gd name="T9" fmla="*/ 0 h 173"/>
              <a:gd name="T10" fmla="*/ 0 w 801"/>
              <a:gd name="T11" fmla="*/ 183893 h 173"/>
              <a:gd name="T12" fmla="*/ 5500 w 801"/>
              <a:gd name="T13" fmla="*/ 190500 h 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Freeform 25"/>
          <p:cNvSpPr>
            <a:spLocks/>
          </p:cNvSpPr>
          <p:nvPr/>
        </p:nvSpPr>
        <p:spPr bwMode="auto">
          <a:xfrm>
            <a:off x="5595939" y="2320926"/>
            <a:ext cx="33337" cy="34925"/>
          </a:xfrm>
          <a:custGeom>
            <a:avLst/>
            <a:gdLst>
              <a:gd name="T0" fmla="*/ 7018 w 19"/>
              <a:gd name="T1" fmla="*/ 5514 h 19"/>
              <a:gd name="T2" fmla="*/ 7018 w 19"/>
              <a:gd name="T3" fmla="*/ 29411 h 19"/>
              <a:gd name="T4" fmla="*/ 28073 w 19"/>
              <a:gd name="T5" fmla="*/ 29411 h 19"/>
              <a:gd name="T6" fmla="*/ 28073 w 19"/>
              <a:gd name="T7" fmla="*/ 5514 h 19"/>
              <a:gd name="T8" fmla="*/ 7018 w 19"/>
              <a:gd name="T9" fmla="*/ 5514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19">
                <a:moveTo>
                  <a:pt x="4" y="3"/>
                </a:moveTo>
                <a:cubicBezTo>
                  <a:pt x="0" y="7"/>
                  <a:pt x="0" y="12"/>
                  <a:pt x="4" y="16"/>
                </a:cubicBezTo>
                <a:cubicBezTo>
                  <a:pt x="7" y="19"/>
                  <a:pt x="12" y="19"/>
                  <a:pt x="16" y="16"/>
                </a:cubicBezTo>
                <a:cubicBezTo>
                  <a:pt x="19" y="12"/>
                  <a:pt x="19" y="7"/>
                  <a:pt x="16" y="3"/>
                </a:cubicBezTo>
                <a:cubicBezTo>
                  <a:pt x="12" y="0"/>
                  <a:pt x="7" y="0"/>
                  <a:pt x="4" y="3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文本框 52"/>
          <p:cNvSpPr txBox="1">
            <a:spLocks noChangeArrowheads="1"/>
          </p:cNvSpPr>
          <p:nvPr/>
        </p:nvSpPr>
        <p:spPr bwMode="auto">
          <a:xfrm>
            <a:off x="5595939" y="1180734"/>
            <a:ext cx="28482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605E5E"/>
                </a:solidFill>
                <a:latin typeface="宋体" panose="02010600030101010101" pitchFamily="2" charset="-122"/>
              </a:rPr>
              <a:t>医疗谈医疗，教育谈教育，视野相对不开阔。</a:t>
            </a:r>
            <a:endParaRPr lang="zh-CN" altLang="en-US" sz="2000" dirty="0">
              <a:solidFill>
                <a:srgbClr val="605E5E"/>
              </a:solidFill>
              <a:latin typeface="宋体" panose="02010600030101010101" pitchFamily="2" charset="-122"/>
            </a:endParaRPr>
          </a:p>
        </p:txBody>
      </p:sp>
      <p:sp>
        <p:nvSpPr>
          <p:cNvPr id="3097" name="文本框 53"/>
          <p:cNvSpPr txBox="1">
            <a:spLocks noChangeArrowheads="1"/>
          </p:cNvSpPr>
          <p:nvPr/>
        </p:nvSpPr>
        <p:spPr bwMode="auto">
          <a:xfrm>
            <a:off x="5291138" y="6004434"/>
            <a:ext cx="3324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000">
                <a:solidFill>
                  <a:srgbClr val="605E5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被视为私有资源或资产，构成企业或部门的核心竞争力。</a:t>
            </a:r>
          </a:p>
        </p:txBody>
      </p:sp>
      <p:sp>
        <p:nvSpPr>
          <p:cNvPr id="3098" name="文本框 54"/>
          <p:cNvSpPr txBox="1">
            <a:spLocks noChangeArrowheads="1"/>
          </p:cNvSpPr>
          <p:nvPr/>
        </p:nvSpPr>
        <p:spPr bwMode="auto">
          <a:xfrm>
            <a:off x="952500" y="3365639"/>
            <a:ext cx="37806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000">
                <a:solidFill>
                  <a:srgbClr val="605E5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与企业营销、生产等经营活动密切相关，形成企业事物流数据。</a:t>
            </a:r>
          </a:p>
        </p:txBody>
      </p:sp>
      <p:sp>
        <p:nvSpPr>
          <p:cNvPr id="3099" name="文本框 55"/>
          <p:cNvSpPr txBox="1">
            <a:spLocks noChangeArrowheads="1"/>
          </p:cNvSpPr>
          <p:nvPr/>
        </p:nvSpPr>
        <p:spPr bwMode="auto">
          <a:xfrm>
            <a:off x="7765864" y="3314839"/>
            <a:ext cx="25244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000">
                <a:solidFill>
                  <a:srgbClr val="605E5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企业、行业或部门占有，不开放、不共享。</a:t>
            </a:r>
          </a:p>
        </p:txBody>
      </p:sp>
      <p:sp>
        <p:nvSpPr>
          <p:cNvPr id="3100" name="文本框 56"/>
          <p:cNvSpPr txBox="1">
            <a:spLocks noChangeArrowheads="1"/>
          </p:cNvSpPr>
          <p:nvPr/>
        </p:nvSpPr>
        <p:spPr bwMode="auto">
          <a:xfrm>
            <a:off x="4503129" y="279811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宋体" panose="02010600030101010101" pitchFamily="2" charset="-122"/>
              </a:rPr>
              <a:t>领域单一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101" name="文本框 65"/>
          <p:cNvSpPr txBox="1">
            <a:spLocks noChangeArrowheads="1"/>
          </p:cNvSpPr>
          <p:nvPr/>
        </p:nvSpPr>
        <p:spPr bwMode="auto">
          <a:xfrm>
            <a:off x="6309627" y="276265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数据封闭</a:t>
            </a:r>
          </a:p>
        </p:txBody>
      </p:sp>
      <p:sp>
        <p:nvSpPr>
          <p:cNvPr id="3102" name="文本框 66"/>
          <p:cNvSpPr txBox="1">
            <a:spLocks noChangeArrowheads="1"/>
          </p:cNvSpPr>
          <p:nvPr/>
        </p:nvSpPr>
        <p:spPr bwMode="auto">
          <a:xfrm>
            <a:off x="4357370" y="479208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源自事物流</a:t>
            </a:r>
          </a:p>
        </p:txBody>
      </p:sp>
      <p:sp>
        <p:nvSpPr>
          <p:cNvPr id="3103" name="文本框 67"/>
          <p:cNvSpPr txBox="1">
            <a:spLocks noChangeArrowheads="1"/>
          </p:cNvSpPr>
          <p:nvPr/>
        </p:nvSpPr>
        <p:spPr bwMode="auto">
          <a:xfrm>
            <a:off x="6368396" y="478011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数据垄断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14964" y="3694114"/>
            <a:ext cx="138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67016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块数据</a:t>
            </a:r>
            <a:endParaRPr lang="zh-CN" altLang="zh-CN" dirty="0" smtClean="0"/>
          </a:p>
        </p:txBody>
      </p:sp>
      <p:sp>
        <p:nvSpPr>
          <p:cNvPr id="2051" name="Freeform 5"/>
          <p:cNvSpPr>
            <a:spLocks noEditPoints="1"/>
          </p:cNvSpPr>
          <p:nvPr/>
        </p:nvSpPr>
        <p:spPr bwMode="auto">
          <a:xfrm>
            <a:off x="5187950" y="3017838"/>
            <a:ext cx="1816100" cy="1816100"/>
          </a:xfrm>
          <a:custGeom>
            <a:avLst/>
            <a:gdLst>
              <a:gd name="T0" fmla="*/ 998425 w 211"/>
              <a:gd name="T1" fmla="*/ 86071 h 211"/>
              <a:gd name="T2" fmla="*/ 998425 w 211"/>
              <a:gd name="T3" fmla="*/ 0 h 211"/>
              <a:gd name="T4" fmla="*/ 1557887 w 211"/>
              <a:gd name="T5" fmla="*/ 258213 h 211"/>
              <a:gd name="T6" fmla="*/ 1816100 w 211"/>
              <a:gd name="T7" fmla="*/ 817675 h 211"/>
              <a:gd name="T8" fmla="*/ 1730029 w 211"/>
              <a:gd name="T9" fmla="*/ 817675 h 211"/>
              <a:gd name="T10" fmla="*/ 1497637 w 211"/>
              <a:gd name="T11" fmla="*/ 318463 h 211"/>
              <a:gd name="T12" fmla="*/ 998425 w 211"/>
              <a:gd name="T13" fmla="*/ 86071 h 211"/>
              <a:gd name="T14" fmla="*/ 86071 w 211"/>
              <a:gd name="T15" fmla="*/ 989818 h 211"/>
              <a:gd name="T16" fmla="*/ 0 w 211"/>
              <a:gd name="T17" fmla="*/ 989818 h 211"/>
              <a:gd name="T18" fmla="*/ 258213 w 211"/>
              <a:gd name="T19" fmla="*/ 1549280 h 211"/>
              <a:gd name="T20" fmla="*/ 826282 w 211"/>
              <a:gd name="T21" fmla="*/ 1816100 h 211"/>
              <a:gd name="T22" fmla="*/ 826282 w 211"/>
              <a:gd name="T23" fmla="*/ 1730029 h 211"/>
              <a:gd name="T24" fmla="*/ 327070 w 211"/>
              <a:gd name="T25" fmla="*/ 1489030 h 211"/>
              <a:gd name="T26" fmla="*/ 86071 w 211"/>
              <a:gd name="T27" fmla="*/ 989818 h 211"/>
              <a:gd name="T28" fmla="*/ 86071 w 211"/>
              <a:gd name="T29" fmla="*/ 817675 h 211"/>
              <a:gd name="T30" fmla="*/ 327070 w 211"/>
              <a:gd name="T31" fmla="*/ 318463 h 211"/>
              <a:gd name="T32" fmla="*/ 826282 w 211"/>
              <a:gd name="T33" fmla="*/ 86071 h 211"/>
              <a:gd name="T34" fmla="*/ 826282 w 211"/>
              <a:gd name="T35" fmla="*/ 0 h 211"/>
              <a:gd name="T36" fmla="*/ 258213 w 211"/>
              <a:gd name="T37" fmla="*/ 258213 h 211"/>
              <a:gd name="T38" fmla="*/ 0 w 211"/>
              <a:gd name="T39" fmla="*/ 817675 h 211"/>
              <a:gd name="T40" fmla="*/ 86071 w 211"/>
              <a:gd name="T41" fmla="*/ 817675 h 211"/>
              <a:gd name="T42" fmla="*/ 1730029 w 211"/>
              <a:gd name="T43" fmla="*/ 989818 h 211"/>
              <a:gd name="T44" fmla="*/ 1497637 w 211"/>
              <a:gd name="T45" fmla="*/ 1489030 h 211"/>
              <a:gd name="T46" fmla="*/ 998425 w 211"/>
              <a:gd name="T47" fmla="*/ 1730029 h 211"/>
              <a:gd name="T48" fmla="*/ 998425 w 211"/>
              <a:gd name="T49" fmla="*/ 1816100 h 211"/>
              <a:gd name="T50" fmla="*/ 1557887 w 211"/>
              <a:gd name="T51" fmla="*/ 1549280 h 211"/>
              <a:gd name="T52" fmla="*/ 1816100 w 211"/>
              <a:gd name="T53" fmla="*/ 989818 h 211"/>
              <a:gd name="T54" fmla="*/ 1730029 w 211"/>
              <a:gd name="T55" fmla="*/ 989818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6"/>
          <p:cNvSpPr>
            <a:spLocks/>
          </p:cNvSpPr>
          <p:nvPr/>
        </p:nvSpPr>
        <p:spPr bwMode="auto">
          <a:xfrm>
            <a:off x="4267200" y="2089150"/>
            <a:ext cx="1746250" cy="1746250"/>
          </a:xfrm>
          <a:custGeom>
            <a:avLst/>
            <a:gdLst>
              <a:gd name="T0" fmla="*/ 817211 w 203"/>
              <a:gd name="T1" fmla="*/ 1746250 h 203"/>
              <a:gd name="T2" fmla="*/ 1109686 w 203"/>
              <a:gd name="T3" fmla="*/ 1118288 h 203"/>
              <a:gd name="T4" fmla="*/ 1746250 w 203"/>
              <a:gd name="T5" fmla="*/ 825813 h 203"/>
              <a:gd name="T6" fmla="*/ 1746250 w 203"/>
              <a:gd name="T7" fmla="*/ 0 h 203"/>
              <a:gd name="T8" fmla="*/ 662371 w 203"/>
              <a:gd name="T9" fmla="*/ 412906 h 203"/>
              <a:gd name="T10" fmla="*/ 344089 w 203"/>
              <a:gd name="T11" fmla="*/ 352691 h 203"/>
              <a:gd name="T12" fmla="*/ 412906 w 203"/>
              <a:gd name="T13" fmla="*/ 670973 h 203"/>
              <a:gd name="T14" fmla="*/ 0 w 203"/>
              <a:gd name="T15" fmla="*/ 1746250 h 203"/>
              <a:gd name="T16" fmla="*/ 817211 w 203"/>
              <a:gd name="T17" fmla="*/ 174625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7"/>
          <p:cNvSpPr>
            <a:spLocks/>
          </p:cNvSpPr>
          <p:nvPr/>
        </p:nvSpPr>
        <p:spPr bwMode="auto">
          <a:xfrm>
            <a:off x="4267200" y="4008438"/>
            <a:ext cx="1746250" cy="1746250"/>
          </a:xfrm>
          <a:custGeom>
            <a:avLst/>
            <a:gdLst>
              <a:gd name="T0" fmla="*/ 1746250 w 203"/>
              <a:gd name="T1" fmla="*/ 929039 h 203"/>
              <a:gd name="T2" fmla="*/ 1109686 w 203"/>
              <a:gd name="T3" fmla="*/ 636564 h 203"/>
              <a:gd name="T4" fmla="*/ 817211 w 203"/>
              <a:gd name="T5" fmla="*/ 0 h 203"/>
              <a:gd name="T6" fmla="*/ 0 w 203"/>
              <a:gd name="T7" fmla="*/ 0 h 203"/>
              <a:gd name="T8" fmla="*/ 412906 w 203"/>
              <a:gd name="T9" fmla="*/ 1083879 h 203"/>
              <a:gd name="T10" fmla="*/ 344089 w 203"/>
              <a:gd name="T11" fmla="*/ 1393559 h 203"/>
              <a:gd name="T12" fmla="*/ 662371 w 203"/>
              <a:gd name="T13" fmla="*/ 1333344 h 203"/>
              <a:gd name="T14" fmla="*/ 1746250 w 203"/>
              <a:gd name="T15" fmla="*/ 1746250 h 203"/>
              <a:gd name="T16" fmla="*/ 1746250 w 203"/>
              <a:gd name="T17" fmla="*/ 929039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8"/>
          <p:cNvSpPr>
            <a:spLocks/>
          </p:cNvSpPr>
          <p:nvPr/>
        </p:nvSpPr>
        <p:spPr bwMode="auto">
          <a:xfrm>
            <a:off x="6186488" y="2089150"/>
            <a:ext cx="1738312" cy="1746250"/>
          </a:xfrm>
          <a:custGeom>
            <a:avLst/>
            <a:gdLst>
              <a:gd name="T0" fmla="*/ 1092899 w 202"/>
              <a:gd name="T1" fmla="*/ 430111 h 203"/>
              <a:gd name="T2" fmla="*/ 0 w 202"/>
              <a:gd name="T3" fmla="*/ 0 h 203"/>
              <a:gd name="T4" fmla="*/ 0 w 202"/>
              <a:gd name="T5" fmla="*/ 825813 h 203"/>
              <a:gd name="T6" fmla="*/ 628202 w 202"/>
              <a:gd name="T7" fmla="*/ 1118288 h 203"/>
              <a:gd name="T8" fmla="*/ 920789 w 202"/>
              <a:gd name="T9" fmla="*/ 1746250 h 203"/>
              <a:gd name="T10" fmla="*/ 1738312 w 202"/>
              <a:gd name="T11" fmla="*/ 1746250 h 203"/>
              <a:gd name="T12" fmla="*/ 1342459 w 202"/>
              <a:gd name="T13" fmla="*/ 679575 h 203"/>
              <a:gd name="T14" fmla="*/ 1402697 w 202"/>
              <a:gd name="T15" fmla="*/ 361293 h 203"/>
              <a:gd name="T16" fmla="*/ 1092899 w 202"/>
              <a:gd name="T17" fmla="*/ 430111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9"/>
          <p:cNvSpPr>
            <a:spLocks/>
          </p:cNvSpPr>
          <p:nvPr/>
        </p:nvSpPr>
        <p:spPr bwMode="auto">
          <a:xfrm>
            <a:off x="6186488" y="4008438"/>
            <a:ext cx="1738312" cy="1746250"/>
          </a:xfrm>
          <a:custGeom>
            <a:avLst/>
            <a:gdLst>
              <a:gd name="T0" fmla="*/ 920789 w 202"/>
              <a:gd name="T1" fmla="*/ 0 h 203"/>
              <a:gd name="T2" fmla="*/ 628202 w 202"/>
              <a:gd name="T3" fmla="*/ 636564 h 203"/>
              <a:gd name="T4" fmla="*/ 0 w 202"/>
              <a:gd name="T5" fmla="*/ 929039 h 203"/>
              <a:gd name="T6" fmla="*/ 0 w 202"/>
              <a:gd name="T7" fmla="*/ 1746250 h 203"/>
              <a:gd name="T8" fmla="*/ 1058477 w 202"/>
              <a:gd name="T9" fmla="*/ 1350548 h 203"/>
              <a:gd name="T10" fmla="*/ 1385486 w 202"/>
              <a:gd name="T11" fmla="*/ 1410764 h 203"/>
              <a:gd name="T12" fmla="*/ 1316642 w 202"/>
              <a:gd name="T13" fmla="*/ 1092482 h 203"/>
              <a:gd name="T14" fmla="*/ 1738312 w 202"/>
              <a:gd name="T15" fmla="*/ 0 h 203"/>
              <a:gd name="T16" fmla="*/ 920789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文本框 9"/>
          <p:cNvSpPr txBox="1">
            <a:spLocks noChangeArrowheads="1"/>
          </p:cNvSpPr>
          <p:nvPr/>
        </p:nvSpPr>
        <p:spPr bwMode="auto">
          <a:xfrm>
            <a:off x="1469919" y="1946198"/>
            <a:ext cx="3154373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从条到块实现维度结构的增加，同时也导致了数据来源的广泛性，数据模式多元性及数据主体的时空性。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085" name="文本框 43"/>
          <p:cNvSpPr txBox="1">
            <a:spLocks noChangeArrowheads="1"/>
          </p:cNvSpPr>
          <p:nvPr/>
        </p:nvSpPr>
        <p:spPr bwMode="auto">
          <a:xfrm>
            <a:off x="1422399" y="4905839"/>
            <a:ext cx="320189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建立相应的数据交换与共享机制，以“数据共享、互联互通、业务协同”为原则，逐步将碎片化、项目化的发展方式向集约化、效能型转变。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086" name="文本框 44"/>
          <p:cNvSpPr txBox="1">
            <a:spLocks noChangeArrowheads="1"/>
          </p:cNvSpPr>
          <p:nvPr/>
        </p:nvSpPr>
        <p:spPr bwMode="auto">
          <a:xfrm>
            <a:off x="7748684" y="2144714"/>
            <a:ext cx="318452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数据增量、存量、数据变化的响应速度随时随地更新。数据活性是衡量数据价值的重要指标，指数据的更新率和鲜活度。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087" name="文本框 45"/>
          <p:cNvSpPr txBox="1">
            <a:spLocks noChangeArrowheads="1"/>
          </p:cNvSpPr>
          <p:nvPr/>
        </p:nvSpPr>
        <p:spPr bwMode="auto">
          <a:xfrm>
            <a:off x="7623175" y="5067301"/>
            <a:ext cx="3197225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以人或物的活动为起源，条数据源自企业产品或服务，块数据围绕人或物的活动而产生。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4488" y="3530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特性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 rot="18660366">
            <a:off x="4497516" y="2787005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立体性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 rot="2475239">
            <a:off x="6487749" y="2667150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活性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 rot="19018897">
            <a:off x="6598444" y="4636906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主体</a:t>
            </a:r>
            <a:r>
              <a:rPr lang="zh-CN" altLang="en-US" sz="2400" dirty="0" smtClean="0"/>
              <a:t>性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 rot="2769079">
            <a:off x="4551476" y="4715024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开放</a:t>
            </a:r>
            <a:r>
              <a:rPr lang="zh-CN" altLang="en-US" sz="2400" dirty="0" smtClean="0"/>
              <a:t>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718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8800" y="12192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/>
            </a:lvl1pPr>
          </a:lstStyle>
          <a:p>
            <a:r>
              <a:rPr lang="zh-CN" altLang="en-US" dirty="0"/>
              <a:t>上篇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98800" y="27559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中篇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8800" y="4292600"/>
            <a:ext cx="157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下</a:t>
            </a:r>
            <a:r>
              <a:rPr lang="zh-CN" altLang="en-US" sz="4800" b="1" dirty="0" smtClean="0"/>
              <a:t>篇</a:t>
            </a:r>
            <a:endParaRPr lang="zh-CN" altLang="en-US" sz="4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3600" y="911413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3499" y="987082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定义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3500" y="1765577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特征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673600" y="25019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43499" y="2399237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形成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3499" y="3563896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运行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43499" y="2981566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集聚</a:t>
            </a:r>
            <a:endParaRPr lang="zh-CN" altLang="en-US" sz="2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673599" y="4025561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3499" y="4477265"/>
            <a:ext cx="85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01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块数据的形成</a:t>
            </a:r>
            <a:r>
              <a:rPr lang="en-US" altLang="zh-CN" dirty="0" smtClean="0"/>
              <a:t>——</a:t>
            </a:r>
            <a:r>
              <a:rPr lang="zh-CN" altLang="en-US" dirty="0"/>
              <a:t>使</a:t>
            </a:r>
            <a:r>
              <a:rPr lang="zh-CN" altLang="en-US" dirty="0" smtClean="0"/>
              <a:t>数据“聚变”</a:t>
            </a:r>
          </a:p>
        </p:txBody>
      </p:sp>
      <p:sp>
        <p:nvSpPr>
          <p:cNvPr id="3" name="Freeform 15"/>
          <p:cNvSpPr>
            <a:spLocks noEditPoints="1"/>
          </p:cNvSpPr>
          <p:nvPr/>
        </p:nvSpPr>
        <p:spPr bwMode="auto">
          <a:xfrm>
            <a:off x="6010275" y="4335463"/>
            <a:ext cx="890588" cy="881062"/>
          </a:xfrm>
          <a:custGeom>
            <a:avLst/>
            <a:gdLst>
              <a:gd name="T0" fmla="*/ 54 w 95"/>
              <a:gd name="T1" fmla="*/ 94 h 94"/>
              <a:gd name="T2" fmla="*/ 56 w 95"/>
              <a:gd name="T3" fmla="*/ 81 h 94"/>
              <a:gd name="T4" fmla="*/ 66 w 95"/>
              <a:gd name="T5" fmla="*/ 78 h 94"/>
              <a:gd name="T6" fmla="*/ 76 w 95"/>
              <a:gd name="T7" fmla="*/ 85 h 94"/>
              <a:gd name="T8" fmla="*/ 86 w 95"/>
              <a:gd name="T9" fmla="*/ 75 h 94"/>
              <a:gd name="T10" fmla="*/ 78 w 95"/>
              <a:gd name="T11" fmla="*/ 65 h 94"/>
              <a:gd name="T12" fmla="*/ 82 w 95"/>
              <a:gd name="T13" fmla="*/ 56 h 94"/>
              <a:gd name="T14" fmla="*/ 95 w 95"/>
              <a:gd name="T15" fmla="*/ 54 h 94"/>
              <a:gd name="T16" fmla="*/ 95 w 95"/>
              <a:gd name="T17" fmla="*/ 40 h 94"/>
              <a:gd name="T18" fmla="*/ 82 w 95"/>
              <a:gd name="T19" fmla="*/ 38 h 94"/>
              <a:gd name="T20" fmla="*/ 82 w 95"/>
              <a:gd name="T21" fmla="*/ 37 h 94"/>
              <a:gd name="T22" fmla="*/ 82 w 95"/>
              <a:gd name="T23" fmla="*/ 37 h 94"/>
              <a:gd name="T24" fmla="*/ 80 w 95"/>
              <a:gd name="T25" fmla="*/ 33 h 94"/>
              <a:gd name="T26" fmla="*/ 80 w 95"/>
              <a:gd name="T27" fmla="*/ 31 h 94"/>
              <a:gd name="T28" fmla="*/ 80 w 95"/>
              <a:gd name="T29" fmla="*/ 31 h 94"/>
              <a:gd name="T30" fmla="*/ 78 w 95"/>
              <a:gd name="T31" fmla="*/ 29 h 94"/>
              <a:gd name="T32" fmla="*/ 86 w 95"/>
              <a:gd name="T33" fmla="*/ 18 h 94"/>
              <a:gd name="T34" fmla="*/ 76 w 95"/>
              <a:gd name="T35" fmla="*/ 9 h 94"/>
              <a:gd name="T36" fmla="*/ 66 w 95"/>
              <a:gd name="T37" fmla="*/ 16 h 94"/>
              <a:gd name="T38" fmla="*/ 56 w 95"/>
              <a:gd name="T39" fmla="*/ 12 h 94"/>
              <a:gd name="T40" fmla="*/ 54 w 95"/>
              <a:gd name="T41" fmla="*/ 0 h 94"/>
              <a:gd name="T42" fmla="*/ 41 w 95"/>
              <a:gd name="T43" fmla="*/ 0 h 94"/>
              <a:gd name="T44" fmla="*/ 38 w 95"/>
              <a:gd name="T45" fmla="*/ 12 h 94"/>
              <a:gd name="T46" fmla="*/ 29 w 95"/>
              <a:gd name="T47" fmla="*/ 16 h 94"/>
              <a:gd name="T48" fmla="*/ 19 w 95"/>
              <a:gd name="T49" fmla="*/ 9 h 94"/>
              <a:gd name="T50" fmla="*/ 9 w 95"/>
              <a:gd name="T51" fmla="*/ 18 h 94"/>
              <a:gd name="T52" fmla="*/ 17 w 95"/>
              <a:gd name="T53" fmla="*/ 29 h 94"/>
              <a:gd name="T54" fmla="*/ 13 w 95"/>
              <a:gd name="T55" fmla="*/ 38 h 94"/>
              <a:gd name="T56" fmla="*/ 0 w 95"/>
              <a:gd name="T57" fmla="*/ 40 h 94"/>
              <a:gd name="T58" fmla="*/ 0 w 95"/>
              <a:gd name="T59" fmla="*/ 54 h 94"/>
              <a:gd name="T60" fmla="*/ 13 w 95"/>
              <a:gd name="T61" fmla="*/ 56 h 94"/>
              <a:gd name="T62" fmla="*/ 16 w 95"/>
              <a:gd name="T63" fmla="*/ 65 h 94"/>
              <a:gd name="T64" fmla="*/ 9 w 95"/>
              <a:gd name="T65" fmla="*/ 75 h 94"/>
              <a:gd name="T66" fmla="*/ 19 w 95"/>
              <a:gd name="T67" fmla="*/ 85 h 94"/>
              <a:gd name="T68" fmla="*/ 29 w 95"/>
              <a:gd name="T69" fmla="*/ 78 h 94"/>
              <a:gd name="T70" fmla="*/ 38 w 95"/>
              <a:gd name="T71" fmla="*/ 82 h 94"/>
              <a:gd name="T72" fmla="*/ 41 w 95"/>
              <a:gd name="T73" fmla="*/ 94 h 94"/>
              <a:gd name="T74" fmla="*/ 54 w 95"/>
              <a:gd name="T75" fmla="*/ 94 h 94"/>
              <a:gd name="T76" fmla="*/ 72 w 95"/>
              <a:gd name="T77" fmla="*/ 43 h 94"/>
              <a:gd name="T78" fmla="*/ 51 w 95"/>
              <a:gd name="T79" fmla="*/ 72 h 94"/>
              <a:gd name="T80" fmla="*/ 22 w 95"/>
              <a:gd name="T81" fmla="*/ 50 h 94"/>
              <a:gd name="T82" fmla="*/ 44 w 95"/>
              <a:gd name="T83" fmla="*/ 22 h 94"/>
              <a:gd name="T84" fmla="*/ 56 w 95"/>
              <a:gd name="T85" fmla="*/ 23 h 94"/>
              <a:gd name="T86" fmla="*/ 56 w 95"/>
              <a:gd name="T87" fmla="*/ 23 h 94"/>
              <a:gd name="T88" fmla="*/ 65 w 95"/>
              <a:gd name="T89" fmla="*/ 29 h 94"/>
              <a:gd name="T90" fmla="*/ 69 w 95"/>
              <a:gd name="T91" fmla="*/ 34 h 94"/>
              <a:gd name="T92" fmla="*/ 72 w 95"/>
              <a:gd name="T93" fmla="*/ 4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5" h="94">
                <a:moveTo>
                  <a:pt x="54" y="94"/>
                </a:moveTo>
                <a:cubicBezTo>
                  <a:pt x="56" y="81"/>
                  <a:pt x="56" y="81"/>
                  <a:pt x="56" y="81"/>
                </a:cubicBezTo>
                <a:cubicBezTo>
                  <a:pt x="66" y="78"/>
                  <a:pt x="66" y="78"/>
                  <a:pt x="66" y="78"/>
                </a:cubicBezTo>
                <a:cubicBezTo>
                  <a:pt x="76" y="85"/>
                  <a:pt x="76" y="85"/>
                  <a:pt x="76" y="85"/>
                </a:cubicBezTo>
                <a:cubicBezTo>
                  <a:pt x="86" y="75"/>
                  <a:pt x="86" y="75"/>
                  <a:pt x="86" y="7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56"/>
                  <a:pt x="82" y="56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5" y="40"/>
                  <a:pt x="95" y="40"/>
                  <a:pt x="95" y="40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0" y="33"/>
                  <a:pt x="80" y="33"/>
                  <a:pt x="80" y="33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78" y="29"/>
                  <a:pt x="78" y="29"/>
                  <a:pt x="78" y="29"/>
                </a:cubicBezTo>
                <a:cubicBezTo>
                  <a:pt x="86" y="18"/>
                  <a:pt x="86" y="18"/>
                  <a:pt x="86" y="18"/>
                </a:cubicBezTo>
                <a:cubicBezTo>
                  <a:pt x="76" y="9"/>
                  <a:pt x="76" y="9"/>
                  <a:pt x="76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56" y="12"/>
                  <a:pt x="56" y="12"/>
                  <a:pt x="56" y="12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8" y="12"/>
                  <a:pt x="38" y="12"/>
                  <a:pt x="38" y="12"/>
                </a:cubicBezTo>
                <a:cubicBezTo>
                  <a:pt x="29" y="16"/>
                  <a:pt x="29" y="16"/>
                  <a:pt x="29" y="16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17" y="29"/>
                  <a:pt x="17" y="29"/>
                  <a:pt x="17" y="29"/>
                </a:cubicBezTo>
                <a:cubicBezTo>
                  <a:pt x="13" y="38"/>
                  <a:pt x="13" y="38"/>
                  <a:pt x="13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4"/>
                  <a:pt x="0" y="54"/>
                  <a:pt x="0" y="54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65"/>
                  <a:pt x="16" y="65"/>
                  <a:pt x="16" y="65"/>
                </a:cubicBezTo>
                <a:cubicBezTo>
                  <a:pt x="9" y="75"/>
                  <a:pt x="9" y="75"/>
                  <a:pt x="9" y="75"/>
                </a:cubicBezTo>
                <a:cubicBezTo>
                  <a:pt x="19" y="85"/>
                  <a:pt x="19" y="85"/>
                  <a:pt x="19" y="85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1" y="94"/>
                  <a:pt x="41" y="94"/>
                  <a:pt x="41" y="94"/>
                </a:cubicBezTo>
                <a:cubicBezTo>
                  <a:pt x="54" y="94"/>
                  <a:pt x="54" y="94"/>
                  <a:pt x="54" y="94"/>
                </a:cubicBezTo>
                <a:close/>
                <a:moveTo>
                  <a:pt x="72" y="43"/>
                </a:moveTo>
                <a:cubicBezTo>
                  <a:pt x="74" y="57"/>
                  <a:pt x="65" y="70"/>
                  <a:pt x="51" y="72"/>
                </a:cubicBezTo>
                <a:cubicBezTo>
                  <a:pt x="37" y="74"/>
                  <a:pt x="24" y="64"/>
                  <a:pt x="22" y="50"/>
                </a:cubicBezTo>
                <a:cubicBezTo>
                  <a:pt x="21" y="36"/>
                  <a:pt x="30" y="24"/>
                  <a:pt x="44" y="22"/>
                </a:cubicBezTo>
                <a:cubicBezTo>
                  <a:pt x="48" y="21"/>
                  <a:pt x="52" y="22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9" y="24"/>
                  <a:pt x="63" y="26"/>
                  <a:pt x="65" y="29"/>
                </a:cubicBezTo>
                <a:cubicBezTo>
                  <a:pt x="67" y="30"/>
                  <a:pt x="68" y="32"/>
                  <a:pt x="69" y="34"/>
                </a:cubicBezTo>
                <a:cubicBezTo>
                  <a:pt x="71" y="37"/>
                  <a:pt x="72" y="40"/>
                  <a:pt x="72" y="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Freeform 17"/>
          <p:cNvSpPr>
            <a:spLocks noEditPoints="1"/>
          </p:cNvSpPr>
          <p:nvPr/>
        </p:nvSpPr>
        <p:spPr bwMode="auto">
          <a:xfrm>
            <a:off x="6010276" y="2327276"/>
            <a:ext cx="881063" cy="892175"/>
          </a:xfrm>
          <a:custGeom>
            <a:avLst/>
            <a:gdLst>
              <a:gd name="T0" fmla="*/ 2147483646 w 94"/>
              <a:gd name="T1" fmla="*/ 2147483646 h 95"/>
              <a:gd name="T2" fmla="*/ 2147483646 w 94"/>
              <a:gd name="T3" fmla="*/ 2147483646 h 95"/>
              <a:gd name="T4" fmla="*/ 2147483646 w 94"/>
              <a:gd name="T5" fmla="*/ 2147483646 h 95"/>
              <a:gd name="T6" fmla="*/ 2147483646 w 94"/>
              <a:gd name="T7" fmla="*/ 2147483646 h 95"/>
              <a:gd name="T8" fmla="*/ 2147483646 w 94"/>
              <a:gd name="T9" fmla="*/ 2147483646 h 95"/>
              <a:gd name="T10" fmla="*/ 2147483646 w 94"/>
              <a:gd name="T11" fmla="*/ 2147483646 h 95"/>
              <a:gd name="T12" fmla="*/ 2147483646 w 94"/>
              <a:gd name="T13" fmla="*/ 2147483646 h 95"/>
              <a:gd name="T14" fmla="*/ 2147483646 w 94"/>
              <a:gd name="T15" fmla="*/ 2147483646 h 95"/>
              <a:gd name="T16" fmla="*/ 2147483646 w 94"/>
              <a:gd name="T17" fmla="*/ 2147483646 h 95"/>
              <a:gd name="T18" fmla="*/ 2147483646 w 94"/>
              <a:gd name="T19" fmla="*/ 2147483646 h 95"/>
              <a:gd name="T20" fmla="*/ 2147483646 w 94"/>
              <a:gd name="T21" fmla="*/ 2147483646 h 95"/>
              <a:gd name="T22" fmla="*/ 2147483646 w 94"/>
              <a:gd name="T23" fmla="*/ 2147483646 h 95"/>
              <a:gd name="T24" fmla="*/ 2147483646 w 94"/>
              <a:gd name="T25" fmla="*/ 2147483646 h 95"/>
              <a:gd name="T26" fmla="*/ 2147483646 w 94"/>
              <a:gd name="T27" fmla="*/ 2147483646 h 95"/>
              <a:gd name="T28" fmla="*/ 2147483646 w 94"/>
              <a:gd name="T29" fmla="*/ 2147483646 h 95"/>
              <a:gd name="T30" fmla="*/ 2147483646 w 94"/>
              <a:gd name="T31" fmla="*/ 2147483646 h 95"/>
              <a:gd name="T32" fmla="*/ 2147483646 w 94"/>
              <a:gd name="T33" fmla="*/ 1675739433 h 95"/>
              <a:gd name="T34" fmla="*/ 2147483646 w 94"/>
              <a:gd name="T35" fmla="*/ 793772793 h 95"/>
              <a:gd name="T36" fmla="*/ 2147483646 w 94"/>
              <a:gd name="T37" fmla="*/ 1411148502 h 95"/>
              <a:gd name="T38" fmla="*/ 2147483646 w 94"/>
              <a:gd name="T39" fmla="*/ 1146557571 h 95"/>
              <a:gd name="T40" fmla="*/ 2147483646 w 94"/>
              <a:gd name="T41" fmla="*/ 0 h 95"/>
              <a:gd name="T42" fmla="*/ 2147483646 w 94"/>
              <a:gd name="T43" fmla="*/ 0 h 95"/>
              <a:gd name="T44" fmla="*/ 2147483646 w 94"/>
              <a:gd name="T45" fmla="*/ 1146557571 h 95"/>
              <a:gd name="T46" fmla="*/ 2147483646 w 94"/>
              <a:gd name="T47" fmla="*/ 1411148502 h 95"/>
              <a:gd name="T48" fmla="*/ 1581358117 w 94"/>
              <a:gd name="T49" fmla="*/ 793772793 h 95"/>
              <a:gd name="T50" fmla="*/ 790679058 w 94"/>
              <a:gd name="T51" fmla="*/ 1675739433 h 95"/>
              <a:gd name="T52" fmla="*/ 1405651659 w 94"/>
              <a:gd name="T53" fmla="*/ 2147483646 h 95"/>
              <a:gd name="T54" fmla="*/ 1054238745 w 94"/>
              <a:gd name="T55" fmla="*/ 2147483646 h 95"/>
              <a:gd name="T56" fmla="*/ 0 w 94"/>
              <a:gd name="T57" fmla="*/ 2147483646 h 95"/>
              <a:gd name="T58" fmla="*/ 0 w 94"/>
              <a:gd name="T59" fmla="*/ 2147483646 h 95"/>
              <a:gd name="T60" fmla="*/ 1054238745 w 94"/>
              <a:gd name="T61" fmla="*/ 2147483646 h 95"/>
              <a:gd name="T62" fmla="*/ 1405651659 w 94"/>
              <a:gd name="T63" fmla="*/ 2147483646 h 95"/>
              <a:gd name="T64" fmla="*/ 790679058 w 94"/>
              <a:gd name="T65" fmla="*/ 2147483646 h 95"/>
              <a:gd name="T66" fmla="*/ 1581358117 w 94"/>
              <a:gd name="T67" fmla="*/ 2147483646 h 95"/>
              <a:gd name="T68" fmla="*/ 2147483646 w 94"/>
              <a:gd name="T69" fmla="*/ 2147483646 h 95"/>
              <a:gd name="T70" fmla="*/ 2147483646 w 94"/>
              <a:gd name="T71" fmla="*/ 2147483646 h 95"/>
              <a:gd name="T72" fmla="*/ 2147483646 w 94"/>
              <a:gd name="T73" fmla="*/ 2147483646 h 95"/>
              <a:gd name="T74" fmla="*/ 2147483646 w 94"/>
              <a:gd name="T75" fmla="*/ 2147483646 h 95"/>
              <a:gd name="T76" fmla="*/ 2147483646 w 94"/>
              <a:gd name="T77" fmla="*/ 2147483646 h 95"/>
              <a:gd name="T78" fmla="*/ 2147483646 w 94"/>
              <a:gd name="T79" fmla="*/ 2147483646 h 95"/>
              <a:gd name="T80" fmla="*/ 1932771032 w 94"/>
              <a:gd name="T81" fmla="*/ 2147483646 h 95"/>
              <a:gd name="T82" fmla="*/ 2147483646 w 94"/>
              <a:gd name="T83" fmla="*/ 1940330364 h 95"/>
              <a:gd name="T84" fmla="*/ 2147483646 w 94"/>
              <a:gd name="T85" fmla="*/ 2116727448 h 95"/>
              <a:gd name="T86" fmla="*/ 2147483646 w 94"/>
              <a:gd name="T87" fmla="*/ 2116727448 h 95"/>
              <a:gd name="T88" fmla="*/ 2147483646 w 94"/>
              <a:gd name="T89" fmla="*/ 2147483646 h 95"/>
              <a:gd name="T90" fmla="*/ 2147483646 w 94"/>
              <a:gd name="T91" fmla="*/ 2147483646 h 95"/>
              <a:gd name="T92" fmla="*/ 2147483646 w 94"/>
              <a:gd name="T93" fmla="*/ 2147483646 h 9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4" h="95">
                <a:moveTo>
                  <a:pt x="54" y="95"/>
                </a:moveTo>
                <a:cubicBezTo>
                  <a:pt x="56" y="82"/>
                  <a:pt x="56" y="82"/>
                  <a:pt x="56" y="82"/>
                </a:cubicBezTo>
                <a:cubicBezTo>
                  <a:pt x="65" y="78"/>
                  <a:pt x="65" y="78"/>
                  <a:pt x="65" y="78"/>
                </a:cubicBezTo>
                <a:cubicBezTo>
                  <a:pt x="75" y="86"/>
                  <a:pt x="75" y="86"/>
                  <a:pt x="75" y="86"/>
                </a:cubicBezTo>
                <a:cubicBezTo>
                  <a:pt x="85" y="76"/>
                  <a:pt x="85" y="76"/>
                  <a:pt x="85" y="76"/>
                </a:cubicBezTo>
                <a:cubicBezTo>
                  <a:pt x="78" y="66"/>
                  <a:pt x="78" y="66"/>
                  <a:pt x="78" y="66"/>
                </a:cubicBezTo>
                <a:cubicBezTo>
                  <a:pt x="82" y="56"/>
                  <a:pt x="82" y="56"/>
                  <a:pt x="82" y="56"/>
                </a:cubicBezTo>
                <a:cubicBezTo>
                  <a:pt x="94" y="54"/>
                  <a:pt x="94" y="54"/>
                  <a:pt x="94" y="54"/>
                </a:cubicBezTo>
                <a:cubicBezTo>
                  <a:pt x="94" y="41"/>
                  <a:pt x="94" y="41"/>
                  <a:pt x="94" y="41"/>
                </a:cubicBezTo>
                <a:cubicBezTo>
                  <a:pt x="82" y="38"/>
                  <a:pt x="82" y="38"/>
                  <a:pt x="82" y="38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8" y="29"/>
                  <a:pt x="78" y="29"/>
                  <a:pt x="78" y="29"/>
                </a:cubicBezTo>
                <a:cubicBezTo>
                  <a:pt x="85" y="19"/>
                  <a:pt x="85" y="19"/>
                  <a:pt x="85" y="19"/>
                </a:cubicBezTo>
                <a:cubicBezTo>
                  <a:pt x="75" y="9"/>
                  <a:pt x="75" y="9"/>
                  <a:pt x="75" y="9"/>
                </a:cubicBezTo>
                <a:cubicBezTo>
                  <a:pt x="65" y="16"/>
                  <a:pt x="65" y="16"/>
                  <a:pt x="65" y="16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0"/>
                  <a:pt x="54" y="0"/>
                  <a:pt x="5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13"/>
                  <a:pt x="38" y="13"/>
                  <a:pt x="38" y="13"/>
                </a:cubicBezTo>
                <a:cubicBezTo>
                  <a:pt x="29" y="16"/>
                  <a:pt x="29" y="16"/>
                  <a:pt x="29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16" y="29"/>
                  <a:pt x="16" y="29"/>
                  <a:pt x="16" y="29"/>
                </a:cubicBezTo>
                <a:cubicBezTo>
                  <a:pt x="12" y="38"/>
                  <a:pt x="12" y="38"/>
                  <a:pt x="12" y="3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54"/>
                  <a:pt x="0" y="54"/>
                  <a:pt x="0" y="54"/>
                </a:cubicBezTo>
                <a:cubicBezTo>
                  <a:pt x="12" y="56"/>
                  <a:pt x="12" y="56"/>
                  <a:pt x="12" y="56"/>
                </a:cubicBezTo>
                <a:cubicBezTo>
                  <a:pt x="16" y="66"/>
                  <a:pt x="16" y="66"/>
                  <a:pt x="16" y="66"/>
                </a:cubicBezTo>
                <a:cubicBezTo>
                  <a:pt x="9" y="76"/>
                  <a:pt x="9" y="76"/>
                  <a:pt x="9" y="76"/>
                </a:cubicBezTo>
                <a:cubicBezTo>
                  <a:pt x="18" y="86"/>
                  <a:pt x="18" y="86"/>
                  <a:pt x="18" y="86"/>
                </a:cubicBezTo>
                <a:cubicBezTo>
                  <a:pt x="29" y="78"/>
                  <a:pt x="29" y="78"/>
                  <a:pt x="29" y="78"/>
                </a:cubicBezTo>
                <a:cubicBezTo>
                  <a:pt x="38" y="82"/>
                  <a:pt x="38" y="82"/>
                  <a:pt x="38" y="82"/>
                </a:cubicBezTo>
                <a:cubicBezTo>
                  <a:pt x="40" y="95"/>
                  <a:pt x="40" y="95"/>
                  <a:pt x="40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72" y="44"/>
                </a:moveTo>
                <a:cubicBezTo>
                  <a:pt x="74" y="58"/>
                  <a:pt x="64" y="71"/>
                  <a:pt x="50" y="72"/>
                </a:cubicBezTo>
                <a:cubicBezTo>
                  <a:pt x="37" y="74"/>
                  <a:pt x="24" y="65"/>
                  <a:pt x="22" y="51"/>
                </a:cubicBezTo>
                <a:cubicBezTo>
                  <a:pt x="20" y="37"/>
                  <a:pt x="30" y="24"/>
                  <a:pt x="44" y="22"/>
                </a:cubicBezTo>
                <a:cubicBezTo>
                  <a:pt x="48" y="22"/>
                  <a:pt x="52" y="22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9" y="25"/>
                  <a:pt x="62" y="27"/>
                  <a:pt x="65" y="30"/>
                </a:cubicBezTo>
                <a:cubicBezTo>
                  <a:pt x="66" y="31"/>
                  <a:pt x="68" y="33"/>
                  <a:pt x="69" y="35"/>
                </a:cubicBezTo>
                <a:cubicBezTo>
                  <a:pt x="70" y="38"/>
                  <a:pt x="72" y="41"/>
                  <a:pt x="72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19"/>
          <p:cNvSpPr>
            <a:spLocks noEditPoints="1"/>
          </p:cNvSpPr>
          <p:nvPr/>
        </p:nvSpPr>
        <p:spPr bwMode="auto">
          <a:xfrm>
            <a:off x="5086350" y="3040064"/>
            <a:ext cx="1462088" cy="1463675"/>
          </a:xfrm>
          <a:custGeom>
            <a:avLst/>
            <a:gdLst>
              <a:gd name="T0" fmla="*/ 2147483646 w 156"/>
              <a:gd name="T1" fmla="*/ 2147483646 h 156"/>
              <a:gd name="T2" fmla="*/ 2147483646 w 156"/>
              <a:gd name="T3" fmla="*/ 2147483646 h 156"/>
              <a:gd name="T4" fmla="*/ 2147483646 w 156"/>
              <a:gd name="T5" fmla="*/ 2147483646 h 156"/>
              <a:gd name="T6" fmla="*/ 2147483646 w 156"/>
              <a:gd name="T7" fmla="*/ 2147483646 h 156"/>
              <a:gd name="T8" fmla="*/ 2147483646 w 156"/>
              <a:gd name="T9" fmla="*/ 2147483646 h 156"/>
              <a:gd name="T10" fmla="*/ 2147483646 w 156"/>
              <a:gd name="T11" fmla="*/ 2147483646 h 156"/>
              <a:gd name="T12" fmla="*/ 2147483646 w 156"/>
              <a:gd name="T13" fmla="*/ 2147483646 h 156"/>
              <a:gd name="T14" fmla="*/ 2147483646 w 156"/>
              <a:gd name="T15" fmla="*/ 2147483646 h 156"/>
              <a:gd name="T16" fmla="*/ 2147483646 w 156"/>
              <a:gd name="T17" fmla="*/ 2147483646 h 156"/>
              <a:gd name="T18" fmla="*/ 2147483646 w 156"/>
              <a:gd name="T19" fmla="*/ 2147483646 h 156"/>
              <a:gd name="T20" fmla="*/ 2147483646 w 156"/>
              <a:gd name="T21" fmla="*/ 2147483646 h 156"/>
              <a:gd name="T22" fmla="*/ 2147483646 w 156"/>
              <a:gd name="T23" fmla="*/ 2147483646 h 156"/>
              <a:gd name="T24" fmla="*/ 2147483646 w 156"/>
              <a:gd name="T25" fmla="*/ 2147483646 h 156"/>
              <a:gd name="T26" fmla="*/ 2147483646 w 156"/>
              <a:gd name="T27" fmla="*/ 2147483646 h 156"/>
              <a:gd name="T28" fmla="*/ 2147483646 w 156"/>
              <a:gd name="T29" fmla="*/ 2147483646 h 156"/>
              <a:gd name="T30" fmla="*/ 2147483646 w 156"/>
              <a:gd name="T31" fmla="*/ 2147483646 h 156"/>
              <a:gd name="T32" fmla="*/ 2147483646 w 156"/>
              <a:gd name="T33" fmla="*/ 2147483646 h 156"/>
              <a:gd name="T34" fmla="*/ 2147483646 w 156"/>
              <a:gd name="T35" fmla="*/ 1320478796 h 156"/>
              <a:gd name="T36" fmla="*/ 2147483646 w 156"/>
              <a:gd name="T37" fmla="*/ 2147483646 h 156"/>
              <a:gd name="T38" fmla="*/ 2147483646 w 156"/>
              <a:gd name="T39" fmla="*/ 1848668438 h 156"/>
              <a:gd name="T40" fmla="*/ 2147483646 w 156"/>
              <a:gd name="T41" fmla="*/ 0 h 156"/>
              <a:gd name="T42" fmla="*/ 2147483646 w 156"/>
              <a:gd name="T43" fmla="*/ 0 h 156"/>
              <a:gd name="T44" fmla="*/ 2147483646 w 156"/>
              <a:gd name="T45" fmla="*/ 1848668438 h 156"/>
              <a:gd name="T46" fmla="*/ 2147483646 w 156"/>
              <a:gd name="T47" fmla="*/ 2147483646 h 156"/>
              <a:gd name="T48" fmla="*/ 2147483646 w 156"/>
              <a:gd name="T49" fmla="*/ 1320478796 h 156"/>
              <a:gd name="T50" fmla="*/ 1317613086 w 156"/>
              <a:gd name="T51" fmla="*/ 2147483646 h 156"/>
              <a:gd name="T52" fmla="*/ 2147483646 w 156"/>
              <a:gd name="T53" fmla="*/ 2147483646 h 156"/>
              <a:gd name="T54" fmla="*/ 1844667693 w 156"/>
              <a:gd name="T55" fmla="*/ 2147483646 h 156"/>
              <a:gd name="T56" fmla="*/ 0 w 156"/>
              <a:gd name="T57" fmla="*/ 2147483646 h 156"/>
              <a:gd name="T58" fmla="*/ 0 w 156"/>
              <a:gd name="T59" fmla="*/ 2147483646 h 156"/>
              <a:gd name="T60" fmla="*/ 1844667693 w 156"/>
              <a:gd name="T61" fmla="*/ 2147483646 h 156"/>
              <a:gd name="T62" fmla="*/ 2147483646 w 156"/>
              <a:gd name="T63" fmla="*/ 2147483646 h 156"/>
              <a:gd name="T64" fmla="*/ 1317613086 w 156"/>
              <a:gd name="T65" fmla="*/ 2147483646 h 156"/>
              <a:gd name="T66" fmla="*/ 2147483646 w 156"/>
              <a:gd name="T67" fmla="*/ 2147483646 h 156"/>
              <a:gd name="T68" fmla="*/ 2147483646 w 156"/>
              <a:gd name="T69" fmla="*/ 2147483646 h 156"/>
              <a:gd name="T70" fmla="*/ 2147483646 w 156"/>
              <a:gd name="T71" fmla="*/ 2147483646 h 156"/>
              <a:gd name="T72" fmla="*/ 2147483646 w 156"/>
              <a:gd name="T73" fmla="*/ 2147483646 h 156"/>
              <a:gd name="T74" fmla="*/ 2147483646 w 156"/>
              <a:gd name="T75" fmla="*/ 2147483646 h 156"/>
              <a:gd name="T76" fmla="*/ 2147483646 w 156"/>
              <a:gd name="T77" fmla="*/ 2147483646 h 156"/>
              <a:gd name="T78" fmla="*/ 2147483646 w 156"/>
              <a:gd name="T79" fmla="*/ 2147483646 h 156"/>
              <a:gd name="T80" fmla="*/ 2147483646 w 156"/>
              <a:gd name="T81" fmla="*/ 2147483646 h 156"/>
              <a:gd name="T82" fmla="*/ 2147483646 w 156"/>
              <a:gd name="T83" fmla="*/ 2147483646 h 156"/>
              <a:gd name="T84" fmla="*/ 2147483646 w 156"/>
              <a:gd name="T85" fmla="*/ 2147483646 h 156"/>
              <a:gd name="T86" fmla="*/ 2147483646 w 156"/>
              <a:gd name="T87" fmla="*/ 2147483646 h 156"/>
              <a:gd name="T88" fmla="*/ 2147483646 w 156"/>
              <a:gd name="T89" fmla="*/ 2147483646 h 156"/>
              <a:gd name="T90" fmla="*/ 2147483646 w 156"/>
              <a:gd name="T91" fmla="*/ 2147483646 h 156"/>
              <a:gd name="T92" fmla="*/ 2147483646 w 156"/>
              <a:gd name="T93" fmla="*/ 2147483646 h 1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56" h="156">
                <a:moveTo>
                  <a:pt x="89" y="156"/>
                </a:moveTo>
                <a:cubicBezTo>
                  <a:pt x="93" y="135"/>
                  <a:pt x="93" y="135"/>
                  <a:pt x="93" y="135"/>
                </a:cubicBezTo>
                <a:cubicBezTo>
                  <a:pt x="108" y="129"/>
                  <a:pt x="108" y="129"/>
                  <a:pt x="108" y="129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5" y="93"/>
                  <a:pt x="135" y="93"/>
                  <a:pt x="135" y="93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6" y="67"/>
                  <a:pt x="156" y="67"/>
                  <a:pt x="156" y="67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9" y="48"/>
                  <a:pt x="129" y="48"/>
                  <a:pt x="129" y="48"/>
                </a:cubicBezTo>
                <a:cubicBezTo>
                  <a:pt x="141" y="31"/>
                  <a:pt x="141" y="31"/>
                  <a:pt x="141" y="31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93" y="21"/>
                  <a:pt x="93" y="21"/>
                  <a:pt x="93" y="21"/>
                </a:cubicBezTo>
                <a:cubicBezTo>
                  <a:pt x="89" y="0"/>
                  <a:pt x="89" y="0"/>
                  <a:pt x="89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3" y="21"/>
                  <a:pt x="63" y="21"/>
                  <a:pt x="63" y="21"/>
                </a:cubicBezTo>
                <a:cubicBezTo>
                  <a:pt x="48" y="27"/>
                  <a:pt x="48" y="27"/>
                  <a:pt x="48" y="27"/>
                </a:cubicBezTo>
                <a:cubicBezTo>
                  <a:pt x="31" y="15"/>
                  <a:pt x="31" y="15"/>
                  <a:pt x="31" y="15"/>
                </a:cubicBezTo>
                <a:cubicBezTo>
                  <a:pt x="15" y="31"/>
                  <a:pt x="15" y="31"/>
                  <a:pt x="15" y="31"/>
                </a:cubicBezTo>
                <a:cubicBezTo>
                  <a:pt x="27" y="48"/>
                  <a:pt x="27" y="48"/>
                  <a:pt x="27" y="48"/>
                </a:cubicBezTo>
                <a:cubicBezTo>
                  <a:pt x="21" y="63"/>
                  <a:pt x="21" y="63"/>
                  <a:pt x="21" y="6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89"/>
                  <a:pt x="0" y="89"/>
                  <a:pt x="0" y="89"/>
                </a:cubicBezTo>
                <a:cubicBezTo>
                  <a:pt x="21" y="93"/>
                  <a:pt x="21" y="93"/>
                  <a:pt x="21" y="93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5" y="125"/>
                  <a:pt x="15" y="125"/>
                  <a:pt x="15" y="125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7" y="156"/>
                  <a:pt x="67" y="156"/>
                  <a:pt x="67" y="156"/>
                </a:cubicBezTo>
                <a:cubicBezTo>
                  <a:pt x="89" y="156"/>
                  <a:pt x="89" y="156"/>
                  <a:pt x="89" y="156"/>
                </a:cubicBezTo>
                <a:close/>
                <a:moveTo>
                  <a:pt x="119" y="72"/>
                </a:moveTo>
                <a:cubicBezTo>
                  <a:pt x="122" y="95"/>
                  <a:pt x="106" y="116"/>
                  <a:pt x="84" y="119"/>
                </a:cubicBezTo>
                <a:cubicBezTo>
                  <a:pt x="61" y="122"/>
                  <a:pt x="40" y="106"/>
                  <a:pt x="37" y="84"/>
                </a:cubicBezTo>
                <a:cubicBezTo>
                  <a:pt x="34" y="61"/>
                  <a:pt x="50" y="40"/>
                  <a:pt x="72" y="37"/>
                </a:cubicBezTo>
                <a:cubicBezTo>
                  <a:pt x="79" y="36"/>
                  <a:pt x="86" y="37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8" y="41"/>
                  <a:pt x="103" y="44"/>
                  <a:pt x="107" y="49"/>
                </a:cubicBezTo>
                <a:cubicBezTo>
                  <a:pt x="110" y="51"/>
                  <a:pt x="112" y="54"/>
                  <a:pt x="114" y="57"/>
                </a:cubicBezTo>
                <a:cubicBezTo>
                  <a:pt x="117" y="62"/>
                  <a:pt x="119" y="67"/>
                  <a:pt x="119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V="1">
            <a:off x="6757989" y="2212976"/>
            <a:ext cx="2917825" cy="227013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757989" y="5100639"/>
            <a:ext cx="2917825" cy="22542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2170114" y="3771901"/>
            <a:ext cx="2917825" cy="227013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058990" y="2526825"/>
            <a:ext cx="30273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kern="0" dirty="0" smtClean="0">
                <a:latin typeface="+mn-ea"/>
              </a:rPr>
              <a:t>为块数据的形成安装“引爆器”，在互联的物与物之间使用</a:t>
            </a:r>
            <a:r>
              <a:rPr lang="en-US" altLang="zh-CN" kern="0" dirty="0" smtClean="0">
                <a:latin typeface="+mn-ea"/>
              </a:rPr>
              <a:t>GPS</a:t>
            </a:r>
            <a:r>
              <a:rPr lang="zh-CN" altLang="en-US" kern="0" dirty="0" smtClean="0">
                <a:latin typeface="+mn-ea"/>
              </a:rPr>
              <a:t>、</a:t>
            </a:r>
            <a:r>
              <a:rPr lang="en-US" altLang="zh-CN" kern="0" dirty="0" smtClean="0">
                <a:latin typeface="+mn-ea"/>
              </a:rPr>
              <a:t>RFID</a:t>
            </a:r>
            <a:r>
              <a:rPr lang="zh-CN" altLang="en-US" kern="0" dirty="0" smtClean="0">
                <a:latin typeface="+mn-ea"/>
              </a:rPr>
              <a:t>、激光扫描仪、传感设备等实现数据的通信和交流，</a:t>
            </a:r>
            <a:endParaRPr lang="zh-CN" altLang="en-US" kern="0" dirty="0">
              <a:latin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002463" y="2239965"/>
            <a:ext cx="3106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kern="0" dirty="0" smtClean="0">
                <a:latin typeface="+mn-ea"/>
              </a:rPr>
              <a:t>为块数据形成提供“反应堆”，宽带是整个社会经济信息传播的载体，与水电天然气同等重要或更为重要。</a:t>
            </a:r>
            <a:endParaRPr lang="zh-CN" altLang="en-US" kern="0" dirty="0">
              <a:latin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002462" y="4400848"/>
            <a:ext cx="29670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kern="0" dirty="0" smtClean="0">
                <a:latin typeface="+mn-ea"/>
              </a:rPr>
              <a:t>为块数据形成注入“催化剂”，即为智慧城市，无线网络技术引领科技变革。</a:t>
            </a:r>
            <a:endParaRPr lang="zh-CN" altLang="en-US" kern="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1339" y="1622617"/>
            <a:ext cx="2774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宽带</a:t>
            </a:r>
            <a:r>
              <a:rPr lang="zh-CN" altLang="en-US" sz="2800" dirty="0" smtClean="0"/>
              <a:t>城市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07993" y="5397273"/>
            <a:ext cx="2774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无线城市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7651" y="4071561"/>
            <a:ext cx="167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物联城市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22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块数据的集聚</a:t>
            </a:r>
            <a:r>
              <a:rPr lang="en-US" altLang="zh-CN" dirty="0"/>
              <a:t>——</a:t>
            </a:r>
            <a:r>
              <a:rPr lang="zh-CN" altLang="en-US" dirty="0"/>
              <a:t>让“富矿”名副其实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98600" y="1363133"/>
            <a:ext cx="8775700" cy="5418667"/>
            <a:chOff x="1498600" y="1261533"/>
            <a:chExt cx="8775700" cy="5418667"/>
          </a:xfrm>
        </p:grpSpPr>
        <p:graphicFrame>
          <p:nvGraphicFramePr>
            <p:cNvPr id="18" name="图示 17"/>
            <p:cNvGraphicFramePr/>
            <p:nvPr>
              <p:extLst>
                <p:ext uri="{D42A27DB-BD31-4B8C-83A1-F6EECF244321}">
                  <p14:modId xmlns:p14="http://schemas.microsoft.com/office/powerpoint/2010/main" val="1400455494"/>
                </p:ext>
              </p:extLst>
            </p:nvPr>
          </p:nvGraphicFramePr>
          <p:xfrm>
            <a:off x="1498600" y="1261533"/>
            <a:ext cx="87757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云形 6"/>
            <p:cNvSpPr/>
            <p:nvPr/>
          </p:nvSpPr>
          <p:spPr>
            <a:xfrm>
              <a:off x="4819650" y="3086100"/>
              <a:ext cx="2552700" cy="13081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块数据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公共平台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724400" y="6351821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块数据公共平台汇聚机制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45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11300" y="719666"/>
            <a:ext cx="9169400" cy="5418667"/>
            <a:chOff x="2006600" y="1312333"/>
            <a:chExt cx="9169400" cy="5418667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195246538"/>
                </p:ext>
              </p:extLst>
            </p:nvPr>
          </p:nvGraphicFramePr>
          <p:xfrm>
            <a:off x="2006600" y="131233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4" name="直接连接符 3"/>
            <p:cNvCxnSpPr/>
            <p:nvPr/>
          </p:nvCxnSpPr>
          <p:spPr>
            <a:xfrm>
              <a:off x="2273300" y="2692400"/>
              <a:ext cx="89027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0600" y="4381500"/>
              <a:ext cx="89027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273300" y="5727700"/>
              <a:ext cx="89027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765300" y="138430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生成与集聚层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765300" y="2759617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组织与管理层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65300" y="4277267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分析与发现层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78000" y="5623468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应用与服务层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67500" y="958956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采集：</a:t>
            </a:r>
            <a:r>
              <a:rPr lang="en-US" altLang="zh-CN" dirty="0" smtClean="0"/>
              <a:t>POS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、智能终端、监控设备、传感设备、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设备等；</a:t>
            </a:r>
            <a:endParaRPr lang="en-US" altLang="zh-CN" dirty="0" smtClean="0"/>
          </a:p>
          <a:p>
            <a:r>
              <a:rPr lang="zh-CN" altLang="en-US" dirty="0" smtClean="0"/>
              <a:t>传输：有线及无线传输、光传输等。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67500" y="2377174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分布式数据库、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SAN</a:t>
            </a:r>
            <a:r>
              <a:rPr lang="zh-CN" altLang="en-US" dirty="0" smtClean="0"/>
              <a:t>、磁芯库；</a:t>
            </a:r>
            <a:endParaRPr lang="en-US" altLang="zh-CN" dirty="0" smtClean="0"/>
          </a:p>
          <a:p>
            <a:r>
              <a:rPr lang="zh-CN" altLang="en-US" dirty="0" smtClean="0"/>
              <a:t>分布式文件系统（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）、分布式计算系统（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）等。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667500" y="3870289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数据挖掘：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NCR</a:t>
            </a:r>
            <a:r>
              <a:rPr lang="zh-CN" altLang="en-US" dirty="0" smtClean="0"/>
              <a:t>、</a:t>
            </a:r>
            <a:r>
              <a:rPr lang="zh-CN" altLang="en-US" dirty="0"/>
              <a:t>深度</a:t>
            </a:r>
            <a:r>
              <a:rPr lang="zh-CN" altLang="en-US" dirty="0" smtClean="0"/>
              <a:t>学习等；</a:t>
            </a:r>
            <a:endParaRPr lang="en-US" altLang="zh-CN" dirty="0" smtClean="0"/>
          </a:p>
          <a:p>
            <a:r>
              <a:rPr lang="zh-CN" altLang="en-US" dirty="0" smtClean="0"/>
              <a:t>数据分析：专家系统、大数据一体机、关联分析、逻辑分析等。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667500" y="5250691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可视化计算、立体可视化、信息可视化、人机交互、</a:t>
            </a:r>
            <a:r>
              <a:rPr lang="en-US" altLang="zh-CN" dirty="0" smtClean="0"/>
              <a:t>Style Scope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数据应用、租售与交易等。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4450" y="630102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块数据处理流程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22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1602</Words>
  <Application>Microsoft Office PowerPoint</Application>
  <PresentationFormat>宽屏</PresentationFormat>
  <Paragraphs>185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幼圆</vt:lpstr>
      <vt:lpstr>Arial</vt:lpstr>
      <vt:lpstr>Calibri</vt:lpstr>
      <vt:lpstr>Calibri Light</vt:lpstr>
      <vt:lpstr>Wingdings</vt:lpstr>
      <vt:lpstr>Office 主题</vt:lpstr>
      <vt:lpstr>块数据</vt:lpstr>
      <vt:lpstr>PowerPoint 演示文稿</vt:lpstr>
      <vt:lpstr>PowerPoint 演示文稿</vt:lpstr>
      <vt:lpstr>条数据</vt:lpstr>
      <vt:lpstr>块数据</vt:lpstr>
      <vt:lpstr>PowerPoint 演示文稿</vt:lpstr>
      <vt:lpstr>块数据的形成——使数据“聚变”</vt:lpstr>
      <vt:lpstr>PowerPoint 演示文稿</vt:lpstr>
      <vt:lpstr>PowerPoint 演示文稿</vt:lpstr>
      <vt:lpstr>块数据的运行——数据资产化</vt:lpstr>
      <vt:lpstr>块数据的运行——数据资产化</vt:lpstr>
      <vt:lpstr>PowerPoint 演示文稿</vt:lpstr>
      <vt:lpstr>商业领域：大数据，大产业</vt:lpstr>
      <vt:lpstr>民生领域：大数据，大民生</vt:lpstr>
      <vt:lpstr>政府治理领域：大数据，大治理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块数据</dc:title>
  <dc:creator>XH Lee</dc:creator>
  <cp:lastModifiedBy>XH Lee</cp:lastModifiedBy>
  <cp:revision>38</cp:revision>
  <dcterms:created xsi:type="dcterms:W3CDTF">2015-06-30T09:25:36Z</dcterms:created>
  <dcterms:modified xsi:type="dcterms:W3CDTF">2015-07-02T07:51:39Z</dcterms:modified>
</cp:coreProperties>
</file>