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42.jpg" ContentType="image/png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5" r:id="rId2"/>
    <p:sldId id="268" r:id="rId3"/>
    <p:sldId id="276" r:id="rId4"/>
    <p:sldId id="279" r:id="rId5"/>
    <p:sldId id="277" r:id="rId6"/>
    <p:sldId id="278" r:id="rId7"/>
    <p:sldId id="272" r:id="rId8"/>
    <p:sldId id="273" r:id="rId9"/>
    <p:sldId id="280" r:id="rId10"/>
    <p:sldId id="281" r:id="rId11"/>
    <p:sldId id="282" r:id="rId12"/>
    <p:sldId id="287" r:id="rId13"/>
    <p:sldId id="292" r:id="rId14"/>
    <p:sldId id="289" r:id="rId15"/>
    <p:sldId id="285" r:id="rId16"/>
    <p:sldId id="293" r:id="rId17"/>
    <p:sldId id="294" r:id="rId18"/>
    <p:sldId id="298" r:id="rId19"/>
    <p:sldId id="300" r:id="rId20"/>
    <p:sldId id="301" r:id="rId21"/>
    <p:sldId id="303" r:id="rId22"/>
    <p:sldId id="297" r:id="rId23"/>
    <p:sldId id="304" r:id="rId24"/>
    <p:sldId id="30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198" autoAdjust="0"/>
    <p:restoredTop sz="82228" autoAdjust="0"/>
  </p:normalViewPr>
  <p:slideViewPr>
    <p:cSldViewPr>
      <p:cViewPr varScale="1">
        <p:scale>
          <a:sx n="87" d="100"/>
          <a:sy n="87" d="100"/>
        </p:scale>
        <p:origin x="-1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92DEE-9069-42E5-9B0A-8F0CF1BEC141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D501B-BA96-47B0-9A3C-7B407DCC5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5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D501B-BA96-47B0-9A3C-7B407DCC5E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57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D501B-BA96-47B0-9A3C-7B407DCC5EF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95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dirty="0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fld id="{FB0FDBA4-39A2-49BD-9F06-A89F1A2B11E4}" type="slidenum">
              <a:rPr lang="zh-CN" altLang="en-US">
                <a:latin typeface="Calibri" pitchFamily="34" charset="0"/>
              </a:rPr>
              <a:pPr/>
              <a:t>19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dirty="0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869DA9DD-EC75-4F93-8A1D-AB5871D44AF8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dirty="0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fld id="{AAAFA7D2-9CF6-426B-817A-9B89CC570E3E}" type="slidenum">
              <a:rPr lang="zh-CN" altLang="en-US">
                <a:latin typeface="Calibri" pitchFamily="34" charset="0"/>
              </a:rPr>
              <a:pPr/>
              <a:t>21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D501B-BA96-47B0-9A3C-7B407DCC5EF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52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D501B-BA96-47B0-9A3C-7B407DCC5EF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1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D501B-BA96-47B0-9A3C-7B407DCC5E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95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dirty="0" smtClean="0"/>
              <a:t>http://docer.wps.cn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CDC938D-5F70-411A-9840-B3EBB6BE9960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D501B-BA96-47B0-9A3C-7B407DCC5E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8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D501B-BA96-47B0-9A3C-7B407DCC5E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51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fld id="{F37BD33C-8144-41F4-99B6-4D8802F7468D}" type="slidenum">
              <a:rPr lang="zh-CN" altLang="en-US">
                <a:latin typeface="Calibri" pitchFamily="34" charset="0"/>
              </a:rPr>
              <a:pPr/>
              <a:t>12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r>
              <a:rPr lang="zh-CN" altLang="en-US">
                <a:latin typeface="Arial" charset="0"/>
                <a:ea typeface="宋体" charset="-122"/>
              </a:rPr>
              <a:t>模板来自于 </a:t>
            </a:r>
            <a:r>
              <a:rPr lang="en-US" altLang="zh-CN" dirty="0">
                <a:latin typeface="Arial" charset="0"/>
                <a:ea typeface="宋体" charset="-122"/>
              </a:rPr>
              <a:t>http://meihua.docer.com/</a:t>
            </a:r>
          </a:p>
        </p:txBody>
      </p:sp>
      <p:sp>
        <p:nvSpPr>
          <p:cNvPr id="4100" name="备注占位符 4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D501B-BA96-47B0-9A3C-7B407DCC5E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8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1D1E74A9-F1C2-4BCC-842A-352BD433CC20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>
                <a:buFont typeface="Arial" charset="0"/>
                <a:buNone/>
              </a:pPr>
              <a:t>16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FBA6-15DA-41CE-A094-B3B139D13FF9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F08D-1192-46E2-B329-E6057EB7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2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FBA6-15DA-41CE-A094-B3B139D13FF9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F08D-1192-46E2-B329-E6057EB7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3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FBA6-15DA-41CE-A094-B3B139D13FF9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F08D-1192-46E2-B329-E6057EB7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0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FBA6-15DA-41CE-A094-B3B139D13FF9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F08D-1192-46E2-B329-E6057EB7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92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FBA6-15DA-41CE-A094-B3B139D13FF9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F08D-1192-46E2-B329-E6057EB7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55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FBA6-15DA-41CE-A094-B3B139D13FF9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F08D-1192-46E2-B329-E6057EB7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9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FBA6-15DA-41CE-A094-B3B139D13FF9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F08D-1192-46E2-B329-E6057EB7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5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FBA6-15DA-41CE-A094-B3B139D13FF9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F08D-1192-46E2-B329-E6057EB7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8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FBA6-15DA-41CE-A094-B3B139D13FF9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F08D-1192-46E2-B329-E6057EB7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9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FBA6-15DA-41CE-A094-B3B139D13FF9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F08D-1192-46E2-B329-E6057EB7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6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FBA6-15DA-41CE-A094-B3B139D13FF9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F08D-1192-46E2-B329-E6057EB7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5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AFBA6-15DA-41CE-A094-B3B139D13FF9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F08D-1192-46E2-B329-E6057EB7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23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jp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10" Type="http://schemas.openxmlformats.org/officeDocument/2006/relationships/image" Target="../media/image52.png"/><Relationship Id="rId4" Type="http://schemas.openxmlformats.org/officeDocument/2006/relationships/image" Target="../media/image46.jp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281613"/>
            <a:ext cx="9144000" cy="144462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446838" y="2297113"/>
            <a:ext cx="758825" cy="742950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551613" y="3659188"/>
            <a:ext cx="585787" cy="612775"/>
          </a:xfrm>
          <a:prstGeom prst="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551613" y="4322763"/>
            <a:ext cx="585787" cy="612775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205663" y="4322763"/>
            <a:ext cx="585787" cy="612775"/>
          </a:xfrm>
          <a:prstGeom prst="rect">
            <a:avLst/>
          </a:pr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209925" y="1517650"/>
            <a:ext cx="577850" cy="606425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432050" y="1971675"/>
            <a:ext cx="665163" cy="730250"/>
          </a:xfrm>
          <a:prstGeom prst="rect">
            <a:avLst/>
          </a:pr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412875" y="404813"/>
            <a:ext cx="579438" cy="604837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57213" y="4695825"/>
            <a:ext cx="3751262" cy="604838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生鲜电商</a:t>
            </a:r>
            <a:endParaRPr lang="zh-CN" altLang="en-US" sz="3600" b="1" dirty="0">
              <a:solidFill>
                <a:srgbClr val="92D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2" name="文本框 49"/>
          <p:cNvSpPr txBox="1">
            <a:spLocks noChangeArrowheads="1"/>
          </p:cNvSpPr>
          <p:nvPr/>
        </p:nvSpPr>
        <p:spPr bwMode="auto">
          <a:xfrm>
            <a:off x="-402430" y="5426075"/>
            <a:ext cx="5680075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46800" rIns="3600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fontAlgn="auto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郭志颖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2015.4.2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05663" y="1712913"/>
            <a:ext cx="396875" cy="414337"/>
          </a:xfrm>
          <a:prstGeom prst="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91288" y="5027613"/>
            <a:ext cx="1827212" cy="1651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205663" y="3055938"/>
            <a:ext cx="1112837" cy="121602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78338" y="3055938"/>
            <a:ext cx="1900237" cy="19304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09925" y="2247900"/>
            <a:ext cx="1157288" cy="119697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487863" y="1828800"/>
            <a:ext cx="1035050" cy="1038225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189163" y="966788"/>
            <a:ext cx="908050" cy="862012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090" y="908720"/>
            <a:ext cx="92112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055939"/>
            <a:ext cx="1197048" cy="123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247899"/>
            <a:ext cx="1157288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1818481"/>
            <a:ext cx="1044575" cy="104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3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箭头连接符 21"/>
          <p:cNvCxnSpPr/>
          <p:nvPr/>
        </p:nvCxnSpPr>
        <p:spPr>
          <a:xfrm>
            <a:off x="2627785" y="2780928"/>
            <a:ext cx="0" cy="18002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200" y="2276872"/>
            <a:ext cx="1162472" cy="40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750" y="2344234"/>
            <a:ext cx="140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货物的流程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11560" y="1916832"/>
            <a:ext cx="8640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>
            <a:spLocks/>
          </p:cNvSpPr>
          <p:nvPr/>
        </p:nvSpPr>
        <p:spPr bwMode="auto">
          <a:xfrm>
            <a:off x="2195737" y="1840178"/>
            <a:ext cx="864096" cy="868742"/>
          </a:xfrm>
          <a:custGeom>
            <a:avLst/>
            <a:gdLst>
              <a:gd name="T0" fmla="*/ 1009307 w 2289175"/>
              <a:gd name="T1" fmla="*/ 1299506 h 2209800"/>
              <a:gd name="T2" fmla="*/ 693568 w 2289175"/>
              <a:gd name="T3" fmla="*/ 1298185 h 2209800"/>
              <a:gd name="T4" fmla="*/ 1451869 w 2289175"/>
              <a:gd name="T5" fmla="*/ 1294673 h 2209800"/>
              <a:gd name="T6" fmla="*/ 252326 w 2289175"/>
              <a:gd name="T7" fmla="*/ 1293352 h 2209800"/>
              <a:gd name="T8" fmla="*/ 1451869 w 2289175"/>
              <a:gd name="T9" fmla="*/ 1058774 h 2209800"/>
              <a:gd name="T10" fmla="*/ 252326 w 2289175"/>
              <a:gd name="T11" fmla="*/ 1057453 h 2209800"/>
              <a:gd name="T12" fmla="*/ 1009307 w 2289175"/>
              <a:gd name="T13" fmla="*/ 1023493 h 2209800"/>
              <a:gd name="T14" fmla="*/ 693568 w 2289175"/>
              <a:gd name="T15" fmla="*/ 1022172 h 2209800"/>
              <a:gd name="T16" fmla="*/ 1672753 w 2289175"/>
              <a:gd name="T17" fmla="*/ 821818 h 2209800"/>
              <a:gd name="T18" fmla="*/ 252326 w 2289175"/>
              <a:gd name="T19" fmla="*/ 819176 h 2209800"/>
              <a:gd name="T20" fmla="*/ 473476 w 2289175"/>
              <a:gd name="T21" fmla="*/ 819176 h 2209800"/>
              <a:gd name="T22" fmla="*/ 1229928 w 2289175"/>
              <a:gd name="T23" fmla="*/ 744839 h 2209800"/>
              <a:gd name="T24" fmla="*/ 915509 w 2289175"/>
              <a:gd name="T25" fmla="*/ 743518 h 2209800"/>
              <a:gd name="T26" fmla="*/ 1229928 w 2289175"/>
              <a:gd name="T27" fmla="*/ 464864 h 2209800"/>
              <a:gd name="T28" fmla="*/ 915509 w 2289175"/>
              <a:gd name="T29" fmla="*/ 463544 h 2209800"/>
              <a:gd name="T30" fmla="*/ 632534 w 2289175"/>
              <a:gd name="T31" fmla="*/ 349491 h 2209800"/>
              <a:gd name="T32" fmla="*/ 620380 w 2289175"/>
              <a:gd name="T33" fmla="*/ 355302 h 2209800"/>
              <a:gd name="T34" fmla="*/ 614567 w 2289175"/>
              <a:gd name="T35" fmla="*/ 367454 h 2209800"/>
              <a:gd name="T36" fmla="*/ 1322667 w 2289175"/>
              <a:gd name="T37" fmla="*/ 369831 h 2209800"/>
              <a:gd name="T38" fmla="*/ 1319497 w 2289175"/>
              <a:gd name="T39" fmla="*/ 358473 h 2209800"/>
              <a:gd name="T40" fmla="*/ 1306550 w 2289175"/>
              <a:gd name="T41" fmla="*/ 349755 h 2209800"/>
              <a:gd name="T42" fmla="*/ 1139829 w 2289175"/>
              <a:gd name="T43" fmla="*/ 0 h 2209800"/>
              <a:gd name="T44" fmla="*/ 1324252 w 2289175"/>
              <a:gd name="T45" fmla="*/ 228239 h 2209800"/>
              <a:gd name="T46" fmla="*/ 1358072 w 2289175"/>
              <a:gd name="T47" fmla="*/ 237749 h 2209800"/>
              <a:gd name="T48" fmla="*/ 1387929 w 2289175"/>
              <a:gd name="T49" fmla="*/ 255183 h 2209800"/>
              <a:gd name="T50" fmla="*/ 1412764 w 2289175"/>
              <a:gd name="T51" fmla="*/ 278694 h 2209800"/>
              <a:gd name="T52" fmla="*/ 1431524 w 2289175"/>
              <a:gd name="T53" fmla="*/ 307488 h 2209800"/>
              <a:gd name="T54" fmla="*/ 1442621 w 2289175"/>
              <a:gd name="T55" fmla="*/ 341038 h 2209800"/>
              <a:gd name="T56" fmla="*/ 1445527 w 2289175"/>
              <a:gd name="T57" fmla="*/ 695547 h 2209800"/>
              <a:gd name="T58" fmla="*/ 1665885 w 2289175"/>
              <a:gd name="T59" fmla="*/ 693698 h 2209800"/>
              <a:gd name="T60" fmla="*/ 1701025 w 2289175"/>
              <a:gd name="T61" fmla="*/ 700038 h 2209800"/>
              <a:gd name="T62" fmla="*/ 1732731 w 2289175"/>
              <a:gd name="T63" fmla="*/ 714038 h 2209800"/>
              <a:gd name="T64" fmla="*/ 1759681 w 2289175"/>
              <a:gd name="T65" fmla="*/ 735436 h 2209800"/>
              <a:gd name="T66" fmla="*/ 1781083 w 2289175"/>
              <a:gd name="T67" fmla="*/ 762381 h 2209800"/>
              <a:gd name="T68" fmla="*/ 1795350 w 2289175"/>
              <a:gd name="T69" fmla="*/ 793816 h 2209800"/>
              <a:gd name="T70" fmla="*/ 1801691 w 2289175"/>
              <a:gd name="T71" fmla="*/ 828950 h 2209800"/>
              <a:gd name="T72" fmla="*/ 1800370 w 2289175"/>
              <a:gd name="T73" fmla="*/ 1703601 h 2209800"/>
              <a:gd name="T74" fmla="*/ 0 w 2289175"/>
              <a:gd name="T75" fmla="*/ 1709941 h 2209800"/>
              <a:gd name="T76" fmla="*/ 123125 w 2289175"/>
              <a:gd name="T77" fmla="*/ 1683524 h 2209800"/>
              <a:gd name="T78" fmla="*/ 126295 w 2289175"/>
              <a:gd name="T79" fmla="*/ 806496 h 2209800"/>
              <a:gd name="T80" fmla="*/ 137393 w 2289175"/>
              <a:gd name="T81" fmla="*/ 773211 h 2209800"/>
              <a:gd name="T82" fmla="*/ 155888 w 2289175"/>
              <a:gd name="T83" fmla="*/ 744153 h 2209800"/>
              <a:gd name="T84" fmla="*/ 180989 w 2289175"/>
              <a:gd name="T85" fmla="*/ 720643 h 2209800"/>
              <a:gd name="T86" fmla="*/ 210581 w 2289175"/>
              <a:gd name="T87" fmla="*/ 703208 h 2209800"/>
              <a:gd name="T88" fmla="*/ 244664 w 2289175"/>
              <a:gd name="T89" fmla="*/ 693698 h 2209800"/>
              <a:gd name="T90" fmla="*/ 467399 w 2289175"/>
              <a:gd name="T91" fmla="*/ 692377 h 2209800"/>
              <a:gd name="T92" fmla="*/ 491707 w 2289175"/>
              <a:gd name="T93" fmla="*/ 362170 h 2209800"/>
              <a:gd name="T94" fmla="*/ 498048 w 2289175"/>
              <a:gd name="T95" fmla="*/ 327301 h 2209800"/>
              <a:gd name="T96" fmla="*/ 512315 w 2289175"/>
              <a:gd name="T97" fmla="*/ 295601 h 2209800"/>
              <a:gd name="T98" fmla="*/ 533717 w 2289175"/>
              <a:gd name="T99" fmla="*/ 268656 h 2209800"/>
              <a:gd name="T100" fmla="*/ 560403 w 2289175"/>
              <a:gd name="T101" fmla="*/ 247259 h 2209800"/>
              <a:gd name="T102" fmla="*/ 592373 w 2289175"/>
              <a:gd name="T103" fmla="*/ 232994 h 2209800"/>
              <a:gd name="T104" fmla="*/ 627250 w 2289175"/>
              <a:gd name="T105" fmla="*/ 226654 h 22098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289175" h="2209800">
                <a:moveTo>
                  <a:pt x="1212850" y="1562100"/>
                </a:moveTo>
                <a:lnTo>
                  <a:pt x="1477963" y="1562100"/>
                </a:lnTo>
                <a:lnTo>
                  <a:pt x="1477963" y="1747838"/>
                </a:lnTo>
                <a:lnTo>
                  <a:pt x="1212850" y="1747838"/>
                </a:lnTo>
                <a:lnTo>
                  <a:pt x="1212850" y="1562100"/>
                </a:lnTo>
                <a:close/>
                <a:moveTo>
                  <a:pt x="833437" y="1560513"/>
                </a:moveTo>
                <a:lnTo>
                  <a:pt x="1100137" y="1560513"/>
                </a:lnTo>
                <a:lnTo>
                  <a:pt x="1100137" y="1746251"/>
                </a:lnTo>
                <a:lnTo>
                  <a:pt x="833437" y="1746251"/>
                </a:lnTo>
                <a:lnTo>
                  <a:pt x="833437" y="1560513"/>
                </a:lnTo>
                <a:close/>
                <a:moveTo>
                  <a:pt x="1744662" y="1556291"/>
                </a:moveTo>
                <a:lnTo>
                  <a:pt x="1744662" y="1740785"/>
                </a:lnTo>
                <a:lnTo>
                  <a:pt x="2010092" y="1740785"/>
                </a:lnTo>
                <a:lnTo>
                  <a:pt x="2010092" y="1556291"/>
                </a:lnTo>
                <a:lnTo>
                  <a:pt x="1744662" y="1556291"/>
                </a:lnTo>
                <a:close/>
                <a:moveTo>
                  <a:pt x="303212" y="1554703"/>
                </a:moveTo>
                <a:lnTo>
                  <a:pt x="303212" y="1739197"/>
                </a:lnTo>
                <a:lnTo>
                  <a:pt x="568960" y="1739197"/>
                </a:lnTo>
                <a:lnTo>
                  <a:pt x="568960" y="1554703"/>
                </a:lnTo>
                <a:lnTo>
                  <a:pt x="303212" y="1554703"/>
                </a:lnTo>
                <a:close/>
                <a:moveTo>
                  <a:pt x="1744662" y="1272723"/>
                </a:moveTo>
                <a:lnTo>
                  <a:pt x="1744662" y="1457852"/>
                </a:lnTo>
                <a:lnTo>
                  <a:pt x="2010092" y="1457852"/>
                </a:lnTo>
                <a:lnTo>
                  <a:pt x="2010092" y="1272723"/>
                </a:lnTo>
                <a:lnTo>
                  <a:pt x="1744662" y="1272723"/>
                </a:lnTo>
                <a:close/>
                <a:moveTo>
                  <a:pt x="303212" y="1271135"/>
                </a:moveTo>
                <a:lnTo>
                  <a:pt x="303212" y="1456264"/>
                </a:lnTo>
                <a:lnTo>
                  <a:pt x="568960" y="1456264"/>
                </a:lnTo>
                <a:lnTo>
                  <a:pt x="568960" y="1271135"/>
                </a:lnTo>
                <a:lnTo>
                  <a:pt x="303212" y="1271135"/>
                </a:lnTo>
                <a:close/>
                <a:moveTo>
                  <a:pt x="1212850" y="1230313"/>
                </a:moveTo>
                <a:lnTo>
                  <a:pt x="1477963" y="1230313"/>
                </a:lnTo>
                <a:lnTo>
                  <a:pt x="1477963" y="1414463"/>
                </a:lnTo>
                <a:lnTo>
                  <a:pt x="1212850" y="1414463"/>
                </a:lnTo>
                <a:lnTo>
                  <a:pt x="1212850" y="1230313"/>
                </a:lnTo>
                <a:close/>
                <a:moveTo>
                  <a:pt x="833437" y="1228725"/>
                </a:moveTo>
                <a:lnTo>
                  <a:pt x="1100137" y="1228725"/>
                </a:lnTo>
                <a:lnTo>
                  <a:pt x="1100137" y="1412875"/>
                </a:lnTo>
                <a:lnTo>
                  <a:pt x="833437" y="1412875"/>
                </a:lnTo>
                <a:lnTo>
                  <a:pt x="833437" y="1228725"/>
                </a:lnTo>
                <a:close/>
                <a:moveTo>
                  <a:pt x="1744662" y="986297"/>
                </a:moveTo>
                <a:lnTo>
                  <a:pt x="1744662" y="987885"/>
                </a:lnTo>
                <a:lnTo>
                  <a:pt x="1744662" y="1171426"/>
                </a:lnTo>
                <a:lnTo>
                  <a:pt x="2010092" y="1171426"/>
                </a:lnTo>
                <a:lnTo>
                  <a:pt x="2010092" y="987885"/>
                </a:lnTo>
                <a:lnTo>
                  <a:pt x="2010092" y="986297"/>
                </a:lnTo>
                <a:lnTo>
                  <a:pt x="2007870" y="986297"/>
                </a:lnTo>
                <a:lnTo>
                  <a:pt x="1746885" y="986297"/>
                </a:lnTo>
                <a:lnTo>
                  <a:pt x="1744662" y="986297"/>
                </a:lnTo>
                <a:close/>
                <a:moveTo>
                  <a:pt x="303212" y="984709"/>
                </a:moveTo>
                <a:lnTo>
                  <a:pt x="303212" y="986297"/>
                </a:lnTo>
                <a:lnTo>
                  <a:pt x="303212" y="1169838"/>
                </a:lnTo>
                <a:lnTo>
                  <a:pt x="568960" y="1169838"/>
                </a:lnTo>
                <a:lnTo>
                  <a:pt x="568960" y="986297"/>
                </a:lnTo>
                <a:lnTo>
                  <a:pt x="568960" y="984709"/>
                </a:lnTo>
                <a:lnTo>
                  <a:pt x="566420" y="984709"/>
                </a:lnTo>
                <a:lnTo>
                  <a:pt x="305435" y="984709"/>
                </a:lnTo>
                <a:lnTo>
                  <a:pt x="303212" y="984709"/>
                </a:lnTo>
                <a:close/>
                <a:moveTo>
                  <a:pt x="1212850" y="895350"/>
                </a:moveTo>
                <a:lnTo>
                  <a:pt x="1477963" y="895350"/>
                </a:lnTo>
                <a:lnTo>
                  <a:pt x="1477963" y="1079500"/>
                </a:lnTo>
                <a:lnTo>
                  <a:pt x="1212850" y="1079500"/>
                </a:lnTo>
                <a:lnTo>
                  <a:pt x="1212850" y="895350"/>
                </a:lnTo>
                <a:close/>
                <a:moveTo>
                  <a:pt x="833437" y="893763"/>
                </a:moveTo>
                <a:lnTo>
                  <a:pt x="1100137" y="893763"/>
                </a:lnTo>
                <a:lnTo>
                  <a:pt x="1100137" y="1077913"/>
                </a:lnTo>
                <a:lnTo>
                  <a:pt x="833437" y="1077913"/>
                </a:lnTo>
                <a:lnTo>
                  <a:pt x="833437" y="893763"/>
                </a:lnTo>
                <a:close/>
                <a:moveTo>
                  <a:pt x="1212850" y="558800"/>
                </a:moveTo>
                <a:lnTo>
                  <a:pt x="1477963" y="558800"/>
                </a:lnTo>
                <a:lnTo>
                  <a:pt x="1477963" y="744538"/>
                </a:lnTo>
                <a:lnTo>
                  <a:pt x="1212850" y="744538"/>
                </a:lnTo>
                <a:lnTo>
                  <a:pt x="1212850" y="558800"/>
                </a:lnTo>
                <a:close/>
                <a:moveTo>
                  <a:pt x="833437" y="557213"/>
                </a:moveTo>
                <a:lnTo>
                  <a:pt x="1100137" y="557213"/>
                </a:lnTo>
                <a:lnTo>
                  <a:pt x="1100137" y="742951"/>
                </a:lnTo>
                <a:lnTo>
                  <a:pt x="833437" y="742951"/>
                </a:lnTo>
                <a:lnTo>
                  <a:pt x="833437" y="557213"/>
                </a:lnTo>
                <a:close/>
                <a:moveTo>
                  <a:pt x="762952" y="419796"/>
                </a:moveTo>
                <a:lnTo>
                  <a:pt x="760095" y="420113"/>
                </a:lnTo>
                <a:lnTo>
                  <a:pt x="757872" y="420431"/>
                </a:lnTo>
                <a:lnTo>
                  <a:pt x="755332" y="421066"/>
                </a:lnTo>
                <a:lnTo>
                  <a:pt x="753110" y="421701"/>
                </a:lnTo>
                <a:lnTo>
                  <a:pt x="748982" y="423924"/>
                </a:lnTo>
                <a:lnTo>
                  <a:pt x="745490" y="427099"/>
                </a:lnTo>
                <a:lnTo>
                  <a:pt x="742315" y="430910"/>
                </a:lnTo>
                <a:lnTo>
                  <a:pt x="740092" y="434720"/>
                </a:lnTo>
                <a:lnTo>
                  <a:pt x="739140" y="436943"/>
                </a:lnTo>
                <a:lnTo>
                  <a:pt x="738822" y="439483"/>
                </a:lnTo>
                <a:lnTo>
                  <a:pt x="738505" y="441706"/>
                </a:lnTo>
                <a:lnTo>
                  <a:pt x="738188" y="444564"/>
                </a:lnTo>
                <a:lnTo>
                  <a:pt x="738188" y="2050075"/>
                </a:lnTo>
                <a:lnTo>
                  <a:pt x="762952" y="2050075"/>
                </a:lnTo>
                <a:lnTo>
                  <a:pt x="1589405" y="2050075"/>
                </a:lnTo>
                <a:lnTo>
                  <a:pt x="1589405" y="444564"/>
                </a:lnTo>
                <a:lnTo>
                  <a:pt x="1589405" y="441706"/>
                </a:lnTo>
                <a:lnTo>
                  <a:pt x="1589088" y="439483"/>
                </a:lnTo>
                <a:lnTo>
                  <a:pt x="1588770" y="436943"/>
                </a:lnTo>
                <a:lnTo>
                  <a:pt x="1587500" y="434720"/>
                </a:lnTo>
                <a:lnTo>
                  <a:pt x="1585595" y="430910"/>
                </a:lnTo>
                <a:lnTo>
                  <a:pt x="1582420" y="427099"/>
                </a:lnTo>
                <a:lnTo>
                  <a:pt x="1578928" y="423924"/>
                </a:lnTo>
                <a:lnTo>
                  <a:pt x="1574482" y="421701"/>
                </a:lnTo>
                <a:lnTo>
                  <a:pt x="1572578" y="421066"/>
                </a:lnTo>
                <a:lnTo>
                  <a:pt x="1570038" y="420431"/>
                </a:lnTo>
                <a:lnTo>
                  <a:pt x="1567498" y="420113"/>
                </a:lnTo>
                <a:lnTo>
                  <a:pt x="1564958" y="419796"/>
                </a:lnTo>
                <a:lnTo>
                  <a:pt x="762952" y="419796"/>
                </a:lnTo>
                <a:close/>
                <a:moveTo>
                  <a:pt x="1252855" y="0"/>
                </a:moveTo>
                <a:lnTo>
                  <a:pt x="1369695" y="0"/>
                </a:lnTo>
                <a:lnTo>
                  <a:pt x="1369695" y="272454"/>
                </a:lnTo>
                <a:lnTo>
                  <a:pt x="1564958" y="272454"/>
                </a:lnTo>
                <a:lnTo>
                  <a:pt x="1574165" y="272454"/>
                </a:lnTo>
                <a:lnTo>
                  <a:pt x="1582738" y="273407"/>
                </a:lnTo>
                <a:lnTo>
                  <a:pt x="1591310" y="274360"/>
                </a:lnTo>
                <a:lnTo>
                  <a:pt x="1599565" y="275947"/>
                </a:lnTo>
                <a:lnTo>
                  <a:pt x="1607820" y="278170"/>
                </a:lnTo>
                <a:lnTo>
                  <a:pt x="1616392" y="280076"/>
                </a:lnTo>
                <a:lnTo>
                  <a:pt x="1624012" y="282616"/>
                </a:lnTo>
                <a:lnTo>
                  <a:pt x="1631950" y="285791"/>
                </a:lnTo>
                <a:lnTo>
                  <a:pt x="1639570" y="289284"/>
                </a:lnTo>
                <a:lnTo>
                  <a:pt x="1646872" y="293412"/>
                </a:lnTo>
                <a:lnTo>
                  <a:pt x="1654175" y="297223"/>
                </a:lnTo>
                <a:lnTo>
                  <a:pt x="1661160" y="301669"/>
                </a:lnTo>
                <a:lnTo>
                  <a:pt x="1667828" y="306749"/>
                </a:lnTo>
                <a:lnTo>
                  <a:pt x="1674495" y="311830"/>
                </a:lnTo>
                <a:lnTo>
                  <a:pt x="1680845" y="316911"/>
                </a:lnTo>
                <a:lnTo>
                  <a:pt x="1686560" y="322944"/>
                </a:lnTo>
                <a:lnTo>
                  <a:pt x="1692275" y="328660"/>
                </a:lnTo>
                <a:lnTo>
                  <a:pt x="1697672" y="335011"/>
                </a:lnTo>
                <a:lnTo>
                  <a:pt x="1702752" y="341362"/>
                </a:lnTo>
                <a:lnTo>
                  <a:pt x="1707515" y="348348"/>
                </a:lnTo>
                <a:lnTo>
                  <a:pt x="1712278" y="355334"/>
                </a:lnTo>
                <a:lnTo>
                  <a:pt x="1716088" y="362637"/>
                </a:lnTo>
                <a:lnTo>
                  <a:pt x="1720215" y="369623"/>
                </a:lnTo>
                <a:lnTo>
                  <a:pt x="1723708" y="377562"/>
                </a:lnTo>
                <a:lnTo>
                  <a:pt x="1726565" y="385501"/>
                </a:lnTo>
                <a:lnTo>
                  <a:pt x="1729105" y="393439"/>
                </a:lnTo>
                <a:lnTo>
                  <a:pt x="1731645" y="401696"/>
                </a:lnTo>
                <a:lnTo>
                  <a:pt x="1733550" y="409952"/>
                </a:lnTo>
                <a:lnTo>
                  <a:pt x="1735138" y="418208"/>
                </a:lnTo>
                <a:lnTo>
                  <a:pt x="1736408" y="426782"/>
                </a:lnTo>
                <a:lnTo>
                  <a:pt x="1736725" y="435355"/>
                </a:lnTo>
                <a:lnTo>
                  <a:pt x="1737042" y="444564"/>
                </a:lnTo>
                <a:lnTo>
                  <a:pt x="1737042" y="836098"/>
                </a:lnTo>
                <a:lnTo>
                  <a:pt x="1749425" y="834192"/>
                </a:lnTo>
                <a:lnTo>
                  <a:pt x="1755140" y="833875"/>
                </a:lnTo>
                <a:lnTo>
                  <a:pt x="1761490" y="833557"/>
                </a:lnTo>
                <a:lnTo>
                  <a:pt x="1992948" y="833557"/>
                </a:lnTo>
                <a:lnTo>
                  <a:pt x="2001838" y="833875"/>
                </a:lnTo>
                <a:lnTo>
                  <a:pt x="2010728" y="834192"/>
                </a:lnTo>
                <a:lnTo>
                  <a:pt x="2019300" y="835463"/>
                </a:lnTo>
                <a:lnTo>
                  <a:pt x="2027555" y="837050"/>
                </a:lnTo>
                <a:lnTo>
                  <a:pt x="2035810" y="838956"/>
                </a:lnTo>
                <a:lnTo>
                  <a:pt x="2044065" y="841496"/>
                </a:lnTo>
                <a:lnTo>
                  <a:pt x="2052002" y="844036"/>
                </a:lnTo>
                <a:lnTo>
                  <a:pt x="2059940" y="846894"/>
                </a:lnTo>
                <a:lnTo>
                  <a:pt x="2067560" y="850387"/>
                </a:lnTo>
                <a:lnTo>
                  <a:pt x="2074862" y="854515"/>
                </a:lnTo>
                <a:lnTo>
                  <a:pt x="2082165" y="858326"/>
                </a:lnTo>
                <a:lnTo>
                  <a:pt x="2089468" y="863089"/>
                </a:lnTo>
                <a:lnTo>
                  <a:pt x="2096135" y="867852"/>
                </a:lnTo>
                <a:lnTo>
                  <a:pt x="2102485" y="872933"/>
                </a:lnTo>
                <a:lnTo>
                  <a:pt x="2108518" y="878331"/>
                </a:lnTo>
                <a:lnTo>
                  <a:pt x="2114550" y="884047"/>
                </a:lnTo>
                <a:lnTo>
                  <a:pt x="2120582" y="889763"/>
                </a:lnTo>
                <a:lnTo>
                  <a:pt x="2125662" y="896114"/>
                </a:lnTo>
                <a:lnTo>
                  <a:pt x="2130742" y="902782"/>
                </a:lnTo>
                <a:lnTo>
                  <a:pt x="2135822" y="909451"/>
                </a:lnTo>
                <a:lnTo>
                  <a:pt x="2140268" y="916437"/>
                </a:lnTo>
                <a:lnTo>
                  <a:pt x="2144395" y="923740"/>
                </a:lnTo>
                <a:lnTo>
                  <a:pt x="2147888" y="931044"/>
                </a:lnTo>
                <a:lnTo>
                  <a:pt x="2151698" y="938665"/>
                </a:lnTo>
                <a:lnTo>
                  <a:pt x="2154555" y="946604"/>
                </a:lnTo>
                <a:lnTo>
                  <a:pt x="2157412" y="954225"/>
                </a:lnTo>
                <a:lnTo>
                  <a:pt x="2159952" y="962481"/>
                </a:lnTo>
                <a:lnTo>
                  <a:pt x="2161540" y="970737"/>
                </a:lnTo>
                <a:lnTo>
                  <a:pt x="2162810" y="979628"/>
                </a:lnTo>
                <a:lnTo>
                  <a:pt x="2164080" y="987885"/>
                </a:lnTo>
                <a:lnTo>
                  <a:pt x="2165032" y="996458"/>
                </a:lnTo>
                <a:lnTo>
                  <a:pt x="2165032" y="1005667"/>
                </a:lnTo>
                <a:lnTo>
                  <a:pt x="2165032" y="2025306"/>
                </a:lnTo>
                <a:lnTo>
                  <a:pt x="2165032" y="2032927"/>
                </a:lnTo>
                <a:lnTo>
                  <a:pt x="2164080" y="2040548"/>
                </a:lnTo>
                <a:lnTo>
                  <a:pt x="2163445" y="2047852"/>
                </a:lnTo>
                <a:lnTo>
                  <a:pt x="2162175" y="2055473"/>
                </a:lnTo>
                <a:lnTo>
                  <a:pt x="2289175" y="2055473"/>
                </a:lnTo>
                <a:lnTo>
                  <a:pt x="2289175" y="2209800"/>
                </a:lnTo>
                <a:lnTo>
                  <a:pt x="0" y="2209800"/>
                </a:lnTo>
                <a:lnTo>
                  <a:pt x="0" y="2055473"/>
                </a:lnTo>
                <a:lnTo>
                  <a:pt x="151765" y="2055473"/>
                </a:lnTo>
                <a:lnTo>
                  <a:pt x="150178" y="2047534"/>
                </a:lnTo>
                <a:lnTo>
                  <a:pt x="149225" y="2039596"/>
                </a:lnTo>
                <a:lnTo>
                  <a:pt x="148590" y="2031975"/>
                </a:lnTo>
                <a:lnTo>
                  <a:pt x="147955" y="2023718"/>
                </a:lnTo>
                <a:lnTo>
                  <a:pt x="147955" y="1004079"/>
                </a:lnTo>
                <a:lnTo>
                  <a:pt x="148590" y="994871"/>
                </a:lnTo>
                <a:lnTo>
                  <a:pt x="149225" y="986297"/>
                </a:lnTo>
                <a:lnTo>
                  <a:pt x="150178" y="977723"/>
                </a:lnTo>
                <a:lnTo>
                  <a:pt x="151765" y="969467"/>
                </a:lnTo>
                <a:lnTo>
                  <a:pt x="153670" y="960893"/>
                </a:lnTo>
                <a:lnTo>
                  <a:pt x="155892" y="952637"/>
                </a:lnTo>
                <a:lnTo>
                  <a:pt x="158750" y="945016"/>
                </a:lnTo>
                <a:lnTo>
                  <a:pt x="161925" y="937077"/>
                </a:lnTo>
                <a:lnTo>
                  <a:pt x="165100" y="929456"/>
                </a:lnTo>
                <a:lnTo>
                  <a:pt x="168910" y="922153"/>
                </a:lnTo>
                <a:lnTo>
                  <a:pt x="173355" y="914849"/>
                </a:lnTo>
                <a:lnTo>
                  <a:pt x="177482" y="907863"/>
                </a:lnTo>
                <a:lnTo>
                  <a:pt x="182245" y="901195"/>
                </a:lnTo>
                <a:lnTo>
                  <a:pt x="187325" y="894526"/>
                </a:lnTo>
                <a:lnTo>
                  <a:pt x="193040" y="888175"/>
                </a:lnTo>
                <a:lnTo>
                  <a:pt x="198438" y="882459"/>
                </a:lnTo>
                <a:lnTo>
                  <a:pt x="204788" y="876744"/>
                </a:lnTo>
                <a:lnTo>
                  <a:pt x="210820" y="871345"/>
                </a:lnTo>
                <a:lnTo>
                  <a:pt x="217488" y="866265"/>
                </a:lnTo>
                <a:lnTo>
                  <a:pt x="224155" y="861501"/>
                </a:lnTo>
                <a:lnTo>
                  <a:pt x="231140" y="856738"/>
                </a:lnTo>
                <a:lnTo>
                  <a:pt x="238125" y="852928"/>
                </a:lnTo>
                <a:lnTo>
                  <a:pt x="245745" y="848800"/>
                </a:lnTo>
                <a:lnTo>
                  <a:pt x="253048" y="845307"/>
                </a:lnTo>
                <a:lnTo>
                  <a:pt x="260985" y="842449"/>
                </a:lnTo>
                <a:lnTo>
                  <a:pt x="268922" y="839908"/>
                </a:lnTo>
                <a:lnTo>
                  <a:pt x="277178" y="837368"/>
                </a:lnTo>
                <a:lnTo>
                  <a:pt x="285432" y="835463"/>
                </a:lnTo>
                <a:lnTo>
                  <a:pt x="294005" y="833875"/>
                </a:lnTo>
                <a:lnTo>
                  <a:pt x="302260" y="832605"/>
                </a:lnTo>
                <a:lnTo>
                  <a:pt x="311468" y="832287"/>
                </a:lnTo>
                <a:lnTo>
                  <a:pt x="320040" y="831970"/>
                </a:lnTo>
                <a:lnTo>
                  <a:pt x="551498" y="831970"/>
                </a:lnTo>
                <a:lnTo>
                  <a:pt x="561658" y="832287"/>
                </a:lnTo>
                <a:lnTo>
                  <a:pt x="571500" y="833240"/>
                </a:lnTo>
                <a:lnTo>
                  <a:pt x="581342" y="834828"/>
                </a:lnTo>
                <a:lnTo>
                  <a:pt x="590868" y="836733"/>
                </a:lnTo>
                <a:lnTo>
                  <a:pt x="590868" y="444564"/>
                </a:lnTo>
                <a:lnTo>
                  <a:pt x="590868" y="435355"/>
                </a:lnTo>
                <a:lnTo>
                  <a:pt x="591820" y="426782"/>
                </a:lnTo>
                <a:lnTo>
                  <a:pt x="592772" y="418208"/>
                </a:lnTo>
                <a:lnTo>
                  <a:pt x="594360" y="409952"/>
                </a:lnTo>
                <a:lnTo>
                  <a:pt x="595948" y="401696"/>
                </a:lnTo>
                <a:lnTo>
                  <a:pt x="598488" y="393439"/>
                </a:lnTo>
                <a:lnTo>
                  <a:pt x="601028" y="385501"/>
                </a:lnTo>
                <a:lnTo>
                  <a:pt x="604202" y="377562"/>
                </a:lnTo>
                <a:lnTo>
                  <a:pt x="607695" y="369623"/>
                </a:lnTo>
                <a:lnTo>
                  <a:pt x="611822" y="362637"/>
                </a:lnTo>
                <a:lnTo>
                  <a:pt x="615632" y="355334"/>
                </a:lnTo>
                <a:lnTo>
                  <a:pt x="620078" y="348348"/>
                </a:lnTo>
                <a:lnTo>
                  <a:pt x="625158" y="341362"/>
                </a:lnTo>
                <a:lnTo>
                  <a:pt x="630238" y="335011"/>
                </a:lnTo>
                <a:lnTo>
                  <a:pt x="635318" y="328660"/>
                </a:lnTo>
                <a:lnTo>
                  <a:pt x="641350" y="322944"/>
                </a:lnTo>
                <a:lnTo>
                  <a:pt x="647065" y="316911"/>
                </a:lnTo>
                <a:lnTo>
                  <a:pt x="653415" y="311830"/>
                </a:lnTo>
                <a:lnTo>
                  <a:pt x="659765" y="306749"/>
                </a:lnTo>
                <a:lnTo>
                  <a:pt x="666750" y="301669"/>
                </a:lnTo>
                <a:lnTo>
                  <a:pt x="673418" y="297223"/>
                </a:lnTo>
                <a:lnTo>
                  <a:pt x="681038" y="293412"/>
                </a:lnTo>
                <a:lnTo>
                  <a:pt x="688022" y="289284"/>
                </a:lnTo>
                <a:lnTo>
                  <a:pt x="695960" y="285791"/>
                </a:lnTo>
                <a:lnTo>
                  <a:pt x="703898" y="282616"/>
                </a:lnTo>
                <a:lnTo>
                  <a:pt x="711835" y="280076"/>
                </a:lnTo>
                <a:lnTo>
                  <a:pt x="720090" y="278170"/>
                </a:lnTo>
                <a:lnTo>
                  <a:pt x="728345" y="275947"/>
                </a:lnTo>
                <a:lnTo>
                  <a:pt x="736600" y="274360"/>
                </a:lnTo>
                <a:lnTo>
                  <a:pt x="745172" y="273407"/>
                </a:lnTo>
                <a:lnTo>
                  <a:pt x="753745" y="272454"/>
                </a:lnTo>
                <a:lnTo>
                  <a:pt x="762952" y="272454"/>
                </a:lnTo>
                <a:lnTo>
                  <a:pt x="1252855" y="272454"/>
                </a:lnTo>
                <a:lnTo>
                  <a:pt x="1252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131840" y="2420888"/>
            <a:ext cx="150593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SO_Shape"/>
          <p:cNvSpPr>
            <a:spLocks/>
          </p:cNvSpPr>
          <p:nvPr/>
        </p:nvSpPr>
        <p:spPr bwMode="auto">
          <a:xfrm>
            <a:off x="3275856" y="1891930"/>
            <a:ext cx="1212030" cy="382618"/>
          </a:xfrm>
          <a:custGeom>
            <a:avLst/>
            <a:gdLst>
              <a:gd name="T0" fmla="*/ 2147483646 w 443"/>
              <a:gd name="T1" fmla="*/ 2147483646 h 232"/>
              <a:gd name="T2" fmla="*/ 2147483646 w 443"/>
              <a:gd name="T3" fmla="*/ 2147483646 h 232"/>
              <a:gd name="T4" fmla="*/ 2147483646 w 443"/>
              <a:gd name="T5" fmla="*/ 2147483646 h 232"/>
              <a:gd name="T6" fmla="*/ 2147483646 w 443"/>
              <a:gd name="T7" fmla="*/ 2147483646 h 232"/>
              <a:gd name="T8" fmla="*/ 2147483646 w 443"/>
              <a:gd name="T9" fmla="*/ 2147483646 h 232"/>
              <a:gd name="T10" fmla="*/ 2147483646 w 443"/>
              <a:gd name="T11" fmla="*/ 2147483646 h 232"/>
              <a:gd name="T12" fmla="*/ 2147483646 w 443"/>
              <a:gd name="T13" fmla="*/ 0 h 232"/>
              <a:gd name="T14" fmla="*/ 2147483646 w 443"/>
              <a:gd name="T15" fmla="*/ 2147483646 h 232"/>
              <a:gd name="T16" fmla="*/ 2147483646 w 443"/>
              <a:gd name="T17" fmla="*/ 2147483646 h 232"/>
              <a:gd name="T18" fmla="*/ 2147483646 w 443"/>
              <a:gd name="T19" fmla="*/ 2147483646 h 232"/>
              <a:gd name="T20" fmla="*/ 2147483646 w 443"/>
              <a:gd name="T21" fmla="*/ 2147483646 h 232"/>
              <a:gd name="T22" fmla="*/ 2147483646 w 443"/>
              <a:gd name="T23" fmla="*/ 2147483646 h 232"/>
              <a:gd name="T24" fmla="*/ 2147483646 w 443"/>
              <a:gd name="T25" fmla="*/ 2147483646 h 232"/>
              <a:gd name="T26" fmla="*/ 2147483646 w 443"/>
              <a:gd name="T27" fmla="*/ 2147483646 h 232"/>
              <a:gd name="T28" fmla="*/ 2147483646 w 443"/>
              <a:gd name="T29" fmla="*/ 2147483646 h 232"/>
              <a:gd name="T30" fmla="*/ 0 w 443"/>
              <a:gd name="T31" fmla="*/ 2147483646 h 232"/>
              <a:gd name="T32" fmla="*/ 2147483646 w 443"/>
              <a:gd name="T33" fmla="*/ 2147483646 h 232"/>
              <a:gd name="T34" fmla="*/ 2147483646 w 443"/>
              <a:gd name="T35" fmla="*/ 2147483646 h 232"/>
              <a:gd name="T36" fmla="*/ 2147483646 w 443"/>
              <a:gd name="T37" fmla="*/ 2147483646 h 232"/>
              <a:gd name="T38" fmla="*/ 2147483646 w 443"/>
              <a:gd name="T39" fmla="*/ 2147483646 h 232"/>
              <a:gd name="T40" fmla="*/ 2147483646 w 443"/>
              <a:gd name="T41" fmla="*/ 2147483646 h 232"/>
              <a:gd name="T42" fmla="*/ 2147483646 w 443"/>
              <a:gd name="T43" fmla="*/ 2147483646 h 232"/>
              <a:gd name="T44" fmla="*/ 2147483646 w 443"/>
              <a:gd name="T45" fmla="*/ 2147483646 h 232"/>
              <a:gd name="T46" fmla="*/ 2147483646 w 443"/>
              <a:gd name="T47" fmla="*/ 2147483646 h 232"/>
              <a:gd name="T48" fmla="*/ 2147483646 w 443"/>
              <a:gd name="T49" fmla="*/ 2147483646 h 232"/>
              <a:gd name="T50" fmla="*/ 2147483646 w 443"/>
              <a:gd name="T51" fmla="*/ 2147483646 h 232"/>
              <a:gd name="T52" fmla="*/ 2147483646 w 443"/>
              <a:gd name="T53" fmla="*/ 2147483646 h 232"/>
              <a:gd name="T54" fmla="*/ 2147483646 w 443"/>
              <a:gd name="T55" fmla="*/ 2147483646 h 232"/>
              <a:gd name="T56" fmla="*/ 2147483646 w 443"/>
              <a:gd name="T57" fmla="*/ 2147483646 h 232"/>
              <a:gd name="T58" fmla="*/ 2147483646 w 443"/>
              <a:gd name="T59" fmla="*/ 2147483646 h 232"/>
              <a:gd name="T60" fmla="*/ 2147483646 w 443"/>
              <a:gd name="T61" fmla="*/ 2147483646 h 232"/>
              <a:gd name="T62" fmla="*/ 2147483646 w 443"/>
              <a:gd name="T63" fmla="*/ 2147483646 h 232"/>
              <a:gd name="T64" fmla="*/ 2147483646 w 443"/>
              <a:gd name="T65" fmla="*/ 2147483646 h 232"/>
              <a:gd name="T66" fmla="*/ 2147483646 w 443"/>
              <a:gd name="T67" fmla="*/ 2147483646 h 232"/>
              <a:gd name="T68" fmla="*/ 2147483646 w 443"/>
              <a:gd name="T69" fmla="*/ 2147483646 h 232"/>
              <a:gd name="T70" fmla="*/ 2147483646 w 443"/>
              <a:gd name="T71" fmla="*/ 2147483646 h 232"/>
              <a:gd name="T72" fmla="*/ 2147483646 w 443"/>
              <a:gd name="T73" fmla="*/ 2147483646 h 232"/>
              <a:gd name="T74" fmla="*/ 2147483646 w 443"/>
              <a:gd name="T75" fmla="*/ 2147483646 h 232"/>
              <a:gd name="T76" fmla="*/ 2147483646 w 443"/>
              <a:gd name="T77" fmla="*/ 2147483646 h 232"/>
              <a:gd name="T78" fmla="*/ 2147483646 w 443"/>
              <a:gd name="T79" fmla="*/ 2147483646 h 232"/>
              <a:gd name="T80" fmla="*/ 2147483646 w 443"/>
              <a:gd name="T81" fmla="*/ 2147483646 h 232"/>
              <a:gd name="T82" fmla="*/ 2147483646 w 443"/>
              <a:gd name="T83" fmla="*/ 2147483646 h 232"/>
              <a:gd name="T84" fmla="*/ 2147483646 w 443"/>
              <a:gd name="T85" fmla="*/ 2147483646 h 232"/>
              <a:gd name="T86" fmla="*/ 2147483646 w 443"/>
              <a:gd name="T87" fmla="*/ 2147483646 h 232"/>
              <a:gd name="T88" fmla="*/ 2147483646 w 443"/>
              <a:gd name="T89" fmla="*/ 2147483646 h 232"/>
              <a:gd name="T90" fmla="*/ 2147483646 w 443"/>
              <a:gd name="T91" fmla="*/ 2147483646 h 23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443" h="232">
                <a:moveTo>
                  <a:pt x="227" y="43"/>
                </a:moveTo>
                <a:cubicBezTo>
                  <a:pt x="215" y="30"/>
                  <a:pt x="215" y="30"/>
                  <a:pt x="215" y="30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3" y="30"/>
                  <a:pt x="224" y="31"/>
                  <a:pt x="226" y="32"/>
                </a:cubicBezTo>
                <a:cubicBezTo>
                  <a:pt x="227" y="33"/>
                  <a:pt x="242" y="44"/>
                  <a:pt x="242" y="44"/>
                </a:cubicBezTo>
                <a:cubicBezTo>
                  <a:pt x="242" y="44"/>
                  <a:pt x="242" y="44"/>
                  <a:pt x="242" y="44"/>
                </a:cubicBezTo>
                <a:cubicBezTo>
                  <a:pt x="246" y="46"/>
                  <a:pt x="247" y="50"/>
                  <a:pt x="248" y="53"/>
                </a:cubicBezTo>
                <a:cubicBezTo>
                  <a:pt x="249" y="57"/>
                  <a:pt x="251" y="65"/>
                  <a:pt x="254" y="73"/>
                </a:cubicBezTo>
                <a:cubicBezTo>
                  <a:pt x="242" y="73"/>
                  <a:pt x="229" y="73"/>
                  <a:pt x="218" y="73"/>
                </a:cubicBezTo>
                <a:cubicBezTo>
                  <a:pt x="218" y="73"/>
                  <a:pt x="218" y="73"/>
                  <a:pt x="218" y="73"/>
                </a:cubicBezTo>
                <a:lnTo>
                  <a:pt x="227" y="43"/>
                </a:lnTo>
                <a:close/>
                <a:moveTo>
                  <a:pt x="106" y="16"/>
                </a:moveTo>
                <a:cubicBezTo>
                  <a:pt x="106" y="0"/>
                  <a:pt x="106" y="0"/>
                  <a:pt x="10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79" y="5"/>
                  <a:pt x="79" y="5"/>
                  <a:pt x="79" y="5"/>
                </a:cubicBezTo>
                <a:cubicBezTo>
                  <a:pt x="88" y="7"/>
                  <a:pt x="98" y="10"/>
                  <a:pt x="106" y="16"/>
                </a:cubicBezTo>
                <a:close/>
                <a:moveTo>
                  <a:pt x="128" y="109"/>
                </a:moveTo>
                <a:cubicBezTo>
                  <a:pt x="103" y="109"/>
                  <a:pt x="83" y="115"/>
                  <a:pt x="83" y="124"/>
                </a:cubicBezTo>
                <a:cubicBezTo>
                  <a:pt x="83" y="132"/>
                  <a:pt x="103" y="138"/>
                  <a:pt x="128" y="138"/>
                </a:cubicBezTo>
                <a:cubicBezTo>
                  <a:pt x="134" y="138"/>
                  <a:pt x="140" y="138"/>
                  <a:pt x="145" y="137"/>
                </a:cubicBezTo>
                <a:cubicBezTo>
                  <a:pt x="143" y="134"/>
                  <a:pt x="141" y="129"/>
                  <a:pt x="141" y="124"/>
                </a:cubicBezTo>
                <a:cubicBezTo>
                  <a:pt x="141" y="118"/>
                  <a:pt x="143" y="114"/>
                  <a:pt x="145" y="110"/>
                </a:cubicBezTo>
                <a:cubicBezTo>
                  <a:pt x="140" y="109"/>
                  <a:pt x="134" y="109"/>
                  <a:pt x="128" y="109"/>
                </a:cubicBezTo>
                <a:close/>
                <a:moveTo>
                  <a:pt x="402" y="118"/>
                </a:moveTo>
                <a:cubicBezTo>
                  <a:pt x="383" y="93"/>
                  <a:pt x="357" y="85"/>
                  <a:pt x="313" y="85"/>
                </a:cubicBezTo>
                <a:cubicBezTo>
                  <a:pt x="280" y="85"/>
                  <a:pt x="186" y="86"/>
                  <a:pt x="172" y="86"/>
                </a:cubicBezTo>
                <a:cubicBezTo>
                  <a:pt x="157" y="86"/>
                  <a:pt x="148" y="82"/>
                  <a:pt x="139" y="72"/>
                </a:cubicBezTo>
                <a:cubicBezTo>
                  <a:pt x="130" y="62"/>
                  <a:pt x="114" y="42"/>
                  <a:pt x="105" y="31"/>
                </a:cubicBezTo>
                <a:cubicBezTo>
                  <a:pt x="98" y="23"/>
                  <a:pt x="80" y="16"/>
                  <a:pt x="67" y="16"/>
                </a:cubicBezTo>
                <a:cubicBezTo>
                  <a:pt x="55" y="16"/>
                  <a:pt x="46" y="16"/>
                  <a:pt x="46" y="16"/>
                </a:cubicBezTo>
                <a:cubicBezTo>
                  <a:pt x="46" y="16"/>
                  <a:pt x="50" y="25"/>
                  <a:pt x="56" y="38"/>
                </a:cubicBezTo>
                <a:cubicBezTo>
                  <a:pt x="0" y="75"/>
                  <a:pt x="0" y="75"/>
                  <a:pt x="0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66" y="60"/>
                  <a:pt x="66" y="60"/>
                  <a:pt x="66" y="60"/>
                </a:cubicBezTo>
                <a:cubicBezTo>
                  <a:pt x="73" y="75"/>
                  <a:pt x="81" y="92"/>
                  <a:pt x="89" y="107"/>
                </a:cubicBezTo>
                <a:cubicBezTo>
                  <a:pt x="99" y="102"/>
                  <a:pt x="115" y="101"/>
                  <a:pt x="128" y="101"/>
                </a:cubicBezTo>
                <a:cubicBezTo>
                  <a:pt x="140" y="101"/>
                  <a:pt x="151" y="102"/>
                  <a:pt x="160" y="104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6" y="106"/>
                  <a:pt x="171" y="114"/>
                  <a:pt x="171" y="124"/>
                </a:cubicBezTo>
                <a:cubicBezTo>
                  <a:pt x="171" y="133"/>
                  <a:pt x="166" y="141"/>
                  <a:pt x="160" y="143"/>
                </a:cubicBezTo>
                <a:cubicBezTo>
                  <a:pt x="160" y="143"/>
                  <a:pt x="160" y="143"/>
                  <a:pt x="160" y="143"/>
                </a:cubicBezTo>
                <a:cubicBezTo>
                  <a:pt x="151" y="145"/>
                  <a:pt x="141" y="146"/>
                  <a:pt x="131" y="147"/>
                </a:cubicBezTo>
                <a:cubicBezTo>
                  <a:pt x="140" y="151"/>
                  <a:pt x="151" y="154"/>
                  <a:pt x="164" y="157"/>
                </a:cubicBezTo>
                <a:cubicBezTo>
                  <a:pt x="71" y="224"/>
                  <a:pt x="71" y="224"/>
                  <a:pt x="71" y="224"/>
                </a:cubicBezTo>
                <a:cubicBezTo>
                  <a:pt x="65" y="221"/>
                  <a:pt x="59" y="218"/>
                  <a:pt x="56" y="217"/>
                </a:cubicBezTo>
                <a:cubicBezTo>
                  <a:pt x="52" y="216"/>
                  <a:pt x="49" y="216"/>
                  <a:pt x="45" y="216"/>
                </a:cubicBezTo>
                <a:cubicBezTo>
                  <a:pt x="59" y="232"/>
                  <a:pt x="59" y="232"/>
                  <a:pt x="59" y="232"/>
                </a:cubicBezTo>
                <a:cubicBezTo>
                  <a:pt x="89" y="232"/>
                  <a:pt x="89" y="232"/>
                  <a:pt x="89" y="232"/>
                </a:cubicBezTo>
                <a:cubicBezTo>
                  <a:pt x="101" y="232"/>
                  <a:pt x="111" y="230"/>
                  <a:pt x="121" y="225"/>
                </a:cubicBezTo>
                <a:cubicBezTo>
                  <a:pt x="135" y="219"/>
                  <a:pt x="213" y="181"/>
                  <a:pt x="241" y="170"/>
                </a:cubicBezTo>
                <a:cubicBezTo>
                  <a:pt x="248" y="167"/>
                  <a:pt x="254" y="164"/>
                  <a:pt x="261" y="162"/>
                </a:cubicBezTo>
                <a:cubicBezTo>
                  <a:pt x="301" y="162"/>
                  <a:pt x="355" y="162"/>
                  <a:pt x="367" y="162"/>
                </a:cubicBezTo>
                <a:cubicBezTo>
                  <a:pt x="436" y="162"/>
                  <a:pt x="443" y="150"/>
                  <a:pt x="443" y="141"/>
                </a:cubicBezTo>
                <a:cubicBezTo>
                  <a:pt x="443" y="132"/>
                  <a:pt x="426" y="127"/>
                  <a:pt x="402" y="118"/>
                </a:cubicBezTo>
                <a:close/>
                <a:moveTo>
                  <a:pt x="232" y="121"/>
                </a:moveTo>
                <a:cubicBezTo>
                  <a:pt x="232" y="124"/>
                  <a:pt x="230" y="126"/>
                  <a:pt x="227" y="126"/>
                </a:cubicBezTo>
                <a:cubicBezTo>
                  <a:pt x="223" y="126"/>
                  <a:pt x="223" y="126"/>
                  <a:pt x="223" y="126"/>
                </a:cubicBezTo>
                <a:cubicBezTo>
                  <a:pt x="220" y="126"/>
                  <a:pt x="218" y="124"/>
                  <a:pt x="218" y="121"/>
                </a:cubicBezTo>
                <a:cubicBezTo>
                  <a:pt x="218" y="114"/>
                  <a:pt x="218" y="114"/>
                  <a:pt x="218" y="114"/>
                </a:cubicBezTo>
                <a:cubicBezTo>
                  <a:pt x="218" y="112"/>
                  <a:pt x="220" y="110"/>
                  <a:pt x="223" y="110"/>
                </a:cubicBezTo>
                <a:cubicBezTo>
                  <a:pt x="227" y="110"/>
                  <a:pt x="227" y="110"/>
                  <a:pt x="227" y="110"/>
                </a:cubicBezTo>
                <a:cubicBezTo>
                  <a:pt x="230" y="110"/>
                  <a:pt x="232" y="112"/>
                  <a:pt x="232" y="114"/>
                </a:cubicBezTo>
                <a:lnTo>
                  <a:pt x="232" y="121"/>
                </a:lnTo>
                <a:close/>
                <a:moveTo>
                  <a:pt x="263" y="121"/>
                </a:moveTo>
                <a:cubicBezTo>
                  <a:pt x="263" y="124"/>
                  <a:pt x="261" y="126"/>
                  <a:pt x="258" y="126"/>
                </a:cubicBezTo>
                <a:cubicBezTo>
                  <a:pt x="254" y="126"/>
                  <a:pt x="254" y="126"/>
                  <a:pt x="254" y="126"/>
                </a:cubicBezTo>
                <a:cubicBezTo>
                  <a:pt x="251" y="126"/>
                  <a:pt x="249" y="124"/>
                  <a:pt x="249" y="121"/>
                </a:cubicBezTo>
                <a:cubicBezTo>
                  <a:pt x="249" y="114"/>
                  <a:pt x="249" y="114"/>
                  <a:pt x="249" y="114"/>
                </a:cubicBezTo>
                <a:cubicBezTo>
                  <a:pt x="249" y="112"/>
                  <a:pt x="251" y="110"/>
                  <a:pt x="254" y="110"/>
                </a:cubicBezTo>
                <a:cubicBezTo>
                  <a:pt x="258" y="110"/>
                  <a:pt x="258" y="110"/>
                  <a:pt x="258" y="110"/>
                </a:cubicBezTo>
                <a:cubicBezTo>
                  <a:pt x="261" y="110"/>
                  <a:pt x="263" y="112"/>
                  <a:pt x="263" y="114"/>
                </a:cubicBezTo>
                <a:lnTo>
                  <a:pt x="263" y="121"/>
                </a:lnTo>
                <a:close/>
                <a:moveTo>
                  <a:pt x="294" y="121"/>
                </a:moveTo>
                <a:cubicBezTo>
                  <a:pt x="294" y="124"/>
                  <a:pt x="292" y="126"/>
                  <a:pt x="289" y="126"/>
                </a:cubicBezTo>
                <a:cubicBezTo>
                  <a:pt x="285" y="126"/>
                  <a:pt x="285" y="126"/>
                  <a:pt x="285" y="126"/>
                </a:cubicBezTo>
                <a:cubicBezTo>
                  <a:pt x="282" y="126"/>
                  <a:pt x="280" y="124"/>
                  <a:pt x="280" y="121"/>
                </a:cubicBezTo>
                <a:cubicBezTo>
                  <a:pt x="280" y="114"/>
                  <a:pt x="280" y="114"/>
                  <a:pt x="280" y="114"/>
                </a:cubicBezTo>
                <a:cubicBezTo>
                  <a:pt x="280" y="112"/>
                  <a:pt x="282" y="110"/>
                  <a:pt x="285" y="110"/>
                </a:cubicBezTo>
                <a:cubicBezTo>
                  <a:pt x="289" y="110"/>
                  <a:pt x="289" y="110"/>
                  <a:pt x="289" y="110"/>
                </a:cubicBezTo>
                <a:cubicBezTo>
                  <a:pt x="292" y="110"/>
                  <a:pt x="294" y="112"/>
                  <a:pt x="294" y="114"/>
                </a:cubicBezTo>
                <a:lnTo>
                  <a:pt x="294" y="121"/>
                </a:lnTo>
                <a:close/>
                <a:moveTo>
                  <a:pt x="360" y="127"/>
                </a:moveTo>
                <a:cubicBezTo>
                  <a:pt x="360" y="127"/>
                  <a:pt x="360" y="127"/>
                  <a:pt x="360" y="127"/>
                </a:cubicBezTo>
                <a:cubicBezTo>
                  <a:pt x="343" y="127"/>
                  <a:pt x="328" y="122"/>
                  <a:pt x="322" y="115"/>
                </a:cubicBezTo>
                <a:cubicBezTo>
                  <a:pt x="320" y="112"/>
                  <a:pt x="321" y="109"/>
                  <a:pt x="325" y="109"/>
                </a:cubicBezTo>
                <a:cubicBezTo>
                  <a:pt x="331" y="108"/>
                  <a:pt x="348" y="108"/>
                  <a:pt x="356" y="102"/>
                </a:cubicBezTo>
                <a:cubicBezTo>
                  <a:pt x="370" y="106"/>
                  <a:pt x="380" y="112"/>
                  <a:pt x="388" y="121"/>
                </a:cubicBezTo>
                <a:cubicBezTo>
                  <a:pt x="382" y="125"/>
                  <a:pt x="371" y="127"/>
                  <a:pt x="360" y="127"/>
                </a:cubicBezTo>
                <a:close/>
                <a:moveTo>
                  <a:pt x="156" y="135"/>
                </a:moveTo>
                <a:cubicBezTo>
                  <a:pt x="153" y="135"/>
                  <a:pt x="150" y="130"/>
                  <a:pt x="150" y="124"/>
                </a:cubicBezTo>
                <a:cubicBezTo>
                  <a:pt x="150" y="117"/>
                  <a:pt x="153" y="112"/>
                  <a:pt x="156" y="112"/>
                </a:cubicBezTo>
                <a:cubicBezTo>
                  <a:pt x="160" y="112"/>
                  <a:pt x="163" y="117"/>
                  <a:pt x="163" y="124"/>
                </a:cubicBezTo>
                <a:cubicBezTo>
                  <a:pt x="163" y="130"/>
                  <a:pt x="160" y="135"/>
                  <a:pt x="156" y="1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1" name="KSO_Shape"/>
          <p:cNvSpPr>
            <a:spLocks/>
          </p:cNvSpPr>
          <p:nvPr/>
        </p:nvSpPr>
        <p:spPr bwMode="auto">
          <a:xfrm>
            <a:off x="5796136" y="1899033"/>
            <a:ext cx="929869" cy="396331"/>
          </a:xfrm>
          <a:custGeom>
            <a:avLst/>
            <a:gdLst/>
            <a:ahLst/>
            <a:cxnLst/>
            <a:rect l="0" t="0" r="r" b="b"/>
            <a:pathLst>
              <a:path w="1939925" h="1042987">
                <a:moveTo>
                  <a:pt x="1635284" y="760412"/>
                </a:moveTo>
                <a:lnTo>
                  <a:pt x="1642579" y="760729"/>
                </a:lnTo>
                <a:lnTo>
                  <a:pt x="1649556" y="761046"/>
                </a:lnTo>
                <a:lnTo>
                  <a:pt x="1656533" y="761998"/>
                </a:lnTo>
                <a:lnTo>
                  <a:pt x="1663827" y="763266"/>
                </a:lnTo>
                <a:lnTo>
                  <a:pt x="1670487" y="764535"/>
                </a:lnTo>
                <a:lnTo>
                  <a:pt x="1677147" y="766755"/>
                </a:lnTo>
                <a:lnTo>
                  <a:pt x="1683807" y="768975"/>
                </a:lnTo>
                <a:lnTo>
                  <a:pt x="1690150" y="771512"/>
                </a:lnTo>
                <a:lnTo>
                  <a:pt x="1696493" y="774049"/>
                </a:lnTo>
                <a:lnTo>
                  <a:pt x="1702519" y="777221"/>
                </a:lnTo>
                <a:lnTo>
                  <a:pt x="1708227" y="781026"/>
                </a:lnTo>
                <a:lnTo>
                  <a:pt x="1714253" y="784515"/>
                </a:lnTo>
                <a:lnTo>
                  <a:pt x="1719644" y="788638"/>
                </a:lnTo>
                <a:lnTo>
                  <a:pt x="1725036" y="792444"/>
                </a:lnTo>
                <a:lnTo>
                  <a:pt x="1730110" y="796884"/>
                </a:lnTo>
                <a:lnTo>
                  <a:pt x="1735184" y="801641"/>
                </a:lnTo>
                <a:lnTo>
                  <a:pt x="1739942" y="806715"/>
                </a:lnTo>
                <a:lnTo>
                  <a:pt x="1744382" y="811789"/>
                </a:lnTo>
                <a:lnTo>
                  <a:pt x="1748187" y="817181"/>
                </a:lnTo>
                <a:lnTo>
                  <a:pt x="1752310" y="822572"/>
                </a:lnTo>
                <a:lnTo>
                  <a:pt x="1756116" y="828281"/>
                </a:lnTo>
                <a:lnTo>
                  <a:pt x="1759605" y="834307"/>
                </a:lnTo>
                <a:lnTo>
                  <a:pt x="1762776" y="840332"/>
                </a:lnTo>
                <a:lnTo>
                  <a:pt x="1765313" y="846675"/>
                </a:lnTo>
                <a:lnTo>
                  <a:pt x="1767850" y="853018"/>
                </a:lnTo>
                <a:lnTo>
                  <a:pt x="1770070" y="859678"/>
                </a:lnTo>
                <a:lnTo>
                  <a:pt x="1772290" y="866338"/>
                </a:lnTo>
                <a:lnTo>
                  <a:pt x="1773559" y="873315"/>
                </a:lnTo>
                <a:lnTo>
                  <a:pt x="1774827" y="880292"/>
                </a:lnTo>
                <a:lnTo>
                  <a:pt x="1775779" y="887270"/>
                </a:lnTo>
                <a:lnTo>
                  <a:pt x="1776096" y="894247"/>
                </a:lnTo>
                <a:lnTo>
                  <a:pt x="1776413" y="901541"/>
                </a:lnTo>
                <a:lnTo>
                  <a:pt x="1776096" y="908835"/>
                </a:lnTo>
                <a:lnTo>
                  <a:pt x="1775779" y="916130"/>
                </a:lnTo>
                <a:lnTo>
                  <a:pt x="1774827" y="923424"/>
                </a:lnTo>
                <a:lnTo>
                  <a:pt x="1773559" y="930401"/>
                </a:lnTo>
                <a:lnTo>
                  <a:pt x="1772290" y="937061"/>
                </a:lnTo>
                <a:lnTo>
                  <a:pt x="1770070" y="943721"/>
                </a:lnTo>
                <a:lnTo>
                  <a:pt x="1767850" y="950064"/>
                </a:lnTo>
                <a:lnTo>
                  <a:pt x="1765313" y="956724"/>
                </a:lnTo>
                <a:lnTo>
                  <a:pt x="1762776" y="962750"/>
                </a:lnTo>
                <a:lnTo>
                  <a:pt x="1759605" y="969093"/>
                </a:lnTo>
                <a:lnTo>
                  <a:pt x="1756116" y="975118"/>
                </a:lnTo>
                <a:lnTo>
                  <a:pt x="1752310" y="980510"/>
                </a:lnTo>
                <a:lnTo>
                  <a:pt x="1748187" y="986535"/>
                </a:lnTo>
                <a:lnTo>
                  <a:pt x="1744382" y="991610"/>
                </a:lnTo>
                <a:lnTo>
                  <a:pt x="1739942" y="997001"/>
                </a:lnTo>
                <a:lnTo>
                  <a:pt x="1735184" y="1001758"/>
                </a:lnTo>
                <a:lnTo>
                  <a:pt x="1730110" y="1006516"/>
                </a:lnTo>
                <a:lnTo>
                  <a:pt x="1725036" y="1010638"/>
                </a:lnTo>
                <a:lnTo>
                  <a:pt x="1719644" y="1015078"/>
                </a:lnTo>
                <a:lnTo>
                  <a:pt x="1714253" y="1018884"/>
                </a:lnTo>
                <a:lnTo>
                  <a:pt x="1708227" y="1022690"/>
                </a:lnTo>
                <a:lnTo>
                  <a:pt x="1702519" y="1025861"/>
                </a:lnTo>
                <a:lnTo>
                  <a:pt x="1696493" y="1029033"/>
                </a:lnTo>
                <a:lnTo>
                  <a:pt x="1690150" y="1032204"/>
                </a:lnTo>
                <a:lnTo>
                  <a:pt x="1683807" y="1034741"/>
                </a:lnTo>
                <a:lnTo>
                  <a:pt x="1677147" y="1036644"/>
                </a:lnTo>
                <a:lnTo>
                  <a:pt x="1670487" y="1038547"/>
                </a:lnTo>
                <a:lnTo>
                  <a:pt x="1663827" y="1040133"/>
                </a:lnTo>
                <a:lnTo>
                  <a:pt x="1656533" y="1041401"/>
                </a:lnTo>
                <a:lnTo>
                  <a:pt x="1649556" y="1042353"/>
                </a:lnTo>
                <a:lnTo>
                  <a:pt x="1642579" y="1042987"/>
                </a:lnTo>
                <a:lnTo>
                  <a:pt x="1635284" y="1042987"/>
                </a:lnTo>
                <a:lnTo>
                  <a:pt x="1627990" y="1042987"/>
                </a:lnTo>
                <a:lnTo>
                  <a:pt x="1620696" y="1042353"/>
                </a:lnTo>
                <a:lnTo>
                  <a:pt x="1613401" y="1041401"/>
                </a:lnTo>
                <a:lnTo>
                  <a:pt x="1606424" y="1040133"/>
                </a:lnTo>
                <a:lnTo>
                  <a:pt x="1599764" y="1038547"/>
                </a:lnTo>
                <a:lnTo>
                  <a:pt x="1593104" y="1036644"/>
                </a:lnTo>
                <a:lnTo>
                  <a:pt x="1586761" y="1034741"/>
                </a:lnTo>
                <a:lnTo>
                  <a:pt x="1580101" y="1032204"/>
                </a:lnTo>
                <a:lnTo>
                  <a:pt x="1574075" y="1029033"/>
                </a:lnTo>
                <a:lnTo>
                  <a:pt x="1567733" y="1025861"/>
                </a:lnTo>
                <a:lnTo>
                  <a:pt x="1562024" y="1022690"/>
                </a:lnTo>
                <a:lnTo>
                  <a:pt x="1556315" y="1018884"/>
                </a:lnTo>
                <a:lnTo>
                  <a:pt x="1550290" y="1015078"/>
                </a:lnTo>
                <a:lnTo>
                  <a:pt x="1545215" y="1010638"/>
                </a:lnTo>
                <a:lnTo>
                  <a:pt x="1540141" y="1006516"/>
                </a:lnTo>
                <a:lnTo>
                  <a:pt x="1535067" y="1001758"/>
                </a:lnTo>
                <a:lnTo>
                  <a:pt x="1530310" y="997001"/>
                </a:lnTo>
                <a:lnTo>
                  <a:pt x="1526187" y="991610"/>
                </a:lnTo>
                <a:lnTo>
                  <a:pt x="1521747" y="986535"/>
                </a:lnTo>
                <a:lnTo>
                  <a:pt x="1517624" y="980510"/>
                </a:lnTo>
                <a:lnTo>
                  <a:pt x="1514135" y="975118"/>
                </a:lnTo>
                <a:lnTo>
                  <a:pt x="1510964" y="969093"/>
                </a:lnTo>
                <a:lnTo>
                  <a:pt x="1507792" y="962750"/>
                </a:lnTo>
                <a:lnTo>
                  <a:pt x="1504621" y="956724"/>
                </a:lnTo>
                <a:lnTo>
                  <a:pt x="1502084" y="950064"/>
                </a:lnTo>
                <a:lnTo>
                  <a:pt x="1500181" y="943721"/>
                </a:lnTo>
                <a:lnTo>
                  <a:pt x="1498278" y="937061"/>
                </a:lnTo>
                <a:lnTo>
                  <a:pt x="1496692" y="930401"/>
                </a:lnTo>
                <a:lnTo>
                  <a:pt x="1495424" y="923424"/>
                </a:lnTo>
                <a:lnTo>
                  <a:pt x="1494472" y="916130"/>
                </a:lnTo>
                <a:lnTo>
                  <a:pt x="1493838" y="908835"/>
                </a:lnTo>
                <a:lnTo>
                  <a:pt x="1493838" y="901541"/>
                </a:lnTo>
                <a:lnTo>
                  <a:pt x="1493838" y="894247"/>
                </a:lnTo>
                <a:lnTo>
                  <a:pt x="1494472" y="887270"/>
                </a:lnTo>
                <a:lnTo>
                  <a:pt x="1495424" y="880292"/>
                </a:lnTo>
                <a:lnTo>
                  <a:pt x="1496692" y="873315"/>
                </a:lnTo>
                <a:lnTo>
                  <a:pt x="1498278" y="866338"/>
                </a:lnTo>
                <a:lnTo>
                  <a:pt x="1500181" y="859678"/>
                </a:lnTo>
                <a:lnTo>
                  <a:pt x="1502084" y="853018"/>
                </a:lnTo>
                <a:lnTo>
                  <a:pt x="1504621" y="846675"/>
                </a:lnTo>
                <a:lnTo>
                  <a:pt x="1507792" y="840332"/>
                </a:lnTo>
                <a:lnTo>
                  <a:pt x="1510964" y="834307"/>
                </a:lnTo>
                <a:lnTo>
                  <a:pt x="1514135" y="828281"/>
                </a:lnTo>
                <a:lnTo>
                  <a:pt x="1517624" y="822572"/>
                </a:lnTo>
                <a:lnTo>
                  <a:pt x="1521747" y="817181"/>
                </a:lnTo>
                <a:lnTo>
                  <a:pt x="1526187" y="811789"/>
                </a:lnTo>
                <a:lnTo>
                  <a:pt x="1530310" y="806715"/>
                </a:lnTo>
                <a:lnTo>
                  <a:pt x="1535067" y="801641"/>
                </a:lnTo>
                <a:lnTo>
                  <a:pt x="1540141" y="796884"/>
                </a:lnTo>
                <a:lnTo>
                  <a:pt x="1545215" y="792444"/>
                </a:lnTo>
                <a:lnTo>
                  <a:pt x="1550290" y="788638"/>
                </a:lnTo>
                <a:lnTo>
                  <a:pt x="1556315" y="784515"/>
                </a:lnTo>
                <a:lnTo>
                  <a:pt x="1562024" y="781026"/>
                </a:lnTo>
                <a:lnTo>
                  <a:pt x="1567733" y="777221"/>
                </a:lnTo>
                <a:lnTo>
                  <a:pt x="1574075" y="774049"/>
                </a:lnTo>
                <a:lnTo>
                  <a:pt x="1580101" y="771512"/>
                </a:lnTo>
                <a:lnTo>
                  <a:pt x="1586761" y="768975"/>
                </a:lnTo>
                <a:lnTo>
                  <a:pt x="1593104" y="766755"/>
                </a:lnTo>
                <a:lnTo>
                  <a:pt x="1599764" y="764535"/>
                </a:lnTo>
                <a:lnTo>
                  <a:pt x="1606424" y="763266"/>
                </a:lnTo>
                <a:lnTo>
                  <a:pt x="1613401" y="761998"/>
                </a:lnTo>
                <a:lnTo>
                  <a:pt x="1620696" y="761046"/>
                </a:lnTo>
                <a:lnTo>
                  <a:pt x="1627990" y="760729"/>
                </a:lnTo>
                <a:lnTo>
                  <a:pt x="1635284" y="760412"/>
                </a:lnTo>
                <a:close/>
                <a:moveTo>
                  <a:pt x="221616" y="760412"/>
                </a:moveTo>
                <a:lnTo>
                  <a:pt x="228934" y="760729"/>
                </a:lnTo>
                <a:lnTo>
                  <a:pt x="235935" y="761046"/>
                </a:lnTo>
                <a:lnTo>
                  <a:pt x="243254" y="761998"/>
                </a:lnTo>
                <a:lnTo>
                  <a:pt x="249936" y="763266"/>
                </a:lnTo>
                <a:lnTo>
                  <a:pt x="256937" y="764535"/>
                </a:lnTo>
                <a:lnTo>
                  <a:pt x="263938" y="766755"/>
                </a:lnTo>
                <a:lnTo>
                  <a:pt x="270302" y="768975"/>
                </a:lnTo>
                <a:lnTo>
                  <a:pt x="276666" y="771512"/>
                </a:lnTo>
                <a:lnTo>
                  <a:pt x="283030" y="774049"/>
                </a:lnTo>
                <a:lnTo>
                  <a:pt x="289395" y="777221"/>
                </a:lnTo>
                <a:lnTo>
                  <a:pt x="295122" y="781026"/>
                </a:lnTo>
                <a:lnTo>
                  <a:pt x="300850" y="784515"/>
                </a:lnTo>
                <a:lnTo>
                  <a:pt x="306260" y="788638"/>
                </a:lnTo>
                <a:lnTo>
                  <a:pt x="311988" y="792444"/>
                </a:lnTo>
                <a:lnTo>
                  <a:pt x="317079" y="796884"/>
                </a:lnTo>
                <a:lnTo>
                  <a:pt x="321534" y="801641"/>
                </a:lnTo>
                <a:lnTo>
                  <a:pt x="326307" y="806715"/>
                </a:lnTo>
                <a:lnTo>
                  <a:pt x="331080" y="811789"/>
                </a:lnTo>
                <a:lnTo>
                  <a:pt x="335217" y="817181"/>
                </a:lnTo>
                <a:lnTo>
                  <a:pt x="339036" y="822572"/>
                </a:lnTo>
                <a:lnTo>
                  <a:pt x="342854" y="828281"/>
                </a:lnTo>
                <a:lnTo>
                  <a:pt x="346355" y="834307"/>
                </a:lnTo>
                <a:lnTo>
                  <a:pt x="349219" y="840332"/>
                </a:lnTo>
                <a:lnTo>
                  <a:pt x="352082" y="846675"/>
                </a:lnTo>
                <a:lnTo>
                  <a:pt x="354628" y="853018"/>
                </a:lnTo>
                <a:lnTo>
                  <a:pt x="356856" y="859678"/>
                </a:lnTo>
                <a:lnTo>
                  <a:pt x="359083" y="866338"/>
                </a:lnTo>
                <a:lnTo>
                  <a:pt x="360674" y="873315"/>
                </a:lnTo>
                <a:lnTo>
                  <a:pt x="361629" y="880292"/>
                </a:lnTo>
                <a:lnTo>
                  <a:pt x="362902" y="887270"/>
                </a:lnTo>
                <a:lnTo>
                  <a:pt x="363220" y="894247"/>
                </a:lnTo>
                <a:lnTo>
                  <a:pt x="363538" y="901541"/>
                </a:lnTo>
                <a:lnTo>
                  <a:pt x="363220" y="908835"/>
                </a:lnTo>
                <a:lnTo>
                  <a:pt x="362902" y="916130"/>
                </a:lnTo>
                <a:lnTo>
                  <a:pt x="361629" y="923424"/>
                </a:lnTo>
                <a:lnTo>
                  <a:pt x="360674" y="930401"/>
                </a:lnTo>
                <a:lnTo>
                  <a:pt x="359083" y="937061"/>
                </a:lnTo>
                <a:lnTo>
                  <a:pt x="356856" y="943721"/>
                </a:lnTo>
                <a:lnTo>
                  <a:pt x="354628" y="950064"/>
                </a:lnTo>
                <a:lnTo>
                  <a:pt x="352082" y="956724"/>
                </a:lnTo>
                <a:lnTo>
                  <a:pt x="349219" y="962750"/>
                </a:lnTo>
                <a:lnTo>
                  <a:pt x="346355" y="969093"/>
                </a:lnTo>
                <a:lnTo>
                  <a:pt x="342854" y="975118"/>
                </a:lnTo>
                <a:lnTo>
                  <a:pt x="339036" y="980510"/>
                </a:lnTo>
                <a:lnTo>
                  <a:pt x="335217" y="986535"/>
                </a:lnTo>
                <a:lnTo>
                  <a:pt x="331080" y="991610"/>
                </a:lnTo>
                <a:lnTo>
                  <a:pt x="326307" y="997001"/>
                </a:lnTo>
                <a:lnTo>
                  <a:pt x="321534" y="1001758"/>
                </a:lnTo>
                <a:lnTo>
                  <a:pt x="317079" y="1006516"/>
                </a:lnTo>
                <a:lnTo>
                  <a:pt x="311988" y="1010638"/>
                </a:lnTo>
                <a:lnTo>
                  <a:pt x="306260" y="1015078"/>
                </a:lnTo>
                <a:lnTo>
                  <a:pt x="300850" y="1018884"/>
                </a:lnTo>
                <a:lnTo>
                  <a:pt x="295122" y="1022690"/>
                </a:lnTo>
                <a:lnTo>
                  <a:pt x="289395" y="1025861"/>
                </a:lnTo>
                <a:lnTo>
                  <a:pt x="283030" y="1029033"/>
                </a:lnTo>
                <a:lnTo>
                  <a:pt x="276666" y="1032204"/>
                </a:lnTo>
                <a:lnTo>
                  <a:pt x="270302" y="1034741"/>
                </a:lnTo>
                <a:lnTo>
                  <a:pt x="263938" y="1036644"/>
                </a:lnTo>
                <a:lnTo>
                  <a:pt x="256937" y="1038547"/>
                </a:lnTo>
                <a:lnTo>
                  <a:pt x="249936" y="1040133"/>
                </a:lnTo>
                <a:lnTo>
                  <a:pt x="243254" y="1041401"/>
                </a:lnTo>
                <a:lnTo>
                  <a:pt x="235935" y="1042353"/>
                </a:lnTo>
                <a:lnTo>
                  <a:pt x="228934" y="1042987"/>
                </a:lnTo>
                <a:lnTo>
                  <a:pt x="221616" y="1042987"/>
                </a:lnTo>
                <a:lnTo>
                  <a:pt x="213978" y="1042987"/>
                </a:lnTo>
                <a:lnTo>
                  <a:pt x="207296" y="1042353"/>
                </a:lnTo>
                <a:lnTo>
                  <a:pt x="199977" y="1041401"/>
                </a:lnTo>
                <a:lnTo>
                  <a:pt x="192977" y="1040133"/>
                </a:lnTo>
                <a:lnTo>
                  <a:pt x="185976" y="1038547"/>
                </a:lnTo>
                <a:lnTo>
                  <a:pt x="179612" y="1036644"/>
                </a:lnTo>
                <a:lnTo>
                  <a:pt x="172611" y="1034741"/>
                </a:lnTo>
                <a:lnTo>
                  <a:pt x="166565" y="1032204"/>
                </a:lnTo>
                <a:lnTo>
                  <a:pt x="159883" y="1029033"/>
                </a:lnTo>
                <a:lnTo>
                  <a:pt x="154155" y="1025861"/>
                </a:lnTo>
                <a:lnTo>
                  <a:pt x="147791" y="1022690"/>
                </a:lnTo>
                <a:lnTo>
                  <a:pt x="142063" y="1018884"/>
                </a:lnTo>
                <a:lnTo>
                  <a:pt x="136653" y="1015078"/>
                </a:lnTo>
                <a:lnTo>
                  <a:pt x="131243" y="1010638"/>
                </a:lnTo>
                <a:lnTo>
                  <a:pt x="126152" y="1006516"/>
                </a:lnTo>
                <a:lnTo>
                  <a:pt x="121379" y="1001758"/>
                </a:lnTo>
                <a:lnTo>
                  <a:pt x="116606" y="997001"/>
                </a:lnTo>
                <a:lnTo>
                  <a:pt x="111833" y="991610"/>
                </a:lnTo>
                <a:lnTo>
                  <a:pt x="108014" y="986535"/>
                </a:lnTo>
                <a:lnTo>
                  <a:pt x="103877" y="980510"/>
                </a:lnTo>
                <a:lnTo>
                  <a:pt x="100377" y="975118"/>
                </a:lnTo>
                <a:lnTo>
                  <a:pt x="96558" y="969093"/>
                </a:lnTo>
                <a:lnTo>
                  <a:pt x="93694" y="962750"/>
                </a:lnTo>
                <a:lnTo>
                  <a:pt x="90831" y="956724"/>
                </a:lnTo>
                <a:lnTo>
                  <a:pt x="88285" y="950064"/>
                </a:lnTo>
                <a:lnTo>
                  <a:pt x="86057" y="943721"/>
                </a:lnTo>
                <a:lnTo>
                  <a:pt x="84148" y="937061"/>
                </a:lnTo>
                <a:lnTo>
                  <a:pt x="82557" y="930401"/>
                </a:lnTo>
                <a:lnTo>
                  <a:pt x="81284" y="923424"/>
                </a:lnTo>
                <a:lnTo>
                  <a:pt x="80330" y="916130"/>
                </a:lnTo>
                <a:lnTo>
                  <a:pt x="80011" y="908835"/>
                </a:lnTo>
                <a:lnTo>
                  <a:pt x="79375" y="901541"/>
                </a:lnTo>
                <a:lnTo>
                  <a:pt x="80011" y="894247"/>
                </a:lnTo>
                <a:lnTo>
                  <a:pt x="80330" y="887270"/>
                </a:lnTo>
                <a:lnTo>
                  <a:pt x="81284" y="880292"/>
                </a:lnTo>
                <a:lnTo>
                  <a:pt x="82557" y="873315"/>
                </a:lnTo>
                <a:lnTo>
                  <a:pt x="84148" y="866338"/>
                </a:lnTo>
                <a:lnTo>
                  <a:pt x="86057" y="859678"/>
                </a:lnTo>
                <a:lnTo>
                  <a:pt x="88285" y="853018"/>
                </a:lnTo>
                <a:lnTo>
                  <a:pt x="90831" y="846675"/>
                </a:lnTo>
                <a:lnTo>
                  <a:pt x="93694" y="840332"/>
                </a:lnTo>
                <a:lnTo>
                  <a:pt x="96558" y="834307"/>
                </a:lnTo>
                <a:lnTo>
                  <a:pt x="100377" y="828281"/>
                </a:lnTo>
                <a:lnTo>
                  <a:pt x="103877" y="822572"/>
                </a:lnTo>
                <a:lnTo>
                  <a:pt x="108014" y="817181"/>
                </a:lnTo>
                <a:lnTo>
                  <a:pt x="111833" y="811789"/>
                </a:lnTo>
                <a:lnTo>
                  <a:pt x="116606" y="806715"/>
                </a:lnTo>
                <a:lnTo>
                  <a:pt x="121379" y="801641"/>
                </a:lnTo>
                <a:lnTo>
                  <a:pt x="126152" y="796884"/>
                </a:lnTo>
                <a:lnTo>
                  <a:pt x="131243" y="792444"/>
                </a:lnTo>
                <a:lnTo>
                  <a:pt x="136653" y="788638"/>
                </a:lnTo>
                <a:lnTo>
                  <a:pt x="142063" y="784515"/>
                </a:lnTo>
                <a:lnTo>
                  <a:pt x="147791" y="781026"/>
                </a:lnTo>
                <a:lnTo>
                  <a:pt x="154155" y="777221"/>
                </a:lnTo>
                <a:lnTo>
                  <a:pt x="159883" y="774049"/>
                </a:lnTo>
                <a:lnTo>
                  <a:pt x="166565" y="771512"/>
                </a:lnTo>
                <a:lnTo>
                  <a:pt x="172611" y="768975"/>
                </a:lnTo>
                <a:lnTo>
                  <a:pt x="179612" y="766755"/>
                </a:lnTo>
                <a:lnTo>
                  <a:pt x="185976" y="764535"/>
                </a:lnTo>
                <a:lnTo>
                  <a:pt x="192977" y="763266"/>
                </a:lnTo>
                <a:lnTo>
                  <a:pt x="199977" y="761998"/>
                </a:lnTo>
                <a:lnTo>
                  <a:pt x="207296" y="761046"/>
                </a:lnTo>
                <a:lnTo>
                  <a:pt x="213978" y="760729"/>
                </a:lnTo>
                <a:lnTo>
                  <a:pt x="221616" y="760412"/>
                </a:lnTo>
                <a:close/>
                <a:moveTo>
                  <a:pt x="1403413" y="254952"/>
                </a:moveTo>
                <a:lnTo>
                  <a:pt x="1403413" y="450215"/>
                </a:lnTo>
                <a:lnTo>
                  <a:pt x="1774869" y="450215"/>
                </a:lnTo>
                <a:lnTo>
                  <a:pt x="1729073" y="258444"/>
                </a:lnTo>
                <a:lnTo>
                  <a:pt x="1403413" y="254952"/>
                </a:lnTo>
                <a:close/>
                <a:moveTo>
                  <a:pt x="1365250" y="217487"/>
                </a:moveTo>
                <a:lnTo>
                  <a:pt x="1766918" y="217487"/>
                </a:lnTo>
                <a:lnTo>
                  <a:pt x="1886179" y="749300"/>
                </a:lnTo>
                <a:lnTo>
                  <a:pt x="1939925" y="749300"/>
                </a:lnTo>
                <a:lnTo>
                  <a:pt x="1939925" y="860425"/>
                </a:lnTo>
                <a:lnTo>
                  <a:pt x="1886179" y="860425"/>
                </a:lnTo>
                <a:lnTo>
                  <a:pt x="1792043" y="860425"/>
                </a:lnTo>
                <a:lnTo>
                  <a:pt x="1790134" y="854075"/>
                </a:lnTo>
                <a:lnTo>
                  <a:pt x="1788226" y="847408"/>
                </a:lnTo>
                <a:lnTo>
                  <a:pt x="1785682" y="841375"/>
                </a:lnTo>
                <a:lnTo>
                  <a:pt x="1783138" y="835025"/>
                </a:lnTo>
                <a:lnTo>
                  <a:pt x="1779958" y="829310"/>
                </a:lnTo>
                <a:lnTo>
                  <a:pt x="1777095" y="823595"/>
                </a:lnTo>
                <a:lnTo>
                  <a:pt x="1773915" y="817563"/>
                </a:lnTo>
                <a:lnTo>
                  <a:pt x="1770417" y="812165"/>
                </a:lnTo>
                <a:lnTo>
                  <a:pt x="1766600" y="806768"/>
                </a:lnTo>
                <a:lnTo>
                  <a:pt x="1762784" y="801688"/>
                </a:lnTo>
                <a:lnTo>
                  <a:pt x="1758650" y="796608"/>
                </a:lnTo>
                <a:lnTo>
                  <a:pt x="1754197" y="791528"/>
                </a:lnTo>
                <a:lnTo>
                  <a:pt x="1749427" y="786765"/>
                </a:lnTo>
                <a:lnTo>
                  <a:pt x="1744975" y="782320"/>
                </a:lnTo>
                <a:lnTo>
                  <a:pt x="1740204" y="778193"/>
                </a:lnTo>
                <a:lnTo>
                  <a:pt x="1735116" y="774065"/>
                </a:lnTo>
                <a:lnTo>
                  <a:pt x="1730027" y="770255"/>
                </a:lnTo>
                <a:lnTo>
                  <a:pt x="1724621" y="766445"/>
                </a:lnTo>
                <a:lnTo>
                  <a:pt x="1718578" y="762953"/>
                </a:lnTo>
                <a:lnTo>
                  <a:pt x="1713172" y="759460"/>
                </a:lnTo>
                <a:lnTo>
                  <a:pt x="1707447" y="756285"/>
                </a:lnTo>
                <a:lnTo>
                  <a:pt x="1701087" y="753745"/>
                </a:lnTo>
                <a:lnTo>
                  <a:pt x="1695044" y="750887"/>
                </a:lnTo>
                <a:lnTo>
                  <a:pt x="1689002" y="748665"/>
                </a:lnTo>
                <a:lnTo>
                  <a:pt x="1682641" y="746442"/>
                </a:lnTo>
                <a:lnTo>
                  <a:pt x="1676281" y="744855"/>
                </a:lnTo>
                <a:lnTo>
                  <a:pt x="1669602" y="743267"/>
                </a:lnTo>
                <a:lnTo>
                  <a:pt x="1663242" y="741680"/>
                </a:lnTo>
                <a:lnTo>
                  <a:pt x="1656245" y="741045"/>
                </a:lnTo>
                <a:lnTo>
                  <a:pt x="1649248" y="740410"/>
                </a:lnTo>
                <a:lnTo>
                  <a:pt x="1642252" y="739775"/>
                </a:lnTo>
                <a:lnTo>
                  <a:pt x="1635573" y="739775"/>
                </a:lnTo>
                <a:lnTo>
                  <a:pt x="1628577" y="739775"/>
                </a:lnTo>
                <a:lnTo>
                  <a:pt x="1621262" y="740410"/>
                </a:lnTo>
                <a:lnTo>
                  <a:pt x="1614901" y="741045"/>
                </a:lnTo>
                <a:lnTo>
                  <a:pt x="1607905" y="741680"/>
                </a:lnTo>
                <a:lnTo>
                  <a:pt x="1601226" y="743267"/>
                </a:lnTo>
                <a:lnTo>
                  <a:pt x="1594866" y="744855"/>
                </a:lnTo>
                <a:lnTo>
                  <a:pt x="1588187" y="746442"/>
                </a:lnTo>
                <a:lnTo>
                  <a:pt x="1581827" y="748665"/>
                </a:lnTo>
                <a:lnTo>
                  <a:pt x="1575466" y="750887"/>
                </a:lnTo>
                <a:lnTo>
                  <a:pt x="1569423" y="753745"/>
                </a:lnTo>
                <a:lnTo>
                  <a:pt x="1563381" y="756285"/>
                </a:lnTo>
                <a:lnTo>
                  <a:pt x="1557656" y="759460"/>
                </a:lnTo>
                <a:lnTo>
                  <a:pt x="1551932" y="762953"/>
                </a:lnTo>
                <a:lnTo>
                  <a:pt x="1546526" y="766445"/>
                </a:lnTo>
                <a:lnTo>
                  <a:pt x="1541119" y="770255"/>
                </a:lnTo>
                <a:lnTo>
                  <a:pt x="1536031" y="774065"/>
                </a:lnTo>
                <a:lnTo>
                  <a:pt x="1530942" y="778193"/>
                </a:lnTo>
                <a:lnTo>
                  <a:pt x="1525854" y="782320"/>
                </a:lnTo>
                <a:lnTo>
                  <a:pt x="1521083" y="786765"/>
                </a:lnTo>
                <a:lnTo>
                  <a:pt x="1516631" y="791528"/>
                </a:lnTo>
                <a:lnTo>
                  <a:pt x="1512179" y="796608"/>
                </a:lnTo>
                <a:lnTo>
                  <a:pt x="1508044" y="801688"/>
                </a:lnTo>
                <a:lnTo>
                  <a:pt x="1504228" y="806768"/>
                </a:lnTo>
                <a:lnTo>
                  <a:pt x="1500412" y="812165"/>
                </a:lnTo>
                <a:lnTo>
                  <a:pt x="1496913" y="817563"/>
                </a:lnTo>
                <a:lnTo>
                  <a:pt x="1493733" y="823595"/>
                </a:lnTo>
                <a:lnTo>
                  <a:pt x="1490553" y="829310"/>
                </a:lnTo>
                <a:lnTo>
                  <a:pt x="1487690" y="835025"/>
                </a:lnTo>
                <a:lnTo>
                  <a:pt x="1485146" y="841375"/>
                </a:lnTo>
                <a:lnTo>
                  <a:pt x="1482920" y="847408"/>
                </a:lnTo>
                <a:lnTo>
                  <a:pt x="1480694" y="854075"/>
                </a:lnTo>
                <a:lnTo>
                  <a:pt x="1478786" y="860425"/>
                </a:lnTo>
                <a:lnTo>
                  <a:pt x="1365250" y="860425"/>
                </a:lnTo>
                <a:lnTo>
                  <a:pt x="1365250" y="217487"/>
                </a:lnTo>
                <a:close/>
                <a:moveTo>
                  <a:pt x="0" y="0"/>
                </a:moveTo>
                <a:lnTo>
                  <a:pt x="1312863" y="0"/>
                </a:lnTo>
                <a:lnTo>
                  <a:pt x="1312863" y="860425"/>
                </a:lnTo>
                <a:lnTo>
                  <a:pt x="378643" y="860425"/>
                </a:lnTo>
                <a:lnTo>
                  <a:pt x="376737" y="854077"/>
                </a:lnTo>
                <a:lnTo>
                  <a:pt x="374514" y="847412"/>
                </a:lnTo>
                <a:lnTo>
                  <a:pt x="371973" y="841382"/>
                </a:lnTo>
                <a:lnTo>
                  <a:pt x="369431" y="835034"/>
                </a:lnTo>
                <a:lnTo>
                  <a:pt x="366572" y="829322"/>
                </a:lnTo>
                <a:lnTo>
                  <a:pt x="363713" y="823609"/>
                </a:lnTo>
                <a:lnTo>
                  <a:pt x="360537" y="817578"/>
                </a:lnTo>
                <a:lnTo>
                  <a:pt x="356725" y="812183"/>
                </a:lnTo>
                <a:lnTo>
                  <a:pt x="353231" y="806787"/>
                </a:lnTo>
                <a:lnTo>
                  <a:pt x="349101" y="801709"/>
                </a:lnTo>
                <a:lnTo>
                  <a:pt x="344654" y="796631"/>
                </a:lnTo>
                <a:lnTo>
                  <a:pt x="340842" y="791553"/>
                </a:lnTo>
                <a:lnTo>
                  <a:pt x="336078" y="786792"/>
                </a:lnTo>
                <a:lnTo>
                  <a:pt x="331313" y="782349"/>
                </a:lnTo>
                <a:lnTo>
                  <a:pt x="326548" y="778223"/>
                </a:lnTo>
                <a:lnTo>
                  <a:pt x="321466" y="774097"/>
                </a:lnTo>
                <a:lnTo>
                  <a:pt x="316065" y="770288"/>
                </a:lnTo>
                <a:lnTo>
                  <a:pt x="310665" y="766480"/>
                </a:lnTo>
                <a:lnTo>
                  <a:pt x="305265" y="762989"/>
                </a:lnTo>
                <a:lnTo>
                  <a:pt x="299547" y="759497"/>
                </a:lnTo>
                <a:lnTo>
                  <a:pt x="293512" y="756323"/>
                </a:lnTo>
                <a:lnTo>
                  <a:pt x="287794" y="753784"/>
                </a:lnTo>
                <a:lnTo>
                  <a:pt x="281759" y="750928"/>
                </a:lnTo>
                <a:lnTo>
                  <a:pt x="275406" y="748706"/>
                </a:lnTo>
                <a:lnTo>
                  <a:pt x="269053" y="746484"/>
                </a:lnTo>
                <a:lnTo>
                  <a:pt x="262700" y="744898"/>
                </a:lnTo>
                <a:lnTo>
                  <a:pt x="256347" y="743311"/>
                </a:lnTo>
                <a:lnTo>
                  <a:pt x="249358" y="741724"/>
                </a:lnTo>
                <a:lnTo>
                  <a:pt x="242687" y="741089"/>
                </a:lnTo>
                <a:lnTo>
                  <a:pt x="236017" y="740454"/>
                </a:lnTo>
                <a:lnTo>
                  <a:pt x="229028" y="739819"/>
                </a:lnTo>
                <a:lnTo>
                  <a:pt x="222040" y="739819"/>
                </a:lnTo>
                <a:lnTo>
                  <a:pt x="214734" y="739819"/>
                </a:lnTo>
                <a:lnTo>
                  <a:pt x="208063" y="740454"/>
                </a:lnTo>
                <a:lnTo>
                  <a:pt x="201075" y="741089"/>
                </a:lnTo>
                <a:lnTo>
                  <a:pt x="194404" y="741724"/>
                </a:lnTo>
                <a:lnTo>
                  <a:pt x="187733" y="743311"/>
                </a:lnTo>
                <a:lnTo>
                  <a:pt x="181063" y="744898"/>
                </a:lnTo>
                <a:lnTo>
                  <a:pt x="175027" y="746484"/>
                </a:lnTo>
                <a:lnTo>
                  <a:pt x="168356" y="748706"/>
                </a:lnTo>
                <a:lnTo>
                  <a:pt x="162321" y="750928"/>
                </a:lnTo>
                <a:lnTo>
                  <a:pt x="155968" y="753784"/>
                </a:lnTo>
                <a:lnTo>
                  <a:pt x="150250" y="756323"/>
                </a:lnTo>
                <a:lnTo>
                  <a:pt x="144532" y="759497"/>
                </a:lnTo>
                <a:lnTo>
                  <a:pt x="138497" y="762989"/>
                </a:lnTo>
                <a:lnTo>
                  <a:pt x="133097" y="766480"/>
                </a:lnTo>
                <a:lnTo>
                  <a:pt x="127697" y="770288"/>
                </a:lnTo>
                <a:lnTo>
                  <a:pt x="122297" y="774097"/>
                </a:lnTo>
                <a:lnTo>
                  <a:pt x="117532" y="778223"/>
                </a:lnTo>
                <a:lnTo>
                  <a:pt x="112449" y="782349"/>
                </a:lnTo>
                <a:lnTo>
                  <a:pt x="107685" y="786792"/>
                </a:lnTo>
                <a:lnTo>
                  <a:pt x="103555" y="791553"/>
                </a:lnTo>
                <a:lnTo>
                  <a:pt x="99108" y="796631"/>
                </a:lnTo>
                <a:lnTo>
                  <a:pt x="94661" y="801709"/>
                </a:lnTo>
                <a:lnTo>
                  <a:pt x="90849" y="806787"/>
                </a:lnTo>
                <a:lnTo>
                  <a:pt x="87037" y="812183"/>
                </a:lnTo>
                <a:lnTo>
                  <a:pt x="83543" y="817578"/>
                </a:lnTo>
                <a:lnTo>
                  <a:pt x="80049" y="823609"/>
                </a:lnTo>
                <a:lnTo>
                  <a:pt x="77190" y="829322"/>
                </a:lnTo>
                <a:lnTo>
                  <a:pt x="74331" y="835034"/>
                </a:lnTo>
                <a:lnTo>
                  <a:pt x="71790" y="841382"/>
                </a:lnTo>
                <a:lnTo>
                  <a:pt x="69566" y="847412"/>
                </a:lnTo>
                <a:lnTo>
                  <a:pt x="67660" y="854077"/>
                </a:lnTo>
                <a:lnTo>
                  <a:pt x="65754" y="860425"/>
                </a:lnTo>
                <a:lnTo>
                  <a:pt x="0" y="8604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4716016" y="1840177"/>
            <a:ext cx="936104" cy="868743"/>
          </a:xfrm>
          <a:custGeom>
            <a:avLst/>
            <a:gdLst>
              <a:gd name="T0" fmla="*/ 2147483646 w 5314"/>
              <a:gd name="T1" fmla="*/ 2147483646 h 4361"/>
              <a:gd name="T2" fmla="*/ 2147483646 w 5314"/>
              <a:gd name="T3" fmla="*/ 2147483646 h 4361"/>
              <a:gd name="T4" fmla="*/ 2147483646 w 5314"/>
              <a:gd name="T5" fmla="*/ 0 h 4361"/>
              <a:gd name="T6" fmla="*/ 2147483646 w 5314"/>
              <a:gd name="T7" fmla="*/ 2147483646 h 4361"/>
              <a:gd name="T8" fmla="*/ 2147483646 w 5314"/>
              <a:gd name="T9" fmla="*/ 2147483646 h 4361"/>
              <a:gd name="T10" fmla="*/ 0 w 5314"/>
              <a:gd name="T11" fmla="*/ 2147483646 h 4361"/>
              <a:gd name="T12" fmla="*/ 2147483646 w 5314"/>
              <a:gd name="T13" fmla="*/ 2147483646 h 4361"/>
              <a:gd name="T14" fmla="*/ 2147483646 w 5314"/>
              <a:gd name="T15" fmla="*/ 2147483646 h 4361"/>
              <a:gd name="T16" fmla="*/ 2147483646 w 5314"/>
              <a:gd name="T17" fmla="*/ 2147483646 h 4361"/>
              <a:gd name="T18" fmla="*/ 2147483646 w 5314"/>
              <a:gd name="T19" fmla="*/ 2147483646 h 4361"/>
              <a:gd name="T20" fmla="*/ 2147483646 w 5314"/>
              <a:gd name="T21" fmla="*/ 2147483646 h 4361"/>
              <a:gd name="T22" fmla="*/ 2147483646 w 5314"/>
              <a:gd name="T23" fmla="*/ 2147483646 h 4361"/>
              <a:gd name="T24" fmla="*/ 2147483646 w 5314"/>
              <a:gd name="T25" fmla="*/ 2147483646 h 4361"/>
              <a:gd name="T26" fmla="*/ 2147483646 w 5314"/>
              <a:gd name="T27" fmla="*/ 2147483646 h 4361"/>
              <a:gd name="T28" fmla="*/ 2147483646 w 5314"/>
              <a:gd name="T29" fmla="*/ 2147483646 h 4361"/>
              <a:gd name="T30" fmla="*/ 2147483646 w 5314"/>
              <a:gd name="T31" fmla="*/ 2147483646 h 4361"/>
              <a:gd name="T32" fmla="*/ 2147483646 w 5314"/>
              <a:gd name="T33" fmla="*/ 2147483646 h 4361"/>
              <a:gd name="T34" fmla="*/ 2147483646 w 5314"/>
              <a:gd name="T35" fmla="*/ 2147483646 h 4361"/>
              <a:gd name="T36" fmla="*/ 2147483646 w 5314"/>
              <a:gd name="T37" fmla="*/ 2147483646 h 4361"/>
              <a:gd name="T38" fmla="*/ 2147483646 w 5314"/>
              <a:gd name="T39" fmla="*/ 2147483646 h 4361"/>
              <a:gd name="T40" fmla="*/ 2147483646 w 5314"/>
              <a:gd name="T41" fmla="*/ 2147483646 h 4361"/>
              <a:gd name="T42" fmla="*/ 2147483646 w 5314"/>
              <a:gd name="T43" fmla="*/ 2147483646 h 4361"/>
              <a:gd name="T44" fmla="*/ 2147483646 w 5314"/>
              <a:gd name="T45" fmla="*/ 2147483646 h 4361"/>
              <a:gd name="T46" fmla="*/ 2147483646 w 5314"/>
              <a:gd name="T47" fmla="*/ 2147483646 h 4361"/>
              <a:gd name="T48" fmla="*/ 2147483646 w 5314"/>
              <a:gd name="T49" fmla="*/ 2147483646 h 4361"/>
              <a:gd name="T50" fmla="*/ 2147483646 w 5314"/>
              <a:gd name="T51" fmla="*/ 2147483646 h 4361"/>
              <a:gd name="T52" fmla="*/ 2147483646 w 5314"/>
              <a:gd name="T53" fmla="*/ 2147483646 h 4361"/>
              <a:gd name="T54" fmla="*/ 2147483646 w 5314"/>
              <a:gd name="T55" fmla="*/ 2147483646 h 4361"/>
              <a:gd name="T56" fmla="*/ 2147483646 w 5314"/>
              <a:gd name="T57" fmla="*/ 2147483646 h 4361"/>
              <a:gd name="T58" fmla="*/ 2147483646 w 5314"/>
              <a:gd name="T59" fmla="*/ 2147483646 h 4361"/>
              <a:gd name="T60" fmla="*/ 2147483646 w 5314"/>
              <a:gd name="T61" fmla="*/ 2147483646 h 4361"/>
              <a:gd name="T62" fmla="*/ 2147483646 w 5314"/>
              <a:gd name="T63" fmla="*/ 2147483646 h 4361"/>
              <a:gd name="T64" fmla="*/ 2147483646 w 5314"/>
              <a:gd name="T65" fmla="*/ 2147483646 h 4361"/>
              <a:gd name="T66" fmla="*/ 2147483646 w 5314"/>
              <a:gd name="T67" fmla="*/ 2147483646 h 4361"/>
              <a:gd name="T68" fmla="*/ 2147483646 w 5314"/>
              <a:gd name="T69" fmla="*/ 2147483646 h 4361"/>
              <a:gd name="T70" fmla="*/ 2147483646 w 5314"/>
              <a:gd name="T71" fmla="*/ 2147483646 h 4361"/>
              <a:gd name="T72" fmla="*/ 2147483646 w 5314"/>
              <a:gd name="T73" fmla="*/ 2147483646 h 4361"/>
              <a:gd name="T74" fmla="*/ 2147483646 w 5314"/>
              <a:gd name="T75" fmla="*/ 2147483646 h 4361"/>
              <a:gd name="T76" fmla="*/ 2147483646 w 5314"/>
              <a:gd name="T77" fmla="*/ 2147483646 h 4361"/>
              <a:gd name="T78" fmla="*/ 2147483646 w 5314"/>
              <a:gd name="T79" fmla="*/ 2147483646 h 4361"/>
              <a:gd name="T80" fmla="*/ 2147483646 w 5314"/>
              <a:gd name="T81" fmla="*/ 2147483646 h 4361"/>
              <a:gd name="T82" fmla="*/ 2147483646 w 5314"/>
              <a:gd name="T83" fmla="*/ 2147483646 h 4361"/>
              <a:gd name="T84" fmla="*/ 2147483646 w 5314"/>
              <a:gd name="T85" fmla="*/ 2147483646 h 4361"/>
              <a:gd name="T86" fmla="*/ 2147483646 w 5314"/>
              <a:gd name="T87" fmla="*/ 2147483646 h 4361"/>
              <a:gd name="T88" fmla="*/ 2147483646 w 5314"/>
              <a:gd name="T89" fmla="*/ 2147483646 h 4361"/>
              <a:gd name="T90" fmla="*/ 2147483646 w 5314"/>
              <a:gd name="T91" fmla="*/ 2147483646 h 4361"/>
              <a:gd name="T92" fmla="*/ 2147483646 w 5314"/>
              <a:gd name="T93" fmla="*/ 2147483646 h 4361"/>
              <a:gd name="T94" fmla="*/ 2147483646 w 5314"/>
              <a:gd name="T95" fmla="*/ 2147483646 h 4361"/>
              <a:gd name="T96" fmla="*/ 2147483646 w 5314"/>
              <a:gd name="T97" fmla="*/ 2147483646 h 4361"/>
              <a:gd name="T98" fmla="*/ 2147483646 w 5314"/>
              <a:gd name="T99" fmla="*/ 2147483646 h 4361"/>
              <a:gd name="T100" fmla="*/ 2147483646 w 5314"/>
              <a:gd name="T101" fmla="*/ 2147483646 h 4361"/>
              <a:gd name="T102" fmla="*/ 2147483646 w 5314"/>
              <a:gd name="T103" fmla="*/ 2147483646 h 4361"/>
              <a:gd name="T104" fmla="*/ 2147483646 w 5314"/>
              <a:gd name="T105" fmla="*/ 2147483646 h 436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14" h="4361">
                <a:moveTo>
                  <a:pt x="3198" y="0"/>
                </a:moveTo>
                <a:lnTo>
                  <a:pt x="5314" y="678"/>
                </a:lnTo>
                <a:lnTo>
                  <a:pt x="5314" y="4312"/>
                </a:lnTo>
                <a:lnTo>
                  <a:pt x="3198" y="4312"/>
                </a:lnTo>
                <a:lnTo>
                  <a:pt x="3198" y="345"/>
                </a:lnTo>
                <a:lnTo>
                  <a:pt x="2424" y="746"/>
                </a:lnTo>
                <a:lnTo>
                  <a:pt x="2424" y="1364"/>
                </a:lnTo>
                <a:lnTo>
                  <a:pt x="2115" y="1364"/>
                </a:lnTo>
                <a:lnTo>
                  <a:pt x="2115" y="659"/>
                </a:lnTo>
                <a:lnTo>
                  <a:pt x="2115" y="570"/>
                </a:lnTo>
                <a:lnTo>
                  <a:pt x="2193" y="526"/>
                </a:lnTo>
                <a:lnTo>
                  <a:pt x="3198" y="0"/>
                </a:lnTo>
                <a:close/>
                <a:moveTo>
                  <a:pt x="1174" y="1484"/>
                </a:moveTo>
                <a:lnTo>
                  <a:pt x="1174" y="4312"/>
                </a:lnTo>
                <a:lnTo>
                  <a:pt x="2725" y="4312"/>
                </a:lnTo>
                <a:lnTo>
                  <a:pt x="2725" y="1647"/>
                </a:lnTo>
                <a:lnTo>
                  <a:pt x="1174" y="1150"/>
                </a:lnTo>
                <a:lnTo>
                  <a:pt x="416" y="1501"/>
                </a:lnTo>
                <a:lnTo>
                  <a:pt x="338" y="1546"/>
                </a:lnTo>
                <a:lnTo>
                  <a:pt x="338" y="1633"/>
                </a:lnTo>
                <a:lnTo>
                  <a:pt x="338" y="2484"/>
                </a:lnTo>
                <a:lnTo>
                  <a:pt x="39" y="2820"/>
                </a:lnTo>
                <a:lnTo>
                  <a:pt x="0" y="2865"/>
                </a:lnTo>
                <a:lnTo>
                  <a:pt x="0" y="2922"/>
                </a:lnTo>
                <a:lnTo>
                  <a:pt x="0" y="4361"/>
                </a:lnTo>
                <a:lnTo>
                  <a:pt x="307" y="4361"/>
                </a:lnTo>
                <a:lnTo>
                  <a:pt x="307" y="2980"/>
                </a:lnTo>
                <a:lnTo>
                  <a:pt x="606" y="2645"/>
                </a:lnTo>
                <a:lnTo>
                  <a:pt x="646" y="2600"/>
                </a:lnTo>
                <a:lnTo>
                  <a:pt x="646" y="2542"/>
                </a:lnTo>
                <a:lnTo>
                  <a:pt x="646" y="1722"/>
                </a:lnTo>
                <a:lnTo>
                  <a:pt x="1174" y="1484"/>
                </a:lnTo>
                <a:close/>
                <a:moveTo>
                  <a:pt x="1428" y="1578"/>
                </a:moveTo>
                <a:lnTo>
                  <a:pt x="1428" y="1578"/>
                </a:lnTo>
                <a:lnTo>
                  <a:pt x="1684" y="1645"/>
                </a:lnTo>
                <a:lnTo>
                  <a:pt x="1684" y="2016"/>
                </a:lnTo>
                <a:lnTo>
                  <a:pt x="1428" y="1965"/>
                </a:lnTo>
                <a:lnTo>
                  <a:pt x="1428" y="1578"/>
                </a:lnTo>
                <a:close/>
                <a:moveTo>
                  <a:pt x="2326" y="2828"/>
                </a:moveTo>
                <a:lnTo>
                  <a:pt x="2326" y="2828"/>
                </a:lnTo>
                <a:lnTo>
                  <a:pt x="2327" y="3157"/>
                </a:lnTo>
                <a:lnTo>
                  <a:pt x="2513" y="3157"/>
                </a:lnTo>
                <a:lnTo>
                  <a:pt x="2513" y="2840"/>
                </a:lnTo>
                <a:lnTo>
                  <a:pt x="2326" y="2828"/>
                </a:lnTo>
                <a:close/>
                <a:moveTo>
                  <a:pt x="1912" y="2802"/>
                </a:moveTo>
                <a:lnTo>
                  <a:pt x="1912" y="2802"/>
                </a:lnTo>
                <a:lnTo>
                  <a:pt x="1912" y="3157"/>
                </a:lnTo>
                <a:lnTo>
                  <a:pt x="2130" y="3157"/>
                </a:lnTo>
                <a:lnTo>
                  <a:pt x="2130" y="2815"/>
                </a:lnTo>
                <a:lnTo>
                  <a:pt x="1912" y="2802"/>
                </a:lnTo>
                <a:close/>
                <a:moveTo>
                  <a:pt x="1428" y="2770"/>
                </a:moveTo>
                <a:lnTo>
                  <a:pt x="1428" y="2770"/>
                </a:lnTo>
                <a:lnTo>
                  <a:pt x="1684" y="2787"/>
                </a:lnTo>
                <a:lnTo>
                  <a:pt x="1684" y="3157"/>
                </a:lnTo>
                <a:lnTo>
                  <a:pt x="1428" y="3157"/>
                </a:lnTo>
                <a:lnTo>
                  <a:pt x="1428" y="2770"/>
                </a:lnTo>
                <a:close/>
                <a:moveTo>
                  <a:pt x="2326" y="2321"/>
                </a:moveTo>
                <a:lnTo>
                  <a:pt x="2326" y="2321"/>
                </a:lnTo>
                <a:lnTo>
                  <a:pt x="2326" y="2651"/>
                </a:lnTo>
                <a:lnTo>
                  <a:pt x="2513" y="2670"/>
                </a:lnTo>
                <a:lnTo>
                  <a:pt x="2513" y="2352"/>
                </a:lnTo>
                <a:lnTo>
                  <a:pt x="2326" y="2321"/>
                </a:lnTo>
                <a:close/>
                <a:moveTo>
                  <a:pt x="1912" y="2253"/>
                </a:moveTo>
                <a:lnTo>
                  <a:pt x="1912" y="2253"/>
                </a:lnTo>
                <a:lnTo>
                  <a:pt x="1912" y="2610"/>
                </a:lnTo>
                <a:lnTo>
                  <a:pt x="2130" y="2632"/>
                </a:lnTo>
                <a:lnTo>
                  <a:pt x="2130" y="2290"/>
                </a:lnTo>
                <a:lnTo>
                  <a:pt x="1912" y="2253"/>
                </a:lnTo>
                <a:close/>
                <a:moveTo>
                  <a:pt x="1428" y="2174"/>
                </a:moveTo>
                <a:lnTo>
                  <a:pt x="1428" y="2174"/>
                </a:lnTo>
                <a:lnTo>
                  <a:pt x="1684" y="2216"/>
                </a:lnTo>
                <a:lnTo>
                  <a:pt x="1684" y="2587"/>
                </a:lnTo>
                <a:lnTo>
                  <a:pt x="1428" y="2562"/>
                </a:lnTo>
                <a:lnTo>
                  <a:pt x="1428" y="2174"/>
                </a:lnTo>
                <a:close/>
                <a:moveTo>
                  <a:pt x="2326" y="1814"/>
                </a:moveTo>
                <a:lnTo>
                  <a:pt x="2326" y="1814"/>
                </a:lnTo>
                <a:lnTo>
                  <a:pt x="2326" y="2143"/>
                </a:lnTo>
                <a:lnTo>
                  <a:pt x="2513" y="2181"/>
                </a:lnTo>
                <a:lnTo>
                  <a:pt x="2513" y="1863"/>
                </a:lnTo>
                <a:lnTo>
                  <a:pt x="2326" y="1814"/>
                </a:lnTo>
                <a:close/>
                <a:moveTo>
                  <a:pt x="1912" y="1705"/>
                </a:moveTo>
                <a:lnTo>
                  <a:pt x="1912" y="1705"/>
                </a:lnTo>
                <a:lnTo>
                  <a:pt x="1912" y="2062"/>
                </a:lnTo>
                <a:lnTo>
                  <a:pt x="2130" y="2104"/>
                </a:lnTo>
                <a:lnTo>
                  <a:pt x="2130" y="1762"/>
                </a:lnTo>
                <a:lnTo>
                  <a:pt x="1912" y="1705"/>
                </a:lnTo>
                <a:close/>
                <a:moveTo>
                  <a:pt x="3545" y="582"/>
                </a:moveTo>
                <a:lnTo>
                  <a:pt x="3545" y="582"/>
                </a:lnTo>
                <a:lnTo>
                  <a:pt x="3545" y="1111"/>
                </a:lnTo>
                <a:lnTo>
                  <a:pt x="3895" y="1181"/>
                </a:lnTo>
                <a:lnTo>
                  <a:pt x="3895" y="674"/>
                </a:lnTo>
                <a:lnTo>
                  <a:pt x="3545" y="582"/>
                </a:lnTo>
                <a:close/>
                <a:moveTo>
                  <a:pt x="4770" y="2288"/>
                </a:moveTo>
                <a:lnTo>
                  <a:pt x="4770" y="2288"/>
                </a:lnTo>
                <a:lnTo>
                  <a:pt x="4770" y="2737"/>
                </a:lnTo>
                <a:lnTo>
                  <a:pt x="5025" y="2737"/>
                </a:lnTo>
                <a:lnTo>
                  <a:pt x="5025" y="2305"/>
                </a:lnTo>
                <a:lnTo>
                  <a:pt x="4770" y="2288"/>
                </a:lnTo>
                <a:close/>
                <a:moveTo>
                  <a:pt x="4206" y="2252"/>
                </a:moveTo>
                <a:lnTo>
                  <a:pt x="4206" y="2252"/>
                </a:lnTo>
                <a:lnTo>
                  <a:pt x="4206" y="2737"/>
                </a:lnTo>
                <a:lnTo>
                  <a:pt x="4502" y="2737"/>
                </a:lnTo>
                <a:lnTo>
                  <a:pt x="4502" y="2271"/>
                </a:lnTo>
                <a:lnTo>
                  <a:pt x="4206" y="2252"/>
                </a:lnTo>
                <a:close/>
                <a:moveTo>
                  <a:pt x="3545" y="2209"/>
                </a:moveTo>
                <a:lnTo>
                  <a:pt x="3545" y="2209"/>
                </a:lnTo>
                <a:lnTo>
                  <a:pt x="3545" y="2737"/>
                </a:lnTo>
                <a:lnTo>
                  <a:pt x="3895" y="2737"/>
                </a:lnTo>
                <a:lnTo>
                  <a:pt x="3895" y="2232"/>
                </a:lnTo>
                <a:lnTo>
                  <a:pt x="3545" y="2209"/>
                </a:lnTo>
                <a:close/>
                <a:moveTo>
                  <a:pt x="4770" y="1596"/>
                </a:moveTo>
                <a:lnTo>
                  <a:pt x="4770" y="1596"/>
                </a:lnTo>
                <a:lnTo>
                  <a:pt x="4770" y="2046"/>
                </a:lnTo>
                <a:lnTo>
                  <a:pt x="5025" y="2071"/>
                </a:lnTo>
                <a:lnTo>
                  <a:pt x="5025" y="1638"/>
                </a:lnTo>
                <a:lnTo>
                  <a:pt x="4770" y="1596"/>
                </a:lnTo>
                <a:close/>
                <a:moveTo>
                  <a:pt x="4206" y="1504"/>
                </a:moveTo>
                <a:lnTo>
                  <a:pt x="4206" y="1504"/>
                </a:lnTo>
                <a:lnTo>
                  <a:pt x="4206" y="1991"/>
                </a:lnTo>
                <a:lnTo>
                  <a:pt x="4502" y="2019"/>
                </a:lnTo>
                <a:lnTo>
                  <a:pt x="4502" y="1553"/>
                </a:lnTo>
                <a:lnTo>
                  <a:pt x="4206" y="1504"/>
                </a:lnTo>
                <a:close/>
                <a:moveTo>
                  <a:pt x="3545" y="1396"/>
                </a:moveTo>
                <a:lnTo>
                  <a:pt x="3545" y="1396"/>
                </a:lnTo>
                <a:lnTo>
                  <a:pt x="3545" y="1925"/>
                </a:lnTo>
                <a:lnTo>
                  <a:pt x="3895" y="1959"/>
                </a:lnTo>
                <a:lnTo>
                  <a:pt x="3895" y="1454"/>
                </a:lnTo>
                <a:lnTo>
                  <a:pt x="3545" y="1396"/>
                </a:lnTo>
                <a:close/>
                <a:moveTo>
                  <a:pt x="4770" y="905"/>
                </a:moveTo>
                <a:lnTo>
                  <a:pt x="4770" y="905"/>
                </a:lnTo>
                <a:lnTo>
                  <a:pt x="4770" y="1354"/>
                </a:lnTo>
                <a:lnTo>
                  <a:pt x="5025" y="1405"/>
                </a:lnTo>
                <a:lnTo>
                  <a:pt x="5025" y="972"/>
                </a:lnTo>
                <a:lnTo>
                  <a:pt x="4770" y="905"/>
                </a:lnTo>
                <a:close/>
                <a:moveTo>
                  <a:pt x="4206" y="756"/>
                </a:moveTo>
                <a:lnTo>
                  <a:pt x="4206" y="756"/>
                </a:lnTo>
                <a:lnTo>
                  <a:pt x="4206" y="1242"/>
                </a:lnTo>
                <a:lnTo>
                  <a:pt x="4502" y="1301"/>
                </a:lnTo>
                <a:lnTo>
                  <a:pt x="4502" y="834"/>
                </a:lnTo>
                <a:lnTo>
                  <a:pt x="4206" y="75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796135" y="2420888"/>
            <a:ext cx="230425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KSO_Shape"/>
          <p:cNvSpPr>
            <a:spLocks/>
          </p:cNvSpPr>
          <p:nvPr/>
        </p:nvSpPr>
        <p:spPr bwMode="auto">
          <a:xfrm>
            <a:off x="6876256" y="1795207"/>
            <a:ext cx="728626" cy="576064"/>
          </a:xfrm>
          <a:custGeom>
            <a:avLst/>
            <a:gdLst>
              <a:gd name="T0" fmla="*/ 1291198 w 1025525"/>
              <a:gd name="T1" fmla="*/ 1151135 h 1466850"/>
              <a:gd name="T2" fmla="*/ 1324490 w 1025525"/>
              <a:gd name="T3" fmla="*/ 1186970 h 1466850"/>
              <a:gd name="T4" fmla="*/ 1328953 w 1025525"/>
              <a:gd name="T5" fmla="*/ 1576342 h 1466850"/>
              <a:gd name="T6" fmla="*/ 1302524 w 1025525"/>
              <a:gd name="T7" fmla="*/ 1619758 h 1466850"/>
              <a:gd name="T8" fmla="*/ 1257563 w 1025525"/>
              <a:gd name="T9" fmla="*/ 1634919 h 1466850"/>
              <a:gd name="T10" fmla="*/ 1016689 w 1025525"/>
              <a:gd name="T11" fmla="*/ 1084253 h 1466850"/>
              <a:gd name="T12" fmla="*/ 997481 w 1025525"/>
              <a:gd name="T13" fmla="*/ 1104522 h 1466850"/>
              <a:gd name="T14" fmla="*/ 972441 w 1025525"/>
              <a:gd name="T15" fmla="*/ 1113799 h 1466850"/>
              <a:gd name="T16" fmla="*/ 946028 w 1025525"/>
              <a:gd name="T17" fmla="*/ 1111394 h 1466850"/>
              <a:gd name="T18" fmla="*/ 923047 w 1025525"/>
              <a:gd name="T19" fmla="*/ 1097652 h 1466850"/>
              <a:gd name="T20" fmla="*/ 858217 w 1025525"/>
              <a:gd name="T21" fmla="*/ 1144374 h 1466850"/>
              <a:gd name="T22" fmla="*/ 866793 w 1025525"/>
              <a:gd name="T23" fmla="*/ 1068105 h 1466850"/>
              <a:gd name="T24" fmla="*/ 886345 w 1025525"/>
              <a:gd name="T25" fmla="*/ 1050929 h 1466850"/>
              <a:gd name="T26" fmla="*/ 858217 w 1025525"/>
              <a:gd name="T27" fmla="*/ 603622 h 1466850"/>
              <a:gd name="T28" fmla="*/ 698155 w 1025525"/>
              <a:gd name="T29" fmla="*/ 17165 h 1466850"/>
              <a:gd name="T30" fmla="*/ 746732 w 1025525"/>
              <a:gd name="T31" fmla="*/ 39084 h 1466850"/>
              <a:gd name="T32" fmla="*/ 784705 w 1025525"/>
              <a:gd name="T33" fmla="*/ 75045 h 1466850"/>
              <a:gd name="T34" fmla="*/ 808652 w 1025525"/>
              <a:gd name="T35" fmla="*/ 122652 h 1466850"/>
              <a:gd name="T36" fmla="*/ 815152 w 1025525"/>
              <a:gd name="T37" fmla="*/ 176765 h 1466850"/>
              <a:gd name="T38" fmla="*/ 803520 w 1025525"/>
              <a:gd name="T39" fmla="*/ 230194 h 1466850"/>
              <a:gd name="T40" fmla="*/ 775127 w 1025525"/>
              <a:gd name="T41" fmla="*/ 274374 h 1466850"/>
              <a:gd name="T42" fmla="*/ 733733 w 1025525"/>
              <a:gd name="T43" fmla="*/ 306568 h 1466850"/>
              <a:gd name="T44" fmla="*/ 683102 w 1025525"/>
              <a:gd name="T45" fmla="*/ 324035 h 1466850"/>
              <a:gd name="T46" fmla="*/ 627683 w 1025525"/>
              <a:gd name="T47" fmla="*/ 322322 h 1466850"/>
              <a:gd name="T48" fmla="*/ 577737 w 1025525"/>
              <a:gd name="T49" fmla="*/ 302800 h 1466850"/>
              <a:gd name="T50" fmla="*/ 538396 w 1025525"/>
              <a:gd name="T51" fmla="*/ 268552 h 1466850"/>
              <a:gd name="T52" fmla="*/ 512054 w 1025525"/>
              <a:gd name="T53" fmla="*/ 222658 h 1466850"/>
              <a:gd name="T54" fmla="*/ 502476 w 1025525"/>
              <a:gd name="T55" fmla="*/ 169230 h 1466850"/>
              <a:gd name="T56" fmla="*/ 512054 w 1025525"/>
              <a:gd name="T57" fmla="*/ 115117 h 1466850"/>
              <a:gd name="T58" fmla="*/ 538396 w 1025525"/>
              <a:gd name="T59" fmla="*/ 69223 h 1466850"/>
              <a:gd name="T60" fmla="*/ 577737 w 1025525"/>
              <a:gd name="T61" fmla="*/ 34974 h 1466850"/>
              <a:gd name="T62" fmla="*/ 627683 w 1025525"/>
              <a:gd name="T63" fmla="*/ 15453 h 1466850"/>
              <a:gd name="T64" fmla="*/ 93986 w 1025525"/>
              <a:gd name="T65" fmla="*/ 2749 h 1466850"/>
              <a:gd name="T66" fmla="*/ 827690 w 1025525"/>
              <a:gd name="T67" fmla="*/ 358326 h 1466850"/>
              <a:gd name="T68" fmla="*/ 912756 w 1025525"/>
              <a:gd name="T69" fmla="*/ 364853 h 1466850"/>
              <a:gd name="T70" fmla="*/ 972098 w 1025525"/>
              <a:gd name="T71" fmla="*/ 387871 h 1466850"/>
              <a:gd name="T72" fmla="*/ 1008456 w 1025525"/>
              <a:gd name="T73" fmla="*/ 433221 h 1466850"/>
              <a:gd name="T74" fmla="*/ 1025607 w 1025525"/>
              <a:gd name="T75" fmla="*/ 506053 h 1466850"/>
              <a:gd name="T76" fmla="*/ 1032124 w 1025525"/>
              <a:gd name="T77" fmla="*/ 1047149 h 1466850"/>
              <a:gd name="T78" fmla="*/ 1055793 w 1025525"/>
              <a:gd name="T79" fmla="*/ 1059517 h 1466850"/>
              <a:gd name="T80" fmla="*/ 1066769 w 1025525"/>
              <a:gd name="T81" fmla="*/ 1082535 h 1466850"/>
              <a:gd name="T82" fmla="*/ 858217 w 1025525"/>
              <a:gd name="T83" fmla="*/ 1817738 h 1466850"/>
              <a:gd name="T84" fmla="*/ 851014 w 1025525"/>
              <a:gd name="T85" fmla="*/ 1852781 h 1466850"/>
              <a:gd name="T86" fmla="*/ 834549 w 1025525"/>
              <a:gd name="T87" fmla="*/ 1879234 h 1466850"/>
              <a:gd name="T88" fmla="*/ 788929 w 1025525"/>
              <a:gd name="T89" fmla="*/ 1903283 h 1466850"/>
              <a:gd name="T90" fmla="*/ 733704 w 1025525"/>
              <a:gd name="T91" fmla="*/ 1895381 h 1466850"/>
              <a:gd name="T92" fmla="*/ 700432 w 1025525"/>
              <a:gd name="T93" fmla="*/ 1864461 h 1466850"/>
              <a:gd name="T94" fmla="*/ 688426 w 1025525"/>
              <a:gd name="T95" fmla="*/ 1833542 h 1466850"/>
              <a:gd name="T96" fmla="*/ 631144 w 1025525"/>
              <a:gd name="T97" fmla="*/ 1812242 h 1466850"/>
              <a:gd name="T98" fmla="*/ 625311 w 1025525"/>
              <a:gd name="T99" fmla="*/ 1847627 h 1466850"/>
              <a:gd name="T100" fmla="*/ 609876 w 1025525"/>
              <a:gd name="T101" fmla="*/ 1874768 h 1466850"/>
              <a:gd name="T102" fmla="*/ 561168 w 1025525"/>
              <a:gd name="T103" fmla="*/ 1902939 h 1466850"/>
              <a:gd name="T104" fmla="*/ 506287 w 1025525"/>
              <a:gd name="T105" fmla="*/ 1896068 h 1466850"/>
              <a:gd name="T106" fmla="*/ 475072 w 1025525"/>
              <a:gd name="T107" fmla="*/ 1869270 h 1466850"/>
              <a:gd name="T108" fmla="*/ 462381 w 1025525"/>
              <a:gd name="T109" fmla="*/ 1839382 h 1466850"/>
              <a:gd name="T110" fmla="*/ 24011 w 1025525"/>
              <a:gd name="T111" fmla="*/ 129864 h 1466850"/>
              <a:gd name="T112" fmla="*/ 0 w 1025525"/>
              <a:gd name="T113" fmla="*/ 79705 h 1466850"/>
              <a:gd name="T114" fmla="*/ 13721 w 1025525"/>
              <a:gd name="T115" fmla="*/ 33325 h 1466850"/>
              <a:gd name="T116" fmla="*/ 51795 w 1025525"/>
              <a:gd name="T117" fmla="*/ 4123 h 146685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025525" h="1466850">
                <a:moveTo>
                  <a:pt x="892175" y="879475"/>
                </a:moveTo>
                <a:lnTo>
                  <a:pt x="969434" y="879475"/>
                </a:lnTo>
                <a:lnTo>
                  <a:pt x="974725" y="879741"/>
                </a:lnTo>
                <a:lnTo>
                  <a:pt x="980017" y="880537"/>
                </a:lnTo>
                <a:lnTo>
                  <a:pt x="985309" y="881863"/>
                </a:lnTo>
                <a:lnTo>
                  <a:pt x="990336" y="883720"/>
                </a:lnTo>
                <a:lnTo>
                  <a:pt x="995363" y="886374"/>
                </a:lnTo>
                <a:lnTo>
                  <a:pt x="999861" y="888762"/>
                </a:lnTo>
                <a:lnTo>
                  <a:pt x="1004094" y="892211"/>
                </a:lnTo>
                <a:lnTo>
                  <a:pt x="1008327" y="895925"/>
                </a:lnTo>
                <a:lnTo>
                  <a:pt x="1012296" y="899905"/>
                </a:lnTo>
                <a:lnTo>
                  <a:pt x="1015471" y="904416"/>
                </a:lnTo>
                <a:lnTo>
                  <a:pt x="1018381" y="909192"/>
                </a:lnTo>
                <a:lnTo>
                  <a:pt x="1021027" y="913967"/>
                </a:lnTo>
                <a:lnTo>
                  <a:pt x="1023144" y="919539"/>
                </a:lnTo>
                <a:lnTo>
                  <a:pt x="1024467" y="924846"/>
                </a:lnTo>
                <a:lnTo>
                  <a:pt x="1025261" y="930948"/>
                </a:lnTo>
                <a:lnTo>
                  <a:pt x="1025525" y="937051"/>
                </a:lnTo>
                <a:lnTo>
                  <a:pt x="1025525" y="1200782"/>
                </a:lnTo>
                <a:lnTo>
                  <a:pt x="1025261" y="1207681"/>
                </a:lnTo>
                <a:lnTo>
                  <a:pt x="1024467" y="1213783"/>
                </a:lnTo>
                <a:lnTo>
                  <a:pt x="1022615" y="1219886"/>
                </a:lnTo>
                <a:lnTo>
                  <a:pt x="1020763" y="1225457"/>
                </a:lnTo>
                <a:lnTo>
                  <a:pt x="1018117" y="1230499"/>
                </a:lnTo>
                <a:lnTo>
                  <a:pt x="1015206" y="1235274"/>
                </a:lnTo>
                <a:lnTo>
                  <a:pt x="1011767" y="1239785"/>
                </a:lnTo>
                <a:lnTo>
                  <a:pt x="1008063" y="1243765"/>
                </a:lnTo>
                <a:lnTo>
                  <a:pt x="1004094" y="1247214"/>
                </a:lnTo>
                <a:lnTo>
                  <a:pt x="999596" y="1250133"/>
                </a:lnTo>
                <a:lnTo>
                  <a:pt x="995098" y="1252786"/>
                </a:lnTo>
                <a:lnTo>
                  <a:pt x="990071" y="1254908"/>
                </a:lnTo>
                <a:lnTo>
                  <a:pt x="985044" y="1256500"/>
                </a:lnTo>
                <a:lnTo>
                  <a:pt x="980017" y="1257827"/>
                </a:lnTo>
                <a:lnTo>
                  <a:pt x="974461" y="1258623"/>
                </a:lnTo>
                <a:lnTo>
                  <a:pt x="969434" y="1258888"/>
                </a:lnTo>
                <a:lnTo>
                  <a:pt x="892175" y="1258888"/>
                </a:lnTo>
                <a:lnTo>
                  <a:pt x="892175" y="879475"/>
                </a:lnTo>
                <a:close/>
                <a:moveTo>
                  <a:pt x="692523" y="834875"/>
                </a:moveTo>
                <a:lnTo>
                  <a:pt x="692523" y="881168"/>
                </a:lnTo>
                <a:lnTo>
                  <a:pt x="793797" y="881168"/>
                </a:lnTo>
                <a:lnTo>
                  <a:pt x="793797" y="834875"/>
                </a:lnTo>
                <a:lnTo>
                  <a:pt x="783748" y="834875"/>
                </a:lnTo>
                <a:lnTo>
                  <a:pt x="782162" y="837785"/>
                </a:lnTo>
                <a:lnTo>
                  <a:pt x="780047" y="840430"/>
                </a:lnTo>
                <a:lnTo>
                  <a:pt x="778196" y="842811"/>
                </a:lnTo>
                <a:lnTo>
                  <a:pt x="776080" y="845192"/>
                </a:lnTo>
                <a:lnTo>
                  <a:pt x="773965" y="847043"/>
                </a:lnTo>
                <a:lnTo>
                  <a:pt x="771321" y="848895"/>
                </a:lnTo>
                <a:lnTo>
                  <a:pt x="768941" y="850482"/>
                </a:lnTo>
                <a:lnTo>
                  <a:pt x="766561" y="852334"/>
                </a:lnTo>
                <a:lnTo>
                  <a:pt x="763652" y="853657"/>
                </a:lnTo>
                <a:lnTo>
                  <a:pt x="761008" y="854979"/>
                </a:lnTo>
                <a:lnTo>
                  <a:pt x="758100" y="855773"/>
                </a:lnTo>
                <a:lnTo>
                  <a:pt x="755191" y="856567"/>
                </a:lnTo>
                <a:lnTo>
                  <a:pt x="752547" y="857096"/>
                </a:lnTo>
                <a:lnTo>
                  <a:pt x="749638" y="857625"/>
                </a:lnTo>
                <a:lnTo>
                  <a:pt x="746729" y="857889"/>
                </a:lnTo>
                <a:lnTo>
                  <a:pt x="743821" y="857889"/>
                </a:lnTo>
                <a:lnTo>
                  <a:pt x="741176" y="857889"/>
                </a:lnTo>
                <a:lnTo>
                  <a:pt x="738003" y="857625"/>
                </a:lnTo>
                <a:lnTo>
                  <a:pt x="735095" y="857096"/>
                </a:lnTo>
                <a:lnTo>
                  <a:pt x="732186" y="856567"/>
                </a:lnTo>
                <a:lnTo>
                  <a:pt x="729277" y="855773"/>
                </a:lnTo>
                <a:lnTo>
                  <a:pt x="726898" y="854979"/>
                </a:lnTo>
                <a:lnTo>
                  <a:pt x="723989" y="853657"/>
                </a:lnTo>
                <a:lnTo>
                  <a:pt x="721345" y="852334"/>
                </a:lnTo>
                <a:lnTo>
                  <a:pt x="718701" y="850482"/>
                </a:lnTo>
                <a:lnTo>
                  <a:pt x="716321" y="848895"/>
                </a:lnTo>
                <a:lnTo>
                  <a:pt x="713941" y="847043"/>
                </a:lnTo>
                <a:lnTo>
                  <a:pt x="711561" y="845192"/>
                </a:lnTo>
                <a:lnTo>
                  <a:pt x="709446" y="842811"/>
                </a:lnTo>
                <a:lnTo>
                  <a:pt x="707330" y="840430"/>
                </a:lnTo>
                <a:lnTo>
                  <a:pt x="705479" y="837785"/>
                </a:lnTo>
                <a:lnTo>
                  <a:pt x="703628" y="834875"/>
                </a:lnTo>
                <a:lnTo>
                  <a:pt x="692523" y="834875"/>
                </a:lnTo>
                <a:close/>
                <a:moveTo>
                  <a:pt x="661585" y="464789"/>
                </a:moveTo>
                <a:lnTo>
                  <a:pt x="661585" y="881168"/>
                </a:lnTo>
                <a:lnTo>
                  <a:pt x="664758" y="881168"/>
                </a:lnTo>
                <a:lnTo>
                  <a:pt x="664758" y="836726"/>
                </a:lnTo>
                <a:lnTo>
                  <a:pt x="664758" y="833552"/>
                </a:lnTo>
                <a:lnTo>
                  <a:pt x="665287" y="830642"/>
                </a:lnTo>
                <a:lnTo>
                  <a:pt x="666080" y="827732"/>
                </a:lnTo>
                <a:lnTo>
                  <a:pt x="667138" y="824822"/>
                </a:lnTo>
                <a:lnTo>
                  <a:pt x="668196" y="822441"/>
                </a:lnTo>
                <a:lnTo>
                  <a:pt x="670047" y="820061"/>
                </a:lnTo>
                <a:lnTo>
                  <a:pt x="671633" y="817680"/>
                </a:lnTo>
                <a:lnTo>
                  <a:pt x="673749" y="815828"/>
                </a:lnTo>
                <a:lnTo>
                  <a:pt x="675600" y="813712"/>
                </a:lnTo>
                <a:lnTo>
                  <a:pt x="678244" y="812125"/>
                </a:lnTo>
                <a:lnTo>
                  <a:pt x="680624" y="810537"/>
                </a:lnTo>
                <a:lnTo>
                  <a:pt x="683268" y="809215"/>
                </a:lnTo>
                <a:lnTo>
                  <a:pt x="686177" y="808157"/>
                </a:lnTo>
                <a:lnTo>
                  <a:pt x="689085" y="806834"/>
                </a:lnTo>
                <a:lnTo>
                  <a:pt x="692258" y="806040"/>
                </a:lnTo>
                <a:lnTo>
                  <a:pt x="695431" y="805511"/>
                </a:lnTo>
                <a:lnTo>
                  <a:pt x="695167" y="804718"/>
                </a:lnTo>
                <a:lnTo>
                  <a:pt x="686705" y="464789"/>
                </a:lnTo>
                <a:lnTo>
                  <a:pt x="661585" y="464789"/>
                </a:lnTo>
                <a:close/>
                <a:moveTo>
                  <a:pt x="501803" y="9525"/>
                </a:moveTo>
                <a:lnTo>
                  <a:pt x="508132" y="9525"/>
                </a:lnTo>
                <a:lnTo>
                  <a:pt x="514198" y="9525"/>
                </a:lnTo>
                <a:lnTo>
                  <a:pt x="520263" y="10053"/>
                </a:lnTo>
                <a:lnTo>
                  <a:pt x="526592" y="10844"/>
                </a:lnTo>
                <a:lnTo>
                  <a:pt x="532130" y="11899"/>
                </a:lnTo>
                <a:lnTo>
                  <a:pt x="538196" y="13217"/>
                </a:lnTo>
                <a:lnTo>
                  <a:pt x="543997" y="14800"/>
                </a:lnTo>
                <a:lnTo>
                  <a:pt x="549535" y="16909"/>
                </a:lnTo>
                <a:lnTo>
                  <a:pt x="555074" y="18755"/>
                </a:lnTo>
                <a:lnTo>
                  <a:pt x="560348" y="21392"/>
                </a:lnTo>
                <a:lnTo>
                  <a:pt x="565622" y="24030"/>
                </a:lnTo>
                <a:lnTo>
                  <a:pt x="570633" y="26930"/>
                </a:lnTo>
                <a:lnTo>
                  <a:pt x="575643" y="30095"/>
                </a:lnTo>
                <a:lnTo>
                  <a:pt x="580390" y="33523"/>
                </a:lnTo>
                <a:lnTo>
                  <a:pt x="584873" y="37215"/>
                </a:lnTo>
                <a:lnTo>
                  <a:pt x="589093" y="40907"/>
                </a:lnTo>
                <a:lnTo>
                  <a:pt x="593576" y="44863"/>
                </a:lnTo>
                <a:lnTo>
                  <a:pt x="597532" y="49083"/>
                </a:lnTo>
                <a:lnTo>
                  <a:pt x="601224" y="53302"/>
                </a:lnTo>
                <a:lnTo>
                  <a:pt x="604916" y="57785"/>
                </a:lnTo>
                <a:lnTo>
                  <a:pt x="608080" y="62796"/>
                </a:lnTo>
                <a:lnTo>
                  <a:pt x="610981" y="67543"/>
                </a:lnTo>
                <a:lnTo>
                  <a:pt x="614146" y="72553"/>
                </a:lnTo>
                <a:lnTo>
                  <a:pt x="616783" y="77828"/>
                </a:lnTo>
                <a:lnTo>
                  <a:pt x="619420" y="83102"/>
                </a:lnTo>
                <a:lnTo>
                  <a:pt x="621266" y="88640"/>
                </a:lnTo>
                <a:lnTo>
                  <a:pt x="623376" y="94442"/>
                </a:lnTo>
                <a:lnTo>
                  <a:pt x="624695" y="99980"/>
                </a:lnTo>
                <a:lnTo>
                  <a:pt x="626277" y="105782"/>
                </a:lnTo>
                <a:lnTo>
                  <a:pt x="627332" y="111583"/>
                </a:lnTo>
                <a:lnTo>
                  <a:pt x="628123" y="117649"/>
                </a:lnTo>
                <a:lnTo>
                  <a:pt x="628387" y="123978"/>
                </a:lnTo>
                <a:lnTo>
                  <a:pt x="628650" y="130307"/>
                </a:lnTo>
                <a:lnTo>
                  <a:pt x="628387" y="136109"/>
                </a:lnTo>
                <a:lnTo>
                  <a:pt x="628123" y="142438"/>
                </a:lnTo>
                <a:lnTo>
                  <a:pt x="627332" y="148503"/>
                </a:lnTo>
                <a:lnTo>
                  <a:pt x="626277" y="154305"/>
                </a:lnTo>
                <a:lnTo>
                  <a:pt x="624695" y="160371"/>
                </a:lnTo>
                <a:lnTo>
                  <a:pt x="623376" y="166172"/>
                </a:lnTo>
                <a:lnTo>
                  <a:pt x="621266" y="171447"/>
                </a:lnTo>
                <a:lnTo>
                  <a:pt x="619420" y="177249"/>
                </a:lnTo>
                <a:lnTo>
                  <a:pt x="616783" y="182259"/>
                </a:lnTo>
                <a:lnTo>
                  <a:pt x="614146" y="187797"/>
                </a:lnTo>
                <a:lnTo>
                  <a:pt x="610981" y="192808"/>
                </a:lnTo>
                <a:lnTo>
                  <a:pt x="608080" y="197555"/>
                </a:lnTo>
                <a:lnTo>
                  <a:pt x="604916" y="202302"/>
                </a:lnTo>
                <a:lnTo>
                  <a:pt x="601224" y="206785"/>
                </a:lnTo>
                <a:lnTo>
                  <a:pt x="597532" y="211268"/>
                </a:lnTo>
                <a:lnTo>
                  <a:pt x="593576" y="215224"/>
                </a:lnTo>
                <a:lnTo>
                  <a:pt x="589093" y="219179"/>
                </a:lnTo>
                <a:lnTo>
                  <a:pt x="584873" y="223135"/>
                </a:lnTo>
                <a:lnTo>
                  <a:pt x="580390" y="226563"/>
                </a:lnTo>
                <a:lnTo>
                  <a:pt x="575643" y="229992"/>
                </a:lnTo>
                <a:lnTo>
                  <a:pt x="570633" y="233156"/>
                </a:lnTo>
                <a:lnTo>
                  <a:pt x="565622" y="236057"/>
                </a:lnTo>
                <a:lnTo>
                  <a:pt x="560348" y="238958"/>
                </a:lnTo>
                <a:lnTo>
                  <a:pt x="555074" y="241068"/>
                </a:lnTo>
                <a:lnTo>
                  <a:pt x="549535" y="243441"/>
                </a:lnTo>
                <a:lnTo>
                  <a:pt x="543997" y="245551"/>
                </a:lnTo>
                <a:lnTo>
                  <a:pt x="538196" y="246870"/>
                </a:lnTo>
                <a:lnTo>
                  <a:pt x="532130" y="248188"/>
                </a:lnTo>
                <a:lnTo>
                  <a:pt x="526592" y="249507"/>
                </a:lnTo>
                <a:lnTo>
                  <a:pt x="520263" y="250034"/>
                </a:lnTo>
                <a:lnTo>
                  <a:pt x="514198" y="250562"/>
                </a:lnTo>
                <a:lnTo>
                  <a:pt x="508132" y="250825"/>
                </a:lnTo>
                <a:lnTo>
                  <a:pt x="501803" y="250562"/>
                </a:lnTo>
                <a:lnTo>
                  <a:pt x="495737" y="250034"/>
                </a:lnTo>
                <a:lnTo>
                  <a:pt x="489672" y="249507"/>
                </a:lnTo>
                <a:lnTo>
                  <a:pt x="483870" y="248188"/>
                </a:lnTo>
                <a:lnTo>
                  <a:pt x="477805" y="246870"/>
                </a:lnTo>
                <a:lnTo>
                  <a:pt x="472267" y="245551"/>
                </a:lnTo>
                <a:lnTo>
                  <a:pt x="466465" y="243441"/>
                </a:lnTo>
                <a:lnTo>
                  <a:pt x="461191" y="241068"/>
                </a:lnTo>
                <a:lnTo>
                  <a:pt x="455653" y="238958"/>
                </a:lnTo>
                <a:lnTo>
                  <a:pt x="450642" y="236057"/>
                </a:lnTo>
                <a:lnTo>
                  <a:pt x="445368" y="233156"/>
                </a:lnTo>
                <a:lnTo>
                  <a:pt x="440621" y="229992"/>
                </a:lnTo>
                <a:lnTo>
                  <a:pt x="435874" y="226563"/>
                </a:lnTo>
                <a:lnTo>
                  <a:pt x="431127" y="223135"/>
                </a:lnTo>
                <a:lnTo>
                  <a:pt x="426908" y="219179"/>
                </a:lnTo>
                <a:lnTo>
                  <a:pt x="422688" y="215224"/>
                </a:lnTo>
                <a:lnTo>
                  <a:pt x="418732" y="211268"/>
                </a:lnTo>
                <a:lnTo>
                  <a:pt x="415040" y="206785"/>
                </a:lnTo>
                <a:lnTo>
                  <a:pt x="411348" y="202302"/>
                </a:lnTo>
                <a:lnTo>
                  <a:pt x="408184" y="197555"/>
                </a:lnTo>
                <a:lnTo>
                  <a:pt x="405019" y="192808"/>
                </a:lnTo>
                <a:lnTo>
                  <a:pt x="401855" y="187797"/>
                </a:lnTo>
                <a:lnTo>
                  <a:pt x="399217" y="182259"/>
                </a:lnTo>
                <a:lnTo>
                  <a:pt x="396844" y="177249"/>
                </a:lnTo>
                <a:lnTo>
                  <a:pt x="394734" y="171447"/>
                </a:lnTo>
                <a:lnTo>
                  <a:pt x="392888" y="166172"/>
                </a:lnTo>
                <a:lnTo>
                  <a:pt x="391042" y="160371"/>
                </a:lnTo>
                <a:lnTo>
                  <a:pt x="389987" y="154305"/>
                </a:lnTo>
                <a:lnTo>
                  <a:pt x="388933" y="148503"/>
                </a:lnTo>
                <a:lnTo>
                  <a:pt x="387878" y="142438"/>
                </a:lnTo>
                <a:lnTo>
                  <a:pt x="387614" y="136109"/>
                </a:lnTo>
                <a:lnTo>
                  <a:pt x="387350" y="130307"/>
                </a:lnTo>
                <a:lnTo>
                  <a:pt x="387614" y="123978"/>
                </a:lnTo>
                <a:lnTo>
                  <a:pt x="387878" y="117649"/>
                </a:lnTo>
                <a:lnTo>
                  <a:pt x="388933" y="111583"/>
                </a:lnTo>
                <a:lnTo>
                  <a:pt x="389987" y="105782"/>
                </a:lnTo>
                <a:lnTo>
                  <a:pt x="391042" y="99980"/>
                </a:lnTo>
                <a:lnTo>
                  <a:pt x="392888" y="94442"/>
                </a:lnTo>
                <a:lnTo>
                  <a:pt x="394734" y="88640"/>
                </a:lnTo>
                <a:lnTo>
                  <a:pt x="396844" y="83102"/>
                </a:lnTo>
                <a:lnTo>
                  <a:pt x="399217" y="77828"/>
                </a:lnTo>
                <a:lnTo>
                  <a:pt x="401855" y="72553"/>
                </a:lnTo>
                <a:lnTo>
                  <a:pt x="405019" y="67543"/>
                </a:lnTo>
                <a:lnTo>
                  <a:pt x="408184" y="62796"/>
                </a:lnTo>
                <a:lnTo>
                  <a:pt x="411348" y="57785"/>
                </a:lnTo>
                <a:lnTo>
                  <a:pt x="415040" y="53302"/>
                </a:lnTo>
                <a:lnTo>
                  <a:pt x="418732" y="49083"/>
                </a:lnTo>
                <a:lnTo>
                  <a:pt x="422688" y="44863"/>
                </a:lnTo>
                <a:lnTo>
                  <a:pt x="426908" y="40907"/>
                </a:lnTo>
                <a:lnTo>
                  <a:pt x="431127" y="37215"/>
                </a:lnTo>
                <a:lnTo>
                  <a:pt x="435874" y="33523"/>
                </a:lnTo>
                <a:lnTo>
                  <a:pt x="440621" y="30095"/>
                </a:lnTo>
                <a:lnTo>
                  <a:pt x="445368" y="26930"/>
                </a:lnTo>
                <a:lnTo>
                  <a:pt x="450642" y="24030"/>
                </a:lnTo>
                <a:lnTo>
                  <a:pt x="455653" y="21392"/>
                </a:lnTo>
                <a:lnTo>
                  <a:pt x="461191" y="18755"/>
                </a:lnTo>
                <a:lnTo>
                  <a:pt x="466465" y="16909"/>
                </a:lnTo>
                <a:lnTo>
                  <a:pt x="472267" y="14800"/>
                </a:lnTo>
                <a:lnTo>
                  <a:pt x="477805" y="13217"/>
                </a:lnTo>
                <a:lnTo>
                  <a:pt x="483870" y="11899"/>
                </a:lnTo>
                <a:lnTo>
                  <a:pt x="489672" y="10844"/>
                </a:lnTo>
                <a:lnTo>
                  <a:pt x="495737" y="10053"/>
                </a:lnTo>
                <a:lnTo>
                  <a:pt x="501803" y="9525"/>
                </a:lnTo>
                <a:close/>
                <a:moveTo>
                  <a:pt x="55529" y="0"/>
                </a:moveTo>
                <a:lnTo>
                  <a:pt x="61346" y="0"/>
                </a:lnTo>
                <a:lnTo>
                  <a:pt x="66635" y="529"/>
                </a:lnTo>
                <a:lnTo>
                  <a:pt x="72452" y="2117"/>
                </a:lnTo>
                <a:lnTo>
                  <a:pt x="77740" y="3704"/>
                </a:lnTo>
                <a:lnTo>
                  <a:pt x="83558" y="6349"/>
                </a:lnTo>
                <a:lnTo>
                  <a:pt x="88846" y="9788"/>
                </a:lnTo>
                <a:lnTo>
                  <a:pt x="94399" y="13756"/>
                </a:lnTo>
                <a:lnTo>
                  <a:pt x="99688" y="18518"/>
                </a:lnTo>
                <a:lnTo>
                  <a:pt x="353269" y="275911"/>
                </a:lnTo>
                <a:lnTo>
                  <a:pt x="638052" y="275911"/>
                </a:lnTo>
                <a:lnTo>
                  <a:pt x="648629" y="275911"/>
                </a:lnTo>
                <a:lnTo>
                  <a:pt x="658941" y="276175"/>
                </a:lnTo>
                <a:lnTo>
                  <a:pt x="668460" y="276704"/>
                </a:lnTo>
                <a:lnTo>
                  <a:pt x="677979" y="277234"/>
                </a:lnTo>
                <a:lnTo>
                  <a:pt x="687234" y="278292"/>
                </a:lnTo>
                <a:lnTo>
                  <a:pt x="695431" y="279614"/>
                </a:lnTo>
                <a:lnTo>
                  <a:pt x="703628" y="280937"/>
                </a:lnTo>
                <a:lnTo>
                  <a:pt x="711297" y="282524"/>
                </a:lnTo>
                <a:lnTo>
                  <a:pt x="718436" y="284376"/>
                </a:lnTo>
                <a:lnTo>
                  <a:pt x="725311" y="286757"/>
                </a:lnTo>
                <a:lnTo>
                  <a:pt x="731922" y="289138"/>
                </a:lnTo>
                <a:lnTo>
                  <a:pt x="738268" y="292048"/>
                </a:lnTo>
                <a:lnTo>
                  <a:pt x="743821" y="295222"/>
                </a:lnTo>
                <a:lnTo>
                  <a:pt x="749374" y="298661"/>
                </a:lnTo>
                <a:lnTo>
                  <a:pt x="754133" y="302629"/>
                </a:lnTo>
                <a:lnTo>
                  <a:pt x="759157" y="306597"/>
                </a:lnTo>
                <a:lnTo>
                  <a:pt x="763388" y="311359"/>
                </a:lnTo>
                <a:lnTo>
                  <a:pt x="767354" y="316385"/>
                </a:lnTo>
                <a:lnTo>
                  <a:pt x="771056" y="321676"/>
                </a:lnTo>
                <a:lnTo>
                  <a:pt x="774494" y="327495"/>
                </a:lnTo>
                <a:lnTo>
                  <a:pt x="777402" y="333580"/>
                </a:lnTo>
                <a:lnTo>
                  <a:pt x="780047" y="340458"/>
                </a:lnTo>
                <a:lnTo>
                  <a:pt x="782426" y="347336"/>
                </a:lnTo>
                <a:lnTo>
                  <a:pt x="784806" y="355007"/>
                </a:lnTo>
                <a:lnTo>
                  <a:pt x="786657" y="362943"/>
                </a:lnTo>
                <a:lnTo>
                  <a:pt x="788244" y="371144"/>
                </a:lnTo>
                <a:lnTo>
                  <a:pt x="789566" y="380402"/>
                </a:lnTo>
                <a:lnTo>
                  <a:pt x="790623" y="389661"/>
                </a:lnTo>
                <a:lnTo>
                  <a:pt x="791681" y="399714"/>
                </a:lnTo>
                <a:lnTo>
                  <a:pt x="792210" y="410295"/>
                </a:lnTo>
                <a:lnTo>
                  <a:pt x="792474" y="421405"/>
                </a:lnTo>
                <a:lnTo>
                  <a:pt x="792474" y="432781"/>
                </a:lnTo>
                <a:lnTo>
                  <a:pt x="792474" y="804718"/>
                </a:lnTo>
                <a:lnTo>
                  <a:pt x="792210" y="805511"/>
                </a:lnTo>
                <a:lnTo>
                  <a:pt x="795647" y="806305"/>
                </a:lnTo>
                <a:lnTo>
                  <a:pt x="798292" y="806834"/>
                </a:lnTo>
                <a:lnTo>
                  <a:pt x="801465" y="808157"/>
                </a:lnTo>
                <a:lnTo>
                  <a:pt x="804109" y="809215"/>
                </a:lnTo>
                <a:lnTo>
                  <a:pt x="807018" y="810537"/>
                </a:lnTo>
                <a:lnTo>
                  <a:pt x="809133" y="812125"/>
                </a:lnTo>
                <a:lnTo>
                  <a:pt x="811777" y="813976"/>
                </a:lnTo>
                <a:lnTo>
                  <a:pt x="813893" y="815828"/>
                </a:lnTo>
                <a:lnTo>
                  <a:pt x="815744" y="817680"/>
                </a:lnTo>
                <a:lnTo>
                  <a:pt x="817595" y="820061"/>
                </a:lnTo>
                <a:lnTo>
                  <a:pt x="818917" y="822441"/>
                </a:lnTo>
                <a:lnTo>
                  <a:pt x="820503" y="824822"/>
                </a:lnTo>
                <a:lnTo>
                  <a:pt x="821296" y="827732"/>
                </a:lnTo>
                <a:lnTo>
                  <a:pt x="822090" y="830642"/>
                </a:lnTo>
                <a:lnTo>
                  <a:pt x="822354" y="833552"/>
                </a:lnTo>
                <a:lnTo>
                  <a:pt x="822619" y="836726"/>
                </a:lnTo>
                <a:lnTo>
                  <a:pt x="822619" y="881168"/>
                </a:lnTo>
                <a:lnTo>
                  <a:pt x="869950" y="881168"/>
                </a:lnTo>
                <a:lnTo>
                  <a:pt x="869950" y="1259454"/>
                </a:lnTo>
                <a:lnTo>
                  <a:pt x="661585" y="1259454"/>
                </a:lnTo>
                <a:lnTo>
                  <a:pt x="661585" y="1395426"/>
                </a:lnTo>
                <a:lnTo>
                  <a:pt x="661585" y="1399658"/>
                </a:lnTo>
                <a:lnTo>
                  <a:pt x="661321" y="1403891"/>
                </a:lnTo>
                <a:lnTo>
                  <a:pt x="660792" y="1408123"/>
                </a:lnTo>
                <a:lnTo>
                  <a:pt x="660263" y="1412091"/>
                </a:lnTo>
                <a:lnTo>
                  <a:pt x="659470" y="1416324"/>
                </a:lnTo>
                <a:lnTo>
                  <a:pt x="658677" y="1420027"/>
                </a:lnTo>
                <a:lnTo>
                  <a:pt x="657355" y="1423466"/>
                </a:lnTo>
                <a:lnTo>
                  <a:pt x="656032" y="1426641"/>
                </a:lnTo>
                <a:lnTo>
                  <a:pt x="654446" y="1430080"/>
                </a:lnTo>
                <a:lnTo>
                  <a:pt x="653124" y="1433254"/>
                </a:lnTo>
                <a:lnTo>
                  <a:pt x="651537" y="1436164"/>
                </a:lnTo>
                <a:lnTo>
                  <a:pt x="649686" y="1439338"/>
                </a:lnTo>
                <a:lnTo>
                  <a:pt x="647835" y="1441984"/>
                </a:lnTo>
                <a:lnTo>
                  <a:pt x="645456" y="1444365"/>
                </a:lnTo>
                <a:lnTo>
                  <a:pt x="643340" y="1447010"/>
                </a:lnTo>
                <a:lnTo>
                  <a:pt x="641225" y="1449391"/>
                </a:lnTo>
                <a:lnTo>
                  <a:pt x="636201" y="1453359"/>
                </a:lnTo>
                <a:lnTo>
                  <a:pt x="631177" y="1457062"/>
                </a:lnTo>
                <a:lnTo>
                  <a:pt x="625624" y="1459972"/>
                </a:lnTo>
                <a:lnTo>
                  <a:pt x="620071" y="1462353"/>
                </a:lnTo>
                <a:lnTo>
                  <a:pt x="613989" y="1464469"/>
                </a:lnTo>
                <a:lnTo>
                  <a:pt x="608172" y="1465528"/>
                </a:lnTo>
                <a:lnTo>
                  <a:pt x="601826" y="1466586"/>
                </a:lnTo>
                <a:lnTo>
                  <a:pt x="595480" y="1466850"/>
                </a:lnTo>
                <a:lnTo>
                  <a:pt x="589398" y="1466586"/>
                </a:lnTo>
                <a:lnTo>
                  <a:pt x="583316" y="1465263"/>
                </a:lnTo>
                <a:lnTo>
                  <a:pt x="577235" y="1463940"/>
                </a:lnTo>
                <a:lnTo>
                  <a:pt x="571153" y="1461824"/>
                </a:lnTo>
                <a:lnTo>
                  <a:pt x="565600" y="1459443"/>
                </a:lnTo>
                <a:lnTo>
                  <a:pt x="560047" y="1456269"/>
                </a:lnTo>
                <a:lnTo>
                  <a:pt x="555023" y="1452830"/>
                </a:lnTo>
                <a:lnTo>
                  <a:pt x="549999" y="1448597"/>
                </a:lnTo>
                <a:lnTo>
                  <a:pt x="545504" y="1443571"/>
                </a:lnTo>
                <a:lnTo>
                  <a:pt x="543653" y="1440926"/>
                </a:lnTo>
                <a:lnTo>
                  <a:pt x="541537" y="1438545"/>
                </a:lnTo>
                <a:lnTo>
                  <a:pt x="539951" y="1435635"/>
                </a:lnTo>
                <a:lnTo>
                  <a:pt x="538100" y="1432461"/>
                </a:lnTo>
                <a:lnTo>
                  <a:pt x="536513" y="1429286"/>
                </a:lnTo>
                <a:lnTo>
                  <a:pt x="534927" y="1426112"/>
                </a:lnTo>
                <a:lnTo>
                  <a:pt x="533869" y="1422673"/>
                </a:lnTo>
                <a:lnTo>
                  <a:pt x="532812" y="1419234"/>
                </a:lnTo>
                <a:lnTo>
                  <a:pt x="531489" y="1415530"/>
                </a:lnTo>
                <a:lnTo>
                  <a:pt x="530696" y="1411827"/>
                </a:lnTo>
                <a:lnTo>
                  <a:pt x="530167" y="1407859"/>
                </a:lnTo>
                <a:lnTo>
                  <a:pt x="529903" y="1403891"/>
                </a:lnTo>
                <a:lnTo>
                  <a:pt x="529638" y="1399658"/>
                </a:lnTo>
                <a:lnTo>
                  <a:pt x="529374" y="1395426"/>
                </a:lnTo>
                <a:lnTo>
                  <a:pt x="520913" y="855244"/>
                </a:lnTo>
                <a:lnTo>
                  <a:pt x="494735" y="855244"/>
                </a:lnTo>
                <a:lnTo>
                  <a:pt x="486538" y="1395426"/>
                </a:lnTo>
                <a:lnTo>
                  <a:pt x="486538" y="1399658"/>
                </a:lnTo>
                <a:lnTo>
                  <a:pt x="486273" y="1403891"/>
                </a:lnTo>
                <a:lnTo>
                  <a:pt x="485744" y="1407859"/>
                </a:lnTo>
                <a:lnTo>
                  <a:pt x="484951" y="1411827"/>
                </a:lnTo>
                <a:lnTo>
                  <a:pt x="484158" y="1415530"/>
                </a:lnTo>
                <a:lnTo>
                  <a:pt x="483100" y="1419234"/>
                </a:lnTo>
                <a:lnTo>
                  <a:pt x="482042" y="1422673"/>
                </a:lnTo>
                <a:lnTo>
                  <a:pt x="480720" y="1426112"/>
                </a:lnTo>
                <a:lnTo>
                  <a:pt x="479398" y="1429286"/>
                </a:lnTo>
                <a:lnTo>
                  <a:pt x="477547" y="1432461"/>
                </a:lnTo>
                <a:lnTo>
                  <a:pt x="475961" y="1435635"/>
                </a:lnTo>
                <a:lnTo>
                  <a:pt x="474110" y="1438545"/>
                </a:lnTo>
                <a:lnTo>
                  <a:pt x="472259" y="1440926"/>
                </a:lnTo>
                <a:lnTo>
                  <a:pt x="470143" y="1443571"/>
                </a:lnTo>
                <a:lnTo>
                  <a:pt x="465648" y="1448597"/>
                </a:lnTo>
                <a:lnTo>
                  <a:pt x="460889" y="1452830"/>
                </a:lnTo>
                <a:lnTo>
                  <a:pt x="455600" y="1456269"/>
                </a:lnTo>
                <a:lnTo>
                  <a:pt x="450312" y="1459443"/>
                </a:lnTo>
                <a:lnTo>
                  <a:pt x="444494" y="1461824"/>
                </a:lnTo>
                <a:lnTo>
                  <a:pt x="438413" y="1463940"/>
                </a:lnTo>
                <a:lnTo>
                  <a:pt x="432595" y="1465263"/>
                </a:lnTo>
                <a:lnTo>
                  <a:pt x="426514" y="1466586"/>
                </a:lnTo>
                <a:lnTo>
                  <a:pt x="420168" y="1466850"/>
                </a:lnTo>
                <a:lnTo>
                  <a:pt x="414086" y="1466586"/>
                </a:lnTo>
                <a:lnTo>
                  <a:pt x="408004" y="1465528"/>
                </a:lnTo>
                <a:lnTo>
                  <a:pt x="401658" y="1464469"/>
                </a:lnTo>
                <a:lnTo>
                  <a:pt x="396105" y="1462353"/>
                </a:lnTo>
                <a:lnTo>
                  <a:pt x="390288" y="1459972"/>
                </a:lnTo>
                <a:lnTo>
                  <a:pt x="384471" y="1457062"/>
                </a:lnTo>
                <a:lnTo>
                  <a:pt x="379447" y="1453359"/>
                </a:lnTo>
                <a:lnTo>
                  <a:pt x="374687" y="1449391"/>
                </a:lnTo>
                <a:lnTo>
                  <a:pt x="372307" y="1447010"/>
                </a:lnTo>
                <a:lnTo>
                  <a:pt x="370456" y="1444365"/>
                </a:lnTo>
                <a:lnTo>
                  <a:pt x="368076" y="1441984"/>
                </a:lnTo>
                <a:lnTo>
                  <a:pt x="366225" y="1439338"/>
                </a:lnTo>
                <a:lnTo>
                  <a:pt x="364374" y="1436164"/>
                </a:lnTo>
                <a:lnTo>
                  <a:pt x="362523" y="1433254"/>
                </a:lnTo>
                <a:lnTo>
                  <a:pt x="361201" y="1430080"/>
                </a:lnTo>
                <a:lnTo>
                  <a:pt x="359879" y="1426641"/>
                </a:lnTo>
                <a:lnTo>
                  <a:pt x="358293" y="1423466"/>
                </a:lnTo>
                <a:lnTo>
                  <a:pt x="357235" y="1420027"/>
                </a:lnTo>
                <a:lnTo>
                  <a:pt x="356442" y="1416324"/>
                </a:lnTo>
                <a:lnTo>
                  <a:pt x="355384" y="1412091"/>
                </a:lnTo>
                <a:lnTo>
                  <a:pt x="354855" y="1408123"/>
                </a:lnTo>
                <a:lnTo>
                  <a:pt x="354326" y="1403891"/>
                </a:lnTo>
                <a:lnTo>
                  <a:pt x="354062" y="1399658"/>
                </a:lnTo>
                <a:lnTo>
                  <a:pt x="354062" y="1395426"/>
                </a:lnTo>
                <a:lnTo>
                  <a:pt x="354062" y="464789"/>
                </a:lnTo>
                <a:lnTo>
                  <a:pt x="18510" y="99995"/>
                </a:lnTo>
                <a:lnTo>
                  <a:pt x="13486" y="94439"/>
                </a:lnTo>
                <a:lnTo>
                  <a:pt x="9519" y="89149"/>
                </a:lnTo>
                <a:lnTo>
                  <a:pt x="6082" y="83594"/>
                </a:lnTo>
                <a:lnTo>
                  <a:pt x="3702" y="78303"/>
                </a:lnTo>
                <a:lnTo>
                  <a:pt x="1587" y="72483"/>
                </a:lnTo>
                <a:lnTo>
                  <a:pt x="529" y="66928"/>
                </a:lnTo>
                <a:lnTo>
                  <a:pt x="0" y="61373"/>
                </a:lnTo>
                <a:lnTo>
                  <a:pt x="0" y="56082"/>
                </a:lnTo>
                <a:lnTo>
                  <a:pt x="265" y="50527"/>
                </a:lnTo>
                <a:lnTo>
                  <a:pt x="1322" y="45236"/>
                </a:lnTo>
                <a:lnTo>
                  <a:pt x="2909" y="39945"/>
                </a:lnTo>
                <a:lnTo>
                  <a:pt x="5024" y="34919"/>
                </a:lnTo>
                <a:lnTo>
                  <a:pt x="7404" y="30422"/>
                </a:lnTo>
                <a:lnTo>
                  <a:pt x="10577" y="25660"/>
                </a:lnTo>
                <a:lnTo>
                  <a:pt x="13486" y="21428"/>
                </a:lnTo>
                <a:lnTo>
                  <a:pt x="17188" y="17460"/>
                </a:lnTo>
                <a:lnTo>
                  <a:pt x="21418" y="13756"/>
                </a:lnTo>
                <a:lnTo>
                  <a:pt x="25649" y="10582"/>
                </a:lnTo>
                <a:lnTo>
                  <a:pt x="30144" y="7672"/>
                </a:lnTo>
                <a:lnTo>
                  <a:pt x="34640" y="5291"/>
                </a:lnTo>
                <a:lnTo>
                  <a:pt x="39928" y="3175"/>
                </a:lnTo>
                <a:lnTo>
                  <a:pt x="44952" y="1323"/>
                </a:lnTo>
                <a:lnTo>
                  <a:pt x="50241" y="529"/>
                </a:lnTo>
                <a:lnTo>
                  <a:pt x="555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750" y="4725144"/>
            <a:ext cx="1162472" cy="40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5192" y="4746630"/>
            <a:ext cx="137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需要的设备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79712" y="2852935"/>
            <a:ext cx="13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基地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（分拣中心）</a:t>
            </a:r>
            <a:endParaRPr lang="zh-CN" altLang="en-US" sz="1400" dirty="0"/>
          </a:p>
        </p:txBody>
      </p:sp>
      <p:sp>
        <p:nvSpPr>
          <p:cNvPr id="26" name="圆角矩形 25"/>
          <p:cNvSpPr/>
          <p:nvPr/>
        </p:nvSpPr>
        <p:spPr>
          <a:xfrm>
            <a:off x="1835696" y="4725144"/>
            <a:ext cx="1512169" cy="432048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763688" y="4777407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低温分拣、低温库</a:t>
            </a:r>
            <a:endParaRPr lang="zh-CN" altLang="en-US" sz="14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995936" y="2269510"/>
            <a:ext cx="0" cy="1303506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561639" y="3681028"/>
            <a:ext cx="926247" cy="432048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61639" y="3743163"/>
            <a:ext cx="115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移动冷库</a:t>
            </a:r>
            <a:endParaRPr lang="zh-CN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75856" y="2487300"/>
            <a:ext cx="136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干线运输</a:t>
            </a:r>
            <a:endParaRPr lang="zh-CN" altLang="en-US" sz="1400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184068" y="2840141"/>
            <a:ext cx="0" cy="1740987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427984" y="4725144"/>
            <a:ext cx="1512169" cy="432048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499991" y="4777407"/>
            <a:ext cx="151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配送中心冷藏库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487886" y="2852935"/>
            <a:ext cx="136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配送中心</a:t>
            </a:r>
            <a:endParaRPr lang="zh-CN" altLang="en-US" sz="1400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6156176" y="2295364"/>
            <a:ext cx="0" cy="1303506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5577863" y="3645024"/>
            <a:ext cx="1226385" cy="432048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80112" y="3707159"/>
            <a:ext cx="144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低温宅急便车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308304" y="2403653"/>
            <a:ext cx="0" cy="196145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55551" y="2558536"/>
            <a:ext cx="136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配送员</a:t>
            </a:r>
            <a:endParaRPr lang="zh-CN" altLang="en-US" sz="1400" dirty="0"/>
          </a:p>
        </p:txBody>
      </p:sp>
      <p:sp>
        <p:nvSpPr>
          <p:cNvPr id="47" name="圆角矩形 46"/>
          <p:cNvSpPr/>
          <p:nvPr/>
        </p:nvSpPr>
        <p:spPr>
          <a:xfrm>
            <a:off x="6588224" y="4437112"/>
            <a:ext cx="1512169" cy="432048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516216" y="4489375"/>
            <a:ext cx="172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冷藏背包、储冷剂</a:t>
            </a:r>
            <a:endParaRPr lang="zh-CN" altLang="en-US" sz="1400" dirty="0"/>
          </a:p>
        </p:txBody>
      </p:sp>
      <p:sp>
        <p:nvSpPr>
          <p:cNvPr id="52" name="KSO_Shape"/>
          <p:cNvSpPr>
            <a:spLocks/>
          </p:cNvSpPr>
          <p:nvPr/>
        </p:nvSpPr>
        <p:spPr bwMode="auto">
          <a:xfrm>
            <a:off x="8100393" y="1957994"/>
            <a:ext cx="894903" cy="772480"/>
          </a:xfrm>
          <a:custGeom>
            <a:avLst/>
            <a:gdLst>
              <a:gd name="T0" fmla="*/ 2147483646 w 5293"/>
              <a:gd name="T1" fmla="*/ 2147483646 h 6715"/>
              <a:gd name="T2" fmla="*/ 2147483646 w 5293"/>
              <a:gd name="T3" fmla="*/ 2147483646 h 6715"/>
              <a:gd name="T4" fmla="*/ 2147483646 w 5293"/>
              <a:gd name="T5" fmla="*/ 2147483646 h 6715"/>
              <a:gd name="T6" fmla="*/ 2147483646 w 5293"/>
              <a:gd name="T7" fmla="*/ 2147483646 h 6715"/>
              <a:gd name="T8" fmla="*/ 2147483646 w 5293"/>
              <a:gd name="T9" fmla="*/ 2147483646 h 6715"/>
              <a:gd name="T10" fmla="*/ 2147483646 w 5293"/>
              <a:gd name="T11" fmla="*/ 2147483646 h 6715"/>
              <a:gd name="T12" fmla="*/ 2147483646 w 5293"/>
              <a:gd name="T13" fmla="*/ 2147483646 h 6715"/>
              <a:gd name="T14" fmla="*/ 2147483646 w 5293"/>
              <a:gd name="T15" fmla="*/ 2147483646 h 6715"/>
              <a:gd name="T16" fmla="*/ 2147483646 w 5293"/>
              <a:gd name="T17" fmla="*/ 2147483646 h 6715"/>
              <a:gd name="T18" fmla="*/ 2147483646 w 5293"/>
              <a:gd name="T19" fmla="*/ 2147483646 h 6715"/>
              <a:gd name="T20" fmla="*/ 2147483646 w 5293"/>
              <a:gd name="T21" fmla="*/ 2147483646 h 6715"/>
              <a:gd name="T22" fmla="*/ 2147483646 w 5293"/>
              <a:gd name="T23" fmla="*/ 2147483646 h 6715"/>
              <a:gd name="T24" fmla="*/ 2147483646 w 5293"/>
              <a:gd name="T25" fmla="*/ 0 h 6715"/>
              <a:gd name="T26" fmla="*/ 2147483646 w 5293"/>
              <a:gd name="T27" fmla="*/ 2147483646 h 6715"/>
              <a:gd name="T28" fmla="*/ 2147483646 w 5293"/>
              <a:gd name="T29" fmla="*/ 2147483646 h 6715"/>
              <a:gd name="T30" fmla="*/ 2147483646 w 5293"/>
              <a:gd name="T31" fmla="*/ 2147483646 h 6715"/>
              <a:gd name="T32" fmla="*/ 2147483646 w 5293"/>
              <a:gd name="T33" fmla="*/ 2147483646 h 6715"/>
              <a:gd name="T34" fmla="*/ 2147483646 w 5293"/>
              <a:gd name="T35" fmla="*/ 2147483646 h 6715"/>
              <a:gd name="T36" fmla="*/ 2147483646 w 5293"/>
              <a:gd name="T37" fmla="*/ 2147483646 h 6715"/>
              <a:gd name="T38" fmla="*/ 2147483646 w 5293"/>
              <a:gd name="T39" fmla="*/ 2147483646 h 6715"/>
              <a:gd name="T40" fmla="*/ 0 w 5293"/>
              <a:gd name="T41" fmla="*/ 2147483646 h 6715"/>
              <a:gd name="T42" fmla="*/ 2147483646 w 5293"/>
              <a:gd name="T43" fmla="*/ 2147483646 h 6715"/>
              <a:gd name="T44" fmla="*/ 2147483646 w 5293"/>
              <a:gd name="T45" fmla="*/ 2147483646 h 6715"/>
              <a:gd name="T46" fmla="*/ 2147483646 w 5293"/>
              <a:gd name="T47" fmla="*/ 2147483646 h 6715"/>
              <a:gd name="T48" fmla="*/ 2147483646 w 5293"/>
              <a:gd name="T49" fmla="*/ 2147483646 h 6715"/>
              <a:gd name="T50" fmla="*/ 2147483646 w 5293"/>
              <a:gd name="T51" fmla="*/ 2147483646 h 6715"/>
              <a:gd name="T52" fmla="*/ 2147483646 w 5293"/>
              <a:gd name="T53" fmla="*/ 2147483646 h 6715"/>
              <a:gd name="T54" fmla="*/ 2147483646 w 5293"/>
              <a:gd name="T55" fmla="*/ 2147483646 h 6715"/>
              <a:gd name="T56" fmla="*/ 2147483646 w 5293"/>
              <a:gd name="T57" fmla="*/ 2147483646 h 6715"/>
              <a:gd name="T58" fmla="*/ 2147483646 w 5293"/>
              <a:gd name="T59" fmla="*/ 2147483646 h 6715"/>
              <a:gd name="T60" fmla="*/ 2147483646 w 5293"/>
              <a:gd name="T61" fmla="*/ 2147483646 h 6715"/>
              <a:gd name="T62" fmla="*/ 2147483646 w 5293"/>
              <a:gd name="T63" fmla="*/ 2147483646 h 6715"/>
              <a:gd name="T64" fmla="*/ 2147483646 w 5293"/>
              <a:gd name="T65" fmla="*/ 2147483646 h 6715"/>
              <a:gd name="T66" fmla="*/ 2147483646 w 5293"/>
              <a:gd name="T67" fmla="*/ 2147483646 h 6715"/>
              <a:gd name="T68" fmla="*/ 2147483646 w 5293"/>
              <a:gd name="T69" fmla="*/ 2147483646 h 6715"/>
              <a:gd name="T70" fmla="*/ 2147483646 w 5293"/>
              <a:gd name="T71" fmla="*/ 2147483646 h 6715"/>
              <a:gd name="T72" fmla="*/ 2147483646 w 5293"/>
              <a:gd name="T73" fmla="*/ 2147483646 h 6715"/>
              <a:gd name="T74" fmla="*/ 2147483646 w 5293"/>
              <a:gd name="T75" fmla="*/ 2147483646 h 6715"/>
              <a:gd name="T76" fmla="*/ 2147483646 w 5293"/>
              <a:gd name="T77" fmla="*/ 2147483646 h 6715"/>
              <a:gd name="T78" fmla="*/ 2147483646 w 5293"/>
              <a:gd name="T79" fmla="*/ 2147483646 h 6715"/>
              <a:gd name="T80" fmla="*/ 2147483646 w 5293"/>
              <a:gd name="T81" fmla="*/ 2147483646 h 6715"/>
              <a:gd name="T82" fmla="*/ 2147483646 w 5293"/>
              <a:gd name="T83" fmla="*/ 2147483646 h 6715"/>
              <a:gd name="T84" fmla="*/ 2147483646 w 5293"/>
              <a:gd name="T85" fmla="*/ 2147483646 h 6715"/>
              <a:gd name="T86" fmla="*/ 2147483646 w 5293"/>
              <a:gd name="T87" fmla="*/ 2147483646 h 6715"/>
              <a:gd name="T88" fmla="*/ 2147483646 w 5293"/>
              <a:gd name="T89" fmla="*/ 2147483646 h 6715"/>
              <a:gd name="T90" fmla="*/ 2147483646 w 5293"/>
              <a:gd name="T91" fmla="*/ 2147483646 h 6715"/>
              <a:gd name="T92" fmla="*/ 2147483646 w 5293"/>
              <a:gd name="T93" fmla="*/ 2147483646 h 6715"/>
              <a:gd name="T94" fmla="*/ 2147483646 w 5293"/>
              <a:gd name="T95" fmla="*/ 2147483646 h 6715"/>
              <a:gd name="T96" fmla="*/ 2147483646 w 5293"/>
              <a:gd name="T97" fmla="*/ 2147483646 h 6715"/>
              <a:gd name="T98" fmla="*/ 2147483646 w 5293"/>
              <a:gd name="T99" fmla="*/ 2147483646 h 6715"/>
              <a:gd name="T100" fmla="*/ 2147483646 w 5293"/>
              <a:gd name="T101" fmla="*/ 2147483646 h 6715"/>
              <a:gd name="T102" fmla="*/ 2147483646 w 5293"/>
              <a:gd name="T103" fmla="*/ 2147483646 h 6715"/>
              <a:gd name="T104" fmla="*/ 2147483646 w 5293"/>
              <a:gd name="T105" fmla="*/ 2147483646 h 6715"/>
              <a:gd name="T106" fmla="*/ 2147483646 w 5293"/>
              <a:gd name="T107" fmla="*/ 2147483646 h 6715"/>
              <a:gd name="T108" fmla="*/ 2147483646 w 5293"/>
              <a:gd name="T109" fmla="*/ 2147483646 h 6715"/>
              <a:gd name="T110" fmla="*/ 2147483646 w 5293"/>
              <a:gd name="T111" fmla="*/ 2147483646 h 6715"/>
              <a:gd name="T112" fmla="*/ 2147483646 w 5293"/>
              <a:gd name="T113" fmla="*/ 2147483646 h 6715"/>
              <a:gd name="T114" fmla="*/ 2147483646 w 5293"/>
              <a:gd name="T115" fmla="*/ 2147483646 h 6715"/>
              <a:gd name="T116" fmla="*/ 2147483646 w 5293"/>
              <a:gd name="T117" fmla="*/ 2147483646 h 6715"/>
              <a:gd name="T118" fmla="*/ 2147483646 w 5293"/>
              <a:gd name="T119" fmla="*/ 2147483646 h 6715"/>
              <a:gd name="T120" fmla="*/ 2147483646 w 5293"/>
              <a:gd name="T121" fmla="*/ 2147483646 h 6715"/>
              <a:gd name="T122" fmla="*/ 2147483646 w 5293"/>
              <a:gd name="T123" fmla="*/ 2147483646 h 671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293" h="6715">
                <a:moveTo>
                  <a:pt x="3664" y="1269"/>
                </a:moveTo>
                <a:lnTo>
                  <a:pt x="3651" y="1921"/>
                </a:lnTo>
                <a:lnTo>
                  <a:pt x="3538" y="1926"/>
                </a:lnTo>
                <a:lnTo>
                  <a:pt x="3526" y="1926"/>
                </a:lnTo>
                <a:lnTo>
                  <a:pt x="3520" y="1954"/>
                </a:lnTo>
                <a:lnTo>
                  <a:pt x="3515" y="1983"/>
                </a:lnTo>
                <a:lnTo>
                  <a:pt x="3508" y="2012"/>
                </a:lnTo>
                <a:lnTo>
                  <a:pt x="3500" y="2039"/>
                </a:lnTo>
                <a:lnTo>
                  <a:pt x="3492" y="2067"/>
                </a:lnTo>
                <a:lnTo>
                  <a:pt x="3482" y="2094"/>
                </a:lnTo>
                <a:lnTo>
                  <a:pt x="3472" y="2120"/>
                </a:lnTo>
                <a:lnTo>
                  <a:pt x="3460" y="2147"/>
                </a:lnTo>
                <a:lnTo>
                  <a:pt x="3447" y="2172"/>
                </a:lnTo>
                <a:lnTo>
                  <a:pt x="3434" y="2197"/>
                </a:lnTo>
                <a:lnTo>
                  <a:pt x="3420" y="2222"/>
                </a:lnTo>
                <a:lnTo>
                  <a:pt x="3404" y="2245"/>
                </a:lnTo>
                <a:lnTo>
                  <a:pt x="3388" y="2269"/>
                </a:lnTo>
                <a:lnTo>
                  <a:pt x="3371" y="2291"/>
                </a:lnTo>
                <a:lnTo>
                  <a:pt x="3353" y="2314"/>
                </a:lnTo>
                <a:lnTo>
                  <a:pt x="3336" y="2335"/>
                </a:lnTo>
                <a:lnTo>
                  <a:pt x="3316" y="2356"/>
                </a:lnTo>
                <a:lnTo>
                  <a:pt x="3296" y="2375"/>
                </a:lnTo>
                <a:lnTo>
                  <a:pt x="3276" y="2394"/>
                </a:lnTo>
                <a:lnTo>
                  <a:pt x="3254" y="2413"/>
                </a:lnTo>
                <a:lnTo>
                  <a:pt x="3233" y="2431"/>
                </a:lnTo>
                <a:lnTo>
                  <a:pt x="3210" y="2448"/>
                </a:lnTo>
                <a:lnTo>
                  <a:pt x="3186" y="2464"/>
                </a:lnTo>
                <a:lnTo>
                  <a:pt x="3163" y="2479"/>
                </a:lnTo>
                <a:lnTo>
                  <a:pt x="3138" y="2494"/>
                </a:lnTo>
                <a:lnTo>
                  <a:pt x="3114" y="2507"/>
                </a:lnTo>
                <a:lnTo>
                  <a:pt x="3088" y="2520"/>
                </a:lnTo>
                <a:lnTo>
                  <a:pt x="3062" y="2531"/>
                </a:lnTo>
                <a:lnTo>
                  <a:pt x="3035" y="2542"/>
                </a:lnTo>
                <a:lnTo>
                  <a:pt x="3009" y="2552"/>
                </a:lnTo>
                <a:lnTo>
                  <a:pt x="2981" y="2561"/>
                </a:lnTo>
                <a:lnTo>
                  <a:pt x="2953" y="2569"/>
                </a:lnTo>
                <a:lnTo>
                  <a:pt x="2953" y="2876"/>
                </a:lnTo>
                <a:lnTo>
                  <a:pt x="2594" y="2876"/>
                </a:lnTo>
                <a:lnTo>
                  <a:pt x="2594" y="2578"/>
                </a:lnTo>
                <a:lnTo>
                  <a:pt x="2565" y="2571"/>
                </a:lnTo>
                <a:lnTo>
                  <a:pt x="2535" y="2563"/>
                </a:lnTo>
                <a:lnTo>
                  <a:pt x="2508" y="2554"/>
                </a:lnTo>
                <a:lnTo>
                  <a:pt x="2479" y="2545"/>
                </a:lnTo>
                <a:lnTo>
                  <a:pt x="2453" y="2533"/>
                </a:lnTo>
                <a:lnTo>
                  <a:pt x="2425" y="2521"/>
                </a:lnTo>
                <a:lnTo>
                  <a:pt x="2398" y="2508"/>
                </a:lnTo>
                <a:lnTo>
                  <a:pt x="2373" y="2495"/>
                </a:lnTo>
                <a:lnTo>
                  <a:pt x="2348" y="2479"/>
                </a:lnTo>
                <a:lnTo>
                  <a:pt x="2323" y="2464"/>
                </a:lnTo>
                <a:lnTo>
                  <a:pt x="2299" y="2447"/>
                </a:lnTo>
                <a:lnTo>
                  <a:pt x="2276" y="2430"/>
                </a:lnTo>
                <a:lnTo>
                  <a:pt x="2254" y="2412"/>
                </a:lnTo>
                <a:lnTo>
                  <a:pt x="2232" y="2392"/>
                </a:lnTo>
                <a:lnTo>
                  <a:pt x="2211" y="2372"/>
                </a:lnTo>
                <a:lnTo>
                  <a:pt x="2190" y="2351"/>
                </a:lnTo>
                <a:lnTo>
                  <a:pt x="2171" y="2330"/>
                </a:lnTo>
                <a:lnTo>
                  <a:pt x="2152" y="2308"/>
                </a:lnTo>
                <a:lnTo>
                  <a:pt x="2133" y="2285"/>
                </a:lnTo>
                <a:lnTo>
                  <a:pt x="2117" y="2262"/>
                </a:lnTo>
                <a:lnTo>
                  <a:pt x="2100" y="2237"/>
                </a:lnTo>
                <a:lnTo>
                  <a:pt x="2085" y="2212"/>
                </a:lnTo>
                <a:lnTo>
                  <a:pt x="2070" y="2186"/>
                </a:lnTo>
                <a:lnTo>
                  <a:pt x="2057" y="2161"/>
                </a:lnTo>
                <a:lnTo>
                  <a:pt x="2045" y="2134"/>
                </a:lnTo>
                <a:lnTo>
                  <a:pt x="2033" y="2107"/>
                </a:lnTo>
                <a:lnTo>
                  <a:pt x="2023" y="2079"/>
                </a:lnTo>
                <a:lnTo>
                  <a:pt x="2013" y="2052"/>
                </a:lnTo>
                <a:lnTo>
                  <a:pt x="2004" y="2023"/>
                </a:lnTo>
                <a:lnTo>
                  <a:pt x="1997" y="1993"/>
                </a:lnTo>
                <a:lnTo>
                  <a:pt x="1991" y="1964"/>
                </a:lnTo>
                <a:lnTo>
                  <a:pt x="1986" y="1934"/>
                </a:lnTo>
                <a:lnTo>
                  <a:pt x="1887" y="1929"/>
                </a:lnTo>
                <a:lnTo>
                  <a:pt x="1888" y="1272"/>
                </a:lnTo>
                <a:lnTo>
                  <a:pt x="1870" y="1264"/>
                </a:lnTo>
                <a:lnTo>
                  <a:pt x="1852" y="1256"/>
                </a:lnTo>
                <a:lnTo>
                  <a:pt x="1836" y="1247"/>
                </a:lnTo>
                <a:lnTo>
                  <a:pt x="1819" y="1237"/>
                </a:lnTo>
                <a:lnTo>
                  <a:pt x="1803" y="1227"/>
                </a:lnTo>
                <a:lnTo>
                  <a:pt x="1787" y="1216"/>
                </a:lnTo>
                <a:lnTo>
                  <a:pt x="1772" y="1205"/>
                </a:lnTo>
                <a:lnTo>
                  <a:pt x="1756" y="1193"/>
                </a:lnTo>
                <a:lnTo>
                  <a:pt x="1742" y="1179"/>
                </a:lnTo>
                <a:lnTo>
                  <a:pt x="1729" y="1167"/>
                </a:lnTo>
                <a:lnTo>
                  <a:pt x="1714" y="1153"/>
                </a:lnTo>
                <a:lnTo>
                  <a:pt x="1701" y="1138"/>
                </a:lnTo>
                <a:lnTo>
                  <a:pt x="1689" y="1124"/>
                </a:lnTo>
                <a:lnTo>
                  <a:pt x="1677" y="1110"/>
                </a:lnTo>
                <a:lnTo>
                  <a:pt x="1666" y="1094"/>
                </a:lnTo>
                <a:lnTo>
                  <a:pt x="1655" y="1078"/>
                </a:lnTo>
                <a:lnTo>
                  <a:pt x="1643" y="1062"/>
                </a:lnTo>
                <a:lnTo>
                  <a:pt x="1634" y="1045"/>
                </a:lnTo>
                <a:lnTo>
                  <a:pt x="1625" y="1028"/>
                </a:lnTo>
                <a:lnTo>
                  <a:pt x="1616" y="1010"/>
                </a:lnTo>
                <a:lnTo>
                  <a:pt x="1608" y="993"/>
                </a:lnTo>
                <a:lnTo>
                  <a:pt x="1600" y="975"/>
                </a:lnTo>
                <a:lnTo>
                  <a:pt x="1594" y="956"/>
                </a:lnTo>
                <a:lnTo>
                  <a:pt x="1587" y="937"/>
                </a:lnTo>
                <a:lnTo>
                  <a:pt x="1582" y="917"/>
                </a:lnTo>
                <a:lnTo>
                  <a:pt x="1577" y="899"/>
                </a:lnTo>
                <a:lnTo>
                  <a:pt x="1573" y="879"/>
                </a:lnTo>
                <a:lnTo>
                  <a:pt x="1569" y="859"/>
                </a:lnTo>
                <a:lnTo>
                  <a:pt x="1567" y="839"/>
                </a:lnTo>
                <a:lnTo>
                  <a:pt x="1565" y="818"/>
                </a:lnTo>
                <a:lnTo>
                  <a:pt x="1564" y="798"/>
                </a:lnTo>
                <a:lnTo>
                  <a:pt x="1564" y="777"/>
                </a:lnTo>
                <a:lnTo>
                  <a:pt x="1564" y="749"/>
                </a:lnTo>
                <a:lnTo>
                  <a:pt x="1566" y="722"/>
                </a:lnTo>
                <a:lnTo>
                  <a:pt x="1569" y="695"/>
                </a:lnTo>
                <a:lnTo>
                  <a:pt x="1574" y="669"/>
                </a:lnTo>
                <a:lnTo>
                  <a:pt x="1580" y="642"/>
                </a:lnTo>
                <a:lnTo>
                  <a:pt x="1587" y="617"/>
                </a:lnTo>
                <a:lnTo>
                  <a:pt x="1596" y="591"/>
                </a:lnTo>
                <a:lnTo>
                  <a:pt x="1605" y="567"/>
                </a:lnTo>
                <a:lnTo>
                  <a:pt x="1616" y="544"/>
                </a:lnTo>
                <a:lnTo>
                  <a:pt x="1627" y="521"/>
                </a:lnTo>
                <a:lnTo>
                  <a:pt x="1640" y="498"/>
                </a:lnTo>
                <a:lnTo>
                  <a:pt x="1653" y="476"/>
                </a:lnTo>
                <a:lnTo>
                  <a:pt x="1668" y="455"/>
                </a:lnTo>
                <a:lnTo>
                  <a:pt x="1684" y="434"/>
                </a:lnTo>
                <a:lnTo>
                  <a:pt x="1701" y="416"/>
                </a:lnTo>
                <a:lnTo>
                  <a:pt x="1718" y="397"/>
                </a:lnTo>
                <a:lnTo>
                  <a:pt x="1736" y="379"/>
                </a:lnTo>
                <a:lnTo>
                  <a:pt x="1755" y="361"/>
                </a:lnTo>
                <a:lnTo>
                  <a:pt x="1775" y="346"/>
                </a:lnTo>
                <a:lnTo>
                  <a:pt x="1796" y="330"/>
                </a:lnTo>
                <a:lnTo>
                  <a:pt x="1817" y="317"/>
                </a:lnTo>
                <a:lnTo>
                  <a:pt x="1839" y="304"/>
                </a:lnTo>
                <a:lnTo>
                  <a:pt x="1862" y="292"/>
                </a:lnTo>
                <a:lnTo>
                  <a:pt x="1886" y="282"/>
                </a:lnTo>
                <a:lnTo>
                  <a:pt x="1910" y="272"/>
                </a:lnTo>
                <a:lnTo>
                  <a:pt x="1934" y="263"/>
                </a:lnTo>
                <a:lnTo>
                  <a:pt x="1960" y="256"/>
                </a:lnTo>
                <a:lnTo>
                  <a:pt x="1985" y="250"/>
                </a:lnTo>
                <a:lnTo>
                  <a:pt x="2010" y="245"/>
                </a:lnTo>
                <a:lnTo>
                  <a:pt x="2037" y="242"/>
                </a:lnTo>
                <a:lnTo>
                  <a:pt x="2064" y="240"/>
                </a:lnTo>
                <a:lnTo>
                  <a:pt x="2091" y="239"/>
                </a:lnTo>
                <a:lnTo>
                  <a:pt x="2118" y="240"/>
                </a:lnTo>
                <a:lnTo>
                  <a:pt x="2144" y="242"/>
                </a:lnTo>
                <a:lnTo>
                  <a:pt x="2171" y="245"/>
                </a:lnTo>
                <a:lnTo>
                  <a:pt x="2196" y="250"/>
                </a:lnTo>
                <a:lnTo>
                  <a:pt x="2222" y="255"/>
                </a:lnTo>
                <a:lnTo>
                  <a:pt x="2246" y="263"/>
                </a:lnTo>
                <a:lnTo>
                  <a:pt x="2270" y="271"/>
                </a:lnTo>
                <a:lnTo>
                  <a:pt x="2295" y="281"/>
                </a:lnTo>
                <a:lnTo>
                  <a:pt x="2312" y="250"/>
                </a:lnTo>
                <a:lnTo>
                  <a:pt x="2331" y="221"/>
                </a:lnTo>
                <a:lnTo>
                  <a:pt x="2353" y="192"/>
                </a:lnTo>
                <a:lnTo>
                  <a:pt x="2376" y="167"/>
                </a:lnTo>
                <a:lnTo>
                  <a:pt x="2401" y="141"/>
                </a:lnTo>
                <a:lnTo>
                  <a:pt x="2427" y="118"/>
                </a:lnTo>
                <a:lnTo>
                  <a:pt x="2455" y="97"/>
                </a:lnTo>
                <a:lnTo>
                  <a:pt x="2485" y="78"/>
                </a:lnTo>
                <a:lnTo>
                  <a:pt x="2514" y="61"/>
                </a:lnTo>
                <a:lnTo>
                  <a:pt x="2547" y="45"/>
                </a:lnTo>
                <a:lnTo>
                  <a:pt x="2580" y="32"/>
                </a:lnTo>
                <a:lnTo>
                  <a:pt x="2613" y="21"/>
                </a:lnTo>
                <a:lnTo>
                  <a:pt x="2648" y="12"/>
                </a:lnTo>
                <a:lnTo>
                  <a:pt x="2684" y="5"/>
                </a:lnTo>
                <a:lnTo>
                  <a:pt x="2720" y="2"/>
                </a:lnTo>
                <a:lnTo>
                  <a:pt x="2758" y="0"/>
                </a:lnTo>
                <a:lnTo>
                  <a:pt x="2776" y="1"/>
                </a:lnTo>
                <a:lnTo>
                  <a:pt x="2795" y="2"/>
                </a:lnTo>
                <a:lnTo>
                  <a:pt x="2814" y="3"/>
                </a:lnTo>
                <a:lnTo>
                  <a:pt x="2833" y="5"/>
                </a:lnTo>
                <a:lnTo>
                  <a:pt x="2850" y="9"/>
                </a:lnTo>
                <a:lnTo>
                  <a:pt x="2868" y="12"/>
                </a:lnTo>
                <a:lnTo>
                  <a:pt x="2905" y="22"/>
                </a:lnTo>
                <a:lnTo>
                  <a:pt x="2939" y="33"/>
                </a:lnTo>
                <a:lnTo>
                  <a:pt x="2972" y="46"/>
                </a:lnTo>
                <a:lnTo>
                  <a:pt x="3004" y="63"/>
                </a:lnTo>
                <a:lnTo>
                  <a:pt x="3035" y="81"/>
                </a:lnTo>
                <a:lnTo>
                  <a:pt x="3065" y="102"/>
                </a:lnTo>
                <a:lnTo>
                  <a:pt x="3093" y="124"/>
                </a:lnTo>
                <a:lnTo>
                  <a:pt x="3119" y="147"/>
                </a:lnTo>
                <a:lnTo>
                  <a:pt x="3144" y="173"/>
                </a:lnTo>
                <a:lnTo>
                  <a:pt x="3168" y="200"/>
                </a:lnTo>
                <a:lnTo>
                  <a:pt x="3189" y="230"/>
                </a:lnTo>
                <a:lnTo>
                  <a:pt x="3209" y="260"/>
                </a:lnTo>
                <a:lnTo>
                  <a:pt x="3226" y="292"/>
                </a:lnTo>
                <a:lnTo>
                  <a:pt x="3252" y="280"/>
                </a:lnTo>
                <a:lnTo>
                  <a:pt x="3279" y="270"/>
                </a:lnTo>
                <a:lnTo>
                  <a:pt x="3307" y="260"/>
                </a:lnTo>
                <a:lnTo>
                  <a:pt x="3335" y="253"/>
                </a:lnTo>
                <a:lnTo>
                  <a:pt x="3363" y="246"/>
                </a:lnTo>
                <a:lnTo>
                  <a:pt x="3393" y="243"/>
                </a:lnTo>
                <a:lnTo>
                  <a:pt x="3423" y="240"/>
                </a:lnTo>
                <a:lnTo>
                  <a:pt x="3453" y="239"/>
                </a:lnTo>
                <a:lnTo>
                  <a:pt x="3481" y="240"/>
                </a:lnTo>
                <a:lnTo>
                  <a:pt x="3507" y="242"/>
                </a:lnTo>
                <a:lnTo>
                  <a:pt x="3534" y="245"/>
                </a:lnTo>
                <a:lnTo>
                  <a:pt x="3559" y="250"/>
                </a:lnTo>
                <a:lnTo>
                  <a:pt x="3584" y="256"/>
                </a:lnTo>
                <a:lnTo>
                  <a:pt x="3610" y="263"/>
                </a:lnTo>
                <a:lnTo>
                  <a:pt x="3634" y="272"/>
                </a:lnTo>
                <a:lnTo>
                  <a:pt x="3658" y="282"/>
                </a:lnTo>
                <a:lnTo>
                  <a:pt x="3682" y="292"/>
                </a:lnTo>
                <a:lnTo>
                  <a:pt x="3704" y="304"/>
                </a:lnTo>
                <a:lnTo>
                  <a:pt x="3726" y="317"/>
                </a:lnTo>
                <a:lnTo>
                  <a:pt x="3748" y="330"/>
                </a:lnTo>
                <a:lnTo>
                  <a:pt x="3769" y="346"/>
                </a:lnTo>
                <a:lnTo>
                  <a:pt x="3789" y="361"/>
                </a:lnTo>
                <a:lnTo>
                  <a:pt x="3808" y="379"/>
                </a:lnTo>
                <a:lnTo>
                  <a:pt x="3825" y="397"/>
                </a:lnTo>
                <a:lnTo>
                  <a:pt x="3843" y="416"/>
                </a:lnTo>
                <a:lnTo>
                  <a:pt x="3860" y="434"/>
                </a:lnTo>
                <a:lnTo>
                  <a:pt x="3875" y="455"/>
                </a:lnTo>
                <a:lnTo>
                  <a:pt x="3891" y="476"/>
                </a:lnTo>
                <a:lnTo>
                  <a:pt x="3904" y="498"/>
                </a:lnTo>
                <a:lnTo>
                  <a:pt x="3917" y="521"/>
                </a:lnTo>
                <a:lnTo>
                  <a:pt x="3928" y="544"/>
                </a:lnTo>
                <a:lnTo>
                  <a:pt x="3939" y="567"/>
                </a:lnTo>
                <a:lnTo>
                  <a:pt x="3948" y="591"/>
                </a:lnTo>
                <a:lnTo>
                  <a:pt x="3957" y="617"/>
                </a:lnTo>
                <a:lnTo>
                  <a:pt x="3964" y="642"/>
                </a:lnTo>
                <a:lnTo>
                  <a:pt x="3969" y="669"/>
                </a:lnTo>
                <a:lnTo>
                  <a:pt x="3975" y="695"/>
                </a:lnTo>
                <a:lnTo>
                  <a:pt x="3978" y="722"/>
                </a:lnTo>
                <a:lnTo>
                  <a:pt x="3979" y="749"/>
                </a:lnTo>
                <a:lnTo>
                  <a:pt x="3980" y="777"/>
                </a:lnTo>
                <a:lnTo>
                  <a:pt x="3980" y="797"/>
                </a:lnTo>
                <a:lnTo>
                  <a:pt x="3979" y="818"/>
                </a:lnTo>
                <a:lnTo>
                  <a:pt x="3977" y="838"/>
                </a:lnTo>
                <a:lnTo>
                  <a:pt x="3975" y="858"/>
                </a:lnTo>
                <a:lnTo>
                  <a:pt x="3971" y="878"/>
                </a:lnTo>
                <a:lnTo>
                  <a:pt x="3967" y="896"/>
                </a:lnTo>
                <a:lnTo>
                  <a:pt x="3962" y="916"/>
                </a:lnTo>
                <a:lnTo>
                  <a:pt x="3957" y="935"/>
                </a:lnTo>
                <a:lnTo>
                  <a:pt x="3951" y="954"/>
                </a:lnTo>
                <a:lnTo>
                  <a:pt x="3945" y="972"/>
                </a:lnTo>
                <a:lnTo>
                  <a:pt x="3937" y="989"/>
                </a:lnTo>
                <a:lnTo>
                  <a:pt x="3929" y="1007"/>
                </a:lnTo>
                <a:lnTo>
                  <a:pt x="3920" y="1025"/>
                </a:lnTo>
                <a:lnTo>
                  <a:pt x="3912" y="1041"/>
                </a:lnTo>
                <a:lnTo>
                  <a:pt x="3902" y="1058"/>
                </a:lnTo>
                <a:lnTo>
                  <a:pt x="3892" y="1074"/>
                </a:lnTo>
                <a:lnTo>
                  <a:pt x="3881" y="1090"/>
                </a:lnTo>
                <a:lnTo>
                  <a:pt x="3870" y="1105"/>
                </a:lnTo>
                <a:lnTo>
                  <a:pt x="3859" y="1121"/>
                </a:lnTo>
                <a:lnTo>
                  <a:pt x="3846" y="1135"/>
                </a:lnTo>
                <a:lnTo>
                  <a:pt x="3833" y="1148"/>
                </a:lnTo>
                <a:lnTo>
                  <a:pt x="3820" y="1163"/>
                </a:lnTo>
                <a:lnTo>
                  <a:pt x="3807" y="1176"/>
                </a:lnTo>
                <a:lnTo>
                  <a:pt x="3792" y="1188"/>
                </a:lnTo>
                <a:lnTo>
                  <a:pt x="3778" y="1200"/>
                </a:lnTo>
                <a:lnTo>
                  <a:pt x="3762" y="1211"/>
                </a:lnTo>
                <a:lnTo>
                  <a:pt x="3747" y="1222"/>
                </a:lnTo>
                <a:lnTo>
                  <a:pt x="3731" y="1234"/>
                </a:lnTo>
                <a:lnTo>
                  <a:pt x="3715" y="1243"/>
                </a:lnTo>
                <a:lnTo>
                  <a:pt x="3698" y="1252"/>
                </a:lnTo>
                <a:lnTo>
                  <a:pt x="3682" y="1261"/>
                </a:lnTo>
                <a:lnTo>
                  <a:pt x="3664" y="1269"/>
                </a:lnTo>
                <a:close/>
                <a:moveTo>
                  <a:pt x="901" y="3340"/>
                </a:moveTo>
                <a:lnTo>
                  <a:pt x="1076" y="3095"/>
                </a:lnTo>
                <a:lnTo>
                  <a:pt x="1097" y="3063"/>
                </a:lnTo>
                <a:lnTo>
                  <a:pt x="1081" y="3029"/>
                </a:lnTo>
                <a:lnTo>
                  <a:pt x="755" y="2385"/>
                </a:lnTo>
                <a:lnTo>
                  <a:pt x="724" y="2326"/>
                </a:lnTo>
                <a:lnTo>
                  <a:pt x="664" y="2356"/>
                </a:lnTo>
                <a:lnTo>
                  <a:pt x="60" y="2662"/>
                </a:lnTo>
                <a:lnTo>
                  <a:pt x="0" y="2693"/>
                </a:lnTo>
                <a:lnTo>
                  <a:pt x="30" y="2752"/>
                </a:lnTo>
                <a:lnTo>
                  <a:pt x="356" y="3396"/>
                </a:lnTo>
                <a:lnTo>
                  <a:pt x="373" y="3430"/>
                </a:lnTo>
                <a:lnTo>
                  <a:pt x="413" y="3432"/>
                </a:lnTo>
                <a:lnTo>
                  <a:pt x="710" y="3433"/>
                </a:lnTo>
                <a:lnTo>
                  <a:pt x="967" y="3943"/>
                </a:lnTo>
                <a:lnTo>
                  <a:pt x="905" y="3974"/>
                </a:lnTo>
                <a:lnTo>
                  <a:pt x="1221" y="4598"/>
                </a:lnTo>
                <a:lnTo>
                  <a:pt x="1535" y="4440"/>
                </a:lnTo>
                <a:lnTo>
                  <a:pt x="1424" y="4221"/>
                </a:lnTo>
                <a:lnTo>
                  <a:pt x="2079" y="3652"/>
                </a:lnTo>
                <a:lnTo>
                  <a:pt x="2090" y="3710"/>
                </a:lnTo>
                <a:lnTo>
                  <a:pt x="2102" y="3767"/>
                </a:lnTo>
                <a:lnTo>
                  <a:pt x="2115" y="3825"/>
                </a:lnTo>
                <a:lnTo>
                  <a:pt x="2131" y="3881"/>
                </a:lnTo>
                <a:lnTo>
                  <a:pt x="2146" y="3938"/>
                </a:lnTo>
                <a:lnTo>
                  <a:pt x="2163" y="3995"/>
                </a:lnTo>
                <a:lnTo>
                  <a:pt x="2182" y="4051"/>
                </a:lnTo>
                <a:lnTo>
                  <a:pt x="2201" y="4108"/>
                </a:lnTo>
                <a:lnTo>
                  <a:pt x="2212" y="4109"/>
                </a:lnTo>
                <a:lnTo>
                  <a:pt x="2212" y="3254"/>
                </a:lnTo>
                <a:lnTo>
                  <a:pt x="2282" y="3254"/>
                </a:lnTo>
                <a:lnTo>
                  <a:pt x="2282" y="2750"/>
                </a:lnTo>
                <a:lnTo>
                  <a:pt x="2029" y="2750"/>
                </a:lnTo>
                <a:lnTo>
                  <a:pt x="1265" y="3909"/>
                </a:lnTo>
                <a:lnTo>
                  <a:pt x="1218" y="3816"/>
                </a:lnTo>
                <a:lnTo>
                  <a:pt x="1157" y="3847"/>
                </a:lnTo>
                <a:lnTo>
                  <a:pt x="901" y="3340"/>
                </a:lnTo>
                <a:close/>
                <a:moveTo>
                  <a:pt x="4451" y="3445"/>
                </a:moveTo>
                <a:lnTo>
                  <a:pt x="4451" y="3445"/>
                </a:lnTo>
                <a:lnTo>
                  <a:pt x="4464" y="3411"/>
                </a:lnTo>
                <a:lnTo>
                  <a:pt x="4477" y="3377"/>
                </a:lnTo>
                <a:lnTo>
                  <a:pt x="4503" y="3318"/>
                </a:lnTo>
                <a:lnTo>
                  <a:pt x="4531" y="3255"/>
                </a:lnTo>
                <a:lnTo>
                  <a:pt x="4560" y="3191"/>
                </a:lnTo>
                <a:lnTo>
                  <a:pt x="4592" y="3126"/>
                </a:lnTo>
                <a:lnTo>
                  <a:pt x="4626" y="3060"/>
                </a:lnTo>
                <a:lnTo>
                  <a:pt x="4660" y="2994"/>
                </a:lnTo>
                <a:lnTo>
                  <a:pt x="4694" y="2930"/>
                </a:lnTo>
                <a:lnTo>
                  <a:pt x="4730" y="2868"/>
                </a:lnTo>
                <a:lnTo>
                  <a:pt x="4759" y="2816"/>
                </a:lnTo>
                <a:lnTo>
                  <a:pt x="4788" y="2769"/>
                </a:lnTo>
                <a:lnTo>
                  <a:pt x="4816" y="2726"/>
                </a:lnTo>
                <a:lnTo>
                  <a:pt x="4841" y="2686"/>
                </a:lnTo>
                <a:lnTo>
                  <a:pt x="4865" y="2652"/>
                </a:lnTo>
                <a:lnTo>
                  <a:pt x="4889" y="2620"/>
                </a:lnTo>
                <a:lnTo>
                  <a:pt x="4911" y="2593"/>
                </a:lnTo>
                <a:lnTo>
                  <a:pt x="4932" y="2569"/>
                </a:lnTo>
                <a:lnTo>
                  <a:pt x="4945" y="2556"/>
                </a:lnTo>
                <a:lnTo>
                  <a:pt x="4925" y="2558"/>
                </a:lnTo>
                <a:lnTo>
                  <a:pt x="4905" y="2562"/>
                </a:lnTo>
                <a:lnTo>
                  <a:pt x="4884" y="2569"/>
                </a:lnTo>
                <a:lnTo>
                  <a:pt x="4864" y="2578"/>
                </a:lnTo>
                <a:lnTo>
                  <a:pt x="4851" y="2585"/>
                </a:lnTo>
                <a:lnTo>
                  <a:pt x="4838" y="2593"/>
                </a:lnTo>
                <a:lnTo>
                  <a:pt x="4825" y="2602"/>
                </a:lnTo>
                <a:lnTo>
                  <a:pt x="4811" y="2612"/>
                </a:lnTo>
                <a:lnTo>
                  <a:pt x="4798" y="2624"/>
                </a:lnTo>
                <a:lnTo>
                  <a:pt x="4785" y="2636"/>
                </a:lnTo>
                <a:lnTo>
                  <a:pt x="4770" y="2650"/>
                </a:lnTo>
                <a:lnTo>
                  <a:pt x="4757" y="2664"/>
                </a:lnTo>
                <a:lnTo>
                  <a:pt x="4744" y="2679"/>
                </a:lnTo>
                <a:lnTo>
                  <a:pt x="4730" y="2696"/>
                </a:lnTo>
                <a:lnTo>
                  <a:pt x="4716" y="2714"/>
                </a:lnTo>
                <a:lnTo>
                  <a:pt x="4702" y="2732"/>
                </a:lnTo>
                <a:lnTo>
                  <a:pt x="4674" y="2774"/>
                </a:lnTo>
                <a:lnTo>
                  <a:pt x="4646" y="2821"/>
                </a:lnTo>
                <a:lnTo>
                  <a:pt x="4630" y="2851"/>
                </a:lnTo>
                <a:lnTo>
                  <a:pt x="4613" y="2881"/>
                </a:lnTo>
                <a:lnTo>
                  <a:pt x="4598" y="2913"/>
                </a:lnTo>
                <a:lnTo>
                  <a:pt x="4584" y="2944"/>
                </a:lnTo>
                <a:lnTo>
                  <a:pt x="4569" y="2977"/>
                </a:lnTo>
                <a:lnTo>
                  <a:pt x="4555" y="3010"/>
                </a:lnTo>
                <a:lnTo>
                  <a:pt x="4543" y="3043"/>
                </a:lnTo>
                <a:lnTo>
                  <a:pt x="4531" y="3076"/>
                </a:lnTo>
                <a:lnTo>
                  <a:pt x="4518" y="3109"/>
                </a:lnTo>
                <a:lnTo>
                  <a:pt x="4507" y="3143"/>
                </a:lnTo>
                <a:lnTo>
                  <a:pt x="4497" y="3177"/>
                </a:lnTo>
                <a:lnTo>
                  <a:pt x="4489" y="3210"/>
                </a:lnTo>
                <a:lnTo>
                  <a:pt x="4481" y="3242"/>
                </a:lnTo>
                <a:lnTo>
                  <a:pt x="4473" y="3274"/>
                </a:lnTo>
                <a:lnTo>
                  <a:pt x="4468" y="3306"/>
                </a:lnTo>
                <a:lnTo>
                  <a:pt x="4462" y="3337"/>
                </a:lnTo>
                <a:lnTo>
                  <a:pt x="4458" y="3366"/>
                </a:lnTo>
                <a:lnTo>
                  <a:pt x="4454" y="3393"/>
                </a:lnTo>
                <a:lnTo>
                  <a:pt x="4452" y="3420"/>
                </a:lnTo>
                <a:lnTo>
                  <a:pt x="4451" y="3445"/>
                </a:lnTo>
                <a:close/>
                <a:moveTo>
                  <a:pt x="5163" y="2680"/>
                </a:moveTo>
                <a:lnTo>
                  <a:pt x="5163" y="2680"/>
                </a:lnTo>
                <a:lnTo>
                  <a:pt x="5171" y="2698"/>
                </a:lnTo>
                <a:lnTo>
                  <a:pt x="5177" y="2718"/>
                </a:lnTo>
                <a:lnTo>
                  <a:pt x="5182" y="2739"/>
                </a:lnTo>
                <a:lnTo>
                  <a:pt x="5184" y="2761"/>
                </a:lnTo>
                <a:lnTo>
                  <a:pt x="5185" y="2776"/>
                </a:lnTo>
                <a:lnTo>
                  <a:pt x="5185" y="2791"/>
                </a:lnTo>
                <a:lnTo>
                  <a:pt x="5184" y="2808"/>
                </a:lnTo>
                <a:lnTo>
                  <a:pt x="5182" y="2824"/>
                </a:lnTo>
                <a:lnTo>
                  <a:pt x="5178" y="2841"/>
                </a:lnTo>
                <a:lnTo>
                  <a:pt x="5175" y="2858"/>
                </a:lnTo>
                <a:lnTo>
                  <a:pt x="5171" y="2877"/>
                </a:lnTo>
                <a:lnTo>
                  <a:pt x="5165" y="2896"/>
                </a:lnTo>
                <a:lnTo>
                  <a:pt x="5158" y="2916"/>
                </a:lnTo>
                <a:lnTo>
                  <a:pt x="5152" y="2937"/>
                </a:lnTo>
                <a:lnTo>
                  <a:pt x="5143" y="2957"/>
                </a:lnTo>
                <a:lnTo>
                  <a:pt x="5134" y="2979"/>
                </a:lnTo>
                <a:lnTo>
                  <a:pt x="5112" y="3024"/>
                </a:lnTo>
                <a:lnTo>
                  <a:pt x="5085" y="3072"/>
                </a:lnTo>
                <a:lnTo>
                  <a:pt x="5069" y="3102"/>
                </a:lnTo>
                <a:lnTo>
                  <a:pt x="5050" y="3130"/>
                </a:lnTo>
                <a:lnTo>
                  <a:pt x="5031" y="3159"/>
                </a:lnTo>
                <a:lnTo>
                  <a:pt x="5011" y="3189"/>
                </a:lnTo>
                <a:lnTo>
                  <a:pt x="4990" y="3218"/>
                </a:lnTo>
                <a:lnTo>
                  <a:pt x="4969" y="3246"/>
                </a:lnTo>
                <a:lnTo>
                  <a:pt x="4947" y="3274"/>
                </a:lnTo>
                <a:lnTo>
                  <a:pt x="4925" y="3302"/>
                </a:lnTo>
                <a:lnTo>
                  <a:pt x="4902" y="3328"/>
                </a:lnTo>
                <a:lnTo>
                  <a:pt x="4879" y="3355"/>
                </a:lnTo>
                <a:lnTo>
                  <a:pt x="4854" y="3380"/>
                </a:lnTo>
                <a:lnTo>
                  <a:pt x="4831" y="3405"/>
                </a:lnTo>
                <a:lnTo>
                  <a:pt x="4807" y="3429"/>
                </a:lnTo>
                <a:lnTo>
                  <a:pt x="4783" y="3451"/>
                </a:lnTo>
                <a:lnTo>
                  <a:pt x="4758" y="3473"/>
                </a:lnTo>
                <a:lnTo>
                  <a:pt x="4734" y="3493"/>
                </a:lnTo>
                <a:lnTo>
                  <a:pt x="4712" y="3511"/>
                </a:lnTo>
                <a:lnTo>
                  <a:pt x="4690" y="3528"/>
                </a:lnTo>
                <a:lnTo>
                  <a:pt x="4668" y="3543"/>
                </a:lnTo>
                <a:lnTo>
                  <a:pt x="4647" y="3557"/>
                </a:lnTo>
                <a:lnTo>
                  <a:pt x="4669" y="3529"/>
                </a:lnTo>
                <a:lnTo>
                  <a:pt x="4692" y="3500"/>
                </a:lnTo>
                <a:lnTo>
                  <a:pt x="4731" y="3448"/>
                </a:lnTo>
                <a:lnTo>
                  <a:pt x="4769" y="3392"/>
                </a:lnTo>
                <a:lnTo>
                  <a:pt x="4810" y="3334"/>
                </a:lnTo>
                <a:lnTo>
                  <a:pt x="4850" y="3273"/>
                </a:lnTo>
                <a:lnTo>
                  <a:pt x="4890" y="3211"/>
                </a:lnTo>
                <a:lnTo>
                  <a:pt x="4930" y="3148"/>
                </a:lnTo>
                <a:lnTo>
                  <a:pt x="4967" y="3086"/>
                </a:lnTo>
                <a:lnTo>
                  <a:pt x="5003" y="3024"/>
                </a:lnTo>
                <a:lnTo>
                  <a:pt x="5032" y="2972"/>
                </a:lnTo>
                <a:lnTo>
                  <a:pt x="5059" y="2924"/>
                </a:lnTo>
                <a:lnTo>
                  <a:pt x="5082" y="2877"/>
                </a:lnTo>
                <a:lnTo>
                  <a:pt x="5102" y="2835"/>
                </a:lnTo>
                <a:lnTo>
                  <a:pt x="5120" y="2797"/>
                </a:lnTo>
                <a:lnTo>
                  <a:pt x="5135" y="2761"/>
                </a:lnTo>
                <a:lnTo>
                  <a:pt x="5147" y="2728"/>
                </a:lnTo>
                <a:lnTo>
                  <a:pt x="5157" y="2698"/>
                </a:lnTo>
                <a:lnTo>
                  <a:pt x="5163" y="2680"/>
                </a:lnTo>
                <a:close/>
                <a:moveTo>
                  <a:pt x="4496" y="3587"/>
                </a:moveTo>
                <a:lnTo>
                  <a:pt x="4496" y="3587"/>
                </a:lnTo>
                <a:lnTo>
                  <a:pt x="4508" y="3564"/>
                </a:lnTo>
                <a:lnTo>
                  <a:pt x="4527" y="3527"/>
                </a:lnTo>
                <a:lnTo>
                  <a:pt x="4552" y="3479"/>
                </a:lnTo>
                <a:lnTo>
                  <a:pt x="4565" y="3450"/>
                </a:lnTo>
                <a:lnTo>
                  <a:pt x="4578" y="3418"/>
                </a:lnTo>
                <a:lnTo>
                  <a:pt x="4602" y="3361"/>
                </a:lnTo>
                <a:lnTo>
                  <a:pt x="4629" y="3302"/>
                </a:lnTo>
                <a:lnTo>
                  <a:pt x="4658" y="3239"/>
                </a:lnTo>
                <a:lnTo>
                  <a:pt x="4690" y="3176"/>
                </a:lnTo>
                <a:lnTo>
                  <a:pt x="4722" y="3110"/>
                </a:lnTo>
                <a:lnTo>
                  <a:pt x="4755" y="3046"/>
                </a:lnTo>
                <a:lnTo>
                  <a:pt x="4789" y="2983"/>
                </a:lnTo>
                <a:lnTo>
                  <a:pt x="4823" y="2923"/>
                </a:lnTo>
                <a:lnTo>
                  <a:pt x="4852" y="2873"/>
                </a:lnTo>
                <a:lnTo>
                  <a:pt x="4880" y="2828"/>
                </a:lnTo>
                <a:lnTo>
                  <a:pt x="4905" y="2788"/>
                </a:lnTo>
                <a:lnTo>
                  <a:pt x="4930" y="2750"/>
                </a:lnTo>
                <a:lnTo>
                  <a:pt x="4953" y="2718"/>
                </a:lnTo>
                <a:lnTo>
                  <a:pt x="4974" y="2689"/>
                </a:lnTo>
                <a:lnTo>
                  <a:pt x="4994" y="2664"/>
                </a:lnTo>
                <a:lnTo>
                  <a:pt x="5012" y="2642"/>
                </a:lnTo>
                <a:lnTo>
                  <a:pt x="5037" y="2615"/>
                </a:lnTo>
                <a:lnTo>
                  <a:pt x="5054" y="2599"/>
                </a:lnTo>
                <a:lnTo>
                  <a:pt x="5066" y="2589"/>
                </a:lnTo>
                <a:lnTo>
                  <a:pt x="5069" y="2588"/>
                </a:lnTo>
                <a:lnTo>
                  <a:pt x="5071" y="2588"/>
                </a:lnTo>
                <a:lnTo>
                  <a:pt x="5072" y="2589"/>
                </a:lnTo>
                <a:lnTo>
                  <a:pt x="5072" y="2593"/>
                </a:lnTo>
                <a:lnTo>
                  <a:pt x="5070" y="2606"/>
                </a:lnTo>
                <a:lnTo>
                  <a:pt x="5064" y="2631"/>
                </a:lnTo>
                <a:lnTo>
                  <a:pt x="5053" y="2666"/>
                </a:lnTo>
                <a:lnTo>
                  <a:pt x="5045" y="2693"/>
                </a:lnTo>
                <a:lnTo>
                  <a:pt x="5033" y="2722"/>
                </a:lnTo>
                <a:lnTo>
                  <a:pt x="5019" y="2756"/>
                </a:lnTo>
                <a:lnTo>
                  <a:pt x="5003" y="2792"/>
                </a:lnTo>
                <a:lnTo>
                  <a:pt x="4983" y="2832"/>
                </a:lnTo>
                <a:lnTo>
                  <a:pt x="4961" y="2875"/>
                </a:lnTo>
                <a:lnTo>
                  <a:pt x="4936" y="2920"/>
                </a:lnTo>
                <a:lnTo>
                  <a:pt x="4909" y="2970"/>
                </a:lnTo>
                <a:lnTo>
                  <a:pt x="4873" y="3031"/>
                </a:lnTo>
                <a:lnTo>
                  <a:pt x="4836" y="3093"/>
                </a:lnTo>
                <a:lnTo>
                  <a:pt x="4797" y="3154"/>
                </a:lnTo>
                <a:lnTo>
                  <a:pt x="4758" y="3214"/>
                </a:lnTo>
                <a:lnTo>
                  <a:pt x="4720" y="3274"/>
                </a:lnTo>
                <a:lnTo>
                  <a:pt x="4680" y="3330"/>
                </a:lnTo>
                <a:lnTo>
                  <a:pt x="4642" y="3385"/>
                </a:lnTo>
                <a:lnTo>
                  <a:pt x="4606" y="3434"/>
                </a:lnTo>
                <a:lnTo>
                  <a:pt x="4586" y="3461"/>
                </a:lnTo>
                <a:lnTo>
                  <a:pt x="4567" y="3487"/>
                </a:lnTo>
                <a:lnTo>
                  <a:pt x="4537" y="3533"/>
                </a:lnTo>
                <a:lnTo>
                  <a:pt x="4515" y="3568"/>
                </a:lnTo>
                <a:lnTo>
                  <a:pt x="4501" y="3590"/>
                </a:lnTo>
                <a:lnTo>
                  <a:pt x="4496" y="3587"/>
                </a:lnTo>
                <a:close/>
                <a:moveTo>
                  <a:pt x="4180" y="3788"/>
                </a:moveTo>
                <a:lnTo>
                  <a:pt x="4145" y="3850"/>
                </a:lnTo>
                <a:lnTo>
                  <a:pt x="3478" y="2750"/>
                </a:lnTo>
                <a:lnTo>
                  <a:pt x="3227" y="2750"/>
                </a:lnTo>
                <a:lnTo>
                  <a:pt x="3227" y="3254"/>
                </a:lnTo>
                <a:lnTo>
                  <a:pt x="3289" y="3254"/>
                </a:lnTo>
                <a:lnTo>
                  <a:pt x="3289" y="4095"/>
                </a:lnTo>
                <a:lnTo>
                  <a:pt x="3318" y="3983"/>
                </a:lnTo>
                <a:lnTo>
                  <a:pt x="3346" y="3867"/>
                </a:lnTo>
                <a:lnTo>
                  <a:pt x="3373" y="3747"/>
                </a:lnTo>
                <a:lnTo>
                  <a:pt x="3385" y="3685"/>
                </a:lnTo>
                <a:lnTo>
                  <a:pt x="3398" y="3623"/>
                </a:lnTo>
                <a:lnTo>
                  <a:pt x="3967" y="4162"/>
                </a:lnTo>
                <a:lnTo>
                  <a:pt x="3833" y="4395"/>
                </a:lnTo>
                <a:lnTo>
                  <a:pt x="4138" y="4570"/>
                </a:lnTo>
                <a:lnTo>
                  <a:pt x="4485" y="3962"/>
                </a:lnTo>
                <a:lnTo>
                  <a:pt x="4400" y="3913"/>
                </a:lnTo>
                <a:lnTo>
                  <a:pt x="4516" y="3711"/>
                </a:lnTo>
                <a:lnTo>
                  <a:pt x="4532" y="3710"/>
                </a:lnTo>
                <a:lnTo>
                  <a:pt x="4548" y="3708"/>
                </a:lnTo>
                <a:lnTo>
                  <a:pt x="4565" y="3706"/>
                </a:lnTo>
                <a:lnTo>
                  <a:pt x="4581" y="3702"/>
                </a:lnTo>
                <a:lnTo>
                  <a:pt x="4599" y="3697"/>
                </a:lnTo>
                <a:lnTo>
                  <a:pt x="4617" y="3691"/>
                </a:lnTo>
                <a:lnTo>
                  <a:pt x="4634" y="3684"/>
                </a:lnTo>
                <a:lnTo>
                  <a:pt x="4653" y="3675"/>
                </a:lnTo>
                <a:lnTo>
                  <a:pt x="4671" y="3666"/>
                </a:lnTo>
                <a:lnTo>
                  <a:pt x="4690" y="3657"/>
                </a:lnTo>
                <a:lnTo>
                  <a:pt x="4709" y="3645"/>
                </a:lnTo>
                <a:lnTo>
                  <a:pt x="4727" y="3633"/>
                </a:lnTo>
                <a:lnTo>
                  <a:pt x="4765" y="3607"/>
                </a:lnTo>
                <a:lnTo>
                  <a:pt x="4804" y="3577"/>
                </a:lnTo>
                <a:lnTo>
                  <a:pt x="4829" y="3556"/>
                </a:lnTo>
                <a:lnTo>
                  <a:pt x="4856" y="3533"/>
                </a:lnTo>
                <a:lnTo>
                  <a:pt x="4881" y="3508"/>
                </a:lnTo>
                <a:lnTo>
                  <a:pt x="4907" y="3483"/>
                </a:lnTo>
                <a:lnTo>
                  <a:pt x="4933" y="3456"/>
                </a:lnTo>
                <a:lnTo>
                  <a:pt x="4958" y="3429"/>
                </a:lnTo>
                <a:lnTo>
                  <a:pt x="4984" y="3401"/>
                </a:lnTo>
                <a:lnTo>
                  <a:pt x="5008" y="3371"/>
                </a:lnTo>
                <a:lnTo>
                  <a:pt x="5032" y="3343"/>
                </a:lnTo>
                <a:lnTo>
                  <a:pt x="5056" y="3313"/>
                </a:lnTo>
                <a:lnTo>
                  <a:pt x="5079" y="3282"/>
                </a:lnTo>
                <a:lnTo>
                  <a:pt x="5101" y="3251"/>
                </a:lnTo>
                <a:lnTo>
                  <a:pt x="5122" y="3220"/>
                </a:lnTo>
                <a:lnTo>
                  <a:pt x="5143" y="3189"/>
                </a:lnTo>
                <a:lnTo>
                  <a:pt x="5162" y="3157"/>
                </a:lnTo>
                <a:lnTo>
                  <a:pt x="5180" y="3126"/>
                </a:lnTo>
                <a:lnTo>
                  <a:pt x="5196" y="3098"/>
                </a:lnTo>
                <a:lnTo>
                  <a:pt x="5210" y="3071"/>
                </a:lnTo>
                <a:lnTo>
                  <a:pt x="5224" y="3044"/>
                </a:lnTo>
                <a:lnTo>
                  <a:pt x="5235" y="3019"/>
                </a:lnTo>
                <a:lnTo>
                  <a:pt x="5246" y="2993"/>
                </a:lnTo>
                <a:lnTo>
                  <a:pt x="5256" y="2968"/>
                </a:lnTo>
                <a:lnTo>
                  <a:pt x="5263" y="2944"/>
                </a:lnTo>
                <a:lnTo>
                  <a:pt x="5271" y="2920"/>
                </a:lnTo>
                <a:lnTo>
                  <a:pt x="5278" y="2898"/>
                </a:lnTo>
                <a:lnTo>
                  <a:pt x="5282" y="2875"/>
                </a:lnTo>
                <a:lnTo>
                  <a:pt x="5287" y="2854"/>
                </a:lnTo>
                <a:lnTo>
                  <a:pt x="5290" y="2833"/>
                </a:lnTo>
                <a:lnTo>
                  <a:pt x="5292" y="2812"/>
                </a:lnTo>
                <a:lnTo>
                  <a:pt x="5293" y="2792"/>
                </a:lnTo>
                <a:lnTo>
                  <a:pt x="5293" y="2773"/>
                </a:lnTo>
                <a:lnTo>
                  <a:pt x="5292" y="2755"/>
                </a:lnTo>
                <a:lnTo>
                  <a:pt x="5290" y="2731"/>
                </a:lnTo>
                <a:lnTo>
                  <a:pt x="5287" y="2709"/>
                </a:lnTo>
                <a:lnTo>
                  <a:pt x="5282" y="2689"/>
                </a:lnTo>
                <a:lnTo>
                  <a:pt x="5277" y="2668"/>
                </a:lnTo>
                <a:lnTo>
                  <a:pt x="5269" y="2650"/>
                </a:lnTo>
                <a:lnTo>
                  <a:pt x="5261" y="2632"/>
                </a:lnTo>
                <a:lnTo>
                  <a:pt x="5252" y="2614"/>
                </a:lnTo>
                <a:lnTo>
                  <a:pt x="5241" y="2598"/>
                </a:lnTo>
                <a:lnTo>
                  <a:pt x="5230" y="2581"/>
                </a:lnTo>
                <a:lnTo>
                  <a:pt x="5218" y="2567"/>
                </a:lnTo>
                <a:lnTo>
                  <a:pt x="5205" y="2552"/>
                </a:lnTo>
                <a:lnTo>
                  <a:pt x="5190" y="2539"/>
                </a:lnTo>
                <a:lnTo>
                  <a:pt x="5175" y="2526"/>
                </a:lnTo>
                <a:lnTo>
                  <a:pt x="5159" y="2515"/>
                </a:lnTo>
                <a:lnTo>
                  <a:pt x="5143" y="2503"/>
                </a:lnTo>
                <a:lnTo>
                  <a:pt x="5125" y="2493"/>
                </a:lnTo>
                <a:lnTo>
                  <a:pt x="5108" y="2483"/>
                </a:lnTo>
                <a:lnTo>
                  <a:pt x="5090" y="2474"/>
                </a:lnTo>
                <a:lnTo>
                  <a:pt x="5071" y="2466"/>
                </a:lnTo>
                <a:lnTo>
                  <a:pt x="5052" y="2461"/>
                </a:lnTo>
                <a:lnTo>
                  <a:pt x="5033" y="2455"/>
                </a:lnTo>
                <a:lnTo>
                  <a:pt x="5015" y="2451"/>
                </a:lnTo>
                <a:lnTo>
                  <a:pt x="4996" y="2447"/>
                </a:lnTo>
                <a:lnTo>
                  <a:pt x="4976" y="2445"/>
                </a:lnTo>
                <a:lnTo>
                  <a:pt x="4956" y="2445"/>
                </a:lnTo>
                <a:lnTo>
                  <a:pt x="4936" y="2446"/>
                </a:lnTo>
                <a:lnTo>
                  <a:pt x="4916" y="2448"/>
                </a:lnTo>
                <a:lnTo>
                  <a:pt x="4896" y="2452"/>
                </a:lnTo>
                <a:lnTo>
                  <a:pt x="4877" y="2457"/>
                </a:lnTo>
                <a:lnTo>
                  <a:pt x="4857" y="2464"/>
                </a:lnTo>
                <a:lnTo>
                  <a:pt x="4836" y="2472"/>
                </a:lnTo>
                <a:lnTo>
                  <a:pt x="4815" y="2482"/>
                </a:lnTo>
                <a:lnTo>
                  <a:pt x="4798" y="2490"/>
                </a:lnTo>
                <a:lnTo>
                  <a:pt x="4781" y="2500"/>
                </a:lnTo>
                <a:lnTo>
                  <a:pt x="4765" y="2511"/>
                </a:lnTo>
                <a:lnTo>
                  <a:pt x="4748" y="2524"/>
                </a:lnTo>
                <a:lnTo>
                  <a:pt x="4732" y="2537"/>
                </a:lnTo>
                <a:lnTo>
                  <a:pt x="4715" y="2551"/>
                </a:lnTo>
                <a:lnTo>
                  <a:pt x="4699" y="2568"/>
                </a:lnTo>
                <a:lnTo>
                  <a:pt x="4682" y="2584"/>
                </a:lnTo>
                <a:lnTo>
                  <a:pt x="4665" y="2602"/>
                </a:lnTo>
                <a:lnTo>
                  <a:pt x="4650" y="2622"/>
                </a:lnTo>
                <a:lnTo>
                  <a:pt x="4633" y="2643"/>
                </a:lnTo>
                <a:lnTo>
                  <a:pt x="4617" y="2665"/>
                </a:lnTo>
                <a:lnTo>
                  <a:pt x="4600" y="2688"/>
                </a:lnTo>
                <a:lnTo>
                  <a:pt x="4584" y="2713"/>
                </a:lnTo>
                <a:lnTo>
                  <a:pt x="4568" y="2739"/>
                </a:lnTo>
                <a:lnTo>
                  <a:pt x="4552" y="2767"/>
                </a:lnTo>
                <a:lnTo>
                  <a:pt x="4534" y="2799"/>
                </a:lnTo>
                <a:lnTo>
                  <a:pt x="4517" y="2831"/>
                </a:lnTo>
                <a:lnTo>
                  <a:pt x="4501" y="2864"/>
                </a:lnTo>
                <a:lnTo>
                  <a:pt x="4484" y="2898"/>
                </a:lnTo>
                <a:lnTo>
                  <a:pt x="4469" y="2934"/>
                </a:lnTo>
                <a:lnTo>
                  <a:pt x="4454" y="2969"/>
                </a:lnTo>
                <a:lnTo>
                  <a:pt x="4441" y="3004"/>
                </a:lnTo>
                <a:lnTo>
                  <a:pt x="4428" y="3040"/>
                </a:lnTo>
                <a:lnTo>
                  <a:pt x="4414" y="3076"/>
                </a:lnTo>
                <a:lnTo>
                  <a:pt x="4403" y="3112"/>
                </a:lnTo>
                <a:lnTo>
                  <a:pt x="4392" y="3148"/>
                </a:lnTo>
                <a:lnTo>
                  <a:pt x="4384" y="3183"/>
                </a:lnTo>
                <a:lnTo>
                  <a:pt x="4375" y="3219"/>
                </a:lnTo>
                <a:lnTo>
                  <a:pt x="4367" y="3253"/>
                </a:lnTo>
                <a:lnTo>
                  <a:pt x="4359" y="3287"/>
                </a:lnTo>
                <a:lnTo>
                  <a:pt x="4354" y="3321"/>
                </a:lnTo>
                <a:lnTo>
                  <a:pt x="4348" y="3366"/>
                </a:lnTo>
                <a:lnTo>
                  <a:pt x="4345" y="3410"/>
                </a:lnTo>
                <a:lnTo>
                  <a:pt x="4344" y="3452"/>
                </a:lnTo>
                <a:lnTo>
                  <a:pt x="4344" y="3472"/>
                </a:lnTo>
                <a:lnTo>
                  <a:pt x="4345" y="3492"/>
                </a:lnTo>
                <a:lnTo>
                  <a:pt x="4347" y="3511"/>
                </a:lnTo>
                <a:lnTo>
                  <a:pt x="4349" y="3529"/>
                </a:lnTo>
                <a:lnTo>
                  <a:pt x="4353" y="3547"/>
                </a:lnTo>
                <a:lnTo>
                  <a:pt x="4356" y="3564"/>
                </a:lnTo>
                <a:lnTo>
                  <a:pt x="4360" y="3580"/>
                </a:lnTo>
                <a:lnTo>
                  <a:pt x="4366" y="3596"/>
                </a:lnTo>
                <a:lnTo>
                  <a:pt x="4371" y="3610"/>
                </a:lnTo>
                <a:lnTo>
                  <a:pt x="4378" y="3624"/>
                </a:lnTo>
                <a:lnTo>
                  <a:pt x="4260" y="3832"/>
                </a:lnTo>
                <a:lnTo>
                  <a:pt x="4180" y="3788"/>
                </a:lnTo>
                <a:close/>
                <a:moveTo>
                  <a:pt x="2901" y="188"/>
                </a:moveTo>
                <a:lnTo>
                  <a:pt x="2901" y="188"/>
                </a:lnTo>
                <a:lnTo>
                  <a:pt x="2864" y="180"/>
                </a:lnTo>
                <a:lnTo>
                  <a:pt x="2828" y="173"/>
                </a:lnTo>
                <a:lnTo>
                  <a:pt x="2793" y="170"/>
                </a:lnTo>
                <a:lnTo>
                  <a:pt x="2759" y="169"/>
                </a:lnTo>
                <a:lnTo>
                  <a:pt x="2727" y="170"/>
                </a:lnTo>
                <a:lnTo>
                  <a:pt x="2696" y="173"/>
                </a:lnTo>
                <a:lnTo>
                  <a:pt x="2665" y="178"/>
                </a:lnTo>
                <a:lnTo>
                  <a:pt x="2636" y="185"/>
                </a:lnTo>
                <a:lnTo>
                  <a:pt x="2610" y="193"/>
                </a:lnTo>
                <a:lnTo>
                  <a:pt x="2583" y="204"/>
                </a:lnTo>
                <a:lnTo>
                  <a:pt x="2559" y="217"/>
                </a:lnTo>
                <a:lnTo>
                  <a:pt x="2537" y="231"/>
                </a:lnTo>
                <a:lnTo>
                  <a:pt x="2514" y="246"/>
                </a:lnTo>
                <a:lnTo>
                  <a:pt x="2496" y="264"/>
                </a:lnTo>
                <a:lnTo>
                  <a:pt x="2477" y="283"/>
                </a:lnTo>
                <a:lnTo>
                  <a:pt x="2461" y="304"/>
                </a:lnTo>
                <a:lnTo>
                  <a:pt x="2447" y="325"/>
                </a:lnTo>
                <a:lnTo>
                  <a:pt x="2434" y="348"/>
                </a:lnTo>
                <a:lnTo>
                  <a:pt x="2424" y="374"/>
                </a:lnTo>
                <a:lnTo>
                  <a:pt x="2414" y="399"/>
                </a:lnTo>
                <a:lnTo>
                  <a:pt x="2407" y="426"/>
                </a:lnTo>
                <a:lnTo>
                  <a:pt x="2403" y="453"/>
                </a:lnTo>
                <a:lnTo>
                  <a:pt x="2400" y="483"/>
                </a:lnTo>
                <a:lnTo>
                  <a:pt x="2398" y="513"/>
                </a:lnTo>
                <a:lnTo>
                  <a:pt x="2401" y="544"/>
                </a:lnTo>
                <a:lnTo>
                  <a:pt x="2404" y="576"/>
                </a:lnTo>
                <a:lnTo>
                  <a:pt x="2409" y="608"/>
                </a:lnTo>
                <a:lnTo>
                  <a:pt x="2417" y="641"/>
                </a:lnTo>
                <a:lnTo>
                  <a:pt x="2427" y="675"/>
                </a:lnTo>
                <a:lnTo>
                  <a:pt x="2440" y="711"/>
                </a:lnTo>
                <a:lnTo>
                  <a:pt x="2455" y="746"/>
                </a:lnTo>
                <a:lnTo>
                  <a:pt x="2472" y="781"/>
                </a:lnTo>
                <a:lnTo>
                  <a:pt x="2901" y="188"/>
                </a:lnTo>
                <a:close/>
                <a:moveTo>
                  <a:pt x="2241" y="432"/>
                </a:moveTo>
                <a:lnTo>
                  <a:pt x="2241" y="432"/>
                </a:lnTo>
                <a:lnTo>
                  <a:pt x="2205" y="424"/>
                </a:lnTo>
                <a:lnTo>
                  <a:pt x="2169" y="419"/>
                </a:lnTo>
                <a:lnTo>
                  <a:pt x="2133" y="416"/>
                </a:lnTo>
                <a:lnTo>
                  <a:pt x="2100" y="414"/>
                </a:lnTo>
                <a:lnTo>
                  <a:pt x="2067" y="414"/>
                </a:lnTo>
                <a:lnTo>
                  <a:pt x="2036" y="418"/>
                </a:lnTo>
                <a:lnTo>
                  <a:pt x="2006" y="422"/>
                </a:lnTo>
                <a:lnTo>
                  <a:pt x="1977" y="430"/>
                </a:lnTo>
                <a:lnTo>
                  <a:pt x="1950" y="439"/>
                </a:lnTo>
                <a:lnTo>
                  <a:pt x="1924" y="449"/>
                </a:lnTo>
                <a:lnTo>
                  <a:pt x="1900" y="462"/>
                </a:lnTo>
                <a:lnTo>
                  <a:pt x="1877" y="475"/>
                </a:lnTo>
                <a:lnTo>
                  <a:pt x="1856" y="492"/>
                </a:lnTo>
                <a:lnTo>
                  <a:pt x="1836" y="508"/>
                </a:lnTo>
                <a:lnTo>
                  <a:pt x="1818" y="528"/>
                </a:lnTo>
                <a:lnTo>
                  <a:pt x="1802" y="548"/>
                </a:lnTo>
                <a:lnTo>
                  <a:pt x="1787" y="570"/>
                </a:lnTo>
                <a:lnTo>
                  <a:pt x="1775" y="594"/>
                </a:lnTo>
                <a:lnTo>
                  <a:pt x="1764" y="618"/>
                </a:lnTo>
                <a:lnTo>
                  <a:pt x="1755" y="643"/>
                </a:lnTo>
                <a:lnTo>
                  <a:pt x="1747" y="670"/>
                </a:lnTo>
                <a:lnTo>
                  <a:pt x="1743" y="699"/>
                </a:lnTo>
                <a:lnTo>
                  <a:pt x="1740" y="727"/>
                </a:lnTo>
                <a:lnTo>
                  <a:pt x="1740" y="757"/>
                </a:lnTo>
                <a:lnTo>
                  <a:pt x="1741" y="788"/>
                </a:lnTo>
                <a:lnTo>
                  <a:pt x="1744" y="820"/>
                </a:lnTo>
                <a:lnTo>
                  <a:pt x="1750" y="852"/>
                </a:lnTo>
                <a:lnTo>
                  <a:pt x="1757" y="886"/>
                </a:lnTo>
                <a:lnTo>
                  <a:pt x="1768" y="920"/>
                </a:lnTo>
                <a:lnTo>
                  <a:pt x="1781" y="955"/>
                </a:lnTo>
                <a:lnTo>
                  <a:pt x="1796" y="990"/>
                </a:lnTo>
                <a:lnTo>
                  <a:pt x="1813" y="1026"/>
                </a:lnTo>
                <a:lnTo>
                  <a:pt x="2241" y="432"/>
                </a:lnTo>
                <a:close/>
                <a:moveTo>
                  <a:pt x="2150" y="5798"/>
                </a:moveTo>
                <a:lnTo>
                  <a:pt x="1734" y="5798"/>
                </a:lnTo>
                <a:lnTo>
                  <a:pt x="1712" y="5741"/>
                </a:lnTo>
                <a:lnTo>
                  <a:pt x="1693" y="5685"/>
                </a:lnTo>
                <a:lnTo>
                  <a:pt x="1678" y="5630"/>
                </a:lnTo>
                <a:lnTo>
                  <a:pt x="1664" y="5573"/>
                </a:lnTo>
                <a:lnTo>
                  <a:pt x="1653" y="5518"/>
                </a:lnTo>
                <a:lnTo>
                  <a:pt x="1645" y="5464"/>
                </a:lnTo>
                <a:lnTo>
                  <a:pt x="1639" y="5409"/>
                </a:lnTo>
                <a:lnTo>
                  <a:pt x="1636" y="5354"/>
                </a:lnTo>
                <a:lnTo>
                  <a:pt x="1635" y="5301"/>
                </a:lnTo>
                <a:lnTo>
                  <a:pt x="1637" y="5248"/>
                </a:lnTo>
                <a:lnTo>
                  <a:pt x="1641" y="5195"/>
                </a:lnTo>
                <a:lnTo>
                  <a:pt x="1647" y="5142"/>
                </a:lnTo>
                <a:lnTo>
                  <a:pt x="1656" y="5091"/>
                </a:lnTo>
                <a:lnTo>
                  <a:pt x="1667" y="5039"/>
                </a:lnTo>
                <a:lnTo>
                  <a:pt x="1680" y="4989"/>
                </a:lnTo>
                <a:lnTo>
                  <a:pt x="1695" y="4939"/>
                </a:lnTo>
                <a:lnTo>
                  <a:pt x="1713" y="4889"/>
                </a:lnTo>
                <a:lnTo>
                  <a:pt x="1732" y="4839"/>
                </a:lnTo>
                <a:lnTo>
                  <a:pt x="1754" y="4792"/>
                </a:lnTo>
                <a:lnTo>
                  <a:pt x="1778" y="4743"/>
                </a:lnTo>
                <a:lnTo>
                  <a:pt x="1804" y="4697"/>
                </a:lnTo>
                <a:lnTo>
                  <a:pt x="1831" y="4649"/>
                </a:lnTo>
                <a:lnTo>
                  <a:pt x="1861" y="4604"/>
                </a:lnTo>
                <a:lnTo>
                  <a:pt x="1893" y="4559"/>
                </a:lnTo>
                <a:lnTo>
                  <a:pt x="1926" y="4514"/>
                </a:lnTo>
                <a:lnTo>
                  <a:pt x="1962" y="4470"/>
                </a:lnTo>
                <a:lnTo>
                  <a:pt x="1999" y="4427"/>
                </a:lnTo>
                <a:lnTo>
                  <a:pt x="2038" y="4385"/>
                </a:lnTo>
                <a:lnTo>
                  <a:pt x="2079" y="4344"/>
                </a:lnTo>
                <a:lnTo>
                  <a:pt x="2121" y="4303"/>
                </a:lnTo>
                <a:lnTo>
                  <a:pt x="2165" y="4263"/>
                </a:lnTo>
                <a:lnTo>
                  <a:pt x="2212" y="4225"/>
                </a:lnTo>
                <a:lnTo>
                  <a:pt x="2212" y="4875"/>
                </a:lnTo>
                <a:lnTo>
                  <a:pt x="3289" y="4875"/>
                </a:lnTo>
                <a:lnTo>
                  <a:pt x="3289" y="4237"/>
                </a:lnTo>
                <a:lnTo>
                  <a:pt x="3331" y="4276"/>
                </a:lnTo>
                <a:lnTo>
                  <a:pt x="3372" y="4315"/>
                </a:lnTo>
                <a:lnTo>
                  <a:pt x="3411" y="4356"/>
                </a:lnTo>
                <a:lnTo>
                  <a:pt x="3447" y="4397"/>
                </a:lnTo>
                <a:lnTo>
                  <a:pt x="3482" y="4440"/>
                </a:lnTo>
                <a:lnTo>
                  <a:pt x="3515" y="4483"/>
                </a:lnTo>
                <a:lnTo>
                  <a:pt x="3546" y="4526"/>
                </a:lnTo>
                <a:lnTo>
                  <a:pt x="3576" y="4572"/>
                </a:lnTo>
                <a:lnTo>
                  <a:pt x="3603" y="4617"/>
                </a:lnTo>
                <a:lnTo>
                  <a:pt x="3629" y="4662"/>
                </a:lnTo>
                <a:lnTo>
                  <a:pt x="3652" y="4709"/>
                </a:lnTo>
                <a:lnTo>
                  <a:pt x="3674" y="4756"/>
                </a:lnTo>
                <a:lnTo>
                  <a:pt x="3694" y="4804"/>
                </a:lnTo>
                <a:lnTo>
                  <a:pt x="3712" y="4853"/>
                </a:lnTo>
                <a:lnTo>
                  <a:pt x="3728" y="4902"/>
                </a:lnTo>
                <a:lnTo>
                  <a:pt x="3742" y="4951"/>
                </a:lnTo>
                <a:lnTo>
                  <a:pt x="3755" y="5002"/>
                </a:lnTo>
                <a:lnTo>
                  <a:pt x="3766" y="5053"/>
                </a:lnTo>
                <a:lnTo>
                  <a:pt x="3775" y="5103"/>
                </a:lnTo>
                <a:lnTo>
                  <a:pt x="3781" y="5154"/>
                </a:lnTo>
                <a:lnTo>
                  <a:pt x="3786" y="5206"/>
                </a:lnTo>
                <a:lnTo>
                  <a:pt x="3789" y="5259"/>
                </a:lnTo>
                <a:lnTo>
                  <a:pt x="3790" y="5311"/>
                </a:lnTo>
                <a:lnTo>
                  <a:pt x="3790" y="5364"/>
                </a:lnTo>
                <a:lnTo>
                  <a:pt x="3788" y="5417"/>
                </a:lnTo>
                <a:lnTo>
                  <a:pt x="3783" y="5472"/>
                </a:lnTo>
                <a:lnTo>
                  <a:pt x="3778" y="5526"/>
                </a:lnTo>
                <a:lnTo>
                  <a:pt x="3769" y="5580"/>
                </a:lnTo>
                <a:lnTo>
                  <a:pt x="3760" y="5634"/>
                </a:lnTo>
                <a:lnTo>
                  <a:pt x="3748" y="5688"/>
                </a:lnTo>
                <a:lnTo>
                  <a:pt x="3735" y="5743"/>
                </a:lnTo>
                <a:lnTo>
                  <a:pt x="3719" y="5798"/>
                </a:lnTo>
                <a:lnTo>
                  <a:pt x="3261" y="5798"/>
                </a:lnTo>
                <a:lnTo>
                  <a:pt x="3055" y="6715"/>
                </a:lnTo>
                <a:lnTo>
                  <a:pt x="2324" y="6715"/>
                </a:lnTo>
                <a:lnTo>
                  <a:pt x="2150" y="5798"/>
                </a:lnTo>
                <a:close/>
                <a:moveTo>
                  <a:pt x="3046" y="2899"/>
                </a:moveTo>
                <a:lnTo>
                  <a:pt x="2790" y="3133"/>
                </a:lnTo>
                <a:lnTo>
                  <a:pt x="2713" y="3133"/>
                </a:lnTo>
                <a:lnTo>
                  <a:pt x="2464" y="2856"/>
                </a:lnTo>
                <a:lnTo>
                  <a:pt x="2464" y="3254"/>
                </a:lnTo>
                <a:lnTo>
                  <a:pt x="3046" y="3254"/>
                </a:lnTo>
                <a:lnTo>
                  <a:pt x="3046" y="2899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42391" y="1537047"/>
            <a:ext cx="136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完成配送</a:t>
            </a:r>
            <a:endParaRPr lang="zh-CN" altLang="en-US" sz="1400" dirty="0"/>
          </a:p>
        </p:txBody>
      </p:sp>
      <p:sp>
        <p:nvSpPr>
          <p:cNvPr id="37" name="TextBox 15"/>
          <p:cNvSpPr txBox="1">
            <a:spLocks noChangeArrowheads="1"/>
          </p:cNvSpPr>
          <p:nvPr/>
        </p:nvSpPr>
        <p:spPr bwMode="auto">
          <a:xfrm>
            <a:off x="584287" y="476672"/>
            <a:ext cx="28384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</a:rPr>
              <a:t>生鲜电商宅配过程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>
            <a:off x="0" y="1124744"/>
            <a:ext cx="51847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993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6"/>
          <p:cNvSpPr txBox="1">
            <a:spLocks noChangeArrowheads="1"/>
          </p:cNvSpPr>
          <p:nvPr/>
        </p:nvSpPr>
        <p:spPr bwMode="auto">
          <a:xfrm>
            <a:off x="44450" y="1816100"/>
            <a:ext cx="4205288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9900" b="1" dirty="0" smtClean="0">
                <a:solidFill>
                  <a:srgbClr val="83B40D"/>
                </a:solidFill>
                <a:latin typeface="Arial Black" pitchFamily="34" charset="0"/>
                <a:ea typeface="微软雅黑" pitchFamily="34" charset="-122"/>
                <a:cs typeface="Times New Roman" pitchFamily="18" charset="0"/>
              </a:rPr>
              <a:t>03</a:t>
            </a:r>
            <a:endParaRPr lang="zh-CN" altLang="en-US" sz="19900" b="1" dirty="0">
              <a:solidFill>
                <a:srgbClr val="83B40D"/>
              </a:solidFill>
              <a:latin typeface="Arial Black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5" name="文本框 7"/>
          <p:cNvSpPr txBox="1">
            <a:spLocks noChangeArrowheads="1"/>
          </p:cNvSpPr>
          <p:nvPr/>
        </p:nvSpPr>
        <p:spPr bwMode="auto">
          <a:xfrm>
            <a:off x="0" y="3070225"/>
            <a:ext cx="3887788" cy="646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83B40D"/>
                </a:solidFill>
                <a:latin typeface="Times New Roman" pitchFamily="18" charset="0"/>
                <a:cs typeface="Times New Roman" pitchFamily="18" charset="0"/>
              </a:rPr>
              <a:t>      PART </a:t>
            </a:r>
            <a:r>
              <a:rPr lang="en-US" altLang="zh-CN" sz="3600" b="1" dirty="0" smtClean="0">
                <a:solidFill>
                  <a:srgbClr val="83B40D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endParaRPr lang="zh-CN" altLang="en-US" sz="3600" b="1" dirty="0">
              <a:solidFill>
                <a:srgbClr val="83B4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文本框 8"/>
          <p:cNvSpPr txBox="1">
            <a:spLocks noChangeArrowheads="1"/>
          </p:cNvSpPr>
          <p:nvPr/>
        </p:nvSpPr>
        <p:spPr bwMode="auto">
          <a:xfrm>
            <a:off x="3887788" y="2782888"/>
            <a:ext cx="4662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83B40D"/>
                </a:solidFill>
                <a:latin typeface="微软雅黑" pitchFamily="34" charset="-122"/>
                <a:ea typeface="微软雅黑" pitchFamily="34" charset="-122"/>
              </a:rPr>
              <a:t>生鲜电商的问题解决</a:t>
            </a:r>
            <a:endParaRPr lang="en-US" altLang="zh-CN" sz="2800" dirty="0">
              <a:solidFill>
                <a:srgbClr val="83B40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78" name="直接连接符 10"/>
          <p:cNvCxnSpPr>
            <a:cxnSpLocks noChangeShapeType="1"/>
          </p:cNvCxnSpPr>
          <p:nvPr/>
        </p:nvCxnSpPr>
        <p:spPr bwMode="auto">
          <a:xfrm>
            <a:off x="3970338" y="3394075"/>
            <a:ext cx="4608512" cy="0"/>
          </a:xfrm>
          <a:prstGeom prst="line">
            <a:avLst/>
          </a:prstGeom>
          <a:noFill/>
          <a:ln w="12700" algn="ctr">
            <a:solidFill>
              <a:srgbClr val="DFDFDF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328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 bwMode="auto">
          <a:xfrm>
            <a:off x="3763742" y="3234999"/>
            <a:ext cx="1617635" cy="159719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04775" cap="flat" cmpd="sng" algn="ctr">
            <a:solidFill>
              <a:srgbClr val="99CB38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solidFill>
                  <a:srgbClr val="99CB38">
                    <a:lumMod val="75000"/>
                  </a:srgbClr>
                </a:solidFill>
                <a:latin typeface="Calibri" panose="020F0502020204030204"/>
                <a:ea typeface="微软雅黑" panose="020B0503020204020204" pitchFamily="34" charset="-122"/>
              </a:rPr>
              <a:t>生鲜宅配难点是什么？</a:t>
            </a:r>
            <a:endParaRPr lang="zh-CN" altLang="en-US" sz="1600" kern="0" dirty="0">
              <a:solidFill>
                <a:srgbClr val="99CB38">
                  <a:lumMod val="75000"/>
                </a:srgb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6" name="椭圆 1"/>
          <p:cNvSpPr/>
          <p:nvPr/>
        </p:nvSpPr>
        <p:spPr>
          <a:xfrm>
            <a:off x="3581152" y="3033552"/>
            <a:ext cx="1800225" cy="1585912"/>
          </a:xfrm>
          <a:custGeom>
            <a:avLst/>
            <a:gdLst/>
            <a:ahLst/>
            <a:cxnLst/>
            <a:rect l="l" t="t" r="r" b="b"/>
            <a:pathLst>
              <a:path w="2947419" h="2628439">
                <a:moveTo>
                  <a:pt x="1548172" y="0"/>
                </a:moveTo>
                <a:cubicBezTo>
                  <a:pt x="2167148" y="0"/>
                  <a:pt x="2701282" y="363248"/>
                  <a:pt x="2947419" y="888960"/>
                </a:cubicBezTo>
                <a:cubicBezTo>
                  <a:pt x="2681009" y="444425"/>
                  <a:pt x="2194232" y="147830"/>
                  <a:pt x="1638182" y="147830"/>
                </a:cubicBezTo>
                <a:cubicBezTo>
                  <a:pt x="793092" y="147830"/>
                  <a:pt x="108012" y="832910"/>
                  <a:pt x="108012" y="1678000"/>
                </a:cubicBezTo>
                <a:cubicBezTo>
                  <a:pt x="108012" y="2037461"/>
                  <a:pt x="231960" y="2367971"/>
                  <a:pt x="440311" y="2628439"/>
                </a:cubicBezTo>
                <a:cubicBezTo>
                  <a:pt x="167640" y="2350006"/>
                  <a:pt x="0" y="1968666"/>
                  <a:pt x="0" y="1548172"/>
                </a:cubicBezTo>
                <a:cubicBezTo>
                  <a:pt x="0" y="693140"/>
                  <a:pt x="693140" y="0"/>
                  <a:pt x="1548172" y="0"/>
                </a:cubicBezTo>
                <a:close/>
              </a:path>
            </a:pathLst>
          </a:custGeom>
          <a:solidFill>
            <a:srgbClr val="99CB38">
              <a:lumMod val="20000"/>
              <a:lumOff val="8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516216" y="4293096"/>
            <a:ext cx="925530" cy="864096"/>
          </a:xfrm>
          <a:prstGeom prst="ellipse">
            <a:avLst/>
          </a:prstGeom>
          <a:solidFill>
            <a:srgbClr val="99CB38">
              <a:lumMod val="40000"/>
              <a:lumOff val="60000"/>
            </a:srgb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518254" y="4716673"/>
            <a:ext cx="784476" cy="728551"/>
          </a:xfrm>
          <a:prstGeom prst="ellipse">
            <a:avLst/>
          </a:prstGeom>
          <a:solidFill>
            <a:srgbClr val="C00000"/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5128" name="TextBox 46"/>
          <p:cNvSpPr txBox="1">
            <a:spLocks noChangeArrowheads="1"/>
          </p:cNvSpPr>
          <p:nvPr/>
        </p:nvSpPr>
        <p:spPr bwMode="auto">
          <a:xfrm>
            <a:off x="817661" y="5617555"/>
            <a:ext cx="1748038" cy="520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E5E5E"/>
                </a:solidFill>
                <a:latin typeface="幼圆" pitchFamily="49" charset="-122"/>
                <a:ea typeface="幼圆" pitchFamily="49" charset="-122"/>
              </a:rPr>
              <a:t>用户信任问题</a:t>
            </a:r>
            <a:endParaRPr lang="en-US" altLang="zh-CN" sz="1400" dirty="0" smtClean="0">
              <a:solidFill>
                <a:srgbClr val="5E5E5E"/>
              </a:solidFill>
              <a:latin typeface="幼圆" pitchFamily="49" charset="-122"/>
              <a:ea typeface="幼圆" pitchFamily="49" charset="-122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E5E5E"/>
                </a:solidFill>
                <a:latin typeface="幼圆" pitchFamily="49" charset="-122"/>
                <a:ea typeface="幼圆" pitchFamily="49" charset="-122"/>
              </a:rPr>
              <a:t>用户习惯问题</a:t>
            </a:r>
            <a:endParaRPr lang="en-US" altLang="zh-CN" sz="1400" dirty="0">
              <a:solidFill>
                <a:srgbClr val="5E5E5E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4716016" y="4187247"/>
            <a:ext cx="873658" cy="834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0" cap="flat" cmpd="sng" algn="ctr">
            <a:solidFill>
              <a:srgbClr val="99CB38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5130" name="TextBox 46"/>
          <p:cNvSpPr txBox="1">
            <a:spLocks noChangeArrowheads="1"/>
          </p:cNvSpPr>
          <p:nvPr/>
        </p:nvSpPr>
        <p:spPr bwMode="auto">
          <a:xfrm>
            <a:off x="395536" y="2268507"/>
            <a:ext cx="2865333" cy="2240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E5E5E"/>
                </a:solidFill>
                <a:latin typeface="幼圆" pitchFamily="49" charset="-122"/>
                <a:ea typeface="幼圆" pitchFamily="49" charset="-122"/>
              </a:rPr>
              <a:t>生鲜产品供应成本高昂</a:t>
            </a:r>
            <a:endParaRPr lang="en-US" altLang="zh-CN" sz="1400" dirty="0" smtClean="0">
              <a:solidFill>
                <a:srgbClr val="5E5E5E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5E5E5E"/>
                </a:solidFill>
                <a:latin typeface="幼圆" pitchFamily="49" charset="-122"/>
                <a:ea typeface="幼圆" pitchFamily="49" charset="-122"/>
              </a:rPr>
              <a:t>在冷链外包情况下，冷藏商品的干线运输与仓储成本是常温商品的</a:t>
            </a:r>
            <a:r>
              <a:rPr lang="en-US" altLang="zh-CN" sz="1400" dirty="0">
                <a:solidFill>
                  <a:srgbClr val="5E5E5E"/>
                </a:solidFill>
                <a:latin typeface="幼圆" pitchFamily="49" charset="-122"/>
                <a:ea typeface="幼圆" pitchFamily="49" charset="-122"/>
              </a:rPr>
              <a:t>4-5</a:t>
            </a:r>
            <a:r>
              <a:rPr lang="zh-CN" altLang="en-US" sz="1400" dirty="0">
                <a:solidFill>
                  <a:srgbClr val="5E5E5E"/>
                </a:solidFill>
                <a:latin typeface="幼圆" pitchFamily="49" charset="-122"/>
                <a:ea typeface="幼圆" pitchFamily="49" charset="-122"/>
              </a:rPr>
              <a:t>倍，宅配成本是</a:t>
            </a:r>
            <a:r>
              <a:rPr lang="en-US" altLang="zh-CN" sz="1400" dirty="0">
                <a:solidFill>
                  <a:srgbClr val="5E5E5E"/>
                </a:solidFill>
                <a:latin typeface="幼圆" pitchFamily="49" charset="-122"/>
                <a:ea typeface="幼圆" pitchFamily="49" charset="-122"/>
              </a:rPr>
              <a:t>1.3-1.5</a:t>
            </a:r>
            <a:r>
              <a:rPr lang="zh-CN" altLang="en-US" sz="1400" dirty="0">
                <a:solidFill>
                  <a:srgbClr val="5E5E5E"/>
                </a:solidFill>
                <a:latin typeface="幼圆" pitchFamily="49" charset="-122"/>
                <a:ea typeface="幼圆" pitchFamily="49" charset="-122"/>
              </a:rPr>
              <a:t>倍。</a:t>
            </a:r>
            <a:endParaRPr lang="en-US" altLang="zh-CN" sz="1400" dirty="0">
              <a:solidFill>
                <a:srgbClr val="5E5E5E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5E5E5E"/>
                </a:solidFill>
                <a:latin typeface="幼圆" pitchFamily="49" charset="-122"/>
                <a:ea typeface="幼圆" pitchFamily="49" charset="-122"/>
              </a:rPr>
              <a:t>在自建冷链情况下，生鲜电商的仓储成本（即冷库）的即建造成本是常温库的</a:t>
            </a:r>
            <a:r>
              <a:rPr lang="en-US" altLang="zh-CN" sz="1400" dirty="0">
                <a:solidFill>
                  <a:srgbClr val="5E5E5E"/>
                </a:solidFill>
                <a:latin typeface="幼圆" pitchFamily="49" charset="-122"/>
                <a:ea typeface="幼圆" pitchFamily="49" charset="-122"/>
              </a:rPr>
              <a:t>2-3</a:t>
            </a:r>
            <a:r>
              <a:rPr lang="zh-CN" altLang="en-US" sz="1400" dirty="0">
                <a:solidFill>
                  <a:srgbClr val="5E5E5E"/>
                </a:solidFill>
                <a:latin typeface="幼圆" pitchFamily="49" charset="-122"/>
                <a:ea typeface="幼圆" pitchFamily="49" charset="-122"/>
              </a:rPr>
              <a:t>倍，配送成本是一般行业的</a:t>
            </a:r>
            <a:r>
              <a:rPr lang="en-US" altLang="zh-CN" sz="1400" dirty="0">
                <a:solidFill>
                  <a:srgbClr val="5E5E5E"/>
                </a:solidFill>
                <a:latin typeface="幼圆" pitchFamily="49" charset="-122"/>
                <a:ea typeface="幼圆" pitchFamily="49" charset="-122"/>
              </a:rPr>
              <a:t>3-5</a:t>
            </a:r>
            <a:r>
              <a:rPr lang="zh-CN" altLang="en-US" sz="1400" dirty="0">
                <a:solidFill>
                  <a:srgbClr val="5E5E5E"/>
                </a:solidFill>
                <a:latin typeface="幼圆" pitchFamily="49" charset="-122"/>
                <a:ea typeface="幼圆" pitchFamily="49" charset="-122"/>
              </a:rPr>
              <a:t>倍。</a:t>
            </a:r>
          </a:p>
        </p:txBody>
      </p:sp>
      <p:sp>
        <p:nvSpPr>
          <p:cNvPr id="5131" name="TextBox 46"/>
          <p:cNvSpPr txBox="1">
            <a:spLocks noChangeArrowheads="1"/>
          </p:cNvSpPr>
          <p:nvPr/>
        </p:nvSpPr>
        <p:spPr bwMode="auto">
          <a:xfrm>
            <a:off x="6085164" y="2285343"/>
            <a:ext cx="2447276" cy="1120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E5E5E"/>
                </a:solidFill>
                <a:latin typeface="幼圆" pitchFamily="49" charset="-122"/>
                <a:ea typeface="幼圆" pitchFamily="49" charset="-122"/>
              </a:rPr>
              <a:t>非标准化产品影响客户认知和运输效率</a:t>
            </a:r>
            <a:endParaRPr lang="en-US" altLang="zh-CN" sz="1400" dirty="0" smtClean="0">
              <a:solidFill>
                <a:srgbClr val="5E5E5E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5E5E5E"/>
                </a:solidFill>
                <a:latin typeface="幼圆" pitchFamily="49" charset="-122"/>
                <a:ea typeface="幼圆" pitchFamily="49" charset="-122"/>
              </a:rPr>
              <a:t>不</a:t>
            </a:r>
            <a:r>
              <a:rPr lang="zh-CN" altLang="en-US" sz="1400" dirty="0" smtClean="0">
                <a:solidFill>
                  <a:srgbClr val="5E5E5E"/>
                </a:solidFill>
                <a:latin typeface="幼圆" pitchFamily="49" charset="-122"/>
                <a:ea typeface="幼圆" pitchFamily="49" charset="-122"/>
              </a:rPr>
              <a:t>便于统一包装和配送</a:t>
            </a:r>
            <a:endParaRPr lang="en-US" altLang="zh-CN" sz="1400" dirty="0" smtClean="0">
              <a:solidFill>
                <a:srgbClr val="5E5E5E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E5E5E"/>
                </a:solidFill>
                <a:latin typeface="幼圆" pitchFamily="49" charset="-122"/>
                <a:ea typeface="幼圆" pitchFamily="49" charset="-122"/>
              </a:rPr>
              <a:t>产品检测困难</a:t>
            </a:r>
            <a:endParaRPr lang="en-US" altLang="zh-CN" sz="1400" dirty="0">
              <a:solidFill>
                <a:srgbClr val="5E5E5E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4460" y="4316252"/>
            <a:ext cx="76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难在哪里？</a:t>
            </a:r>
            <a:endParaRPr lang="zh-CN" altLang="en-US" sz="16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4658" y="4788441"/>
            <a:ext cx="76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营销问题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203848" y="4325328"/>
            <a:ext cx="478435" cy="506861"/>
          </a:xfrm>
          <a:prstGeom prst="line">
            <a:avLst/>
          </a:prstGeom>
          <a:ln w="12700" cap="rnd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2516019" y="1272632"/>
            <a:ext cx="784476" cy="728551"/>
          </a:xfrm>
          <a:prstGeom prst="ellipse">
            <a:avLst/>
          </a:prstGeom>
          <a:solidFill>
            <a:srgbClr val="00B050"/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82650" y="1377482"/>
            <a:ext cx="76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物流问题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03848" y="1844824"/>
            <a:ext cx="792088" cy="1390175"/>
          </a:xfrm>
          <a:prstGeom prst="line">
            <a:avLst/>
          </a:prstGeom>
          <a:ln w="12700" cap="rnd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678494" y="1556792"/>
            <a:ext cx="784476" cy="728551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88024" y="1628560"/>
            <a:ext cx="76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产品问题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>
            <a:stCxn id="23" idx="4"/>
          </p:cNvCxnSpPr>
          <p:nvPr/>
        </p:nvCxnSpPr>
        <p:spPr>
          <a:xfrm flipH="1">
            <a:off x="4678494" y="2285343"/>
            <a:ext cx="392238" cy="748209"/>
          </a:xfrm>
          <a:prstGeom prst="line">
            <a:avLst/>
          </a:prstGeom>
          <a:ln w="12700" cap="rnd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377" y="2127655"/>
            <a:ext cx="703787" cy="364275"/>
          </a:xfrm>
          <a:prstGeom prst="line">
            <a:avLst/>
          </a:prstGeom>
          <a:ln w="12700" cap="rnd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977525" y="1844824"/>
            <a:ext cx="605125" cy="423683"/>
          </a:xfrm>
          <a:prstGeom prst="line">
            <a:avLst/>
          </a:prstGeom>
          <a:ln w="12700" cap="rnd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576880" y="4432756"/>
            <a:ext cx="937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自身运作难度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>
            <a:stCxn id="27" idx="2"/>
            <a:endCxn id="34" idx="3"/>
          </p:cNvCxnSpPr>
          <p:nvPr/>
        </p:nvCxnSpPr>
        <p:spPr>
          <a:xfrm flipH="1" flipV="1">
            <a:off x="5589674" y="4604447"/>
            <a:ext cx="926542" cy="120697"/>
          </a:xfrm>
          <a:prstGeom prst="line">
            <a:avLst/>
          </a:prstGeom>
          <a:ln w="12700" cap="rnd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5220072" y="5517232"/>
            <a:ext cx="925530" cy="864096"/>
          </a:xfrm>
          <a:prstGeom prst="ellipse">
            <a:avLst/>
          </a:prstGeom>
          <a:solidFill>
            <a:srgbClr val="99CB38">
              <a:lumMod val="40000"/>
              <a:lumOff val="60000"/>
            </a:srgb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80736" y="5656892"/>
            <a:ext cx="937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大环境不成熟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 flipV="1">
            <a:off x="5381377" y="5021647"/>
            <a:ext cx="198735" cy="495585"/>
          </a:xfrm>
          <a:prstGeom prst="line">
            <a:avLst/>
          </a:prstGeom>
          <a:ln w="12700" cap="rnd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1977524" y="5191794"/>
            <a:ext cx="588175" cy="405916"/>
          </a:xfrm>
          <a:prstGeom prst="line">
            <a:avLst/>
          </a:prstGeom>
          <a:ln w="12700" cap="rnd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15"/>
          <p:cNvSpPr txBox="1">
            <a:spLocks noChangeArrowheads="1"/>
          </p:cNvSpPr>
          <p:nvPr/>
        </p:nvSpPr>
        <p:spPr bwMode="auto">
          <a:xfrm>
            <a:off x="584287" y="476672"/>
            <a:ext cx="28384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</a:rPr>
              <a:t>生鲜电商存在的问题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 bwMode="auto">
          <a:xfrm>
            <a:off x="0" y="1126406"/>
            <a:ext cx="51847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55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1763" y="3854722"/>
            <a:ext cx="1716087" cy="12239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03888" y="3837260"/>
            <a:ext cx="2232025" cy="3651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直角三角形 8"/>
          <p:cNvSpPr/>
          <p:nvPr/>
        </p:nvSpPr>
        <p:spPr>
          <a:xfrm flipH="1">
            <a:off x="7124700" y="3846785"/>
            <a:ext cx="809625" cy="360362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00563" y="3567385"/>
            <a:ext cx="647700" cy="830262"/>
          </a:xfrm>
          <a:prstGeom prst="rect">
            <a:avLst/>
          </a:prstGeom>
          <a:noFill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cs typeface="Arial" pitchFamily="34" charset="0"/>
              </a:rPr>
              <a:t>2</a:t>
            </a:r>
            <a:endParaRPr lang="zh-CN" altLang="en-US" sz="4800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itchFamily="18" charset="0"/>
              <a:cs typeface="Arial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276600" y="4292872"/>
            <a:ext cx="4664075" cy="825500"/>
          </a:xfrm>
          <a:custGeom>
            <a:avLst/>
            <a:gdLst>
              <a:gd name="connsiteX0" fmla="*/ 0 w 6210980"/>
              <a:gd name="connsiteY0" fmla="*/ 209543 h 1257235"/>
              <a:gd name="connsiteX1" fmla="*/ 209543 w 6210980"/>
              <a:gd name="connsiteY1" fmla="*/ 0 h 1257235"/>
              <a:gd name="connsiteX2" fmla="*/ 6001437 w 6210980"/>
              <a:gd name="connsiteY2" fmla="*/ 0 h 1257235"/>
              <a:gd name="connsiteX3" fmla="*/ 6210980 w 6210980"/>
              <a:gd name="connsiteY3" fmla="*/ 209543 h 1257235"/>
              <a:gd name="connsiteX4" fmla="*/ 6210980 w 6210980"/>
              <a:gd name="connsiteY4" fmla="*/ 1047692 h 1257235"/>
              <a:gd name="connsiteX5" fmla="*/ 6001437 w 6210980"/>
              <a:gd name="connsiteY5" fmla="*/ 1257235 h 1257235"/>
              <a:gd name="connsiteX6" fmla="*/ 209543 w 6210980"/>
              <a:gd name="connsiteY6" fmla="*/ 1257235 h 1257235"/>
              <a:gd name="connsiteX7" fmla="*/ 0 w 6210980"/>
              <a:gd name="connsiteY7" fmla="*/ 1047692 h 1257235"/>
              <a:gd name="connsiteX8" fmla="*/ 0 w 6210980"/>
              <a:gd name="connsiteY8" fmla="*/ 209543 h 1257235"/>
              <a:gd name="connsiteX0" fmla="*/ 0 w 6210980"/>
              <a:gd name="connsiteY0" fmla="*/ 1047692 h 1257235"/>
              <a:gd name="connsiteX1" fmla="*/ 209543 w 6210980"/>
              <a:gd name="connsiteY1" fmla="*/ 0 h 1257235"/>
              <a:gd name="connsiteX2" fmla="*/ 6001437 w 6210980"/>
              <a:gd name="connsiteY2" fmla="*/ 0 h 1257235"/>
              <a:gd name="connsiteX3" fmla="*/ 6210980 w 6210980"/>
              <a:gd name="connsiteY3" fmla="*/ 209543 h 1257235"/>
              <a:gd name="connsiteX4" fmla="*/ 6210980 w 6210980"/>
              <a:gd name="connsiteY4" fmla="*/ 1047692 h 1257235"/>
              <a:gd name="connsiteX5" fmla="*/ 6001437 w 6210980"/>
              <a:gd name="connsiteY5" fmla="*/ 1257235 h 1257235"/>
              <a:gd name="connsiteX6" fmla="*/ 209543 w 6210980"/>
              <a:gd name="connsiteY6" fmla="*/ 1257235 h 1257235"/>
              <a:gd name="connsiteX7" fmla="*/ 0 w 6210980"/>
              <a:gd name="connsiteY7" fmla="*/ 1047692 h 1257235"/>
              <a:gd name="connsiteX0" fmla="*/ 209543 w 6210980"/>
              <a:gd name="connsiteY0" fmla="*/ 0 h 1257235"/>
              <a:gd name="connsiteX1" fmla="*/ 6001437 w 6210980"/>
              <a:gd name="connsiteY1" fmla="*/ 0 h 1257235"/>
              <a:gd name="connsiteX2" fmla="*/ 6210980 w 6210980"/>
              <a:gd name="connsiteY2" fmla="*/ 209543 h 1257235"/>
              <a:gd name="connsiteX3" fmla="*/ 6210980 w 6210980"/>
              <a:gd name="connsiteY3" fmla="*/ 1047692 h 1257235"/>
              <a:gd name="connsiteX4" fmla="*/ 6001437 w 6210980"/>
              <a:gd name="connsiteY4" fmla="*/ 1257235 h 1257235"/>
              <a:gd name="connsiteX5" fmla="*/ 209543 w 6210980"/>
              <a:gd name="connsiteY5" fmla="*/ 1257235 h 1257235"/>
              <a:gd name="connsiteX6" fmla="*/ 0 w 6210980"/>
              <a:gd name="connsiteY6" fmla="*/ 1047692 h 1257235"/>
              <a:gd name="connsiteX7" fmla="*/ 300983 w 6210980"/>
              <a:gd name="connsiteY7" fmla="*/ 91440 h 1257235"/>
              <a:gd name="connsiteX0" fmla="*/ 6001437 w 6210980"/>
              <a:gd name="connsiteY0" fmla="*/ 0 h 1257235"/>
              <a:gd name="connsiteX1" fmla="*/ 6210980 w 6210980"/>
              <a:gd name="connsiteY1" fmla="*/ 209543 h 1257235"/>
              <a:gd name="connsiteX2" fmla="*/ 6210980 w 6210980"/>
              <a:gd name="connsiteY2" fmla="*/ 1047692 h 1257235"/>
              <a:gd name="connsiteX3" fmla="*/ 6001437 w 6210980"/>
              <a:gd name="connsiteY3" fmla="*/ 1257235 h 1257235"/>
              <a:gd name="connsiteX4" fmla="*/ 209543 w 6210980"/>
              <a:gd name="connsiteY4" fmla="*/ 1257235 h 1257235"/>
              <a:gd name="connsiteX5" fmla="*/ 0 w 6210980"/>
              <a:gd name="connsiteY5" fmla="*/ 1047692 h 1257235"/>
              <a:gd name="connsiteX6" fmla="*/ 300983 w 6210980"/>
              <a:gd name="connsiteY6" fmla="*/ 91440 h 1257235"/>
              <a:gd name="connsiteX0" fmla="*/ 6001437 w 6210980"/>
              <a:gd name="connsiteY0" fmla="*/ 0 h 1257235"/>
              <a:gd name="connsiteX1" fmla="*/ 6210980 w 6210980"/>
              <a:gd name="connsiteY1" fmla="*/ 209543 h 1257235"/>
              <a:gd name="connsiteX2" fmla="*/ 6210980 w 6210980"/>
              <a:gd name="connsiteY2" fmla="*/ 1047692 h 1257235"/>
              <a:gd name="connsiteX3" fmla="*/ 6001437 w 6210980"/>
              <a:gd name="connsiteY3" fmla="*/ 1257235 h 1257235"/>
              <a:gd name="connsiteX4" fmla="*/ 209543 w 6210980"/>
              <a:gd name="connsiteY4" fmla="*/ 1257235 h 1257235"/>
              <a:gd name="connsiteX5" fmla="*/ 0 w 6210980"/>
              <a:gd name="connsiteY5" fmla="*/ 1047692 h 1257235"/>
              <a:gd name="connsiteX0" fmla="*/ 5791894 w 6001437"/>
              <a:gd name="connsiteY0" fmla="*/ 0 h 1257235"/>
              <a:gd name="connsiteX1" fmla="*/ 6001437 w 6001437"/>
              <a:gd name="connsiteY1" fmla="*/ 209543 h 1257235"/>
              <a:gd name="connsiteX2" fmla="*/ 6001437 w 6001437"/>
              <a:gd name="connsiteY2" fmla="*/ 1047692 h 1257235"/>
              <a:gd name="connsiteX3" fmla="*/ 5791894 w 6001437"/>
              <a:gd name="connsiteY3" fmla="*/ 1257235 h 1257235"/>
              <a:gd name="connsiteX4" fmla="*/ 0 w 6001437"/>
              <a:gd name="connsiteY4" fmla="*/ 1257235 h 1257235"/>
              <a:gd name="connsiteX0" fmla="*/ 6001437 w 6001437"/>
              <a:gd name="connsiteY0" fmla="*/ 0 h 1047692"/>
              <a:gd name="connsiteX1" fmla="*/ 6001437 w 6001437"/>
              <a:gd name="connsiteY1" fmla="*/ 838149 h 1047692"/>
              <a:gd name="connsiteX2" fmla="*/ 5791894 w 6001437"/>
              <a:gd name="connsiteY2" fmla="*/ 1047692 h 1047692"/>
              <a:gd name="connsiteX3" fmla="*/ 0 w 6001437"/>
              <a:gd name="connsiteY3" fmla="*/ 1047692 h 1047692"/>
              <a:gd name="connsiteX0" fmla="*/ 5356668 w 5356668"/>
              <a:gd name="connsiteY0" fmla="*/ 0 h 1047692"/>
              <a:gd name="connsiteX1" fmla="*/ 5356668 w 5356668"/>
              <a:gd name="connsiteY1" fmla="*/ 838149 h 1047692"/>
              <a:gd name="connsiteX2" fmla="*/ 5147125 w 5356668"/>
              <a:gd name="connsiteY2" fmla="*/ 1047692 h 1047692"/>
              <a:gd name="connsiteX3" fmla="*/ 0 w 5356668"/>
              <a:gd name="connsiteY3" fmla="*/ 1047692 h 1047692"/>
              <a:gd name="connsiteX0" fmla="*/ 4665006 w 4665006"/>
              <a:gd name="connsiteY0" fmla="*/ 0 h 1047692"/>
              <a:gd name="connsiteX1" fmla="*/ 4665006 w 4665006"/>
              <a:gd name="connsiteY1" fmla="*/ 838149 h 1047692"/>
              <a:gd name="connsiteX2" fmla="*/ 4455463 w 4665006"/>
              <a:gd name="connsiteY2" fmla="*/ 1047692 h 1047692"/>
              <a:gd name="connsiteX3" fmla="*/ 0 w 4665006"/>
              <a:gd name="connsiteY3" fmla="*/ 1047692 h 1047692"/>
              <a:gd name="connsiteX0" fmla="*/ 4653283 w 4665006"/>
              <a:gd name="connsiteY0" fmla="*/ 0 h 824954"/>
              <a:gd name="connsiteX1" fmla="*/ 4665006 w 4665006"/>
              <a:gd name="connsiteY1" fmla="*/ 615411 h 824954"/>
              <a:gd name="connsiteX2" fmla="*/ 4455463 w 4665006"/>
              <a:gd name="connsiteY2" fmla="*/ 824954 h 824954"/>
              <a:gd name="connsiteX3" fmla="*/ 0 w 4665006"/>
              <a:gd name="connsiteY3" fmla="*/ 824954 h 8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006" h="824954">
                <a:moveTo>
                  <a:pt x="4653283" y="0"/>
                </a:moveTo>
                <a:lnTo>
                  <a:pt x="4665006" y="615411"/>
                </a:lnTo>
                <a:cubicBezTo>
                  <a:pt x="4665006" y="731138"/>
                  <a:pt x="4571190" y="824954"/>
                  <a:pt x="4455463" y="824954"/>
                </a:cubicBezTo>
                <a:lnTo>
                  <a:pt x="0" y="824954"/>
                </a:ln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9" name="TextBox 17"/>
          <p:cNvSpPr txBox="1">
            <a:spLocks noChangeArrowheads="1"/>
          </p:cNvSpPr>
          <p:nvPr/>
        </p:nvSpPr>
        <p:spPr bwMode="auto">
          <a:xfrm>
            <a:off x="3373438" y="4430985"/>
            <a:ext cx="44926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1400" kern="100" dirty="0">
                <a:latin typeface="+mn-ea"/>
                <a:ea typeface="+mn-ea"/>
              </a:rPr>
              <a:t>设立智能生鲜自提</a:t>
            </a:r>
            <a:r>
              <a:rPr lang="zh-CN" altLang="en-US" sz="1400" kern="100" dirty="0" smtClean="0">
                <a:latin typeface="+mn-ea"/>
                <a:ea typeface="+mn-ea"/>
              </a:rPr>
              <a:t>柜，消费者根据时间自由提取，解决</a:t>
            </a:r>
            <a:r>
              <a:rPr lang="zh-CN" altLang="en-US" sz="1400" kern="100" dirty="0">
                <a:latin typeface="+mn-ea"/>
                <a:ea typeface="+mn-ea"/>
              </a:rPr>
              <a:t>生鲜商品交付时间过长的</a:t>
            </a:r>
            <a:r>
              <a:rPr lang="zh-CN" altLang="en-US" sz="1400" kern="100" dirty="0" smtClean="0">
                <a:latin typeface="+mn-ea"/>
                <a:ea typeface="+mn-ea"/>
              </a:rPr>
              <a:t>问题。</a:t>
            </a:r>
            <a:endParaRPr lang="zh-CN" altLang="zh-CN" sz="1400" kern="100" dirty="0"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05538" y="2079898"/>
            <a:ext cx="1714500" cy="14541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95413" y="2294210"/>
            <a:ext cx="2233612" cy="3651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直角三角形 25"/>
          <p:cNvSpPr/>
          <p:nvPr/>
        </p:nvSpPr>
        <p:spPr>
          <a:xfrm flipV="1">
            <a:off x="1387475" y="2289447"/>
            <a:ext cx="811213" cy="35877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500563" y="2079897"/>
            <a:ext cx="647700" cy="831850"/>
          </a:xfrm>
          <a:prstGeom prst="rect">
            <a:avLst/>
          </a:prstGeom>
          <a:noFill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cs typeface="Arial" pitchFamily="34" charset="0"/>
              </a:rPr>
              <a:t>1</a:t>
            </a:r>
            <a:endParaRPr lang="zh-CN" altLang="en-US" sz="4800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itchFamily="18" charset="0"/>
              <a:cs typeface="Arial" pitchFamily="34" charset="0"/>
            </a:endParaRPr>
          </a:p>
        </p:txBody>
      </p:sp>
      <p:sp>
        <p:nvSpPr>
          <p:cNvPr id="29" name="圆角矩形 16"/>
          <p:cNvSpPr/>
          <p:nvPr/>
        </p:nvSpPr>
        <p:spPr>
          <a:xfrm flipH="1">
            <a:off x="1419225" y="2748235"/>
            <a:ext cx="4665663" cy="825500"/>
          </a:xfrm>
          <a:custGeom>
            <a:avLst/>
            <a:gdLst>
              <a:gd name="connsiteX0" fmla="*/ 0 w 6210980"/>
              <a:gd name="connsiteY0" fmla="*/ 209543 h 1257235"/>
              <a:gd name="connsiteX1" fmla="*/ 209543 w 6210980"/>
              <a:gd name="connsiteY1" fmla="*/ 0 h 1257235"/>
              <a:gd name="connsiteX2" fmla="*/ 6001437 w 6210980"/>
              <a:gd name="connsiteY2" fmla="*/ 0 h 1257235"/>
              <a:gd name="connsiteX3" fmla="*/ 6210980 w 6210980"/>
              <a:gd name="connsiteY3" fmla="*/ 209543 h 1257235"/>
              <a:gd name="connsiteX4" fmla="*/ 6210980 w 6210980"/>
              <a:gd name="connsiteY4" fmla="*/ 1047692 h 1257235"/>
              <a:gd name="connsiteX5" fmla="*/ 6001437 w 6210980"/>
              <a:gd name="connsiteY5" fmla="*/ 1257235 h 1257235"/>
              <a:gd name="connsiteX6" fmla="*/ 209543 w 6210980"/>
              <a:gd name="connsiteY6" fmla="*/ 1257235 h 1257235"/>
              <a:gd name="connsiteX7" fmla="*/ 0 w 6210980"/>
              <a:gd name="connsiteY7" fmla="*/ 1047692 h 1257235"/>
              <a:gd name="connsiteX8" fmla="*/ 0 w 6210980"/>
              <a:gd name="connsiteY8" fmla="*/ 209543 h 1257235"/>
              <a:gd name="connsiteX0" fmla="*/ 0 w 6210980"/>
              <a:gd name="connsiteY0" fmla="*/ 1047692 h 1257235"/>
              <a:gd name="connsiteX1" fmla="*/ 209543 w 6210980"/>
              <a:gd name="connsiteY1" fmla="*/ 0 h 1257235"/>
              <a:gd name="connsiteX2" fmla="*/ 6001437 w 6210980"/>
              <a:gd name="connsiteY2" fmla="*/ 0 h 1257235"/>
              <a:gd name="connsiteX3" fmla="*/ 6210980 w 6210980"/>
              <a:gd name="connsiteY3" fmla="*/ 209543 h 1257235"/>
              <a:gd name="connsiteX4" fmla="*/ 6210980 w 6210980"/>
              <a:gd name="connsiteY4" fmla="*/ 1047692 h 1257235"/>
              <a:gd name="connsiteX5" fmla="*/ 6001437 w 6210980"/>
              <a:gd name="connsiteY5" fmla="*/ 1257235 h 1257235"/>
              <a:gd name="connsiteX6" fmla="*/ 209543 w 6210980"/>
              <a:gd name="connsiteY6" fmla="*/ 1257235 h 1257235"/>
              <a:gd name="connsiteX7" fmla="*/ 0 w 6210980"/>
              <a:gd name="connsiteY7" fmla="*/ 1047692 h 1257235"/>
              <a:gd name="connsiteX0" fmla="*/ 209543 w 6210980"/>
              <a:gd name="connsiteY0" fmla="*/ 0 h 1257235"/>
              <a:gd name="connsiteX1" fmla="*/ 6001437 w 6210980"/>
              <a:gd name="connsiteY1" fmla="*/ 0 h 1257235"/>
              <a:gd name="connsiteX2" fmla="*/ 6210980 w 6210980"/>
              <a:gd name="connsiteY2" fmla="*/ 209543 h 1257235"/>
              <a:gd name="connsiteX3" fmla="*/ 6210980 w 6210980"/>
              <a:gd name="connsiteY3" fmla="*/ 1047692 h 1257235"/>
              <a:gd name="connsiteX4" fmla="*/ 6001437 w 6210980"/>
              <a:gd name="connsiteY4" fmla="*/ 1257235 h 1257235"/>
              <a:gd name="connsiteX5" fmla="*/ 209543 w 6210980"/>
              <a:gd name="connsiteY5" fmla="*/ 1257235 h 1257235"/>
              <a:gd name="connsiteX6" fmla="*/ 0 w 6210980"/>
              <a:gd name="connsiteY6" fmla="*/ 1047692 h 1257235"/>
              <a:gd name="connsiteX7" fmla="*/ 300983 w 6210980"/>
              <a:gd name="connsiteY7" fmla="*/ 91440 h 1257235"/>
              <a:gd name="connsiteX0" fmla="*/ 6001437 w 6210980"/>
              <a:gd name="connsiteY0" fmla="*/ 0 h 1257235"/>
              <a:gd name="connsiteX1" fmla="*/ 6210980 w 6210980"/>
              <a:gd name="connsiteY1" fmla="*/ 209543 h 1257235"/>
              <a:gd name="connsiteX2" fmla="*/ 6210980 w 6210980"/>
              <a:gd name="connsiteY2" fmla="*/ 1047692 h 1257235"/>
              <a:gd name="connsiteX3" fmla="*/ 6001437 w 6210980"/>
              <a:gd name="connsiteY3" fmla="*/ 1257235 h 1257235"/>
              <a:gd name="connsiteX4" fmla="*/ 209543 w 6210980"/>
              <a:gd name="connsiteY4" fmla="*/ 1257235 h 1257235"/>
              <a:gd name="connsiteX5" fmla="*/ 0 w 6210980"/>
              <a:gd name="connsiteY5" fmla="*/ 1047692 h 1257235"/>
              <a:gd name="connsiteX6" fmla="*/ 300983 w 6210980"/>
              <a:gd name="connsiteY6" fmla="*/ 91440 h 1257235"/>
              <a:gd name="connsiteX0" fmla="*/ 6001437 w 6210980"/>
              <a:gd name="connsiteY0" fmla="*/ 0 h 1257235"/>
              <a:gd name="connsiteX1" fmla="*/ 6210980 w 6210980"/>
              <a:gd name="connsiteY1" fmla="*/ 209543 h 1257235"/>
              <a:gd name="connsiteX2" fmla="*/ 6210980 w 6210980"/>
              <a:gd name="connsiteY2" fmla="*/ 1047692 h 1257235"/>
              <a:gd name="connsiteX3" fmla="*/ 6001437 w 6210980"/>
              <a:gd name="connsiteY3" fmla="*/ 1257235 h 1257235"/>
              <a:gd name="connsiteX4" fmla="*/ 209543 w 6210980"/>
              <a:gd name="connsiteY4" fmla="*/ 1257235 h 1257235"/>
              <a:gd name="connsiteX5" fmla="*/ 0 w 6210980"/>
              <a:gd name="connsiteY5" fmla="*/ 1047692 h 1257235"/>
              <a:gd name="connsiteX0" fmla="*/ 5791894 w 6001437"/>
              <a:gd name="connsiteY0" fmla="*/ 0 h 1257235"/>
              <a:gd name="connsiteX1" fmla="*/ 6001437 w 6001437"/>
              <a:gd name="connsiteY1" fmla="*/ 209543 h 1257235"/>
              <a:gd name="connsiteX2" fmla="*/ 6001437 w 6001437"/>
              <a:gd name="connsiteY2" fmla="*/ 1047692 h 1257235"/>
              <a:gd name="connsiteX3" fmla="*/ 5791894 w 6001437"/>
              <a:gd name="connsiteY3" fmla="*/ 1257235 h 1257235"/>
              <a:gd name="connsiteX4" fmla="*/ 0 w 6001437"/>
              <a:gd name="connsiteY4" fmla="*/ 1257235 h 1257235"/>
              <a:gd name="connsiteX0" fmla="*/ 6001437 w 6001437"/>
              <a:gd name="connsiteY0" fmla="*/ 0 h 1047692"/>
              <a:gd name="connsiteX1" fmla="*/ 6001437 w 6001437"/>
              <a:gd name="connsiteY1" fmla="*/ 838149 h 1047692"/>
              <a:gd name="connsiteX2" fmla="*/ 5791894 w 6001437"/>
              <a:gd name="connsiteY2" fmla="*/ 1047692 h 1047692"/>
              <a:gd name="connsiteX3" fmla="*/ 0 w 6001437"/>
              <a:gd name="connsiteY3" fmla="*/ 1047692 h 1047692"/>
              <a:gd name="connsiteX0" fmla="*/ 5356668 w 5356668"/>
              <a:gd name="connsiteY0" fmla="*/ 0 h 1047692"/>
              <a:gd name="connsiteX1" fmla="*/ 5356668 w 5356668"/>
              <a:gd name="connsiteY1" fmla="*/ 838149 h 1047692"/>
              <a:gd name="connsiteX2" fmla="*/ 5147125 w 5356668"/>
              <a:gd name="connsiteY2" fmla="*/ 1047692 h 1047692"/>
              <a:gd name="connsiteX3" fmla="*/ 0 w 5356668"/>
              <a:gd name="connsiteY3" fmla="*/ 1047692 h 1047692"/>
              <a:gd name="connsiteX0" fmla="*/ 4665006 w 4665006"/>
              <a:gd name="connsiteY0" fmla="*/ 0 h 1047692"/>
              <a:gd name="connsiteX1" fmla="*/ 4665006 w 4665006"/>
              <a:gd name="connsiteY1" fmla="*/ 838149 h 1047692"/>
              <a:gd name="connsiteX2" fmla="*/ 4455463 w 4665006"/>
              <a:gd name="connsiteY2" fmla="*/ 1047692 h 1047692"/>
              <a:gd name="connsiteX3" fmla="*/ 0 w 4665006"/>
              <a:gd name="connsiteY3" fmla="*/ 1047692 h 1047692"/>
              <a:gd name="connsiteX0" fmla="*/ 4653283 w 4665006"/>
              <a:gd name="connsiteY0" fmla="*/ 0 h 824954"/>
              <a:gd name="connsiteX1" fmla="*/ 4665006 w 4665006"/>
              <a:gd name="connsiteY1" fmla="*/ 615411 h 824954"/>
              <a:gd name="connsiteX2" fmla="*/ 4455463 w 4665006"/>
              <a:gd name="connsiteY2" fmla="*/ 824954 h 824954"/>
              <a:gd name="connsiteX3" fmla="*/ 0 w 4665006"/>
              <a:gd name="connsiteY3" fmla="*/ 824954 h 8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006" h="824954">
                <a:moveTo>
                  <a:pt x="4653283" y="0"/>
                </a:moveTo>
                <a:lnTo>
                  <a:pt x="4665006" y="615411"/>
                </a:lnTo>
                <a:cubicBezTo>
                  <a:pt x="4665006" y="731138"/>
                  <a:pt x="4571190" y="824954"/>
                  <a:pt x="4455463" y="824954"/>
                </a:cubicBezTo>
                <a:lnTo>
                  <a:pt x="0" y="824954"/>
                </a:ln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85" name="TextBox 29"/>
          <p:cNvSpPr txBox="1">
            <a:spLocks noChangeArrowheads="1"/>
          </p:cNvSpPr>
          <p:nvPr/>
        </p:nvSpPr>
        <p:spPr bwMode="auto">
          <a:xfrm>
            <a:off x="1519238" y="2813322"/>
            <a:ext cx="44926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1400" kern="100" dirty="0" smtClean="0">
                <a:latin typeface="+mn-ea"/>
                <a:ea typeface="+mn-ea"/>
              </a:rPr>
              <a:t>将不同企业在同一小区的最后一公里配送整合起来，解决</a:t>
            </a:r>
            <a:r>
              <a:rPr lang="zh-CN" altLang="en-US" sz="1400" kern="100" dirty="0">
                <a:latin typeface="+mn-ea"/>
                <a:ea typeface="+mn-ea"/>
              </a:rPr>
              <a:t>冷链宅配成本过高</a:t>
            </a:r>
            <a:r>
              <a:rPr lang="zh-CN" altLang="en-US" sz="1400" kern="100" dirty="0" smtClean="0">
                <a:latin typeface="+mn-ea"/>
                <a:ea typeface="+mn-ea"/>
              </a:rPr>
              <a:t>问题。</a:t>
            </a:r>
            <a:endParaRPr lang="zh-CN" altLang="zh-CN" sz="1400" kern="100" dirty="0">
              <a:latin typeface="+mn-ea"/>
              <a:ea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21413" y="5164410"/>
            <a:ext cx="1950987" cy="169359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412875" y="5391422"/>
            <a:ext cx="2232025" cy="3651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直角三角形 45"/>
          <p:cNvSpPr/>
          <p:nvPr/>
        </p:nvSpPr>
        <p:spPr>
          <a:xfrm flipV="1">
            <a:off x="1403350" y="5385072"/>
            <a:ext cx="811213" cy="360363"/>
          </a:xfrm>
          <a:prstGeom prst="rt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500563" y="5164410"/>
            <a:ext cx="647700" cy="831850"/>
          </a:xfrm>
          <a:prstGeom prst="rect">
            <a:avLst/>
          </a:prstGeom>
          <a:noFill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  <a:cs typeface="Arial" pitchFamily="34" charset="0"/>
              </a:rPr>
              <a:t>3</a:t>
            </a:r>
            <a:endParaRPr lang="zh-CN" altLang="en-US" sz="4800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itchFamily="18" charset="0"/>
              <a:cs typeface="Arial" pitchFamily="34" charset="0"/>
            </a:endParaRPr>
          </a:p>
        </p:txBody>
      </p:sp>
      <p:sp>
        <p:nvSpPr>
          <p:cNvPr id="43" name="圆角矩形 16"/>
          <p:cNvSpPr/>
          <p:nvPr/>
        </p:nvSpPr>
        <p:spPr>
          <a:xfrm flipH="1">
            <a:off x="1435100" y="5843860"/>
            <a:ext cx="4665663" cy="825500"/>
          </a:xfrm>
          <a:custGeom>
            <a:avLst/>
            <a:gdLst>
              <a:gd name="connsiteX0" fmla="*/ 0 w 6210980"/>
              <a:gd name="connsiteY0" fmla="*/ 209543 h 1257235"/>
              <a:gd name="connsiteX1" fmla="*/ 209543 w 6210980"/>
              <a:gd name="connsiteY1" fmla="*/ 0 h 1257235"/>
              <a:gd name="connsiteX2" fmla="*/ 6001437 w 6210980"/>
              <a:gd name="connsiteY2" fmla="*/ 0 h 1257235"/>
              <a:gd name="connsiteX3" fmla="*/ 6210980 w 6210980"/>
              <a:gd name="connsiteY3" fmla="*/ 209543 h 1257235"/>
              <a:gd name="connsiteX4" fmla="*/ 6210980 w 6210980"/>
              <a:gd name="connsiteY4" fmla="*/ 1047692 h 1257235"/>
              <a:gd name="connsiteX5" fmla="*/ 6001437 w 6210980"/>
              <a:gd name="connsiteY5" fmla="*/ 1257235 h 1257235"/>
              <a:gd name="connsiteX6" fmla="*/ 209543 w 6210980"/>
              <a:gd name="connsiteY6" fmla="*/ 1257235 h 1257235"/>
              <a:gd name="connsiteX7" fmla="*/ 0 w 6210980"/>
              <a:gd name="connsiteY7" fmla="*/ 1047692 h 1257235"/>
              <a:gd name="connsiteX8" fmla="*/ 0 w 6210980"/>
              <a:gd name="connsiteY8" fmla="*/ 209543 h 1257235"/>
              <a:gd name="connsiteX0" fmla="*/ 0 w 6210980"/>
              <a:gd name="connsiteY0" fmla="*/ 1047692 h 1257235"/>
              <a:gd name="connsiteX1" fmla="*/ 209543 w 6210980"/>
              <a:gd name="connsiteY1" fmla="*/ 0 h 1257235"/>
              <a:gd name="connsiteX2" fmla="*/ 6001437 w 6210980"/>
              <a:gd name="connsiteY2" fmla="*/ 0 h 1257235"/>
              <a:gd name="connsiteX3" fmla="*/ 6210980 w 6210980"/>
              <a:gd name="connsiteY3" fmla="*/ 209543 h 1257235"/>
              <a:gd name="connsiteX4" fmla="*/ 6210980 w 6210980"/>
              <a:gd name="connsiteY4" fmla="*/ 1047692 h 1257235"/>
              <a:gd name="connsiteX5" fmla="*/ 6001437 w 6210980"/>
              <a:gd name="connsiteY5" fmla="*/ 1257235 h 1257235"/>
              <a:gd name="connsiteX6" fmla="*/ 209543 w 6210980"/>
              <a:gd name="connsiteY6" fmla="*/ 1257235 h 1257235"/>
              <a:gd name="connsiteX7" fmla="*/ 0 w 6210980"/>
              <a:gd name="connsiteY7" fmla="*/ 1047692 h 1257235"/>
              <a:gd name="connsiteX0" fmla="*/ 209543 w 6210980"/>
              <a:gd name="connsiteY0" fmla="*/ 0 h 1257235"/>
              <a:gd name="connsiteX1" fmla="*/ 6001437 w 6210980"/>
              <a:gd name="connsiteY1" fmla="*/ 0 h 1257235"/>
              <a:gd name="connsiteX2" fmla="*/ 6210980 w 6210980"/>
              <a:gd name="connsiteY2" fmla="*/ 209543 h 1257235"/>
              <a:gd name="connsiteX3" fmla="*/ 6210980 w 6210980"/>
              <a:gd name="connsiteY3" fmla="*/ 1047692 h 1257235"/>
              <a:gd name="connsiteX4" fmla="*/ 6001437 w 6210980"/>
              <a:gd name="connsiteY4" fmla="*/ 1257235 h 1257235"/>
              <a:gd name="connsiteX5" fmla="*/ 209543 w 6210980"/>
              <a:gd name="connsiteY5" fmla="*/ 1257235 h 1257235"/>
              <a:gd name="connsiteX6" fmla="*/ 0 w 6210980"/>
              <a:gd name="connsiteY6" fmla="*/ 1047692 h 1257235"/>
              <a:gd name="connsiteX7" fmla="*/ 300983 w 6210980"/>
              <a:gd name="connsiteY7" fmla="*/ 91440 h 1257235"/>
              <a:gd name="connsiteX0" fmla="*/ 6001437 w 6210980"/>
              <a:gd name="connsiteY0" fmla="*/ 0 h 1257235"/>
              <a:gd name="connsiteX1" fmla="*/ 6210980 w 6210980"/>
              <a:gd name="connsiteY1" fmla="*/ 209543 h 1257235"/>
              <a:gd name="connsiteX2" fmla="*/ 6210980 w 6210980"/>
              <a:gd name="connsiteY2" fmla="*/ 1047692 h 1257235"/>
              <a:gd name="connsiteX3" fmla="*/ 6001437 w 6210980"/>
              <a:gd name="connsiteY3" fmla="*/ 1257235 h 1257235"/>
              <a:gd name="connsiteX4" fmla="*/ 209543 w 6210980"/>
              <a:gd name="connsiteY4" fmla="*/ 1257235 h 1257235"/>
              <a:gd name="connsiteX5" fmla="*/ 0 w 6210980"/>
              <a:gd name="connsiteY5" fmla="*/ 1047692 h 1257235"/>
              <a:gd name="connsiteX6" fmla="*/ 300983 w 6210980"/>
              <a:gd name="connsiteY6" fmla="*/ 91440 h 1257235"/>
              <a:gd name="connsiteX0" fmla="*/ 6001437 w 6210980"/>
              <a:gd name="connsiteY0" fmla="*/ 0 h 1257235"/>
              <a:gd name="connsiteX1" fmla="*/ 6210980 w 6210980"/>
              <a:gd name="connsiteY1" fmla="*/ 209543 h 1257235"/>
              <a:gd name="connsiteX2" fmla="*/ 6210980 w 6210980"/>
              <a:gd name="connsiteY2" fmla="*/ 1047692 h 1257235"/>
              <a:gd name="connsiteX3" fmla="*/ 6001437 w 6210980"/>
              <a:gd name="connsiteY3" fmla="*/ 1257235 h 1257235"/>
              <a:gd name="connsiteX4" fmla="*/ 209543 w 6210980"/>
              <a:gd name="connsiteY4" fmla="*/ 1257235 h 1257235"/>
              <a:gd name="connsiteX5" fmla="*/ 0 w 6210980"/>
              <a:gd name="connsiteY5" fmla="*/ 1047692 h 1257235"/>
              <a:gd name="connsiteX0" fmla="*/ 5791894 w 6001437"/>
              <a:gd name="connsiteY0" fmla="*/ 0 h 1257235"/>
              <a:gd name="connsiteX1" fmla="*/ 6001437 w 6001437"/>
              <a:gd name="connsiteY1" fmla="*/ 209543 h 1257235"/>
              <a:gd name="connsiteX2" fmla="*/ 6001437 w 6001437"/>
              <a:gd name="connsiteY2" fmla="*/ 1047692 h 1257235"/>
              <a:gd name="connsiteX3" fmla="*/ 5791894 w 6001437"/>
              <a:gd name="connsiteY3" fmla="*/ 1257235 h 1257235"/>
              <a:gd name="connsiteX4" fmla="*/ 0 w 6001437"/>
              <a:gd name="connsiteY4" fmla="*/ 1257235 h 1257235"/>
              <a:gd name="connsiteX0" fmla="*/ 6001437 w 6001437"/>
              <a:gd name="connsiteY0" fmla="*/ 0 h 1047692"/>
              <a:gd name="connsiteX1" fmla="*/ 6001437 w 6001437"/>
              <a:gd name="connsiteY1" fmla="*/ 838149 h 1047692"/>
              <a:gd name="connsiteX2" fmla="*/ 5791894 w 6001437"/>
              <a:gd name="connsiteY2" fmla="*/ 1047692 h 1047692"/>
              <a:gd name="connsiteX3" fmla="*/ 0 w 6001437"/>
              <a:gd name="connsiteY3" fmla="*/ 1047692 h 1047692"/>
              <a:gd name="connsiteX0" fmla="*/ 5356668 w 5356668"/>
              <a:gd name="connsiteY0" fmla="*/ 0 h 1047692"/>
              <a:gd name="connsiteX1" fmla="*/ 5356668 w 5356668"/>
              <a:gd name="connsiteY1" fmla="*/ 838149 h 1047692"/>
              <a:gd name="connsiteX2" fmla="*/ 5147125 w 5356668"/>
              <a:gd name="connsiteY2" fmla="*/ 1047692 h 1047692"/>
              <a:gd name="connsiteX3" fmla="*/ 0 w 5356668"/>
              <a:gd name="connsiteY3" fmla="*/ 1047692 h 1047692"/>
              <a:gd name="connsiteX0" fmla="*/ 4665006 w 4665006"/>
              <a:gd name="connsiteY0" fmla="*/ 0 h 1047692"/>
              <a:gd name="connsiteX1" fmla="*/ 4665006 w 4665006"/>
              <a:gd name="connsiteY1" fmla="*/ 838149 h 1047692"/>
              <a:gd name="connsiteX2" fmla="*/ 4455463 w 4665006"/>
              <a:gd name="connsiteY2" fmla="*/ 1047692 h 1047692"/>
              <a:gd name="connsiteX3" fmla="*/ 0 w 4665006"/>
              <a:gd name="connsiteY3" fmla="*/ 1047692 h 1047692"/>
              <a:gd name="connsiteX0" fmla="*/ 4653283 w 4665006"/>
              <a:gd name="connsiteY0" fmla="*/ 0 h 824954"/>
              <a:gd name="connsiteX1" fmla="*/ 4665006 w 4665006"/>
              <a:gd name="connsiteY1" fmla="*/ 615411 h 824954"/>
              <a:gd name="connsiteX2" fmla="*/ 4455463 w 4665006"/>
              <a:gd name="connsiteY2" fmla="*/ 824954 h 824954"/>
              <a:gd name="connsiteX3" fmla="*/ 0 w 4665006"/>
              <a:gd name="connsiteY3" fmla="*/ 824954 h 8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006" h="824954">
                <a:moveTo>
                  <a:pt x="4653283" y="0"/>
                </a:moveTo>
                <a:lnTo>
                  <a:pt x="4665006" y="615411"/>
                </a:lnTo>
                <a:cubicBezTo>
                  <a:pt x="4665006" y="731138"/>
                  <a:pt x="4571190" y="824954"/>
                  <a:pt x="4455463" y="824954"/>
                </a:cubicBezTo>
                <a:lnTo>
                  <a:pt x="0" y="824954"/>
                </a:ln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97" name="TextBox 43"/>
          <p:cNvSpPr txBox="1">
            <a:spLocks noChangeArrowheads="1"/>
          </p:cNvSpPr>
          <p:nvPr/>
        </p:nvSpPr>
        <p:spPr bwMode="auto">
          <a:xfrm>
            <a:off x="1535113" y="5910535"/>
            <a:ext cx="44926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1400" kern="100" dirty="0">
                <a:latin typeface="+mn-ea"/>
                <a:ea typeface="+mn-ea"/>
              </a:rPr>
              <a:t>开办社区综合</a:t>
            </a:r>
            <a:r>
              <a:rPr lang="zh-CN" altLang="en-US" sz="1400" kern="100" dirty="0" smtClean="0">
                <a:latin typeface="+mn-ea"/>
                <a:ea typeface="+mn-ea"/>
              </a:rPr>
              <a:t>服务站或与社区便利店进行合作，展开自提点业务。</a:t>
            </a:r>
            <a:endParaRPr lang="zh-CN" altLang="zh-CN" sz="1400" kern="100" dirty="0">
              <a:latin typeface="+mn-ea"/>
              <a:ea typeface="+mn-ea"/>
            </a:endParaRPr>
          </a:p>
        </p:txBody>
      </p:sp>
      <p:sp>
        <p:nvSpPr>
          <p:cNvPr id="27" name="TextBox 15"/>
          <p:cNvSpPr txBox="1">
            <a:spLocks noChangeArrowheads="1"/>
          </p:cNvSpPr>
          <p:nvPr/>
        </p:nvSpPr>
        <p:spPr bwMode="auto">
          <a:xfrm>
            <a:off x="1022350" y="671513"/>
            <a:ext cx="28384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</a:rPr>
              <a:t>生鲜问题解决之道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</a:endParaRPr>
          </a:p>
        </p:txBody>
      </p:sp>
      <p:sp>
        <p:nvSpPr>
          <p:cNvPr id="30" name="矩形 26"/>
          <p:cNvSpPr>
            <a:spLocks noChangeArrowheads="1"/>
          </p:cNvSpPr>
          <p:nvPr/>
        </p:nvSpPr>
        <p:spPr bwMode="auto">
          <a:xfrm>
            <a:off x="57943" y="1767160"/>
            <a:ext cx="47672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优化产业链：以最后一公里为突破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降低冷链成本</a:t>
            </a: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0" y="1465263"/>
            <a:ext cx="51847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2198688" y="2289447"/>
            <a:ext cx="143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集中配送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8989" y="3829583"/>
            <a:ext cx="213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智能生鲜自提柜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87553" y="5365206"/>
            <a:ext cx="143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社区超市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07015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 rot="20489966">
            <a:off x="819718" y="2929151"/>
            <a:ext cx="1728192" cy="2088232"/>
          </a:xfrm>
          <a:prstGeom prst="rect">
            <a:avLst/>
          </a:prstGeom>
          <a:blipFill dpi="0" rotWithShape="1">
            <a:blip r:embed="rId2"/>
            <a:srcRect/>
            <a:stretch>
              <a:fillRect l="-40579" r="-40579"/>
            </a:stretch>
          </a:blipFill>
          <a:ln w="25400">
            <a:solidFill>
              <a:srgbClr val="FFFFFF"/>
            </a:solidFill>
          </a:ln>
          <a:effectLst>
            <a:outerShdw blurRad="50800" sx="103000" sy="103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 rot="20663561">
            <a:off x="5132606" y="3198278"/>
            <a:ext cx="1728192" cy="2088232"/>
          </a:xfrm>
          <a:prstGeom prst="rect">
            <a:avLst/>
          </a:prstGeom>
          <a:blipFill dpi="0" rotWithShape="1">
            <a:blip r:embed="rId3"/>
            <a:srcRect/>
            <a:stretch>
              <a:fillRect l="-3838" t="-266" r="-77866" b="266"/>
            </a:stretch>
          </a:blipFill>
          <a:ln w="25400">
            <a:solidFill>
              <a:srgbClr val="FFFFFF"/>
            </a:solidFill>
          </a:ln>
          <a:effectLst>
            <a:outerShdw blurRad="50800" sx="103000" sy="103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 rot="492657">
            <a:off x="6686629" y="3063170"/>
            <a:ext cx="1728192" cy="2088232"/>
          </a:xfrm>
          <a:prstGeom prst="rect">
            <a:avLst/>
          </a:prstGeom>
          <a:blipFill dpi="0" rotWithShape="1">
            <a:blip r:embed="rId4"/>
            <a:srcRect/>
            <a:stretch>
              <a:fillRect l="-46761" r="-46761"/>
            </a:stretch>
          </a:blipFill>
          <a:ln w="25400">
            <a:solidFill>
              <a:srgbClr val="FFFFFF"/>
            </a:solidFill>
          </a:ln>
          <a:effectLst>
            <a:outerShdw blurRad="50800" sx="103000" sy="103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 rot="1036824">
            <a:off x="2310698" y="3063170"/>
            <a:ext cx="1728192" cy="2088232"/>
          </a:xfrm>
          <a:prstGeom prst="rect">
            <a:avLst/>
          </a:prstGeom>
          <a:blipFill dpi="0" rotWithShape="1">
            <a:blip r:embed="rId5"/>
            <a:srcRect/>
            <a:stretch>
              <a:fillRect l="-23260" t="-2492" r="-2028" b="-1196"/>
            </a:stretch>
          </a:blipFill>
          <a:ln w="25400">
            <a:solidFill>
              <a:srgbClr val="FFFFFF"/>
            </a:solidFill>
          </a:ln>
          <a:effectLst>
            <a:outerShdw blurRad="50800" sx="103000" sy="103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 rot="21164024">
            <a:off x="3798558" y="2813833"/>
            <a:ext cx="1791535" cy="2088232"/>
          </a:xfrm>
          <a:prstGeom prst="rect">
            <a:avLst/>
          </a:prstGeom>
          <a:blipFill dpi="0" rotWithShape="1">
            <a:blip r:embed="rId6"/>
            <a:srcRect/>
            <a:stretch>
              <a:fillRect l="-8280" r="-8280"/>
            </a:stretch>
          </a:blipFill>
          <a:ln w="25400">
            <a:solidFill>
              <a:srgbClr val="FFFFFF"/>
            </a:solidFill>
          </a:ln>
          <a:effectLst>
            <a:outerShdw blurRad="50800" sx="103000" sy="103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0" y="4869161"/>
            <a:ext cx="9144000" cy="136815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lIns="720000" rIns="720000" rtlCol="0" anchor="ctr"/>
          <a:lstStyle/>
          <a:p>
            <a:pPr algn="just" eaLnBrk="1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FFFFFF"/>
                </a:solidFill>
                <a:latin typeface="+mn-ea"/>
              </a:rPr>
              <a:t>生鲜电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商销售的产品中，普通产品的价格与线下基本一致，而有机商品和进口商品的价格则往往要高于普通商品，而且传统渠道未能充分满足市场需求，存在足够大的市场空间。</a:t>
            </a:r>
            <a:endParaRPr lang="zh-CN" altLang="en-US" sz="16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22350" y="671513"/>
            <a:ext cx="28384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</a:rPr>
              <a:t>生鲜问题解决之道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</a:endParaRPr>
          </a:p>
        </p:txBody>
      </p:sp>
      <p:sp>
        <p:nvSpPr>
          <p:cNvPr id="17" name="矩形 26"/>
          <p:cNvSpPr>
            <a:spLocks noChangeArrowheads="1"/>
          </p:cNvSpPr>
          <p:nvPr/>
        </p:nvSpPr>
        <p:spPr bwMode="auto">
          <a:xfrm>
            <a:off x="208755" y="1763886"/>
            <a:ext cx="47672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产品定位：经营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中高端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、通过高价位拉高毛利空间</a:t>
            </a: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0" y="1465263"/>
            <a:ext cx="51847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52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1022350" y="671513"/>
            <a:ext cx="28384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</a:rPr>
              <a:t>生鲜问题解决之道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</a:endParaRPr>
          </a:p>
        </p:txBody>
      </p:sp>
      <p:sp>
        <p:nvSpPr>
          <p:cNvPr id="5" name="矩形 26"/>
          <p:cNvSpPr>
            <a:spLocks noChangeArrowheads="1"/>
          </p:cNvSpPr>
          <p:nvPr/>
        </p:nvSpPr>
        <p:spPr bwMode="auto">
          <a:xfrm>
            <a:off x="208755" y="1763886"/>
            <a:ext cx="47672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模式创新：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C2B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定制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采购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0" y="1465263"/>
            <a:ext cx="51847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113" y="2684763"/>
            <a:ext cx="2356031" cy="14286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5" y="2420889"/>
            <a:ext cx="2853846" cy="195637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91" y="2516173"/>
            <a:ext cx="2404294" cy="1765806"/>
          </a:xfrm>
          <a:prstGeom prst="rect">
            <a:avLst/>
          </a:prstGeom>
        </p:spPr>
      </p:pic>
      <p:sp>
        <p:nvSpPr>
          <p:cNvPr id="19" name="KSO_Shape"/>
          <p:cNvSpPr>
            <a:spLocks/>
          </p:cNvSpPr>
          <p:nvPr/>
        </p:nvSpPr>
        <p:spPr bwMode="auto">
          <a:xfrm rot="5400000">
            <a:off x="3340860" y="3120816"/>
            <a:ext cx="192208" cy="748727"/>
          </a:xfrm>
          <a:custGeom>
            <a:avLst/>
            <a:gdLst>
              <a:gd name="T0" fmla="*/ 294503054 w 2329"/>
              <a:gd name="T1" fmla="*/ 477632254 h 5357"/>
              <a:gd name="T2" fmla="*/ 294503054 w 2329"/>
              <a:gd name="T3" fmla="*/ 677436065 h 5357"/>
              <a:gd name="T4" fmla="*/ 147314861 w 2329"/>
              <a:gd name="T5" fmla="*/ 456513674 h 5357"/>
              <a:gd name="T6" fmla="*/ 0 w 2329"/>
              <a:gd name="T7" fmla="*/ 677436065 h 5357"/>
              <a:gd name="T8" fmla="*/ 0 w 2329"/>
              <a:gd name="T9" fmla="*/ 477632254 h 5357"/>
              <a:gd name="T10" fmla="*/ 147314861 w 2329"/>
              <a:gd name="T11" fmla="*/ 256709863 h 5357"/>
              <a:gd name="T12" fmla="*/ 294503054 w 2329"/>
              <a:gd name="T13" fmla="*/ 477632254 h 5357"/>
              <a:gd name="T14" fmla="*/ 38441056 w 2329"/>
              <a:gd name="T15" fmla="*/ 489898648 h 5357"/>
              <a:gd name="T16" fmla="*/ 38441056 w 2329"/>
              <a:gd name="T17" fmla="*/ 550598697 h 5357"/>
              <a:gd name="T18" fmla="*/ 147314861 w 2329"/>
              <a:gd name="T19" fmla="*/ 387341228 h 5357"/>
              <a:gd name="T20" fmla="*/ 256061998 w 2329"/>
              <a:gd name="T21" fmla="*/ 550598697 h 5357"/>
              <a:gd name="T22" fmla="*/ 256061998 w 2329"/>
              <a:gd name="T23" fmla="*/ 489898648 h 5357"/>
              <a:gd name="T24" fmla="*/ 147314861 w 2329"/>
              <a:gd name="T25" fmla="*/ 326514937 h 5357"/>
              <a:gd name="T26" fmla="*/ 38441056 w 2329"/>
              <a:gd name="T27" fmla="*/ 489898648 h 5357"/>
              <a:gd name="T28" fmla="*/ 294503054 w 2329"/>
              <a:gd name="T29" fmla="*/ 220922391 h 5357"/>
              <a:gd name="T30" fmla="*/ 294503054 w 2329"/>
              <a:gd name="T31" fmla="*/ 419967332 h 5357"/>
              <a:gd name="T32" fmla="*/ 147314861 w 2329"/>
              <a:gd name="T33" fmla="*/ 199171537 h 5357"/>
              <a:gd name="T34" fmla="*/ 0 w 2329"/>
              <a:gd name="T35" fmla="*/ 419967332 h 5357"/>
              <a:gd name="T36" fmla="*/ 0 w 2329"/>
              <a:gd name="T37" fmla="*/ 220922391 h 5357"/>
              <a:gd name="T38" fmla="*/ 147314861 w 2329"/>
              <a:gd name="T39" fmla="*/ 0 h 5357"/>
              <a:gd name="T40" fmla="*/ 294503054 w 2329"/>
              <a:gd name="T41" fmla="*/ 220922391 h 5357"/>
              <a:gd name="T42" fmla="*/ 38441056 w 2329"/>
              <a:gd name="T43" fmla="*/ 232429914 h 5357"/>
              <a:gd name="T44" fmla="*/ 38441056 w 2329"/>
              <a:gd name="T45" fmla="*/ 293382802 h 5357"/>
              <a:gd name="T46" fmla="*/ 147314861 w 2329"/>
              <a:gd name="T47" fmla="*/ 129999092 h 5357"/>
              <a:gd name="T48" fmla="*/ 256061998 w 2329"/>
              <a:gd name="T49" fmla="*/ 293382802 h 5357"/>
              <a:gd name="T50" fmla="*/ 256061998 w 2329"/>
              <a:gd name="T51" fmla="*/ 232429914 h 5357"/>
              <a:gd name="T52" fmla="*/ 147314861 w 2329"/>
              <a:gd name="T53" fmla="*/ 69172445 h 5357"/>
              <a:gd name="T54" fmla="*/ 38441056 w 2329"/>
              <a:gd name="T55" fmla="*/ 232429914 h 535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329" h="5357">
                <a:moveTo>
                  <a:pt x="2329" y="3777"/>
                </a:moveTo>
                <a:lnTo>
                  <a:pt x="2329" y="5357"/>
                </a:lnTo>
                <a:lnTo>
                  <a:pt x="1165" y="3610"/>
                </a:lnTo>
                <a:lnTo>
                  <a:pt x="0" y="5357"/>
                </a:lnTo>
                <a:lnTo>
                  <a:pt x="0" y="3777"/>
                </a:lnTo>
                <a:lnTo>
                  <a:pt x="1165" y="2030"/>
                </a:lnTo>
                <a:lnTo>
                  <a:pt x="2329" y="3777"/>
                </a:lnTo>
                <a:close/>
                <a:moveTo>
                  <a:pt x="304" y="3874"/>
                </a:moveTo>
                <a:lnTo>
                  <a:pt x="304" y="4354"/>
                </a:lnTo>
                <a:lnTo>
                  <a:pt x="1165" y="3063"/>
                </a:lnTo>
                <a:lnTo>
                  <a:pt x="2025" y="4354"/>
                </a:lnTo>
                <a:lnTo>
                  <a:pt x="2025" y="3874"/>
                </a:lnTo>
                <a:lnTo>
                  <a:pt x="1165" y="2582"/>
                </a:lnTo>
                <a:lnTo>
                  <a:pt x="304" y="3874"/>
                </a:lnTo>
                <a:close/>
                <a:moveTo>
                  <a:pt x="2329" y="1747"/>
                </a:moveTo>
                <a:lnTo>
                  <a:pt x="2329" y="3321"/>
                </a:lnTo>
                <a:lnTo>
                  <a:pt x="1165" y="1575"/>
                </a:lnTo>
                <a:lnTo>
                  <a:pt x="0" y="3321"/>
                </a:lnTo>
                <a:lnTo>
                  <a:pt x="0" y="1747"/>
                </a:lnTo>
                <a:lnTo>
                  <a:pt x="1165" y="0"/>
                </a:lnTo>
                <a:lnTo>
                  <a:pt x="2329" y="1747"/>
                </a:lnTo>
                <a:close/>
                <a:moveTo>
                  <a:pt x="304" y="1838"/>
                </a:moveTo>
                <a:lnTo>
                  <a:pt x="304" y="2320"/>
                </a:lnTo>
                <a:lnTo>
                  <a:pt x="1165" y="1028"/>
                </a:lnTo>
                <a:lnTo>
                  <a:pt x="2025" y="2320"/>
                </a:lnTo>
                <a:lnTo>
                  <a:pt x="2025" y="1838"/>
                </a:lnTo>
                <a:lnTo>
                  <a:pt x="1165" y="547"/>
                </a:lnTo>
                <a:lnTo>
                  <a:pt x="304" y="183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2" name="KSO_Shape"/>
          <p:cNvSpPr>
            <a:spLocks/>
          </p:cNvSpPr>
          <p:nvPr/>
        </p:nvSpPr>
        <p:spPr bwMode="auto">
          <a:xfrm rot="16200000">
            <a:off x="5885614" y="3101085"/>
            <a:ext cx="184697" cy="795700"/>
          </a:xfrm>
          <a:custGeom>
            <a:avLst/>
            <a:gdLst>
              <a:gd name="T0" fmla="*/ 294503054 w 2329"/>
              <a:gd name="T1" fmla="*/ 477632254 h 5357"/>
              <a:gd name="T2" fmla="*/ 294503054 w 2329"/>
              <a:gd name="T3" fmla="*/ 677436065 h 5357"/>
              <a:gd name="T4" fmla="*/ 147314861 w 2329"/>
              <a:gd name="T5" fmla="*/ 456513674 h 5357"/>
              <a:gd name="T6" fmla="*/ 0 w 2329"/>
              <a:gd name="T7" fmla="*/ 677436065 h 5357"/>
              <a:gd name="T8" fmla="*/ 0 w 2329"/>
              <a:gd name="T9" fmla="*/ 477632254 h 5357"/>
              <a:gd name="T10" fmla="*/ 147314861 w 2329"/>
              <a:gd name="T11" fmla="*/ 256709863 h 5357"/>
              <a:gd name="T12" fmla="*/ 294503054 w 2329"/>
              <a:gd name="T13" fmla="*/ 477632254 h 5357"/>
              <a:gd name="T14" fmla="*/ 38441056 w 2329"/>
              <a:gd name="T15" fmla="*/ 489898648 h 5357"/>
              <a:gd name="T16" fmla="*/ 38441056 w 2329"/>
              <a:gd name="T17" fmla="*/ 550598697 h 5357"/>
              <a:gd name="T18" fmla="*/ 147314861 w 2329"/>
              <a:gd name="T19" fmla="*/ 387341228 h 5357"/>
              <a:gd name="T20" fmla="*/ 256061998 w 2329"/>
              <a:gd name="T21" fmla="*/ 550598697 h 5357"/>
              <a:gd name="T22" fmla="*/ 256061998 w 2329"/>
              <a:gd name="T23" fmla="*/ 489898648 h 5357"/>
              <a:gd name="T24" fmla="*/ 147314861 w 2329"/>
              <a:gd name="T25" fmla="*/ 326514937 h 5357"/>
              <a:gd name="T26" fmla="*/ 38441056 w 2329"/>
              <a:gd name="T27" fmla="*/ 489898648 h 5357"/>
              <a:gd name="T28" fmla="*/ 294503054 w 2329"/>
              <a:gd name="T29" fmla="*/ 220922391 h 5357"/>
              <a:gd name="T30" fmla="*/ 294503054 w 2329"/>
              <a:gd name="T31" fmla="*/ 419967332 h 5357"/>
              <a:gd name="T32" fmla="*/ 147314861 w 2329"/>
              <a:gd name="T33" fmla="*/ 199171537 h 5357"/>
              <a:gd name="T34" fmla="*/ 0 w 2329"/>
              <a:gd name="T35" fmla="*/ 419967332 h 5357"/>
              <a:gd name="T36" fmla="*/ 0 w 2329"/>
              <a:gd name="T37" fmla="*/ 220922391 h 5357"/>
              <a:gd name="T38" fmla="*/ 147314861 w 2329"/>
              <a:gd name="T39" fmla="*/ 0 h 5357"/>
              <a:gd name="T40" fmla="*/ 294503054 w 2329"/>
              <a:gd name="T41" fmla="*/ 220922391 h 5357"/>
              <a:gd name="T42" fmla="*/ 38441056 w 2329"/>
              <a:gd name="T43" fmla="*/ 232429914 h 5357"/>
              <a:gd name="T44" fmla="*/ 38441056 w 2329"/>
              <a:gd name="T45" fmla="*/ 293382802 h 5357"/>
              <a:gd name="T46" fmla="*/ 147314861 w 2329"/>
              <a:gd name="T47" fmla="*/ 129999092 h 5357"/>
              <a:gd name="T48" fmla="*/ 256061998 w 2329"/>
              <a:gd name="T49" fmla="*/ 293382802 h 5357"/>
              <a:gd name="T50" fmla="*/ 256061998 w 2329"/>
              <a:gd name="T51" fmla="*/ 232429914 h 5357"/>
              <a:gd name="T52" fmla="*/ 147314861 w 2329"/>
              <a:gd name="T53" fmla="*/ 69172445 h 5357"/>
              <a:gd name="T54" fmla="*/ 38441056 w 2329"/>
              <a:gd name="T55" fmla="*/ 232429914 h 535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329" h="5357">
                <a:moveTo>
                  <a:pt x="2329" y="3777"/>
                </a:moveTo>
                <a:lnTo>
                  <a:pt x="2329" y="5357"/>
                </a:lnTo>
                <a:lnTo>
                  <a:pt x="1165" y="3610"/>
                </a:lnTo>
                <a:lnTo>
                  <a:pt x="0" y="5357"/>
                </a:lnTo>
                <a:lnTo>
                  <a:pt x="0" y="3777"/>
                </a:lnTo>
                <a:lnTo>
                  <a:pt x="1165" y="2030"/>
                </a:lnTo>
                <a:lnTo>
                  <a:pt x="2329" y="3777"/>
                </a:lnTo>
                <a:close/>
                <a:moveTo>
                  <a:pt x="304" y="3874"/>
                </a:moveTo>
                <a:lnTo>
                  <a:pt x="304" y="4354"/>
                </a:lnTo>
                <a:lnTo>
                  <a:pt x="1165" y="3063"/>
                </a:lnTo>
                <a:lnTo>
                  <a:pt x="2025" y="4354"/>
                </a:lnTo>
                <a:lnTo>
                  <a:pt x="2025" y="3874"/>
                </a:lnTo>
                <a:lnTo>
                  <a:pt x="1165" y="2582"/>
                </a:lnTo>
                <a:lnTo>
                  <a:pt x="304" y="3874"/>
                </a:lnTo>
                <a:close/>
                <a:moveTo>
                  <a:pt x="2329" y="1747"/>
                </a:moveTo>
                <a:lnTo>
                  <a:pt x="2329" y="3321"/>
                </a:lnTo>
                <a:lnTo>
                  <a:pt x="1165" y="1575"/>
                </a:lnTo>
                <a:lnTo>
                  <a:pt x="0" y="3321"/>
                </a:lnTo>
                <a:lnTo>
                  <a:pt x="0" y="1747"/>
                </a:lnTo>
                <a:lnTo>
                  <a:pt x="1165" y="0"/>
                </a:lnTo>
                <a:lnTo>
                  <a:pt x="2329" y="1747"/>
                </a:lnTo>
                <a:close/>
                <a:moveTo>
                  <a:pt x="304" y="1838"/>
                </a:moveTo>
                <a:lnTo>
                  <a:pt x="304" y="2320"/>
                </a:lnTo>
                <a:lnTo>
                  <a:pt x="1165" y="1028"/>
                </a:lnTo>
                <a:lnTo>
                  <a:pt x="2025" y="2320"/>
                </a:lnTo>
                <a:lnTo>
                  <a:pt x="2025" y="1838"/>
                </a:lnTo>
                <a:lnTo>
                  <a:pt x="1165" y="547"/>
                </a:lnTo>
                <a:lnTo>
                  <a:pt x="304" y="183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624" y="4437112"/>
            <a:ext cx="140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食物社区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746" y="4437112"/>
            <a:ext cx="140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farmigo</a:t>
            </a:r>
            <a:r>
              <a:rPr lang="zh-CN" altLang="en-US" dirty="0" smtClean="0"/>
              <a:t>网站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36296" y="4437112"/>
            <a:ext cx="140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农民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0" y="4869161"/>
            <a:ext cx="9144000" cy="136815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lIns="720000" rIns="720000" rtlCol="0" anchor="ctr"/>
          <a:lstStyle/>
          <a:p>
            <a:pPr algn="just" eaLnBrk="1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FFFFFF"/>
                </a:solidFill>
                <a:latin typeface="+mn-ea"/>
              </a:rPr>
              <a:t>根据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  <a:ea typeface="+mn-ea"/>
              </a:rPr>
              <a:t>消费者达到一定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数量的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  <a:ea typeface="+mn-ea"/>
              </a:rPr>
              <a:t>趋同的个性化消费需求，集成大订单，再由网站进行统一的定制采购，不仅能满足消费者的个性化高端消费需求，还能通过“抱团”降低商品成本，保障商品品质。</a:t>
            </a:r>
            <a:endParaRPr lang="zh-CN" altLang="en-US" sz="16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34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9"/>
          <p:cNvSpPr>
            <a:spLocks noChangeArrowheads="1"/>
          </p:cNvSpPr>
          <p:nvPr/>
        </p:nvSpPr>
        <p:spPr bwMode="auto">
          <a:xfrm>
            <a:off x="0" y="3071068"/>
            <a:ext cx="2232025" cy="1377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3075" name="矩形 30"/>
          <p:cNvSpPr>
            <a:spLocks noChangeArrowheads="1"/>
          </p:cNvSpPr>
          <p:nvPr/>
        </p:nvSpPr>
        <p:spPr bwMode="auto">
          <a:xfrm>
            <a:off x="0" y="4482356"/>
            <a:ext cx="2232025" cy="188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3076" name="矩形 32"/>
          <p:cNvSpPr>
            <a:spLocks noChangeArrowheads="1"/>
          </p:cNvSpPr>
          <p:nvPr/>
        </p:nvSpPr>
        <p:spPr bwMode="auto">
          <a:xfrm>
            <a:off x="2301875" y="2132856"/>
            <a:ext cx="2232025" cy="13795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077" name="矩形 33"/>
          <p:cNvSpPr>
            <a:spLocks noChangeArrowheads="1"/>
          </p:cNvSpPr>
          <p:nvPr/>
        </p:nvSpPr>
        <p:spPr bwMode="auto">
          <a:xfrm>
            <a:off x="2301875" y="3545731"/>
            <a:ext cx="2232025" cy="188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3078" name="矩形 35"/>
          <p:cNvSpPr>
            <a:spLocks noChangeArrowheads="1"/>
          </p:cNvSpPr>
          <p:nvPr/>
        </p:nvSpPr>
        <p:spPr bwMode="auto">
          <a:xfrm>
            <a:off x="4605338" y="3071068"/>
            <a:ext cx="2232025" cy="13779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3079" name="矩形 36"/>
          <p:cNvSpPr>
            <a:spLocks noChangeArrowheads="1"/>
          </p:cNvSpPr>
          <p:nvPr/>
        </p:nvSpPr>
        <p:spPr bwMode="auto">
          <a:xfrm>
            <a:off x="4605338" y="4482356"/>
            <a:ext cx="2232025" cy="188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3080" name="矩形 38"/>
          <p:cNvSpPr>
            <a:spLocks noChangeArrowheads="1"/>
          </p:cNvSpPr>
          <p:nvPr/>
        </p:nvSpPr>
        <p:spPr bwMode="auto">
          <a:xfrm>
            <a:off x="6907213" y="2132856"/>
            <a:ext cx="2232025" cy="13795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3081" name="矩形 39"/>
          <p:cNvSpPr>
            <a:spLocks noChangeArrowheads="1"/>
          </p:cNvSpPr>
          <p:nvPr/>
        </p:nvSpPr>
        <p:spPr bwMode="auto">
          <a:xfrm>
            <a:off x="6907213" y="3545731"/>
            <a:ext cx="2232025" cy="188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3084" name="矩形 43"/>
          <p:cNvSpPr>
            <a:spLocks noChangeArrowheads="1"/>
          </p:cNvSpPr>
          <p:nvPr/>
        </p:nvSpPr>
        <p:spPr bwMode="auto">
          <a:xfrm>
            <a:off x="-66328" y="4725145"/>
            <a:ext cx="2334072" cy="733524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0" rIns="180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sz="1400" dirty="0">
                <a:latin typeface="+mn-ea"/>
                <a:ea typeface="+mn-ea"/>
              </a:rPr>
              <a:t>凸显农产品品类大</a:t>
            </a:r>
            <a:r>
              <a:rPr lang="zh-CN" altLang="en-US" sz="1400" dirty="0" smtClean="0">
                <a:latin typeface="+mn-ea"/>
                <a:ea typeface="+mn-ea"/>
              </a:rPr>
              <a:t>集合</a:t>
            </a:r>
            <a:endParaRPr lang="en-US" altLang="zh-CN" sz="1400" dirty="0" smtClean="0"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sz="1400" dirty="0">
                <a:latin typeface="+mn-ea"/>
                <a:ea typeface="+mn-ea"/>
              </a:rPr>
              <a:t>创造重度产品内容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  <p:sp>
        <p:nvSpPr>
          <p:cNvPr id="3085" name="矩形 44"/>
          <p:cNvSpPr>
            <a:spLocks noChangeArrowheads="1"/>
          </p:cNvSpPr>
          <p:nvPr/>
        </p:nvSpPr>
        <p:spPr bwMode="auto">
          <a:xfrm>
            <a:off x="4652394" y="4721527"/>
            <a:ext cx="223202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rIns="180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sz="1400" dirty="0">
                <a:latin typeface="+mn-ea"/>
                <a:ea typeface="+mn-ea"/>
              </a:rPr>
              <a:t>锁定价值人群做</a:t>
            </a:r>
            <a:r>
              <a:rPr lang="zh-CN" altLang="en-US" sz="1400" dirty="0" smtClean="0">
                <a:latin typeface="+mn-ea"/>
                <a:ea typeface="+mn-ea"/>
              </a:rPr>
              <a:t>突破</a:t>
            </a:r>
            <a:endParaRPr lang="en-US" altLang="zh-CN" sz="1400" dirty="0" smtClean="0"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sz="1400" dirty="0">
                <a:latin typeface="+mn-ea"/>
                <a:ea typeface="+mn-ea"/>
              </a:rPr>
              <a:t>专注中高端特色食材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  <p:sp>
        <p:nvSpPr>
          <p:cNvPr id="3086" name="矩形 45"/>
          <p:cNvSpPr>
            <a:spLocks noChangeArrowheads="1"/>
          </p:cNvSpPr>
          <p:nvPr/>
        </p:nvSpPr>
        <p:spPr bwMode="auto">
          <a:xfrm>
            <a:off x="2297113" y="3696154"/>
            <a:ext cx="223202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rIns="180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zh-CN" altLang="en-US" sz="1400" dirty="0" smtClean="0">
              <a:latin typeface="+mn-ea"/>
              <a:ea typeface="+mn-ea"/>
            </a:endParaRPr>
          </a:p>
        </p:txBody>
      </p:sp>
      <p:sp>
        <p:nvSpPr>
          <p:cNvPr id="3087" name="矩形 46"/>
          <p:cNvSpPr>
            <a:spLocks noChangeArrowheads="1"/>
          </p:cNvSpPr>
          <p:nvPr/>
        </p:nvSpPr>
        <p:spPr bwMode="auto">
          <a:xfrm>
            <a:off x="6911975" y="3815605"/>
            <a:ext cx="2232025" cy="98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rIns="180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sz="1400" dirty="0">
                <a:latin typeface="+mn-ea"/>
                <a:ea typeface="+mn-ea"/>
              </a:rPr>
              <a:t>聚焦美食</a:t>
            </a:r>
            <a:r>
              <a:rPr lang="zh-CN" altLang="en-US" sz="1400" dirty="0" smtClean="0">
                <a:latin typeface="+mn-ea"/>
                <a:ea typeface="+mn-ea"/>
              </a:rPr>
              <a:t>内容</a:t>
            </a:r>
            <a:endParaRPr lang="en-US" altLang="zh-CN" sz="1400" dirty="0" smtClean="0"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sz="1400" dirty="0">
                <a:latin typeface="+mn-ea"/>
                <a:ea typeface="+mn-ea"/>
              </a:rPr>
              <a:t>强化社区</a:t>
            </a:r>
            <a:r>
              <a:rPr lang="zh-CN" altLang="en-US" sz="1400" dirty="0" smtClean="0">
                <a:latin typeface="+mn-ea"/>
                <a:ea typeface="+mn-ea"/>
              </a:rPr>
              <a:t>互动</a:t>
            </a:r>
            <a:endParaRPr lang="en-US" altLang="zh-CN" sz="1400" dirty="0" smtClean="0"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sz="1400" dirty="0">
                <a:latin typeface="+mn-ea"/>
                <a:ea typeface="+mn-ea"/>
              </a:rPr>
              <a:t>通过电商变现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22350" y="671513"/>
            <a:ext cx="28384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</a:rPr>
              <a:t>生鲜问题解决之道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</a:endParaRPr>
          </a:p>
        </p:txBody>
      </p:sp>
      <p:sp>
        <p:nvSpPr>
          <p:cNvPr id="17" name="矩形 26"/>
          <p:cNvSpPr>
            <a:spLocks noChangeArrowheads="1"/>
          </p:cNvSpPr>
          <p:nvPr/>
        </p:nvSpPr>
        <p:spPr bwMode="auto">
          <a:xfrm>
            <a:off x="208755" y="1763886"/>
            <a:ext cx="47672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区域化市场：局部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细分市场</a:t>
            </a: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0" y="1465263"/>
            <a:ext cx="51847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/>
        </p:nvCxnSpPr>
        <p:spPr>
          <a:xfrm>
            <a:off x="888963" y="5373215"/>
            <a:ext cx="3922" cy="489703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92885" y="5877272"/>
            <a:ext cx="266774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636869"/>
            <a:ext cx="12001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36370" y="4721526"/>
            <a:ext cx="1915350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7408" y="3798098"/>
            <a:ext cx="162095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卖情怀而非单</a:t>
            </a:r>
            <a:r>
              <a:rPr lang="zh-CN" altLang="en-US" sz="1400" dirty="0" smtClean="0">
                <a:latin typeface="+mn-ea"/>
              </a:rPr>
              <a:t>产品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倡导自然生活情趣</a:t>
            </a:r>
          </a:p>
        </p:txBody>
      </p:sp>
      <p:sp>
        <p:nvSpPr>
          <p:cNvPr id="29" name="矩形 28"/>
          <p:cNvSpPr/>
          <p:nvPr/>
        </p:nvSpPr>
        <p:spPr>
          <a:xfrm>
            <a:off x="2460212" y="3800946"/>
            <a:ext cx="1915350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7" y="5717831"/>
            <a:ext cx="13620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直接连接符 30"/>
          <p:cNvCxnSpPr/>
          <p:nvPr/>
        </p:nvCxnSpPr>
        <p:spPr>
          <a:xfrm>
            <a:off x="3417887" y="4521494"/>
            <a:ext cx="0" cy="1211762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3675" y="4726816"/>
            <a:ext cx="1915350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394" y="5805264"/>
            <a:ext cx="209708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直接连接符 34"/>
          <p:cNvCxnSpPr/>
          <p:nvPr/>
        </p:nvCxnSpPr>
        <p:spPr>
          <a:xfrm>
            <a:off x="5764484" y="5395951"/>
            <a:ext cx="3922" cy="489703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065550" y="3772556"/>
            <a:ext cx="1915350" cy="10245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885654"/>
            <a:ext cx="1377950" cy="55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直接连接符 39"/>
          <p:cNvCxnSpPr/>
          <p:nvPr/>
        </p:nvCxnSpPr>
        <p:spPr>
          <a:xfrm>
            <a:off x="8113164" y="4797152"/>
            <a:ext cx="7845" cy="1065766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3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6"/>
          <p:cNvSpPr txBox="1">
            <a:spLocks noChangeArrowheads="1"/>
          </p:cNvSpPr>
          <p:nvPr/>
        </p:nvSpPr>
        <p:spPr bwMode="auto">
          <a:xfrm>
            <a:off x="44450" y="1816100"/>
            <a:ext cx="4205288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9900" b="1" dirty="0" smtClean="0">
                <a:solidFill>
                  <a:srgbClr val="83B40D"/>
                </a:solidFill>
                <a:latin typeface="Arial Black" pitchFamily="34" charset="0"/>
                <a:ea typeface="微软雅黑" pitchFamily="34" charset="-122"/>
                <a:cs typeface="Times New Roman" pitchFamily="18" charset="0"/>
              </a:rPr>
              <a:t>04</a:t>
            </a:r>
            <a:endParaRPr lang="zh-CN" altLang="en-US" sz="19900" b="1" dirty="0">
              <a:solidFill>
                <a:srgbClr val="83B40D"/>
              </a:solidFill>
              <a:latin typeface="Arial Black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5" name="文本框 7"/>
          <p:cNvSpPr txBox="1">
            <a:spLocks noChangeArrowheads="1"/>
          </p:cNvSpPr>
          <p:nvPr/>
        </p:nvSpPr>
        <p:spPr bwMode="auto">
          <a:xfrm>
            <a:off x="0" y="3070225"/>
            <a:ext cx="3887788" cy="646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83B40D"/>
                </a:solidFill>
                <a:latin typeface="Times New Roman" pitchFamily="18" charset="0"/>
                <a:cs typeface="Times New Roman" pitchFamily="18" charset="0"/>
              </a:rPr>
              <a:t>      PART </a:t>
            </a:r>
            <a:r>
              <a:rPr lang="en-US" altLang="zh-CN" sz="3600" b="1" dirty="0" smtClean="0">
                <a:solidFill>
                  <a:srgbClr val="83B40D"/>
                </a:solidFill>
                <a:latin typeface="Times New Roman" pitchFamily="18" charset="0"/>
                <a:cs typeface="Times New Roman" pitchFamily="18" charset="0"/>
              </a:rPr>
              <a:t>FOUR</a:t>
            </a:r>
            <a:endParaRPr lang="zh-CN" altLang="en-US" sz="3600" b="1" dirty="0">
              <a:solidFill>
                <a:srgbClr val="83B4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文本框 8"/>
          <p:cNvSpPr txBox="1">
            <a:spLocks noChangeArrowheads="1"/>
          </p:cNvSpPr>
          <p:nvPr/>
        </p:nvSpPr>
        <p:spPr bwMode="auto">
          <a:xfrm>
            <a:off x="3887788" y="2782888"/>
            <a:ext cx="4662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83B40D"/>
                </a:solidFill>
                <a:latin typeface="微软雅黑" pitchFamily="34" charset="-122"/>
                <a:ea typeface="微软雅黑" pitchFamily="34" charset="-122"/>
              </a:rPr>
              <a:t>社区</a:t>
            </a:r>
            <a:r>
              <a:rPr lang="zh-CN" altLang="en-US" sz="2800" dirty="0" smtClean="0">
                <a:solidFill>
                  <a:srgbClr val="83B40D"/>
                </a:solidFill>
                <a:latin typeface="微软雅黑" pitchFamily="34" charset="-122"/>
                <a:ea typeface="微软雅黑" pitchFamily="34" charset="-122"/>
              </a:rPr>
              <a:t>生鲜店的</a:t>
            </a:r>
            <a:r>
              <a:rPr lang="en-US" altLang="zh-CN" sz="2800" dirty="0" smtClean="0">
                <a:solidFill>
                  <a:srgbClr val="83B40D"/>
                </a:solidFill>
                <a:latin typeface="微软雅黑" pitchFamily="34" charset="-122"/>
                <a:ea typeface="微软雅黑" pitchFamily="34" charset="-122"/>
              </a:rPr>
              <a:t>O2O</a:t>
            </a:r>
            <a:r>
              <a:rPr lang="zh-CN" altLang="en-US" sz="2800" dirty="0" smtClean="0">
                <a:solidFill>
                  <a:srgbClr val="83B40D"/>
                </a:solidFill>
                <a:latin typeface="微软雅黑" pitchFamily="34" charset="-122"/>
                <a:ea typeface="微软雅黑" pitchFamily="34" charset="-122"/>
              </a:rPr>
              <a:t>之道</a:t>
            </a:r>
            <a:endParaRPr lang="en-US" altLang="zh-CN" sz="2800" dirty="0">
              <a:solidFill>
                <a:srgbClr val="83B40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78" name="直接连接符 10"/>
          <p:cNvCxnSpPr>
            <a:cxnSpLocks noChangeShapeType="1"/>
          </p:cNvCxnSpPr>
          <p:nvPr/>
        </p:nvCxnSpPr>
        <p:spPr bwMode="auto">
          <a:xfrm>
            <a:off x="3970338" y="3394075"/>
            <a:ext cx="4608512" cy="0"/>
          </a:xfrm>
          <a:prstGeom prst="line">
            <a:avLst/>
          </a:prstGeom>
          <a:noFill/>
          <a:ln w="12700" algn="ctr">
            <a:solidFill>
              <a:srgbClr val="DFDFDF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554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1022350" y="671513"/>
            <a:ext cx="28384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</a:rPr>
              <a:t>社区生鲜店的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itchFamily="34" charset="-122"/>
              </a:rPr>
              <a:t>O2O</a:t>
            </a:r>
            <a:r>
              <a:rPr lang="zh-CN" altLang="en-US" sz="2800" dirty="0">
                <a:solidFill>
                  <a:schemeClr val="accent1"/>
                </a:solidFill>
                <a:latin typeface="微软雅黑" pitchFamily="34" charset="-122"/>
              </a:rPr>
              <a:t>之道</a:t>
            </a:r>
          </a:p>
        </p:txBody>
      </p:sp>
      <p:sp>
        <p:nvSpPr>
          <p:cNvPr id="5" name="矩形 26"/>
          <p:cNvSpPr>
            <a:spLocks noChangeArrowheads="1"/>
          </p:cNvSpPr>
          <p:nvPr/>
        </p:nvSpPr>
        <p:spPr bwMode="auto">
          <a:xfrm>
            <a:off x="208755" y="1763886"/>
            <a:ext cx="47672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社区生鲜店的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机遇与挑战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0" y="1465263"/>
            <a:ext cx="51847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弦形 1"/>
          <p:cNvSpPr/>
          <p:nvPr/>
        </p:nvSpPr>
        <p:spPr>
          <a:xfrm rot="10800000">
            <a:off x="-151570" y="2650451"/>
            <a:ext cx="3427426" cy="2938787"/>
          </a:xfrm>
          <a:prstGeom prst="chord">
            <a:avLst>
              <a:gd name="adj1" fmla="val 5388401"/>
              <a:gd name="adj2" fmla="val 16200000"/>
            </a:avLst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弦形 7"/>
          <p:cNvSpPr/>
          <p:nvPr/>
        </p:nvSpPr>
        <p:spPr>
          <a:xfrm>
            <a:off x="5580112" y="2666664"/>
            <a:ext cx="3427426" cy="2938787"/>
          </a:xfrm>
          <a:prstGeom prst="chord">
            <a:avLst>
              <a:gd name="adj1" fmla="val 5388401"/>
              <a:gd name="adj2" fmla="val 16200000"/>
            </a:avLst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62142" y="3356991"/>
            <a:ext cx="273554" cy="81697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65511" y="3320476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无限扩张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交易</a:t>
            </a:r>
            <a:r>
              <a:rPr lang="zh-CN" altLang="en-US" sz="1400" dirty="0" smtClean="0">
                <a:solidFill>
                  <a:schemeClr val="bg1"/>
                </a:solidFill>
              </a:rPr>
              <a:t>便捷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品类丰富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营销灵活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5656" y="3442312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62142" y="4326366"/>
            <a:ext cx="273554" cy="81697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7511" y="3442311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5" y="4411687"/>
            <a:ext cx="38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3282" y="4365104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配送成本高时间成本高所见非所得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34750" y="3356992"/>
            <a:ext cx="273554" cy="81697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948263" y="3430741"/>
            <a:ext cx="34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341041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自提为主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时间成本低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所见即所得</a:t>
            </a:r>
          </a:p>
        </p:txBody>
      </p:sp>
      <p:sp>
        <p:nvSpPr>
          <p:cNvPr id="24" name="矩形 23"/>
          <p:cNvSpPr/>
          <p:nvPr/>
        </p:nvSpPr>
        <p:spPr>
          <a:xfrm>
            <a:off x="7034750" y="4293096"/>
            <a:ext cx="273554" cy="81697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998746" y="4365949"/>
            <a:ext cx="34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18568" y="4224529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有限范围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交易</a:t>
            </a:r>
            <a:r>
              <a:rPr lang="zh-CN" altLang="en-US" sz="1400" dirty="0" smtClean="0">
                <a:solidFill>
                  <a:schemeClr val="bg1"/>
                </a:solidFill>
              </a:rPr>
              <a:t>麻烦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品类</a:t>
            </a:r>
            <a:r>
              <a:rPr lang="zh-CN" altLang="en-US" sz="1400" dirty="0" smtClean="0">
                <a:solidFill>
                  <a:schemeClr val="bg1"/>
                </a:solidFill>
              </a:rPr>
              <a:t>优先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营销单一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2142" y="2674145"/>
            <a:ext cx="12816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生鲜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电   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2674145"/>
            <a:ext cx="1224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  生鲜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实体店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86413" y="5171574"/>
            <a:ext cx="134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线上</a:t>
            </a:r>
            <a:r>
              <a:rPr lang="en-US" altLang="zh-CN" sz="1400" dirty="0" smtClean="0">
                <a:solidFill>
                  <a:schemeClr val="bg1"/>
                </a:solidFill>
              </a:rPr>
              <a:t>Online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5217" y="5178636"/>
            <a:ext cx="134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线下</a:t>
            </a:r>
            <a:r>
              <a:rPr lang="en-US" altLang="zh-CN" sz="1400" dirty="0" smtClean="0">
                <a:solidFill>
                  <a:schemeClr val="bg1"/>
                </a:solidFill>
              </a:rPr>
              <a:t>offline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441575" y="5325462"/>
            <a:ext cx="3930625" cy="7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5" name="直接连接符 6144"/>
          <p:cNvCxnSpPr/>
          <p:nvPr/>
        </p:nvCxnSpPr>
        <p:spPr>
          <a:xfrm>
            <a:off x="2833470" y="3412809"/>
            <a:ext cx="3034674" cy="91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906280" y="3862626"/>
            <a:ext cx="3034674" cy="91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883894" y="3665294"/>
            <a:ext cx="3034674" cy="91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883894" y="4098723"/>
            <a:ext cx="3057060" cy="91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2906280" y="4005064"/>
            <a:ext cx="3012288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2915816" y="3789040"/>
            <a:ext cx="3012288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2915816" y="3573016"/>
            <a:ext cx="3012288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5" name="直接连接符 6154"/>
          <p:cNvCxnSpPr/>
          <p:nvPr/>
        </p:nvCxnSpPr>
        <p:spPr>
          <a:xfrm>
            <a:off x="2699792" y="3212976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8" name="TextBox 6157"/>
          <p:cNvSpPr txBox="1"/>
          <p:nvPr/>
        </p:nvSpPr>
        <p:spPr>
          <a:xfrm>
            <a:off x="3563888" y="29249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打通供应链条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563888" y="533252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打通信息链条</a:t>
            </a:r>
            <a:endParaRPr lang="zh-CN" altLang="en-US" dirty="0"/>
          </a:p>
        </p:txBody>
      </p:sp>
      <p:sp>
        <p:nvSpPr>
          <p:cNvPr id="6159" name="TextBox 6158"/>
          <p:cNvSpPr txBox="1"/>
          <p:nvPr/>
        </p:nvSpPr>
        <p:spPr>
          <a:xfrm>
            <a:off x="3923928" y="335699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互补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90767" y="47348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融合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 rot="16354950">
            <a:off x="4065960" y="4716883"/>
            <a:ext cx="1228725" cy="1046163"/>
          </a:xfrm>
          <a:custGeom>
            <a:avLst/>
            <a:gdLst>
              <a:gd name="connsiteX0" fmla="*/ 1446963 w 3398439"/>
              <a:gd name="connsiteY0" fmla="*/ 0 h 2893926"/>
              <a:gd name="connsiteX1" fmla="*/ 2828874 w 3398439"/>
              <a:gd name="connsiteY1" fmla="*/ 1016680 h 2893926"/>
              <a:gd name="connsiteX2" fmla="*/ 2861471 w 3398439"/>
              <a:gd name="connsiteY2" fmla="*/ 1143458 h 2893926"/>
              <a:gd name="connsiteX3" fmla="*/ 3398439 w 3398439"/>
              <a:gd name="connsiteY3" fmla="*/ 1399504 h 2893926"/>
              <a:gd name="connsiteX4" fmla="*/ 2878435 w 3398439"/>
              <a:gd name="connsiteY4" fmla="*/ 1647461 h 2893926"/>
              <a:gd name="connsiteX5" fmla="*/ 2864529 w 3398439"/>
              <a:gd name="connsiteY5" fmla="*/ 1738577 h 2893926"/>
              <a:gd name="connsiteX6" fmla="*/ 1446963 w 3398439"/>
              <a:gd name="connsiteY6" fmla="*/ 2893926 h 2893926"/>
              <a:gd name="connsiteX7" fmla="*/ 0 w 3398439"/>
              <a:gd name="connsiteY7" fmla="*/ 1446963 h 2893926"/>
              <a:gd name="connsiteX8" fmla="*/ 1446963 w 3398439"/>
              <a:gd name="connsiteY8" fmla="*/ 0 h 289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8439" h="2893926">
                <a:moveTo>
                  <a:pt x="1446963" y="0"/>
                </a:moveTo>
                <a:cubicBezTo>
                  <a:pt x="2096261" y="0"/>
                  <a:pt x="2645672" y="427667"/>
                  <a:pt x="2828874" y="1016680"/>
                </a:cubicBezTo>
                <a:lnTo>
                  <a:pt x="2861471" y="1143458"/>
                </a:lnTo>
                <a:lnTo>
                  <a:pt x="3398439" y="1399504"/>
                </a:lnTo>
                <a:lnTo>
                  <a:pt x="2878435" y="1647461"/>
                </a:lnTo>
                <a:lnTo>
                  <a:pt x="2864529" y="1738577"/>
                </a:lnTo>
                <a:cubicBezTo>
                  <a:pt x="2729605" y="2397934"/>
                  <a:pt x="2146207" y="2893926"/>
                  <a:pt x="1446963" y="2893926"/>
                </a:cubicBezTo>
                <a:cubicBezTo>
                  <a:pt x="647827" y="2893926"/>
                  <a:pt x="0" y="2246099"/>
                  <a:pt x="0" y="1446963"/>
                </a:cubicBezTo>
                <a:cubicBezTo>
                  <a:pt x="0" y="647827"/>
                  <a:pt x="647827" y="0"/>
                  <a:pt x="1446963" y="0"/>
                </a:cubicBezTo>
                <a:close/>
              </a:path>
            </a:pathLst>
          </a:cu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54950">
            <a:off x="4209869" y="4878465"/>
            <a:ext cx="931940" cy="931941"/>
          </a:xfrm>
          <a:custGeom>
            <a:avLst/>
            <a:gdLst>
              <a:gd name="connsiteX0" fmla="*/ 588030 w 1116418"/>
              <a:gd name="connsiteY0" fmla="*/ 811 h 1116419"/>
              <a:gd name="connsiteX1" fmla="*/ 1115607 w 1116418"/>
              <a:gd name="connsiteY1" fmla="*/ 588031 h 1116419"/>
              <a:gd name="connsiteX2" fmla="*/ 528388 w 1116418"/>
              <a:gd name="connsiteY2" fmla="*/ 1115608 h 1116419"/>
              <a:gd name="connsiteX3" fmla="*/ 811 w 1116418"/>
              <a:gd name="connsiteY3" fmla="*/ 528388 h 1116419"/>
              <a:gd name="connsiteX4" fmla="*/ 271290 w 1116418"/>
              <a:gd name="connsiteY4" fmla="*/ 79332 h 1116419"/>
              <a:gd name="connsiteX5" fmla="*/ 588030 w 1116418"/>
              <a:gd name="connsiteY5" fmla="*/ 811 h 111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6418" h="1116419">
                <a:moveTo>
                  <a:pt x="588030" y="811"/>
                </a:moveTo>
                <a:cubicBezTo>
                  <a:pt x="895873" y="17280"/>
                  <a:pt x="1132077" y="280188"/>
                  <a:pt x="1115607" y="588031"/>
                </a:cubicBezTo>
                <a:cubicBezTo>
                  <a:pt x="1099138" y="895874"/>
                  <a:pt x="836231" y="1132078"/>
                  <a:pt x="528388" y="1115608"/>
                </a:cubicBezTo>
                <a:cubicBezTo>
                  <a:pt x="220545" y="1099138"/>
                  <a:pt x="-15659" y="836232"/>
                  <a:pt x="811" y="528388"/>
                </a:cubicBezTo>
                <a:cubicBezTo>
                  <a:pt x="11104" y="335987"/>
                  <a:pt x="117662" y="171569"/>
                  <a:pt x="271290" y="79332"/>
                </a:cubicBezTo>
                <a:cubicBezTo>
                  <a:pt x="363468" y="23991"/>
                  <a:pt x="472590" y="-5365"/>
                  <a:pt x="588030" y="811"/>
                </a:cubicBezTo>
                <a:close/>
              </a:path>
            </a:pathLst>
          </a:custGeom>
          <a:solidFill>
            <a:srgbClr val="FFFFFF"/>
          </a:solidFill>
          <a:ln w="12700" cmpd="sng">
            <a:noFill/>
          </a:ln>
          <a:effectLst>
            <a:innerShdw blurRad="63500" dist="63500" dir="114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88000" rIns="0" bIns="108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4F4F4F"/>
                </a:solidFill>
                <a:latin typeface="微软雅黑" panose="020B0503020204020204" pitchFamily="34" charset="-122"/>
              </a:rPr>
              <a:t>线下服务</a:t>
            </a:r>
            <a:endParaRPr lang="zh-CN" altLang="en-US" dirty="0">
              <a:solidFill>
                <a:srgbClr val="4F4F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rot="16354950">
            <a:off x="4516887" y="4684411"/>
            <a:ext cx="345591" cy="706207"/>
          </a:xfrm>
          <a:custGeom>
            <a:avLst/>
            <a:gdLst>
              <a:gd name="connsiteX0" fmla="*/ 428625 w 857250"/>
              <a:gd name="connsiteY0" fmla="*/ 0 h 1915826"/>
              <a:gd name="connsiteX1" fmla="*/ 479696 w 857250"/>
              <a:gd name="connsiteY1" fmla="*/ 46417 h 1915826"/>
              <a:gd name="connsiteX2" fmla="*/ 857250 w 857250"/>
              <a:gd name="connsiteY2" fmla="*/ 957913 h 1915826"/>
              <a:gd name="connsiteX3" fmla="*/ 479696 w 857250"/>
              <a:gd name="connsiteY3" fmla="*/ 1869409 h 1915826"/>
              <a:gd name="connsiteX4" fmla="*/ 428625 w 857250"/>
              <a:gd name="connsiteY4" fmla="*/ 1915826 h 1915826"/>
              <a:gd name="connsiteX5" fmla="*/ 377554 w 857250"/>
              <a:gd name="connsiteY5" fmla="*/ 1869409 h 1915826"/>
              <a:gd name="connsiteX6" fmla="*/ 0 w 857250"/>
              <a:gd name="connsiteY6" fmla="*/ 957913 h 1915826"/>
              <a:gd name="connsiteX7" fmla="*/ 377554 w 857250"/>
              <a:gd name="connsiteY7" fmla="*/ 46417 h 191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0" h="1915826">
                <a:moveTo>
                  <a:pt x="428625" y="0"/>
                </a:moveTo>
                <a:lnTo>
                  <a:pt x="479696" y="46417"/>
                </a:lnTo>
                <a:cubicBezTo>
                  <a:pt x="712969" y="279689"/>
                  <a:pt x="857250" y="601952"/>
                  <a:pt x="857250" y="957913"/>
                </a:cubicBezTo>
                <a:cubicBezTo>
                  <a:pt x="857250" y="1313875"/>
                  <a:pt x="712969" y="1636137"/>
                  <a:pt x="479696" y="1869409"/>
                </a:cubicBezTo>
                <a:lnTo>
                  <a:pt x="428625" y="1915826"/>
                </a:lnTo>
                <a:lnTo>
                  <a:pt x="377554" y="1869409"/>
                </a:lnTo>
                <a:cubicBezTo>
                  <a:pt x="144282" y="1636137"/>
                  <a:pt x="0" y="1313875"/>
                  <a:pt x="0" y="957913"/>
                </a:cubicBezTo>
                <a:cubicBezTo>
                  <a:pt x="0" y="601952"/>
                  <a:pt x="144282" y="279689"/>
                  <a:pt x="377554" y="46417"/>
                </a:cubicBezTo>
                <a:close/>
              </a:path>
            </a:pathLst>
          </a:custGeom>
          <a:solidFill>
            <a:schemeClr val="accent3"/>
          </a:solidFill>
          <a:ln w="12700" cmpd="sng">
            <a:noFill/>
          </a:ln>
          <a:effectLst>
            <a:innerShdw blurRad="63500" dist="50800" dir="20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4051672" y="2430884"/>
            <a:ext cx="1228725" cy="1046162"/>
          </a:xfrm>
          <a:custGeom>
            <a:avLst/>
            <a:gdLst>
              <a:gd name="connsiteX0" fmla="*/ 1446963 w 3398439"/>
              <a:gd name="connsiteY0" fmla="*/ 0 h 2893926"/>
              <a:gd name="connsiteX1" fmla="*/ 2828874 w 3398439"/>
              <a:gd name="connsiteY1" fmla="*/ 1016680 h 2893926"/>
              <a:gd name="connsiteX2" fmla="*/ 2861471 w 3398439"/>
              <a:gd name="connsiteY2" fmla="*/ 1143458 h 2893926"/>
              <a:gd name="connsiteX3" fmla="*/ 3398439 w 3398439"/>
              <a:gd name="connsiteY3" fmla="*/ 1399504 h 2893926"/>
              <a:gd name="connsiteX4" fmla="*/ 2878435 w 3398439"/>
              <a:gd name="connsiteY4" fmla="*/ 1647461 h 2893926"/>
              <a:gd name="connsiteX5" fmla="*/ 2864529 w 3398439"/>
              <a:gd name="connsiteY5" fmla="*/ 1738577 h 2893926"/>
              <a:gd name="connsiteX6" fmla="*/ 1446963 w 3398439"/>
              <a:gd name="connsiteY6" fmla="*/ 2893926 h 2893926"/>
              <a:gd name="connsiteX7" fmla="*/ 0 w 3398439"/>
              <a:gd name="connsiteY7" fmla="*/ 1446963 h 2893926"/>
              <a:gd name="connsiteX8" fmla="*/ 1446963 w 3398439"/>
              <a:gd name="connsiteY8" fmla="*/ 0 h 289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8439" h="2893926">
                <a:moveTo>
                  <a:pt x="1446963" y="0"/>
                </a:moveTo>
                <a:cubicBezTo>
                  <a:pt x="2096261" y="0"/>
                  <a:pt x="2645672" y="427667"/>
                  <a:pt x="2828874" y="1016680"/>
                </a:cubicBezTo>
                <a:lnTo>
                  <a:pt x="2861471" y="1143458"/>
                </a:lnTo>
                <a:lnTo>
                  <a:pt x="3398439" y="1399504"/>
                </a:lnTo>
                <a:lnTo>
                  <a:pt x="2878435" y="1647461"/>
                </a:lnTo>
                <a:lnTo>
                  <a:pt x="2864529" y="1738577"/>
                </a:lnTo>
                <a:cubicBezTo>
                  <a:pt x="2729605" y="2397934"/>
                  <a:pt x="2146207" y="2893926"/>
                  <a:pt x="1446963" y="2893926"/>
                </a:cubicBezTo>
                <a:cubicBezTo>
                  <a:pt x="647827" y="2893926"/>
                  <a:pt x="0" y="2246099"/>
                  <a:pt x="0" y="1446963"/>
                </a:cubicBezTo>
                <a:cubicBezTo>
                  <a:pt x="0" y="647827"/>
                  <a:pt x="647827" y="0"/>
                  <a:pt x="1446963" y="0"/>
                </a:cubicBezTo>
                <a:close/>
              </a:path>
            </a:pathLst>
          </a:cu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4200609" y="2382414"/>
            <a:ext cx="931940" cy="931941"/>
          </a:xfrm>
          <a:custGeom>
            <a:avLst/>
            <a:gdLst>
              <a:gd name="connsiteX0" fmla="*/ 588030 w 1116418"/>
              <a:gd name="connsiteY0" fmla="*/ 811 h 1116419"/>
              <a:gd name="connsiteX1" fmla="*/ 1115607 w 1116418"/>
              <a:gd name="connsiteY1" fmla="*/ 588031 h 1116419"/>
              <a:gd name="connsiteX2" fmla="*/ 528388 w 1116418"/>
              <a:gd name="connsiteY2" fmla="*/ 1115608 h 1116419"/>
              <a:gd name="connsiteX3" fmla="*/ 811 w 1116418"/>
              <a:gd name="connsiteY3" fmla="*/ 528388 h 1116419"/>
              <a:gd name="connsiteX4" fmla="*/ 271290 w 1116418"/>
              <a:gd name="connsiteY4" fmla="*/ 79332 h 1116419"/>
              <a:gd name="connsiteX5" fmla="*/ 588030 w 1116418"/>
              <a:gd name="connsiteY5" fmla="*/ 811 h 111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6418" h="1116419">
                <a:moveTo>
                  <a:pt x="588030" y="811"/>
                </a:moveTo>
                <a:cubicBezTo>
                  <a:pt x="895873" y="17280"/>
                  <a:pt x="1132077" y="280188"/>
                  <a:pt x="1115607" y="588031"/>
                </a:cubicBezTo>
                <a:cubicBezTo>
                  <a:pt x="1099138" y="895874"/>
                  <a:pt x="836231" y="1132078"/>
                  <a:pt x="528388" y="1115608"/>
                </a:cubicBezTo>
                <a:cubicBezTo>
                  <a:pt x="220545" y="1099138"/>
                  <a:pt x="-15659" y="836232"/>
                  <a:pt x="811" y="528388"/>
                </a:cubicBezTo>
                <a:cubicBezTo>
                  <a:pt x="11104" y="335987"/>
                  <a:pt x="117662" y="171569"/>
                  <a:pt x="271290" y="79332"/>
                </a:cubicBezTo>
                <a:cubicBezTo>
                  <a:pt x="363468" y="23991"/>
                  <a:pt x="472590" y="-5365"/>
                  <a:pt x="588030" y="811"/>
                </a:cubicBezTo>
                <a:close/>
              </a:path>
            </a:pathLst>
          </a:custGeom>
          <a:solidFill>
            <a:srgbClr val="FFFFFF"/>
          </a:solidFill>
          <a:ln w="12700" cmpd="sng">
            <a:noFill/>
          </a:ln>
          <a:effectLst>
            <a:innerShdw blurRad="63500" dist="63500" dir="2154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4F4F4F"/>
                </a:solidFill>
                <a:latin typeface="微软雅黑" panose="020B0503020204020204" pitchFamily="34" charset="-122"/>
              </a:rPr>
              <a:t>农场联盟</a:t>
            </a:r>
            <a:endParaRPr lang="zh-CN" altLang="en-US" dirty="0">
              <a:solidFill>
                <a:srgbClr val="4F4F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任意多边形 59"/>
          <p:cNvSpPr/>
          <p:nvPr/>
        </p:nvSpPr>
        <p:spPr>
          <a:xfrm rot="5400000">
            <a:off x="4493784" y="2802513"/>
            <a:ext cx="345591" cy="706207"/>
          </a:xfrm>
          <a:custGeom>
            <a:avLst/>
            <a:gdLst>
              <a:gd name="connsiteX0" fmla="*/ 428625 w 857250"/>
              <a:gd name="connsiteY0" fmla="*/ 0 h 1915826"/>
              <a:gd name="connsiteX1" fmla="*/ 479696 w 857250"/>
              <a:gd name="connsiteY1" fmla="*/ 46417 h 1915826"/>
              <a:gd name="connsiteX2" fmla="*/ 857250 w 857250"/>
              <a:gd name="connsiteY2" fmla="*/ 957913 h 1915826"/>
              <a:gd name="connsiteX3" fmla="*/ 479696 w 857250"/>
              <a:gd name="connsiteY3" fmla="*/ 1869409 h 1915826"/>
              <a:gd name="connsiteX4" fmla="*/ 428625 w 857250"/>
              <a:gd name="connsiteY4" fmla="*/ 1915826 h 1915826"/>
              <a:gd name="connsiteX5" fmla="*/ 377554 w 857250"/>
              <a:gd name="connsiteY5" fmla="*/ 1869409 h 1915826"/>
              <a:gd name="connsiteX6" fmla="*/ 0 w 857250"/>
              <a:gd name="connsiteY6" fmla="*/ 957913 h 1915826"/>
              <a:gd name="connsiteX7" fmla="*/ 377554 w 857250"/>
              <a:gd name="connsiteY7" fmla="*/ 46417 h 191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0" h="1915826">
                <a:moveTo>
                  <a:pt x="428625" y="0"/>
                </a:moveTo>
                <a:lnTo>
                  <a:pt x="479696" y="46417"/>
                </a:lnTo>
                <a:cubicBezTo>
                  <a:pt x="712969" y="279689"/>
                  <a:pt x="857250" y="601952"/>
                  <a:pt x="857250" y="957913"/>
                </a:cubicBezTo>
                <a:cubicBezTo>
                  <a:pt x="857250" y="1313875"/>
                  <a:pt x="712969" y="1636137"/>
                  <a:pt x="479696" y="1869409"/>
                </a:cubicBezTo>
                <a:lnTo>
                  <a:pt x="428625" y="1915826"/>
                </a:lnTo>
                <a:lnTo>
                  <a:pt x="377554" y="1869409"/>
                </a:lnTo>
                <a:cubicBezTo>
                  <a:pt x="144282" y="1636137"/>
                  <a:pt x="0" y="1313875"/>
                  <a:pt x="0" y="957913"/>
                </a:cubicBezTo>
                <a:cubicBezTo>
                  <a:pt x="0" y="601952"/>
                  <a:pt x="144282" y="279689"/>
                  <a:pt x="377554" y="46417"/>
                </a:cubicBezTo>
                <a:close/>
              </a:path>
            </a:pathLst>
          </a:custGeom>
          <a:solidFill>
            <a:schemeClr val="accent1"/>
          </a:solidFill>
          <a:ln w="12700" cmpd="sng">
            <a:noFill/>
          </a:ln>
          <a:effectLst>
            <a:innerShdw blurRad="63500" dist="50800" dir="20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2915816" y="3596902"/>
            <a:ext cx="1227138" cy="1046163"/>
          </a:xfrm>
          <a:custGeom>
            <a:avLst/>
            <a:gdLst>
              <a:gd name="connsiteX0" fmla="*/ 1446963 w 3398439"/>
              <a:gd name="connsiteY0" fmla="*/ 0 h 2893926"/>
              <a:gd name="connsiteX1" fmla="*/ 2828874 w 3398439"/>
              <a:gd name="connsiteY1" fmla="*/ 1016680 h 2893926"/>
              <a:gd name="connsiteX2" fmla="*/ 2861471 w 3398439"/>
              <a:gd name="connsiteY2" fmla="*/ 1143458 h 2893926"/>
              <a:gd name="connsiteX3" fmla="*/ 3398439 w 3398439"/>
              <a:gd name="connsiteY3" fmla="*/ 1399504 h 2893926"/>
              <a:gd name="connsiteX4" fmla="*/ 2878435 w 3398439"/>
              <a:gd name="connsiteY4" fmla="*/ 1647461 h 2893926"/>
              <a:gd name="connsiteX5" fmla="*/ 2864529 w 3398439"/>
              <a:gd name="connsiteY5" fmla="*/ 1738577 h 2893926"/>
              <a:gd name="connsiteX6" fmla="*/ 1446963 w 3398439"/>
              <a:gd name="connsiteY6" fmla="*/ 2893926 h 2893926"/>
              <a:gd name="connsiteX7" fmla="*/ 0 w 3398439"/>
              <a:gd name="connsiteY7" fmla="*/ 1446963 h 2893926"/>
              <a:gd name="connsiteX8" fmla="*/ 1446963 w 3398439"/>
              <a:gd name="connsiteY8" fmla="*/ 0 h 289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8439" h="2893926">
                <a:moveTo>
                  <a:pt x="1446963" y="0"/>
                </a:moveTo>
                <a:cubicBezTo>
                  <a:pt x="2096261" y="0"/>
                  <a:pt x="2645672" y="427667"/>
                  <a:pt x="2828874" y="1016680"/>
                </a:cubicBezTo>
                <a:lnTo>
                  <a:pt x="2861471" y="1143458"/>
                </a:lnTo>
                <a:lnTo>
                  <a:pt x="3398439" y="1399504"/>
                </a:lnTo>
                <a:lnTo>
                  <a:pt x="2878435" y="1647461"/>
                </a:lnTo>
                <a:lnTo>
                  <a:pt x="2864529" y="1738577"/>
                </a:lnTo>
                <a:cubicBezTo>
                  <a:pt x="2729605" y="2397934"/>
                  <a:pt x="2146207" y="2893926"/>
                  <a:pt x="1446963" y="2893926"/>
                </a:cubicBezTo>
                <a:cubicBezTo>
                  <a:pt x="647827" y="2893926"/>
                  <a:pt x="0" y="2246099"/>
                  <a:pt x="0" y="1446963"/>
                </a:cubicBezTo>
                <a:cubicBezTo>
                  <a:pt x="0" y="647827"/>
                  <a:pt x="647827" y="0"/>
                  <a:pt x="1446963" y="0"/>
                </a:cubicBezTo>
                <a:close/>
              </a:path>
            </a:pathLst>
          </a:cu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958322" y="3653876"/>
            <a:ext cx="931940" cy="931941"/>
          </a:xfrm>
          <a:custGeom>
            <a:avLst/>
            <a:gdLst>
              <a:gd name="connsiteX0" fmla="*/ 588030 w 1116418"/>
              <a:gd name="connsiteY0" fmla="*/ 811 h 1116419"/>
              <a:gd name="connsiteX1" fmla="*/ 1115607 w 1116418"/>
              <a:gd name="connsiteY1" fmla="*/ 588031 h 1116419"/>
              <a:gd name="connsiteX2" fmla="*/ 528388 w 1116418"/>
              <a:gd name="connsiteY2" fmla="*/ 1115608 h 1116419"/>
              <a:gd name="connsiteX3" fmla="*/ 811 w 1116418"/>
              <a:gd name="connsiteY3" fmla="*/ 528388 h 1116419"/>
              <a:gd name="connsiteX4" fmla="*/ 271290 w 1116418"/>
              <a:gd name="connsiteY4" fmla="*/ 79332 h 1116419"/>
              <a:gd name="connsiteX5" fmla="*/ 588030 w 1116418"/>
              <a:gd name="connsiteY5" fmla="*/ 811 h 111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6418" h="1116419">
                <a:moveTo>
                  <a:pt x="588030" y="811"/>
                </a:moveTo>
                <a:cubicBezTo>
                  <a:pt x="895873" y="17280"/>
                  <a:pt x="1132077" y="280188"/>
                  <a:pt x="1115607" y="588031"/>
                </a:cubicBezTo>
                <a:cubicBezTo>
                  <a:pt x="1099138" y="895874"/>
                  <a:pt x="836231" y="1132078"/>
                  <a:pt x="528388" y="1115608"/>
                </a:cubicBezTo>
                <a:cubicBezTo>
                  <a:pt x="220545" y="1099138"/>
                  <a:pt x="-15659" y="836232"/>
                  <a:pt x="811" y="528388"/>
                </a:cubicBezTo>
                <a:cubicBezTo>
                  <a:pt x="11104" y="335987"/>
                  <a:pt x="117662" y="171569"/>
                  <a:pt x="271290" y="79332"/>
                </a:cubicBezTo>
                <a:cubicBezTo>
                  <a:pt x="363468" y="23991"/>
                  <a:pt x="472590" y="-5365"/>
                  <a:pt x="588030" y="811"/>
                </a:cubicBezTo>
                <a:close/>
              </a:path>
            </a:pathLst>
          </a:custGeom>
          <a:solidFill>
            <a:srgbClr val="FFFFFF"/>
          </a:solidFill>
          <a:ln w="12700" cmpd="sng">
            <a:noFill/>
          </a:ln>
          <a:effectLst>
            <a:innerShdw blurRad="63500" dist="63500" dir="16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4F4F4F"/>
                </a:solidFill>
                <a:latin typeface="微软雅黑" panose="020B0503020204020204" pitchFamily="34" charset="-122"/>
              </a:rPr>
              <a:t>电商平台</a:t>
            </a:r>
            <a:endParaRPr lang="zh-CN" altLang="en-US" dirty="0">
              <a:solidFill>
                <a:srgbClr val="4F4F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3558730" y="3766743"/>
            <a:ext cx="345591" cy="706207"/>
          </a:xfrm>
          <a:custGeom>
            <a:avLst/>
            <a:gdLst>
              <a:gd name="connsiteX0" fmla="*/ 428625 w 857250"/>
              <a:gd name="connsiteY0" fmla="*/ 0 h 1915826"/>
              <a:gd name="connsiteX1" fmla="*/ 479696 w 857250"/>
              <a:gd name="connsiteY1" fmla="*/ 46417 h 1915826"/>
              <a:gd name="connsiteX2" fmla="*/ 857250 w 857250"/>
              <a:gd name="connsiteY2" fmla="*/ 957913 h 1915826"/>
              <a:gd name="connsiteX3" fmla="*/ 479696 w 857250"/>
              <a:gd name="connsiteY3" fmla="*/ 1869409 h 1915826"/>
              <a:gd name="connsiteX4" fmla="*/ 428625 w 857250"/>
              <a:gd name="connsiteY4" fmla="*/ 1915826 h 1915826"/>
              <a:gd name="connsiteX5" fmla="*/ 377554 w 857250"/>
              <a:gd name="connsiteY5" fmla="*/ 1869409 h 1915826"/>
              <a:gd name="connsiteX6" fmla="*/ 0 w 857250"/>
              <a:gd name="connsiteY6" fmla="*/ 957913 h 1915826"/>
              <a:gd name="connsiteX7" fmla="*/ 377554 w 857250"/>
              <a:gd name="connsiteY7" fmla="*/ 46417 h 191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0" h="1915826">
                <a:moveTo>
                  <a:pt x="428625" y="0"/>
                </a:moveTo>
                <a:lnTo>
                  <a:pt x="479696" y="46417"/>
                </a:lnTo>
                <a:cubicBezTo>
                  <a:pt x="712969" y="279689"/>
                  <a:pt x="857250" y="601952"/>
                  <a:pt x="857250" y="957913"/>
                </a:cubicBezTo>
                <a:cubicBezTo>
                  <a:pt x="857250" y="1313875"/>
                  <a:pt x="712969" y="1636137"/>
                  <a:pt x="479696" y="1869409"/>
                </a:cubicBezTo>
                <a:lnTo>
                  <a:pt x="428625" y="1915826"/>
                </a:lnTo>
                <a:lnTo>
                  <a:pt x="377554" y="1869409"/>
                </a:lnTo>
                <a:cubicBezTo>
                  <a:pt x="144282" y="1636137"/>
                  <a:pt x="0" y="1313875"/>
                  <a:pt x="0" y="957913"/>
                </a:cubicBezTo>
                <a:cubicBezTo>
                  <a:pt x="0" y="601952"/>
                  <a:pt x="144282" y="279689"/>
                  <a:pt x="377554" y="46417"/>
                </a:cubicBezTo>
                <a:close/>
              </a:path>
            </a:pathLst>
          </a:custGeom>
          <a:solidFill>
            <a:schemeClr val="accent4"/>
          </a:solidFill>
          <a:ln w="12700" cmpd="sng">
            <a:noFill/>
          </a:ln>
          <a:effectLst>
            <a:innerShdw blurRad="63500" dist="50800" dir="20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 rot="10800000">
            <a:off x="5235154" y="3563565"/>
            <a:ext cx="1228725" cy="1046162"/>
          </a:xfrm>
          <a:custGeom>
            <a:avLst/>
            <a:gdLst>
              <a:gd name="connsiteX0" fmla="*/ 1446963 w 3398439"/>
              <a:gd name="connsiteY0" fmla="*/ 0 h 2893926"/>
              <a:gd name="connsiteX1" fmla="*/ 2828874 w 3398439"/>
              <a:gd name="connsiteY1" fmla="*/ 1016680 h 2893926"/>
              <a:gd name="connsiteX2" fmla="*/ 2861471 w 3398439"/>
              <a:gd name="connsiteY2" fmla="*/ 1143458 h 2893926"/>
              <a:gd name="connsiteX3" fmla="*/ 3398439 w 3398439"/>
              <a:gd name="connsiteY3" fmla="*/ 1399504 h 2893926"/>
              <a:gd name="connsiteX4" fmla="*/ 2878435 w 3398439"/>
              <a:gd name="connsiteY4" fmla="*/ 1647461 h 2893926"/>
              <a:gd name="connsiteX5" fmla="*/ 2864529 w 3398439"/>
              <a:gd name="connsiteY5" fmla="*/ 1738577 h 2893926"/>
              <a:gd name="connsiteX6" fmla="*/ 1446963 w 3398439"/>
              <a:gd name="connsiteY6" fmla="*/ 2893926 h 2893926"/>
              <a:gd name="connsiteX7" fmla="*/ 0 w 3398439"/>
              <a:gd name="connsiteY7" fmla="*/ 1446963 h 2893926"/>
              <a:gd name="connsiteX8" fmla="*/ 1446963 w 3398439"/>
              <a:gd name="connsiteY8" fmla="*/ 0 h 289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8439" h="2893926">
                <a:moveTo>
                  <a:pt x="1446963" y="0"/>
                </a:moveTo>
                <a:cubicBezTo>
                  <a:pt x="2096261" y="0"/>
                  <a:pt x="2645672" y="427667"/>
                  <a:pt x="2828874" y="1016680"/>
                </a:cubicBezTo>
                <a:lnTo>
                  <a:pt x="2861471" y="1143458"/>
                </a:lnTo>
                <a:lnTo>
                  <a:pt x="3398439" y="1399504"/>
                </a:lnTo>
                <a:lnTo>
                  <a:pt x="2878435" y="1647461"/>
                </a:lnTo>
                <a:lnTo>
                  <a:pt x="2864529" y="1738577"/>
                </a:lnTo>
                <a:cubicBezTo>
                  <a:pt x="2729605" y="2397934"/>
                  <a:pt x="2146207" y="2893926"/>
                  <a:pt x="1446963" y="2893926"/>
                </a:cubicBezTo>
                <a:cubicBezTo>
                  <a:pt x="647827" y="2893926"/>
                  <a:pt x="0" y="2246099"/>
                  <a:pt x="0" y="1446963"/>
                </a:cubicBezTo>
                <a:cubicBezTo>
                  <a:pt x="0" y="647827"/>
                  <a:pt x="647827" y="0"/>
                  <a:pt x="1446963" y="0"/>
                </a:cubicBezTo>
                <a:close/>
              </a:path>
            </a:pathLst>
          </a:custGeom>
          <a:solidFill>
            <a:schemeClr val="accent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5488201" y="3620536"/>
            <a:ext cx="931940" cy="931941"/>
          </a:xfrm>
          <a:custGeom>
            <a:avLst/>
            <a:gdLst>
              <a:gd name="connsiteX0" fmla="*/ 588030 w 1116418"/>
              <a:gd name="connsiteY0" fmla="*/ 811 h 1116419"/>
              <a:gd name="connsiteX1" fmla="*/ 1115607 w 1116418"/>
              <a:gd name="connsiteY1" fmla="*/ 588031 h 1116419"/>
              <a:gd name="connsiteX2" fmla="*/ 528388 w 1116418"/>
              <a:gd name="connsiteY2" fmla="*/ 1115608 h 1116419"/>
              <a:gd name="connsiteX3" fmla="*/ 811 w 1116418"/>
              <a:gd name="connsiteY3" fmla="*/ 528388 h 1116419"/>
              <a:gd name="connsiteX4" fmla="*/ 271290 w 1116418"/>
              <a:gd name="connsiteY4" fmla="*/ 79332 h 1116419"/>
              <a:gd name="connsiteX5" fmla="*/ 588030 w 1116418"/>
              <a:gd name="connsiteY5" fmla="*/ 811 h 111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6418" h="1116419">
                <a:moveTo>
                  <a:pt x="588030" y="811"/>
                </a:moveTo>
                <a:cubicBezTo>
                  <a:pt x="895873" y="17280"/>
                  <a:pt x="1132077" y="280188"/>
                  <a:pt x="1115607" y="588031"/>
                </a:cubicBezTo>
                <a:cubicBezTo>
                  <a:pt x="1099138" y="895874"/>
                  <a:pt x="836231" y="1132078"/>
                  <a:pt x="528388" y="1115608"/>
                </a:cubicBezTo>
                <a:cubicBezTo>
                  <a:pt x="220545" y="1099138"/>
                  <a:pt x="-15659" y="836232"/>
                  <a:pt x="811" y="528388"/>
                </a:cubicBezTo>
                <a:cubicBezTo>
                  <a:pt x="11104" y="335987"/>
                  <a:pt x="117662" y="171569"/>
                  <a:pt x="271290" y="79332"/>
                </a:cubicBezTo>
                <a:cubicBezTo>
                  <a:pt x="363468" y="23991"/>
                  <a:pt x="472590" y="-5365"/>
                  <a:pt x="588030" y="811"/>
                </a:cubicBezTo>
                <a:close/>
              </a:path>
            </a:pathLst>
          </a:custGeom>
          <a:solidFill>
            <a:srgbClr val="FFFFFF"/>
          </a:solidFill>
          <a:ln w="12700" cmpd="sng">
            <a:noFill/>
          </a:ln>
          <a:effectLst>
            <a:innerShdw blurRad="63500" dist="63500" dir="48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4F4F4F"/>
                </a:solidFill>
                <a:latin typeface="微软雅黑" panose="020B0503020204020204" pitchFamily="34" charset="-122"/>
              </a:rPr>
              <a:t>线上销售</a:t>
            </a:r>
            <a:endParaRPr lang="zh-CN" altLang="en-US" dirty="0">
              <a:solidFill>
                <a:srgbClr val="4F4F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4" name="任意多边形 63"/>
          <p:cNvSpPr/>
          <p:nvPr/>
        </p:nvSpPr>
        <p:spPr>
          <a:xfrm rot="10800000">
            <a:off x="5474143" y="3733402"/>
            <a:ext cx="345591" cy="706207"/>
          </a:xfrm>
          <a:custGeom>
            <a:avLst/>
            <a:gdLst>
              <a:gd name="connsiteX0" fmla="*/ 428625 w 857250"/>
              <a:gd name="connsiteY0" fmla="*/ 0 h 1915826"/>
              <a:gd name="connsiteX1" fmla="*/ 479696 w 857250"/>
              <a:gd name="connsiteY1" fmla="*/ 46417 h 1915826"/>
              <a:gd name="connsiteX2" fmla="*/ 857250 w 857250"/>
              <a:gd name="connsiteY2" fmla="*/ 957913 h 1915826"/>
              <a:gd name="connsiteX3" fmla="*/ 479696 w 857250"/>
              <a:gd name="connsiteY3" fmla="*/ 1869409 h 1915826"/>
              <a:gd name="connsiteX4" fmla="*/ 428625 w 857250"/>
              <a:gd name="connsiteY4" fmla="*/ 1915826 h 1915826"/>
              <a:gd name="connsiteX5" fmla="*/ 377554 w 857250"/>
              <a:gd name="connsiteY5" fmla="*/ 1869409 h 1915826"/>
              <a:gd name="connsiteX6" fmla="*/ 0 w 857250"/>
              <a:gd name="connsiteY6" fmla="*/ 957913 h 1915826"/>
              <a:gd name="connsiteX7" fmla="*/ 377554 w 857250"/>
              <a:gd name="connsiteY7" fmla="*/ 46417 h 191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0" h="1915826">
                <a:moveTo>
                  <a:pt x="428625" y="0"/>
                </a:moveTo>
                <a:lnTo>
                  <a:pt x="479696" y="46417"/>
                </a:lnTo>
                <a:cubicBezTo>
                  <a:pt x="712969" y="279689"/>
                  <a:pt x="857250" y="601952"/>
                  <a:pt x="857250" y="957913"/>
                </a:cubicBezTo>
                <a:cubicBezTo>
                  <a:pt x="857250" y="1313875"/>
                  <a:pt x="712969" y="1636137"/>
                  <a:pt x="479696" y="1869409"/>
                </a:cubicBezTo>
                <a:lnTo>
                  <a:pt x="428625" y="1915826"/>
                </a:lnTo>
                <a:lnTo>
                  <a:pt x="377554" y="1869409"/>
                </a:lnTo>
                <a:cubicBezTo>
                  <a:pt x="144282" y="1636137"/>
                  <a:pt x="0" y="1313875"/>
                  <a:pt x="0" y="957913"/>
                </a:cubicBezTo>
                <a:cubicBezTo>
                  <a:pt x="0" y="601952"/>
                  <a:pt x="144282" y="279689"/>
                  <a:pt x="377554" y="46417"/>
                </a:cubicBezTo>
                <a:close/>
              </a:path>
            </a:pathLst>
          </a:custGeom>
          <a:solidFill>
            <a:schemeClr val="accent2"/>
          </a:solidFill>
          <a:ln w="12700" cmpd="sng">
            <a:noFill/>
          </a:ln>
          <a:effectLst>
            <a:innerShdw blurRad="63500" dist="50800" dir="20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142954" y="3777877"/>
            <a:ext cx="108426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社区生鲜店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1022350" y="671513"/>
            <a:ext cx="28384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</a:rPr>
              <a:t>社区生鲜店的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itchFamily="34" charset="-122"/>
              </a:rPr>
              <a:t>O2O</a:t>
            </a:r>
            <a:r>
              <a:rPr lang="zh-CN" altLang="en-US" sz="2800" dirty="0">
                <a:solidFill>
                  <a:schemeClr val="accent1"/>
                </a:solidFill>
                <a:latin typeface="微软雅黑" pitchFamily="34" charset="-122"/>
              </a:rPr>
              <a:t>之道</a:t>
            </a:r>
          </a:p>
        </p:txBody>
      </p:sp>
      <p:sp>
        <p:nvSpPr>
          <p:cNvPr id="20" name="矩形 26"/>
          <p:cNvSpPr>
            <a:spLocks noChangeArrowheads="1"/>
          </p:cNvSpPr>
          <p:nvPr/>
        </p:nvSpPr>
        <p:spPr bwMode="auto">
          <a:xfrm>
            <a:off x="208755" y="1839168"/>
            <a:ext cx="47672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社区生鲜店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O2O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方案构架</a:t>
            </a: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0" y="1465263"/>
            <a:ext cx="51847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1547664" y="3679327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流量导入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1600" dirty="0">
                <a:latin typeface="+mn-ea"/>
              </a:rPr>
              <a:t>会员</a:t>
            </a:r>
            <a:r>
              <a:rPr lang="zh-CN" altLang="en-US" sz="1600" dirty="0" smtClean="0">
                <a:latin typeface="+mn-ea"/>
              </a:rPr>
              <a:t>共享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1600" dirty="0">
                <a:latin typeface="+mn-ea"/>
              </a:rPr>
              <a:t>品类补充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29437" y="5877272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产品展示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社区推广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上门服务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0141" y="3679326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微店</a:t>
            </a:r>
            <a:r>
              <a:rPr lang="en-US" altLang="zh-CN" sz="1600" dirty="0" smtClean="0">
                <a:latin typeface="+mn-ea"/>
              </a:rPr>
              <a:t>+APP</a:t>
            </a:r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1600" dirty="0">
                <a:latin typeface="+mn-ea"/>
              </a:rPr>
              <a:t>微</a:t>
            </a:r>
            <a:r>
              <a:rPr lang="zh-CN" altLang="en-US" sz="1600" dirty="0" smtClean="0">
                <a:latin typeface="+mn-ea"/>
              </a:rPr>
              <a:t>信</a:t>
            </a:r>
            <a:r>
              <a:rPr lang="en-US" altLang="zh-CN" sz="1600" dirty="0" smtClean="0">
                <a:latin typeface="+mn-ea"/>
              </a:rPr>
              <a:t>+</a:t>
            </a:r>
            <a:r>
              <a:rPr lang="zh-CN" altLang="en-US" sz="1600" dirty="0" smtClean="0">
                <a:latin typeface="+mn-ea"/>
              </a:rPr>
              <a:t>微博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1600" dirty="0">
                <a:latin typeface="+mn-ea"/>
              </a:rPr>
              <a:t>网上预售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23928" y="150860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源头控制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品质保障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生鲜直采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4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81619"/>
            <a:ext cx="9144000" cy="5602007"/>
          </a:xfrm>
          <a:prstGeom prst="rect">
            <a:avLst/>
          </a:prstGeom>
          <a:solidFill>
            <a:srgbClr val="EDF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20634513">
            <a:off x="3408262" y="1391459"/>
            <a:ext cx="5942430" cy="699160"/>
          </a:xfrm>
          <a:custGeom>
            <a:avLst/>
            <a:gdLst>
              <a:gd name="connsiteX0" fmla="*/ 5955922 w 5955922"/>
              <a:gd name="connsiteY0" fmla="*/ 0 h 699160"/>
              <a:gd name="connsiteX1" fmla="*/ 5762221 w 5955922"/>
              <a:gd name="connsiteY1" fmla="*/ 671470 h 699160"/>
              <a:gd name="connsiteX2" fmla="*/ 0 w 5955922"/>
              <a:gd name="connsiteY2" fmla="*/ 699160 h 699160"/>
              <a:gd name="connsiteX3" fmla="*/ 176842 w 5955922"/>
              <a:gd name="connsiteY3" fmla="*/ 45351 h 6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5922" h="699160">
                <a:moveTo>
                  <a:pt x="5955922" y="0"/>
                </a:moveTo>
                <a:lnTo>
                  <a:pt x="5762221" y="671470"/>
                </a:lnTo>
                <a:lnTo>
                  <a:pt x="0" y="699160"/>
                </a:lnTo>
                <a:lnTo>
                  <a:pt x="176842" y="4535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鲜电商的发展状况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20634513">
            <a:off x="3407996" y="2440509"/>
            <a:ext cx="5955922" cy="699160"/>
          </a:xfrm>
          <a:custGeom>
            <a:avLst/>
            <a:gdLst>
              <a:gd name="connsiteX0" fmla="*/ 5955922 w 5955922"/>
              <a:gd name="connsiteY0" fmla="*/ 0 h 699160"/>
              <a:gd name="connsiteX1" fmla="*/ 5762221 w 5955922"/>
              <a:gd name="connsiteY1" fmla="*/ 671470 h 699160"/>
              <a:gd name="connsiteX2" fmla="*/ 0 w 5955922"/>
              <a:gd name="connsiteY2" fmla="*/ 699160 h 699160"/>
              <a:gd name="connsiteX3" fmla="*/ 176842 w 5955922"/>
              <a:gd name="connsiteY3" fmla="*/ 45351 h 6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5922" h="699160">
                <a:moveTo>
                  <a:pt x="5955922" y="0"/>
                </a:moveTo>
                <a:lnTo>
                  <a:pt x="5762221" y="671470"/>
                </a:lnTo>
                <a:lnTo>
                  <a:pt x="0" y="699160"/>
                </a:lnTo>
                <a:lnTo>
                  <a:pt x="176842" y="4535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生鲜电商的模式分析 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 rot="20634513">
            <a:off x="3407995" y="3520629"/>
            <a:ext cx="5955922" cy="699160"/>
          </a:xfrm>
          <a:custGeom>
            <a:avLst/>
            <a:gdLst>
              <a:gd name="connsiteX0" fmla="*/ 5955922 w 5955922"/>
              <a:gd name="connsiteY0" fmla="*/ 0 h 699160"/>
              <a:gd name="connsiteX1" fmla="*/ 5762221 w 5955922"/>
              <a:gd name="connsiteY1" fmla="*/ 671470 h 699160"/>
              <a:gd name="connsiteX2" fmla="*/ 0 w 5955922"/>
              <a:gd name="connsiteY2" fmla="*/ 699160 h 699160"/>
              <a:gd name="connsiteX3" fmla="*/ 176842 w 5955922"/>
              <a:gd name="connsiteY3" fmla="*/ 45351 h 6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5922" h="699160">
                <a:moveTo>
                  <a:pt x="5955922" y="0"/>
                </a:moveTo>
                <a:lnTo>
                  <a:pt x="5762221" y="671470"/>
                </a:lnTo>
                <a:lnTo>
                  <a:pt x="0" y="699160"/>
                </a:lnTo>
                <a:lnTo>
                  <a:pt x="176842" y="4535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生鲜电商的问题解决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3594100" y="876300"/>
            <a:ext cx="25400" cy="530732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66977" y="1473200"/>
            <a:ext cx="1693821" cy="5319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3600" b="1" smtClean="0">
                <a:solidFill>
                  <a:srgbClr val="7EC2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3600" b="1">
              <a:solidFill>
                <a:srgbClr val="7EC2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6977" y="2058227"/>
            <a:ext cx="1693822" cy="273008"/>
          </a:xfrm>
          <a:prstGeom prst="rect">
            <a:avLst/>
          </a:prstGeom>
          <a:noFill/>
        </p:spPr>
        <p:txBody>
          <a:bodyPr wrap="square" rtlCol="0" anchor="ctr" anchorCtr="0">
            <a:prstTxWarp prst="textPlain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rgbClr val="DDF0C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zh-CN" altLang="en-US" sz="2400">
              <a:solidFill>
                <a:srgbClr val="DDF0C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11500" y="2210675"/>
            <a:ext cx="482600" cy="69367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800" dirty="0" smtClean="0">
                <a:solidFill>
                  <a:srgbClr val="92D050"/>
                </a:solidFill>
                <a:latin typeface="Impact" panose="020B0806030902050204" pitchFamily="34" charset="0"/>
                <a:ea typeface="Kozuka Mincho Pro H" panose="02020A00000000000000" pitchFamily="18" charset="-128"/>
              </a:rPr>
              <a:t>1</a:t>
            </a:r>
            <a:endParaRPr lang="zh-CN" altLang="en-US" sz="4800" dirty="0">
              <a:solidFill>
                <a:srgbClr val="92D050"/>
              </a:solidFill>
              <a:latin typeface="Impact" panose="020B0806030902050204" pitchFamily="34" charset="0"/>
              <a:ea typeface="Kozuka Mincho Pro H" panose="02020A00000000000000" pitchFamily="18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11500" y="3237729"/>
            <a:ext cx="482600" cy="6953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800" dirty="0" smtClean="0">
                <a:solidFill>
                  <a:srgbClr val="92D050"/>
                </a:solidFill>
                <a:latin typeface="Impact" panose="020B0806030902050204" pitchFamily="34" charset="0"/>
                <a:ea typeface="Kozuka Mincho Pro H" panose="02020A00000000000000" pitchFamily="18" charset="-128"/>
              </a:rPr>
              <a:t>2</a:t>
            </a:r>
            <a:endParaRPr lang="zh-CN" altLang="en-US" sz="4800" dirty="0">
              <a:solidFill>
                <a:srgbClr val="92D050"/>
              </a:solidFill>
              <a:latin typeface="Impact" panose="020B0806030902050204" pitchFamily="34" charset="0"/>
              <a:ea typeface="Kozuka Mincho Pro H" panose="02020A00000000000000" pitchFamily="18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11500" y="4317849"/>
            <a:ext cx="482600" cy="6953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800" dirty="0" smtClean="0">
                <a:solidFill>
                  <a:srgbClr val="92D050"/>
                </a:solidFill>
                <a:latin typeface="Impact" panose="020B0806030902050204" pitchFamily="34" charset="0"/>
                <a:ea typeface="Kozuka Mincho Pro H" panose="02020A00000000000000" pitchFamily="18" charset="-128"/>
              </a:rPr>
              <a:t>3</a:t>
            </a:r>
            <a:endParaRPr lang="zh-CN" altLang="en-US" sz="4800" dirty="0">
              <a:solidFill>
                <a:srgbClr val="92D050"/>
              </a:solidFill>
              <a:latin typeface="Impact" panose="020B0806030902050204" pitchFamily="34" charset="0"/>
              <a:ea typeface="Kozuka Mincho Pro H" panose="02020A00000000000000" pitchFamily="18" charset="-128"/>
            </a:endParaRPr>
          </a:p>
        </p:txBody>
      </p:sp>
      <p:sp>
        <p:nvSpPr>
          <p:cNvPr id="19" name="任意多边形 18"/>
          <p:cNvSpPr/>
          <p:nvPr/>
        </p:nvSpPr>
        <p:spPr>
          <a:xfrm rot="20634513">
            <a:off x="3400091" y="4528741"/>
            <a:ext cx="5955922" cy="699160"/>
          </a:xfrm>
          <a:custGeom>
            <a:avLst/>
            <a:gdLst>
              <a:gd name="connsiteX0" fmla="*/ 5955922 w 5955922"/>
              <a:gd name="connsiteY0" fmla="*/ 0 h 699160"/>
              <a:gd name="connsiteX1" fmla="*/ 5762221 w 5955922"/>
              <a:gd name="connsiteY1" fmla="*/ 671470 h 699160"/>
              <a:gd name="connsiteX2" fmla="*/ 0 w 5955922"/>
              <a:gd name="connsiteY2" fmla="*/ 699160 h 699160"/>
              <a:gd name="connsiteX3" fmla="*/ 176842 w 5955922"/>
              <a:gd name="connsiteY3" fmla="*/ 45351 h 6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5922" h="699160">
                <a:moveTo>
                  <a:pt x="5955922" y="0"/>
                </a:moveTo>
                <a:lnTo>
                  <a:pt x="5762221" y="671470"/>
                </a:lnTo>
                <a:lnTo>
                  <a:pt x="0" y="699160"/>
                </a:lnTo>
                <a:lnTo>
                  <a:pt x="176842" y="4535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社区生鲜店的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之道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7"/>
          <p:cNvSpPr txBox="1"/>
          <p:nvPr/>
        </p:nvSpPr>
        <p:spPr>
          <a:xfrm>
            <a:off x="3111500" y="5344283"/>
            <a:ext cx="482600" cy="6953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800" dirty="0">
                <a:solidFill>
                  <a:srgbClr val="92D050"/>
                </a:solidFill>
                <a:latin typeface="Impact" panose="020B0806030902050204" pitchFamily="34" charset="0"/>
                <a:ea typeface="Kozuka Mincho Pro H" panose="02020A00000000000000" pitchFamily="18" charset="-128"/>
              </a:rPr>
              <a:t>4</a:t>
            </a:r>
            <a:endParaRPr lang="zh-CN" altLang="en-US" sz="4800" dirty="0">
              <a:solidFill>
                <a:srgbClr val="92D050"/>
              </a:solidFill>
              <a:latin typeface="Impact" panose="020B0806030902050204" pitchFamily="34" charset="0"/>
              <a:ea typeface="Kozuka Mincho Pro H" panose="02020A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55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圆角矩形 11"/>
          <p:cNvSpPr/>
          <p:nvPr/>
        </p:nvSpPr>
        <p:spPr>
          <a:xfrm rot="5400000">
            <a:off x="1609725" y="2462213"/>
            <a:ext cx="403225" cy="98425"/>
          </a:xfrm>
          <a:custGeom>
            <a:avLst/>
            <a:gdLst/>
            <a:ahLst/>
            <a:cxnLst/>
            <a:rect l="l" t="t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flip="none" rotWithShape="1">
            <a:gsLst>
              <a:gs pos="0">
                <a:srgbClr val="92D050"/>
              </a:gs>
              <a:gs pos="100000">
                <a:srgbClr val="679E2A"/>
              </a:gs>
              <a:gs pos="89000">
                <a:srgbClr val="92D050"/>
              </a:gs>
              <a:gs pos="60000">
                <a:srgbClr val="D8EEC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 dirty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3" name="圆角矩形 11"/>
          <p:cNvSpPr/>
          <p:nvPr/>
        </p:nvSpPr>
        <p:spPr>
          <a:xfrm rot="5400000">
            <a:off x="3095625" y="2462213"/>
            <a:ext cx="403225" cy="98425"/>
          </a:xfrm>
          <a:custGeom>
            <a:avLst/>
            <a:gdLst/>
            <a:ahLst/>
            <a:cxnLst/>
            <a:rect l="l" t="t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flip="none" rotWithShape="1">
            <a:gsLst>
              <a:gs pos="0">
                <a:srgbClr val="92D050"/>
              </a:gs>
              <a:gs pos="100000">
                <a:srgbClr val="679E2A"/>
              </a:gs>
              <a:gs pos="89000">
                <a:srgbClr val="92D050"/>
              </a:gs>
              <a:gs pos="60000">
                <a:srgbClr val="D8EEC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 dirty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7" name="圆角矩形 11"/>
          <p:cNvSpPr/>
          <p:nvPr/>
        </p:nvSpPr>
        <p:spPr>
          <a:xfrm rot="5400000">
            <a:off x="4579938" y="2462213"/>
            <a:ext cx="403225" cy="98425"/>
          </a:xfrm>
          <a:custGeom>
            <a:avLst/>
            <a:gdLst/>
            <a:ahLst/>
            <a:cxnLst/>
            <a:rect l="l" t="t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flip="none" rotWithShape="1">
            <a:gsLst>
              <a:gs pos="0">
                <a:srgbClr val="92D050"/>
              </a:gs>
              <a:gs pos="100000">
                <a:srgbClr val="679E2A"/>
              </a:gs>
              <a:gs pos="89000">
                <a:srgbClr val="92D050"/>
              </a:gs>
              <a:gs pos="60000">
                <a:srgbClr val="D8EEC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 dirty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7" name="圆角矩形 11"/>
          <p:cNvSpPr/>
          <p:nvPr/>
        </p:nvSpPr>
        <p:spPr>
          <a:xfrm rot="5400000">
            <a:off x="6191250" y="2462213"/>
            <a:ext cx="403225" cy="98425"/>
          </a:xfrm>
          <a:custGeom>
            <a:avLst/>
            <a:gdLst/>
            <a:ahLst/>
            <a:cxnLst/>
            <a:rect l="l" t="t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flip="none" rotWithShape="1">
            <a:gsLst>
              <a:gs pos="0">
                <a:srgbClr val="92D050"/>
              </a:gs>
              <a:gs pos="100000">
                <a:srgbClr val="679E2A"/>
              </a:gs>
              <a:gs pos="89000">
                <a:srgbClr val="92D050"/>
              </a:gs>
              <a:gs pos="60000">
                <a:srgbClr val="D8EEC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 dirty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0" name="圆角矩形 11"/>
          <p:cNvSpPr/>
          <p:nvPr/>
        </p:nvSpPr>
        <p:spPr>
          <a:xfrm rot="5400000">
            <a:off x="7802563" y="2462213"/>
            <a:ext cx="403225" cy="98425"/>
          </a:xfrm>
          <a:custGeom>
            <a:avLst/>
            <a:gdLst/>
            <a:ahLst/>
            <a:cxnLst/>
            <a:rect l="l" t="t" r="r" b="b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flip="none" rotWithShape="1">
            <a:gsLst>
              <a:gs pos="0">
                <a:srgbClr val="92D050"/>
              </a:gs>
              <a:gs pos="100000">
                <a:srgbClr val="679E2A"/>
              </a:gs>
              <a:gs pos="89000">
                <a:srgbClr val="92D050"/>
              </a:gs>
              <a:gs pos="60000">
                <a:srgbClr val="D8EEC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 dirty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5127" name="矩形 8"/>
          <p:cNvSpPr>
            <a:spLocks noChangeArrowheads="1"/>
          </p:cNvSpPr>
          <p:nvPr/>
        </p:nvSpPr>
        <p:spPr bwMode="auto">
          <a:xfrm rot="5400000">
            <a:off x="4505325" y="-1530350"/>
            <a:ext cx="166688" cy="7920038"/>
          </a:xfrm>
          <a:prstGeom prst="rect">
            <a:avLst/>
          </a:prstGeom>
          <a:gradFill rotWithShape="0">
            <a:gsLst>
              <a:gs pos="0">
                <a:srgbClr val="A5A5A5"/>
              </a:gs>
              <a:gs pos="54000">
                <a:srgbClr val="D7D7D7"/>
              </a:gs>
              <a:gs pos="100000">
                <a:srgbClr val="A5A5A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eaLnBrk="1" hangingPunct="1"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3" name="圆角矩形 4"/>
          <p:cNvSpPr/>
          <p:nvPr/>
        </p:nvSpPr>
        <p:spPr>
          <a:xfrm rot="5400000">
            <a:off x="950119" y="2555082"/>
            <a:ext cx="1104900" cy="614362"/>
          </a:xfrm>
          <a:custGeom>
            <a:avLst/>
            <a:gdLst/>
            <a:ahLst/>
            <a:cxnLst/>
            <a:rect l="l" t="t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76200" dist="25400" dir="2700000" algn="tl" rotWithShape="0">
              <a:prstClr val="black">
                <a:alpha val="15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 dirty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272528" y="2864483"/>
            <a:ext cx="451896" cy="451896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innerShdw blurRad="76200" dist="25400" dir="18900000">
              <a:prstClr val="black">
                <a:alpha val="15000"/>
              </a:prstClr>
            </a:innerShdw>
          </a:effectLst>
        </p:spPr>
        <p:txBody>
          <a:bodyPr lIns="0" tIns="0" rIns="0" bIns="0"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92D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zh-CN" altLang="en-US" b="1" dirty="0">
              <a:solidFill>
                <a:srgbClr val="92D050"/>
              </a:solidFill>
              <a:latin typeface="Segoe UI" panose="020B0502040204020203" pitchFamily="34" charset="0"/>
              <a:ea typeface="幼圆" panose="02010509060101010101" pitchFamily="49" charset="-122"/>
              <a:cs typeface="Segoe UI" panose="020B0502040204020203" pitchFamily="34" charset="0"/>
            </a:endParaRPr>
          </a:p>
        </p:txBody>
      </p:sp>
      <p:sp>
        <p:nvSpPr>
          <p:cNvPr id="20" name="TextBox 33"/>
          <p:cNvSpPr txBox="1"/>
          <p:nvPr/>
        </p:nvSpPr>
        <p:spPr>
          <a:xfrm>
            <a:off x="785813" y="3519488"/>
            <a:ext cx="1473200" cy="14927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商品新鲜</a:t>
            </a:r>
            <a:endParaRPr lang="en-US" altLang="zh-CN" sz="1400" b="1" kern="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生鲜直采直供</a:t>
            </a:r>
            <a:endParaRPr lang="en-US" altLang="zh-CN" sz="1400" kern="0" dirty="0" smtClean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生产环节全</a:t>
            </a:r>
            <a:r>
              <a:rPr lang="zh-CN" altLang="en-US" sz="1400" kern="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透明</a:t>
            </a:r>
            <a:endParaRPr lang="en-US" altLang="zh-CN" sz="1400" kern="0" dirty="0" smtClean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质量保障可追溯</a:t>
            </a:r>
            <a:endParaRPr lang="en-US" altLang="zh-CN" sz="1400" kern="0" dirty="0" smtClean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kern="0" dirty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4" name="圆角矩形 4"/>
          <p:cNvSpPr/>
          <p:nvPr/>
        </p:nvSpPr>
        <p:spPr>
          <a:xfrm rot="5400000">
            <a:off x="2436019" y="2555082"/>
            <a:ext cx="1104900" cy="614362"/>
          </a:xfrm>
          <a:custGeom>
            <a:avLst/>
            <a:gdLst/>
            <a:ahLst/>
            <a:cxnLst/>
            <a:rect l="l" t="t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76200" dist="25400" dir="2700000" algn="tl" rotWithShape="0">
              <a:prstClr val="black">
                <a:alpha val="15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 dirty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57600" y="2864483"/>
            <a:ext cx="451896" cy="451896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innerShdw blurRad="76200" dist="25400" dir="18900000">
              <a:prstClr val="black">
                <a:alpha val="15000"/>
              </a:prstClr>
            </a:innerShdw>
          </a:effectLst>
        </p:spPr>
        <p:txBody>
          <a:bodyPr lIns="0" tIns="0" rIns="0" bIns="0"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92D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zh-CN" altLang="en-US" b="1" dirty="0">
              <a:solidFill>
                <a:srgbClr val="92D050"/>
              </a:solidFill>
              <a:latin typeface="Segoe UI" panose="020B0502040204020203" pitchFamily="34" charset="0"/>
              <a:ea typeface="幼圆" panose="02010509060101010101" pitchFamily="49" charset="-122"/>
              <a:cs typeface="Segoe UI" panose="020B0502040204020203" pitchFamily="34" charset="0"/>
            </a:endParaRPr>
          </a:p>
        </p:txBody>
      </p:sp>
      <p:sp>
        <p:nvSpPr>
          <p:cNvPr id="35" name="TextBox 33"/>
          <p:cNvSpPr txBox="1"/>
          <p:nvPr/>
        </p:nvSpPr>
        <p:spPr>
          <a:xfrm>
            <a:off x="2246313" y="3519488"/>
            <a:ext cx="1473200" cy="121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天天平价</a:t>
            </a:r>
            <a:endParaRPr lang="en-US" altLang="zh-CN" sz="1400" b="1" kern="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薄利多销</a:t>
            </a:r>
            <a:endParaRPr lang="en-US" altLang="zh-CN" sz="1400" kern="0" dirty="0" smtClean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连锁规模</a:t>
            </a:r>
            <a:r>
              <a:rPr lang="zh-CN" altLang="en-US" sz="1400" kern="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经营</a:t>
            </a:r>
            <a:endParaRPr lang="en-US" altLang="zh-CN" sz="1400" kern="0" dirty="0" smtClean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盈利模式多样</a:t>
            </a:r>
            <a:endParaRPr lang="en-US" altLang="zh-CN" sz="1400" kern="0" dirty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8" name="圆角矩形 4"/>
          <p:cNvSpPr/>
          <p:nvPr/>
        </p:nvSpPr>
        <p:spPr>
          <a:xfrm rot="5400000">
            <a:off x="3920332" y="2555081"/>
            <a:ext cx="1104900" cy="614363"/>
          </a:xfrm>
          <a:custGeom>
            <a:avLst/>
            <a:gdLst/>
            <a:ahLst/>
            <a:cxnLst/>
            <a:rect l="l" t="t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76200" dist="25400" dir="2700000" algn="tl" rotWithShape="0">
              <a:prstClr val="black">
                <a:alpha val="15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 dirty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242672" y="2864483"/>
            <a:ext cx="451896" cy="451896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innerShdw blurRad="76200" dist="25400" dir="18900000">
              <a:prstClr val="black">
                <a:alpha val="15000"/>
              </a:prstClr>
            </a:innerShdw>
          </a:effectLst>
        </p:spPr>
        <p:txBody>
          <a:bodyPr lIns="0" tIns="0" rIns="0" bIns="0"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92D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zh-CN" altLang="en-US" b="1" dirty="0">
              <a:solidFill>
                <a:srgbClr val="92D050"/>
              </a:solidFill>
              <a:latin typeface="Segoe UI" panose="020B0502040204020203" pitchFamily="34" charset="0"/>
              <a:ea typeface="幼圆" panose="02010509060101010101" pitchFamily="49" charset="-122"/>
              <a:cs typeface="Segoe UI" panose="020B0502040204020203" pitchFamily="34" charset="0"/>
            </a:endParaRPr>
          </a:p>
        </p:txBody>
      </p:sp>
      <p:sp>
        <p:nvSpPr>
          <p:cNvPr id="36" name="TextBox 33"/>
          <p:cNvSpPr txBox="1"/>
          <p:nvPr/>
        </p:nvSpPr>
        <p:spPr>
          <a:xfrm>
            <a:off x="3736975" y="3519488"/>
            <a:ext cx="1473200" cy="14927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一站购物</a:t>
            </a:r>
            <a:endParaRPr lang="en-US" altLang="zh-CN" sz="1400" b="1" kern="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品类足够丰富</a:t>
            </a:r>
            <a:endParaRPr lang="en-US" altLang="zh-CN" sz="1400" kern="0" dirty="0" smtClean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一站式</a:t>
            </a:r>
            <a:r>
              <a:rPr lang="zh-CN" altLang="en-US" sz="1400" kern="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家庭厨房</a:t>
            </a:r>
            <a:endParaRPr lang="en-US" altLang="zh-CN" sz="1400" kern="0" dirty="0" smtClean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实体</a:t>
            </a:r>
            <a:r>
              <a:rPr lang="zh-CN" altLang="en-US" sz="1400" kern="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店与虚拟店对接</a:t>
            </a:r>
            <a:endParaRPr lang="en-US" altLang="zh-CN" sz="1400" kern="0" dirty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8" name="圆角矩形 4"/>
          <p:cNvSpPr/>
          <p:nvPr/>
        </p:nvSpPr>
        <p:spPr>
          <a:xfrm rot="5400000">
            <a:off x="5531644" y="2555082"/>
            <a:ext cx="1104900" cy="614362"/>
          </a:xfrm>
          <a:custGeom>
            <a:avLst/>
            <a:gdLst/>
            <a:ahLst/>
            <a:cxnLst/>
            <a:rect l="l" t="t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76200" dist="25400" dir="2700000" algn="tl" rotWithShape="0">
              <a:prstClr val="black">
                <a:alpha val="15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 dirty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53822" y="2864483"/>
            <a:ext cx="451896" cy="451896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innerShdw blurRad="76200" dist="25400" dir="18900000">
              <a:prstClr val="black">
                <a:alpha val="15000"/>
              </a:prstClr>
            </a:innerShdw>
          </a:effectLst>
        </p:spPr>
        <p:txBody>
          <a:bodyPr lIns="0" tIns="0" rIns="0" bIns="0"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92D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04</a:t>
            </a:r>
            <a:endParaRPr lang="zh-CN" altLang="en-US" b="1" dirty="0">
              <a:solidFill>
                <a:srgbClr val="92D050"/>
              </a:solidFill>
              <a:latin typeface="Segoe UI" panose="020B0502040204020203" pitchFamily="34" charset="0"/>
              <a:ea typeface="幼圆" panose="02010509060101010101" pitchFamily="49" charset="-122"/>
              <a:cs typeface="Segoe UI" panose="020B0502040204020203" pitchFamily="34" charset="0"/>
            </a:endParaRPr>
          </a:p>
        </p:txBody>
      </p:sp>
      <p:sp>
        <p:nvSpPr>
          <p:cNvPr id="37" name="TextBox 33"/>
          <p:cNvSpPr txBox="1"/>
          <p:nvPr/>
        </p:nvSpPr>
        <p:spPr>
          <a:xfrm>
            <a:off x="5373688" y="3519488"/>
            <a:ext cx="1473200" cy="121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尊虚实结合</a:t>
            </a:r>
            <a:endParaRPr lang="en-US" altLang="zh-CN" sz="1400" b="1" kern="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更多选购</a:t>
            </a:r>
            <a:endParaRPr lang="en-US" altLang="zh-CN" sz="1400" kern="0" dirty="0" smtClean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方便</a:t>
            </a:r>
            <a:r>
              <a:rPr lang="zh-CN" altLang="en-US" sz="1400" kern="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支付</a:t>
            </a:r>
            <a:endParaRPr lang="en-US" altLang="zh-CN" sz="1400" kern="0" dirty="0" smtClean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周到服务</a:t>
            </a:r>
            <a:endParaRPr lang="en-US" altLang="zh-CN" sz="1400" kern="0" dirty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1" name="圆角矩形 4"/>
          <p:cNvSpPr/>
          <p:nvPr/>
        </p:nvSpPr>
        <p:spPr>
          <a:xfrm rot="5400000">
            <a:off x="7142957" y="2555081"/>
            <a:ext cx="1104900" cy="614363"/>
          </a:xfrm>
          <a:custGeom>
            <a:avLst/>
            <a:gdLst/>
            <a:ahLst/>
            <a:cxnLst/>
            <a:rect l="l" t="t" r="r" b="b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76200" dist="25400" dir="2700000" algn="tl" rotWithShape="0">
              <a:prstClr val="black">
                <a:alpha val="15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 dirty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464972" y="2864483"/>
            <a:ext cx="451896" cy="451896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innerShdw blurRad="76200" dist="25400" dir="18900000">
              <a:prstClr val="black">
                <a:alpha val="15000"/>
              </a:prstClr>
            </a:innerShdw>
          </a:effectLst>
        </p:spPr>
        <p:txBody>
          <a:bodyPr lIns="0" tIns="0" rIns="0" bIns="0"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92D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05</a:t>
            </a:r>
            <a:endParaRPr lang="zh-CN" altLang="en-US" b="1" dirty="0">
              <a:solidFill>
                <a:srgbClr val="92D050"/>
              </a:solidFill>
              <a:latin typeface="Segoe UI" panose="020B0502040204020203" pitchFamily="34" charset="0"/>
              <a:ea typeface="幼圆" panose="02010509060101010101" pitchFamily="49" charset="-122"/>
              <a:cs typeface="Segoe UI" panose="020B0502040204020203" pitchFamily="34" charset="0"/>
            </a:endParaRPr>
          </a:p>
        </p:txBody>
      </p:sp>
      <p:sp>
        <p:nvSpPr>
          <p:cNvPr id="38" name="TextBox 33"/>
          <p:cNvSpPr txBox="1"/>
          <p:nvPr/>
        </p:nvSpPr>
        <p:spPr>
          <a:xfrm>
            <a:off x="6980238" y="3519488"/>
            <a:ext cx="1473200" cy="121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免费</a:t>
            </a:r>
            <a:r>
              <a:rPr lang="zh-CN" altLang="en-US" sz="1400" b="1" kern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送货</a:t>
            </a:r>
            <a:endParaRPr lang="en-US" altLang="zh-CN" sz="1400" b="1" kern="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快捷方便</a:t>
            </a:r>
            <a:endParaRPr lang="en-US" altLang="zh-CN" sz="1400" kern="0" dirty="0" smtClean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电话</a:t>
            </a:r>
            <a:r>
              <a:rPr lang="zh-CN" altLang="en-US" sz="1400" kern="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热线</a:t>
            </a:r>
            <a:endParaRPr lang="en-US" altLang="zh-CN" sz="1400" kern="0" dirty="0" smtClean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超值服务</a:t>
            </a:r>
            <a:endParaRPr lang="en-US" altLang="zh-CN" sz="1400" kern="0" dirty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6" name="TextBox 15"/>
          <p:cNvSpPr txBox="1">
            <a:spLocks noChangeArrowheads="1"/>
          </p:cNvSpPr>
          <p:nvPr/>
        </p:nvSpPr>
        <p:spPr bwMode="auto">
          <a:xfrm>
            <a:off x="1022350" y="671513"/>
            <a:ext cx="28384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</a:rPr>
              <a:t>社区生鲜店的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itchFamily="34" charset="-122"/>
              </a:rPr>
              <a:t>O2O</a:t>
            </a:r>
            <a:r>
              <a:rPr lang="zh-CN" altLang="en-US" sz="2800" dirty="0">
                <a:solidFill>
                  <a:schemeClr val="accent1"/>
                </a:solidFill>
                <a:latin typeface="微软雅黑" pitchFamily="34" charset="-122"/>
              </a:rPr>
              <a:t>之道</a:t>
            </a:r>
          </a:p>
        </p:txBody>
      </p:sp>
      <p:sp>
        <p:nvSpPr>
          <p:cNvPr id="33" name="矩形 26"/>
          <p:cNvSpPr>
            <a:spLocks noChangeArrowheads="1"/>
          </p:cNvSpPr>
          <p:nvPr/>
        </p:nvSpPr>
        <p:spPr bwMode="auto">
          <a:xfrm>
            <a:off x="208755" y="1763886"/>
            <a:ext cx="47672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社区生鲜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O2O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核心能力</a:t>
            </a: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0" y="1465263"/>
            <a:ext cx="51847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09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stCxn id="2" idx="2"/>
            <a:endCxn id="27" idx="0"/>
          </p:cNvCxnSpPr>
          <p:nvPr/>
        </p:nvCxnSpPr>
        <p:spPr>
          <a:xfrm>
            <a:off x="2581275" y="3015009"/>
            <a:ext cx="0" cy="190500"/>
          </a:xfrm>
          <a:prstGeom prst="line">
            <a:avLst/>
          </a:prstGeom>
          <a:ln w="63500">
            <a:solidFill>
              <a:srgbClr val="DB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7" idx="2"/>
            <a:endCxn id="32" idx="0"/>
          </p:cNvCxnSpPr>
          <p:nvPr/>
        </p:nvCxnSpPr>
        <p:spPr>
          <a:xfrm>
            <a:off x="4565650" y="3015009"/>
            <a:ext cx="0" cy="190500"/>
          </a:xfrm>
          <a:prstGeom prst="line">
            <a:avLst/>
          </a:prstGeom>
          <a:ln w="63500">
            <a:solidFill>
              <a:srgbClr val="DB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8" idx="2"/>
            <a:endCxn id="34" idx="0"/>
          </p:cNvCxnSpPr>
          <p:nvPr/>
        </p:nvCxnSpPr>
        <p:spPr>
          <a:xfrm>
            <a:off x="6550025" y="3015009"/>
            <a:ext cx="0" cy="190500"/>
          </a:xfrm>
          <a:prstGeom prst="line">
            <a:avLst/>
          </a:prstGeom>
          <a:ln w="63500">
            <a:solidFill>
              <a:srgbClr val="DB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143000" y="2759422"/>
            <a:ext cx="6858000" cy="23812"/>
          </a:xfrm>
          <a:prstGeom prst="line">
            <a:avLst/>
          </a:prstGeom>
          <a:ln w="63500">
            <a:solidFill>
              <a:srgbClr val="DBDB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准备 1"/>
          <p:cNvSpPr/>
          <p:nvPr/>
        </p:nvSpPr>
        <p:spPr>
          <a:xfrm>
            <a:off x="1851025" y="2529234"/>
            <a:ext cx="1458913" cy="485775"/>
          </a:xfrm>
          <a:prstGeom prst="flowChartPreparation">
            <a:avLst/>
          </a:prstGeom>
          <a:solidFill>
            <a:srgbClr val="00B05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实体店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78013" y="3338859"/>
            <a:ext cx="1404937" cy="2538413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DBDBD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b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准备 16"/>
          <p:cNvSpPr/>
          <p:nvPr/>
        </p:nvSpPr>
        <p:spPr>
          <a:xfrm>
            <a:off x="3835400" y="2529234"/>
            <a:ext cx="1458913" cy="485775"/>
          </a:xfrm>
          <a:prstGeom prst="flowChartPreparation">
            <a:avLst/>
          </a:prstGeom>
          <a:solidFill>
            <a:srgbClr val="92D05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862388" y="3338859"/>
            <a:ext cx="1404937" cy="2538413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DBDBD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b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Text Box 39"/>
          <p:cNvSpPr txBox="1">
            <a:spLocks noChangeArrowheads="1"/>
          </p:cNvSpPr>
          <p:nvPr/>
        </p:nvSpPr>
        <p:spPr bwMode="auto">
          <a:xfrm>
            <a:off x="3834529" y="4432651"/>
            <a:ext cx="13906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285750" indent="-285750" algn="ctr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社区实体店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配送</a:t>
            </a:r>
            <a:endParaRPr lang="en-US" altLang="zh-CN" sz="1600" dirty="0" smtClean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ctr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会员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配送</a:t>
            </a:r>
            <a:endParaRPr lang="en-US" altLang="zh-CN" sz="1600" dirty="0" smtClean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ctr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商订单社区配送</a:t>
            </a:r>
            <a:endParaRPr lang="en-US" altLang="zh-CN" sz="1600" dirty="0" smtClean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ctr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大客户配送</a:t>
            </a:r>
          </a:p>
        </p:txBody>
      </p:sp>
      <p:sp>
        <p:nvSpPr>
          <p:cNvPr id="28" name="流程图: 准备 27"/>
          <p:cNvSpPr/>
          <p:nvPr/>
        </p:nvSpPr>
        <p:spPr>
          <a:xfrm>
            <a:off x="5821363" y="2529234"/>
            <a:ext cx="1457325" cy="485775"/>
          </a:xfrm>
          <a:prstGeom prst="flowChartPreparation">
            <a:avLst/>
          </a:prstGeom>
          <a:solidFill>
            <a:srgbClr val="00B0F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虚拟店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5848350" y="3338859"/>
            <a:ext cx="1403350" cy="2538413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DBDBD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b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4" name="Text Box 39"/>
          <p:cNvSpPr txBox="1">
            <a:spLocks noChangeArrowheads="1"/>
          </p:cNvSpPr>
          <p:nvPr/>
        </p:nvSpPr>
        <p:spPr bwMode="auto">
          <a:xfrm>
            <a:off x="5882397" y="4432288"/>
            <a:ext cx="13636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285750" indent="-285750" algn="ctr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合作电</a:t>
            </a:r>
            <a:r>
              <a:rPr lang="zh-CN" altLang="en-US" sz="1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商导入平台</a:t>
            </a:r>
            <a:endParaRPr lang="en-US" altLang="zh-CN" sz="1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ctr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自有</a:t>
            </a:r>
            <a:r>
              <a:rPr lang="en-US" altLang="zh-CN" sz="1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1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447925" y="3205509"/>
            <a:ext cx="265113" cy="265113"/>
          </a:xfrm>
          <a:prstGeom prst="ellipse">
            <a:avLst/>
          </a:prstGeom>
          <a:solidFill>
            <a:srgbClr val="00B050"/>
          </a:solidFill>
          <a:ln w="38100">
            <a:solidFill>
              <a:srgbClr val="DBDBD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432300" y="3205509"/>
            <a:ext cx="265113" cy="265113"/>
          </a:xfrm>
          <a:prstGeom prst="ellipse">
            <a:avLst/>
          </a:prstGeom>
          <a:solidFill>
            <a:srgbClr val="92D050"/>
          </a:solidFill>
          <a:ln w="38100">
            <a:solidFill>
              <a:srgbClr val="DBDBD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416675" y="3205509"/>
            <a:ext cx="266700" cy="265113"/>
          </a:xfrm>
          <a:prstGeom prst="ellipse">
            <a:avLst/>
          </a:prstGeom>
          <a:solidFill>
            <a:srgbClr val="00B0F0"/>
          </a:solidFill>
          <a:ln w="38100">
            <a:solidFill>
              <a:srgbClr val="DBDBD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1022350" y="671513"/>
            <a:ext cx="28384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</a:rPr>
              <a:t>社区生鲜店的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itchFamily="34" charset="-122"/>
              </a:rPr>
              <a:t>O2O</a:t>
            </a:r>
            <a:r>
              <a:rPr lang="zh-CN" altLang="en-US" sz="2800" dirty="0">
                <a:solidFill>
                  <a:schemeClr val="accent1"/>
                </a:solidFill>
                <a:latin typeface="微软雅黑" pitchFamily="34" charset="-122"/>
              </a:rPr>
              <a:t>之道</a:t>
            </a:r>
          </a:p>
        </p:txBody>
      </p:sp>
      <p:sp>
        <p:nvSpPr>
          <p:cNvPr id="21" name="矩形 26"/>
          <p:cNvSpPr>
            <a:spLocks noChangeArrowheads="1"/>
          </p:cNvSpPr>
          <p:nvPr/>
        </p:nvSpPr>
        <p:spPr bwMode="auto">
          <a:xfrm>
            <a:off x="208755" y="1763886"/>
            <a:ext cx="47672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社区生鲜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O2O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销售渠道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0" y="1465263"/>
            <a:ext cx="51847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040188" y="2558913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配送中心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1919288" y="4447804"/>
            <a:ext cx="13906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285750" indent="-285750" algn="ctr" eaLnBrk="1" hangingPunct="1">
              <a:lnSpc>
                <a:spcPct val="12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自营生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鲜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ctr" eaLnBrk="1" hangingPunct="1">
              <a:lnSpc>
                <a:spcPct val="12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自营厨房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ctr" eaLnBrk="1" hangingPunct="1">
              <a:lnSpc>
                <a:spcPct val="12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代购自提点</a:t>
            </a:r>
          </a:p>
        </p:txBody>
      </p:sp>
    </p:spTree>
    <p:extLst>
      <p:ext uri="{BB962C8B-B14F-4D97-AF65-F5344CB8AC3E}">
        <p14:creationId xmlns:p14="http://schemas.microsoft.com/office/powerpoint/2010/main" val="21447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1022350" y="671513"/>
            <a:ext cx="28384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</a:rPr>
              <a:t>社区生鲜店的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itchFamily="34" charset="-122"/>
              </a:rPr>
              <a:t>O2O</a:t>
            </a:r>
            <a:r>
              <a:rPr lang="zh-CN" altLang="en-US" sz="2800" dirty="0">
                <a:solidFill>
                  <a:schemeClr val="accent1"/>
                </a:solidFill>
                <a:latin typeface="微软雅黑" pitchFamily="34" charset="-122"/>
              </a:rPr>
              <a:t>之道</a:t>
            </a:r>
          </a:p>
        </p:txBody>
      </p:sp>
      <p:sp>
        <p:nvSpPr>
          <p:cNvPr id="5" name="矩形 26"/>
          <p:cNvSpPr>
            <a:spLocks noChangeArrowheads="1"/>
          </p:cNvSpPr>
          <p:nvPr/>
        </p:nvSpPr>
        <p:spPr bwMode="auto">
          <a:xfrm>
            <a:off x="208755" y="1763886"/>
            <a:ext cx="47672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社区生鲜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O2O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供应链控制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0" y="1465263"/>
            <a:ext cx="51847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/>
          <p:cNvSpPr/>
          <p:nvPr/>
        </p:nvSpPr>
        <p:spPr>
          <a:xfrm>
            <a:off x="539552" y="2780928"/>
            <a:ext cx="1152128" cy="43204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生产商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9552" y="3645024"/>
            <a:ext cx="1152128" cy="43204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供应商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9552" y="4581128"/>
            <a:ext cx="1152128" cy="43204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合作电商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2636912"/>
            <a:ext cx="1584176" cy="25922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55776" y="2636912"/>
            <a:ext cx="1584176" cy="25922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92387" y="3645024"/>
            <a:ext cx="154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配送中心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60032" y="2636912"/>
            <a:ext cx="1584176" cy="25922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164288" y="2636912"/>
            <a:ext cx="1584176" cy="25922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164288" y="3645024"/>
            <a:ext cx="154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消费者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76018" y="2708920"/>
            <a:ext cx="1324174" cy="86409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84775" y="2817802"/>
            <a:ext cx="899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社区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生鲜店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274431" y="3933056"/>
            <a:ext cx="75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7950" y="2338144"/>
            <a:ext cx="8928546" cy="44032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87719" y="4653136"/>
            <a:ext cx="1328800" cy="4572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157879" y="4697070"/>
            <a:ext cx="113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虚拟商店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979712" y="2996952"/>
            <a:ext cx="504056" cy="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979712" y="3861048"/>
            <a:ext cx="504056" cy="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979712" y="4797152"/>
            <a:ext cx="504056" cy="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7704" y="443711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补货</a:t>
            </a:r>
            <a:endParaRPr lang="zh-CN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907704" y="489064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订单</a:t>
            </a:r>
            <a:endParaRPr lang="zh-CN" altLang="en-US" sz="14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283968" y="2996952"/>
            <a:ext cx="504056" cy="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283968" y="4797152"/>
            <a:ext cx="504056" cy="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83968" y="48691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订单</a:t>
            </a:r>
            <a:endParaRPr lang="zh-CN" altLang="en-US" sz="1400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588224" y="2996952"/>
            <a:ext cx="504056" cy="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588224" y="3861048"/>
            <a:ext cx="504056" cy="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588224" y="4797152"/>
            <a:ext cx="504056" cy="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88224" y="48691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订单</a:t>
            </a:r>
            <a:endParaRPr lang="zh-CN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588224" y="450912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配送</a:t>
            </a:r>
          </a:p>
        </p:txBody>
      </p:sp>
      <p:sp>
        <p:nvSpPr>
          <p:cNvPr id="29" name="矩形 28"/>
          <p:cNvSpPr/>
          <p:nvPr/>
        </p:nvSpPr>
        <p:spPr>
          <a:xfrm>
            <a:off x="323528" y="5877272"/>
            <a:ext cx="8388325" cy="46282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303748" y="5899683"/>
            <a:ext cx="4012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大数据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客户服务中心</a:t>
            </a:r>
            <a:endParaRPr lang="zh-CN" altLang="en-US" sz="2000" b="1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115616" y="5311080"/>
            <a:ext cx="0" cy="494184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" name="TextBox 7168"/>
          <p:cNvSpPr txBox="1"/>
          <p:nvPr/>
        </p:nvSpPr>
        <p:spPr>
          <a:xfrm>
            <a:off x="72008" y="5373216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销售报告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0120" y="5373216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业务协同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3275856" y="5301208"/>
            <a:ext cx="0" cy="494184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64296" y="5373216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956376" y="5311080"/>
            <a:ext cx="0" cy="494184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44816" y="5383567"/>
            <a:ext cx="8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促销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56376" y="5373216"/>
            <a:ext cx="8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客服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5724128" y="5301208"/>
            <a:ext cx="0" cy="494184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11960" y="5373216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业务改进计划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9592" y="6372036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物流</a:t>
            </a:r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1619672" y="6541397"/>
            <a:ext cx="504056" cy="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24336" y="6372036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商流</a:t>
            </a:r>
            <a:endParaRPr lang="zh-CN" altLang="en-US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3806077" y="6556702"/>
            <a:ext cx="504056" cy="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904656" y="6362744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信息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6876256" y="6516052"/>
            <a:ext cx="504056" cy="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矩形 7172"/>
          <p:cNvSpPr/>
          <p:nvPr/>
        </p:nvSpPr>
        <p:spPr>
          <a:xfrm>
            <a:off x="1691680" y="2057574"/>
            <a:ext cx="1440160" cy="50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4" name="TextBox 7173"/>
          <p:cNvSpPr txBox="1"/>
          <p:nvPr/>
        </p:nvSpPr>
        <p:spPr>
          <a:xfrm>
            <a:off x="1745940" y="2123564"/>
            <a:ext cx="15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第三方物流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211960" y="2057574"/>
            <a:ext cx="1440160" cy="50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020272" y="2060848"/>
            <a:ext cx="1440160" cy="50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283968" y="2132856"/>
            <a:ext cx="15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第三方支付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48264" y="21328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其他专业服务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4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>
            <a:spLocks noChangeArrowheads="1"/>
          </p:cNvSpPr>
          <p:nvPr/>
        </p:nvSpPr>
        <p:spPr bwMode="auto">
          <a:xfrm>
            <a:off x="1022350" y="671513"/>
            <a:ext cx="28384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</a:rPr>
              <a:t>社区生鲜店的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itchFamily="34" charset="-122"/>
              </a:rPr>
              <a:t>O2O</a:t>
            </a:r>
            <a:r>
              <a:rPr lang="zh-CN" altLang="en-US" sz="2800" dirty="0">
                <a:solidFill>
                  <a:schemeClr val="accent1"/>
                </a:solidFill>
                <a:latin typeface="微软雅黑" pitchFamily="34" charset="-122"/>
              </a:rPr>
              <a:t>之道</a:t>
            </a:r>
          </a:p>
        </p:txBody>
      </p:sp>
      <p:sp>
        <p:nvSpPr>
          <p:cNvPr id="3" name="矩形 26"/>
          <p:cNvSpPr>
            <a:spLocks noChangeArrowheads="1"/>
          </p:cNvSpPr>
          <p:nvPr/>
        </p:nvSpPr>
        <p:spPr bwMode="auto">
          <a:xfrm>
            <a:off x="208755" y="1767160"/>
            <a:ext cx="47672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社区生鲜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O2O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盈利模式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0" y="1465263"/>
            <a:ext cx="51847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​​ 6"/>
          <p:cNvCxnSpPr/>
          <p:nvPr/>
        </p:nvCxnSpPr>
        <p:spPr bwMode="auto">
          <a:xfrm flipV="1">
            <a:off x="3228975" y="2711357"/>
            <a:ext cx="2282428" cy="2381"/>
          </a:xfrm>
          <a:prstGeom prst="line">
            <a:avLst/>
          </a:prstGeom>
          <a:ln w="3175">
            <a:solidFill>
              <a:srgbClr val="B8B8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六边形 5"/>
          <p:cNvSpPr>
            <a:spLocks noChangeArrowheads="1"/>
          </p:cNvSpPr>
          <p:nvPr/>
        </p:nvSpPr>
        <p:spPr bwMode="auto">
          <a:xfrm rot="16200000">
            <a:off x="5412684" y="2441804"/>
            <a:ext cx="1432322" cy="1234470"/>
          </a:xfrm>
          <a:prstGeom prst="hexagon">
            <a:avLst>
              <a:gd name="adj" fmla="val 28044"/>
              <a:gd name="vf" fmla="val 115470"/>
            </a:avLst>
          </a:prstGeom>
          <a:solidFill>
            <a:srgbClr val="F2F2F2"/>
          </a:solidFill>
          <a:ln>
            <a:noFill/>
          </a:ln>
          <a:effectLst/>
          <a:extLst/>
        </p:spPr>
        <p:txBody>
          <a:bodyPr vert="eaVert" anchor="ctr"/>
          <a:lstStyle/>
          <a:p>
            <a:pPr algn="ctr">
              <a:defRPr/>
            </a:pPr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" name="椭圆​​ 40"/>
          <p:cNvSpPr>
            <a:spLocks noChangeArrowheads="1"/>
          </p:cNvSpPr>
          <p:nvPr/>
        </p:nvSpPr>
        <p:spPr bwMode="auto">
          <a:xfrm>
            <a:off x="5572809" y="2503133"/>
            <a:ext cx="1112081" cy="111181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vert="eaVert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​ 9"/>
          <p:cNvSpPr/>
          <p:nvPr/>
        </p:nvSpPr>
        <p:spPr bwMode="auto">
          <a:xfrm>
            <a:off x="2250285" y="2508772"/>
            <a:ext cx="1674019" cy="202406"/>
          </a:xfrm>
          <a:prstGeom prst="rect">
            <a:avLst/>
          </a:prstGeom>
          <a:solidFill>
            <a:srgbClr val="90D353"/>
          </a:solidFill>
          <a:ln w="57150">
            <a:solidFill>
              <a:srgbClr val="90D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直营服务</a:t>
            </a:r>
          </a:p>
        </p:txBody>
      </p:sp>
      <p:cxnSp>
        <p:nvCxnSpPr>
          <p:cNvPr id="9" name="直接连接符​​ 10"/>
          <p:cNvCxnSpPr/>
          <p:nvPr/>
        </p:nvCxnSpPr>
        <p:spPr bwMode="auto">
          <a:xfrm>
            <a:off x="2951821" y="3775201"/>
            <a:ext cx="3170374" cy="15478"/>
          </a:xfrm>
          <a:prstGeom prst="line">
            <a:avLst/>
          </a:prstGeom>
          <a:ln w="3175">
            <a:solidFill>
              <a:srgbClr val="B8B8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/>
          <p:cNvSpPr/>
          <p:nvPr/>
        </p:nvSpPr>
        <p:spPr bwMode="auto">
          <a:xfrm rot="16200000">
            <a:off x="6094791" y="3610371"/>
            <a:ext cx="1432322" cy="1234678"/>
          </a:xfrm>
          <a:prstGeom prst="hexagon">
            <a:avLst>
              <a:gd name="adj" fmla="val 28044"/>
              <a:gd name="vf" fmla="val 115470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1" name="椭圆​​ 38"/>
          <p:cNvSpPr/>
          <p:nvPr/>
        </p:nvSpPr>
        <p:spPr bwMode="auto">
          <a:xfrm rot="2865740">
            <a:off x="6254338" y="3672288"/>
            <a:ext cx="1113235" cy="111085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​ 13"/>
          <p:cNvSpPr/>
          <p:nvPr/>
        </p:nvSpPr>
        <p:spPr bwMode="auto">
          <a:xfrm>
            <a:off x="2867026" y="3577953"/>
            <a:ext cx="1674018" cy="202406"/>
          </a:xfrm>
          <a:prstGeom prst="rect">
            <a:avLst/>
          </a:prstGeom>
          <a:solidFill>
            <a:srgbClr val="E56773"/>
          </a:solidFill>
          <a:ln w="57150">
            <a:solidFill>
              <a:srgbClr val="E56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平台服务</a:t>
            </a:r>
            <a:endParaRPr lang="en-US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​​ 14"/>
          <p:cNvCxnSpPr/>
          <p:nvPr/>
        </p:nvCxnSpPr>
        <p:spPr bwMode="auto">
          <a:xfrm flipV="1">
            <a:off x="3231358" y="5143753"/>
            <a:ext cx="2283618" cy="2381"/>
          </a:xfrm>
          <a:prstGeom prst="line">
            <a:avLst/>
          </a:prstGeom>
          <a:ln w="3175">
            <a:solidFill>
              <a:srgbClr val="B8B8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边形 13"/>
          <p:cNvSpPr/>
          <p:nvPr/>
        </p:nvSpPr>
        <p:spPr bwMode="auto">
          <a:xfrm rot="16200000">
            <a:off x="5544792" y="4831804"/>
            <a:ext cx="1432322" cy="1234678"/>
          </a:xfrm>
          <a:prstGeom prst="hexagon">
            <a:avLst>
              <a:gd name="adj" fmla="val 28044"/>
              <a:gd name="vf" fmla="val 115470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5" name="椭圆​​ 36"/>
          <p:cNvSpPr/>
          <p:nvPr/>
        </p:nvSpPr>
        <p:spPr bwMode="auto">
          <a:xfrm rot="952385">
            <a:off x="5704339" y="4893721"/>
            <a:ext cx="1113235" cy="1110853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3810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​​ 17"/>
          <p:cNvSpPr/>
          <p:nvPr/>
        </p:nvSpPr>
        <p:spPr bwMode="auto">
          <a:xfrm>
            <a:off x="2259808" y="4941168"/>
            <a:ext cx="1674018" cy="202406"/>
          </a:xfrm>
          <a:prstGeom prst="rect">
            <a:avLst/>
          </a:prstGeom>
          <a:solidFill>
            <a:srgbClr val="2BB3A9"/>
          </a:solidFill>
          <a:ln w="57150">
            <a:solidFill>
              <a:srgbClr val="2BB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社区服务</a:t>
            </a:r>
            <a:endParaRPr lang="en-US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88263" y="2713738"/>
            <a:ext cx="313304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92D050"/>
              </a:buClr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4F4F4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生鲜进销差价</a:t>
            </a:r>
            <a:endParaRPr lang="en-US" altLang="zh-CN" sz="1400" dirty="0" smtClean="0">
              <a:solidFill>
                <a:srgbClr val="4F4F4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20000"/>
              </a:lnSpc>
              <a:buClr>
                <a:srgbClr val="92D050"/>
              </a:buClr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4F4F4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自营厨房加工收入</a:t>
            </a:r>
            <a:endParaRPr lang="en-US" altLang="zh-CN" sz="1400" dirty="0" smtClean="0">
              <a:solidFill>
                <a:srgbClr val="4F4F4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20000"/>
              </a:lnSpc>
              <a:buClr>
                <a:srgbClr val="92D050"/>
              </a:buClr>
              <a:buFont typeface="Wingdings" pitchFamily="2" charset="2"/>
              <a:buChar char="u"/>
            </a:pPr>
            <a:r>
              <a:rPr lang="zh-CN" altLang="en-US" sz="1400" dirty="0">
                <a:solidFill>
                  <a:srgbClr val="4F4F4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配送</a:t>
            </a:r>
            <a:r>
              <a:rPr lang="zh-CN" altLang="en-US" sz="1400" dirty="0" smtClean="0">
                <a:solidFill>
                  <a:srgbClr val="4F4F4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中心代工收入</a:t>
            </a:r>
            <a:endParaRPr lang="en-US" altLang="zh-CN" sz="1400" dirty="0" smtClean="0">
              <a:solidFill>
                <a:srgbClr val="4F4F4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TextBox 44"/>
          <p:cNvSpPr txBox="1"/>
          <p:nvPr/>
        </p:nvSpPr>
        <p:spPr>
          <a:xfrm>
            <a:off x="2800497" y="3815351"/>
            <a:ext cx="313304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1400" dirty="0">
                <a:solidFill>
                  <a:srgbClr val="4F4F4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合作电</a:t>
            </a:r>
            <a:r>
              <a:rPr lang="zh-CN" altLang="en-US" sz="1400" dirty="0" smtClean="0">
                <a:solidFill>
                  <a:srgbClr val="4F4F4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商及快递商返利</a:t>
            </a:r>
            <a:endParaRPr lang="en-US" altLang="zh-CN" sz="1400" dirty="0" smtClean="0">
              <a:solidFill>
                <a:srgbClr val="4F4F4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1400" dirty="0">
                <a:solidFill>
                  <a:srgbClr val="4F4F4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会员</a:t>
            </a:r>
            <a:r>
              <a:rPr lang="zh-CN" altLang="en-US" sz="1400" dirty="0" smtClean="0">
                <a:solidFill>
                  <a:srgbClr val="4F4F4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费用</a:t>
            </a:r>
            <a:endParaRPr lang="en-US" altLang="zh-CN" sz="1400" dirty="0" smtClean="0">
              <a:solidFill>
                <a:srgbClr val="4F4F4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1400" dirty="0">
                <a:solidFill>
                  <a:srgbClr val="4F4F4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代销</a:t>
            </a:r>
            <a:r>
              <a:rPr lang="zh-CN" altLang="en-US" sz="1400" dirty="0" smtClean="0">
                <a:solidFill>
                  <a:srgbClr val="4F4F4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产品返利</a:t>
            </a:r>
            <a:endParaRPr lang="en-US" altLang="zh-CN" sz="1400" dirty="0" smtClean="0">
              <a:solidFill>
                <a:srgbClr val="4F4F4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4F4F4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品牌产品入店费用</a:t>
            </a:r>
            <a:endParaRPr lang="en-US" altLang="zh-CN" sz="1400" dirty="0" smtClean="0">
              <a:solidFill>
                <a:srgbClr val="4F4F4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TextBox 44"/>
          <p:cNvSpPr txBox="1"/>
          <p:nvPr/>
        </p:nvSpPr>
        <p:spPr>
          <a:xfrm>
            <a:off x="2188263" y="5179949"/>
            <a:ext cx="313304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00B050"/>
              </a:buClr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4F4F4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社区配送服务</a:t>
            </a:r>
            <a:endParaRPr lang="en-US" altLang="zh-CN" sz="1400" dirty="0" smtClean="0">
              <a:solidFill>
                <a:srgbClr val="4F4F4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20000"/>
              </a:lnSpc>
              <a:buClr>
                <a:srgbClr val="00B050"/>
              </a:buClr>
              <a:buFont typeface="Wingdings" pitchFamily="2" charset="2"/>
              <a:buChar char="u"/>
            </a:pPr>
            <a:r>
              <a:rPr lang="zh-CN" altLang="en-US" sz="1400" dirty="0">
                <a:solidFill>
                  <a:srgbClr val="4F4F4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社区广告</a:t>
            </a:r>
            <a:r>
              <a:rPr lang="zh-CN" altLang="en-US" sz="1400" dirty="0" smtClean="0">
                <a:solidFill>
                  <a:srgbClr val="4F4F4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</a:t>
            </a:r>
            <a:endParaRPr lang="en-US" altLang="zh-CN" sz="1400" dirty="0" smtClean="0">
              <a:solidFill>
                <a:srgbClr val="4F4F4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20000"/>
              </a:lnSpc>
              <a:buClr>
                <a:srgbClr val="00B050"/>
              </a:buClr>
              <a:buFont typeface="Wingdings" pitchFamily="2" charset="2"/>
              <a:buChar char="u"/>
            </a:pPr>
            <a:r>
              <a:rPr lang="zh-CN" altLang="en-US" sz="1400" dirty="0">
                <a:solidFill>
                  <a:srgbClr val="4F4F4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社区</a:t>
            </a:r>
            <a:r>
              <a:rPr lang="zh-CN" altLang="en-US" sz="1400" dirty="0" smtClean="0">
                <a:solidFill>
                  <a:srgbClr val="4F4F4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活动促销、推广服务</a:t>
            </a:r>
            <a:endParaRPr lang="en-US" altLang="zh-CN" sz="1400" dirty="0">
              <a:solidFill>
                <a:srgbClr val="4F4F4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1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2120899" y="2679700"/>
            <a:ext cx="4888831" cy="956509"/>
          </a:xfrm>
          <a:prstGeom prst="parallelogram">
            <a:avLst>
              <a:gd name="adj" fmla="val 305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prstTxWarp prst="textPlain">
              <a:avLst/>
            </a:prstTxWarp>
          </a:bodyPr>
          <a:lstStyle/>
          <a:p>
            <a:pPr algn="ctr"/>
            <a:r>
              <a:rPr lang="en-US" altLang="zh-CN" sz="4800" b="1" dirty="0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THANKYOU</a:t>
            </a:r>
            <a:endParaRPr lang="zh-CN" altLang="en-US" sz="4800" b="1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740860" y="3689351"/>
            <a:ext cx="6403140" cy="336549"/>
          </a:xfrm>
          <a:prstGeom prst="parallelogram">
            <a:avLst>
              <a:gd name="adj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spc="300" dirty="0">
              <a:solidFill>
                <a:srgbClr val="D2ECB6"/>
              </a:solidFill>
              <a:latin typeface="Bell MT" panose="02020503060305020303" pitchFamily="18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8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6"/>
          <p:cNvSpPr txBox="1">
            <a:spLocks noChangeArrowheads="1"/>
          </p:cNvSpPr>
          <p:nvPr/>
        </p:nvSpPr>
        <p:spPr bwMode="auto">
          <a:xfrm>
            <a:off x="44450" y="1816100"/>
            <a:ext cx="4205288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9900" b="1" dirty="0" smtClean="0">
                <a:solidFill>
                  <a:srgbClr val="83B40D"/>
                </a:solidFill>
                <a:latin typeface="Arial Black" pitchFamily="34" charset="0"/>
                <a:ea typeface="微软雅黑" pitchFamily="34" charset="-122"/>
                <a:cs typeface="Times New Roman" pitchFamily="18" charset="0"/>
              </a:rPr>
              <a:t>01</a:t>
            </a:r>
            <a:endParaRPr lang="zh-CN" altLang="en-US" sz="19900" b="1" dirty="0">
              <a:solidFill>
                <a:srgbClr val="83B40D"/>
              </a:solidFill>
              <a:latin typeface="Arial Black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5" name="文本框 7"/>
          <p:cNvSpPr txBox="1">
            <a:spLocks noChangeArrowheads="1"/>
          </p:cNvSpPr>
          <p:nvPr/>
        </p:nvSpPr>
        <p:spPr bwMode="auto">
          <a:xfrm>
            <a:off x="0" y="3070225"/>
            <a:ext cx="3887788" cy="646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83B40D"/>
                </a:solidFill>
                <a:latin typeface="Times New Roman" pitchFamily="18" charset="0"/>
                <a:cs typeface="Times New Roman" pitchFamily="18" charset="0"/>
              </a:rPr>
              <a:t>      PART ONE</a:t>
            </a:r>
            <a:endParaRPr lang="zh-CN" altLang="en-US" sz="3600" b="1">
              <a:solidFill>
                <a:srgbClr val="83B4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文本框 8"/>
          <p:cNvSpPr txBox="1">
            <a:spLocks noChangeArrowheads="1"/>
          </p:cNvSpPr>
          <p:nvPr/>
        </p:nvSpPr>
        <p:spPr bwMode="auto">
          <a:xfrm>
            <a:off x="3887788" y="2782888"/>
            <a:ext cx="4662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83B40D"/>
                </a:solidFill>
                <a:latin typeface="微软雅黑" pitchFamily="34" charset="-122"/>
                <a:ea typeface="微软雅黑" pitchFamily="34" charset="-122"/>
              </a:rPr>
              <a:t>生鲜电商的发展状况</a:t>
            </a:r>
            <a:endParaRPr lang="en-US" altLang="zh-CN" sz="2800" dirty="0">
              <a:solidFill>
                <a:srgbClr val="83B40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78" name="直接连接符 10"/>
          <p:cNvCxnSpPr>
            <a:cxnSpLocks noChangeShapeType="1"/>
          </p:cNvCxnSpPr>
          <p:nvPr/>
        </p:nvCxnSpPr>
        <p:spPr bwMode="auto">
          <a:xfrm>
            <a:off x="3970338" y="3394075"/>
            <a:ext cx="4608512" cy="0"/>
          </a:xfrm>
          <a:prstGeom prst="line">
            <a:avLst/>
          </a:prstGeom>
          <a:noFill/>
          <a:ln w="12700" algn="ctr">
            <a:solidFill>
              <a:srgbClr val="DFDFDF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363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 rot="2700000">
            <a:off x="1314845" y="2577851"/>
            <a:ext cx="1094584" cy="1094585"/>
          </a:xfrm>
          <a:prstGeom prst="roundRect">
            <a:avLst/>
          </a:prstGeom>
          <a:gradFill flip="none" rotWithShape="1">
            <a:gsLst>
              <a:gs pos="10000">
                <a:schemeClr val="accent1"/>
              </a:gs>
              <a:gs pos="96000">
                <a:schemeClr val="accent1">
                  <a:lumMod val="75000"/>
                </a:schemeClr>
              </a:gs>
            </a:gsLst>
            <a:lin ang="10800000" scaled="0"/>
            <a:tileRect/>
          </a:gradFill>
          <a:ln>
            <a:noFill/>
          </a:ln>
          <a:effectLst>
            <a:innerShdw blurRad="101600" dist="889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3891413">
            <a:off x="1314450" y="2025633"/>
            <a:ext cx="1095375" cy="109537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1270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09650" y="4008420"/>
            <a:ext cx="1704975" cy="1126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dirty="0" smtClean="0"/>
              <a:t>“生鲜”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市场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规模巨大</a:t>
            </a:r>
            <a:r>
              <a:rPr lang="zh-CN" altLang="en-US" sz="1400" dirty="0"/>
              <a:t>，但网络交易额微乎其微，想象空间巨大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3175086" y="2121744"/>
            <a:ext cx="1094584" cy="1094585"/>
          </a:xfrm>
          <a:prstGeom prst="roundRect">
            <a:avLst/>
          </a:prstGeom>
          <a:gradFill flip="none" rotWithShape="1">
            <a:gsLst>
              <a:gs pos="10000">
                <a:schemeClr val="accent2"/>
              </a:gs>
              <a:gs pos="94000">
                <a:schemeClr val="accent2">
                  <a:lumMod val="75000"/>
                </a:schemeClr>
              </a:gs>
            </a:gsLst>
            <a:lin ang="10800000" scaled="0"/>
            <a:tileRect/>
          </a:gradFill>
          <a:ln>
            <a:noFill/>
          </a:ln>
          <a:effectLst>
            <a:innerShdw blurRad="101600" dist="889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514154">
            <a:off x="3175000" y="2570145"/>
            <a:ext cx="1095375" cy="109378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127000" dist="762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60" name="AutoShape 31"/>
          <p:cNvSpPr>
            <a:spLocks noChangeAspect="1" noChangeArrowheads="1" noTextEdit="1"/>
          </p:cNvSpPr>
          <p:nvPr/>
        </p:nvSpPr>
        <p:spPr bwMode="auto">
          <a:xfrm>
            <a:off x="3438525" y="2855895"/>
            <a:ext cx="5683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2870200" y="4008420"/>
            <a:ext cx="1704975" cy="1126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rgbClr val="C00000"/>
                </a:solidFill>
              </a:rPr>
              <a:t>毛利高</a:t>
            </a:r>
            <a:r>
              <a:rPr lang="zh-CN" altLang="en-US" sz="1400" dirty="0"/>
              <a:t>，海鲜毛利</a:t>
            </a:r>
            <a:r>
              <a:rPr lang="en-US" altLang="zh-CN" sz="1400" dirty="0"/>
              <a:t>50%</a:t>
            </a:r>
            <a:r>
              <a:rPr lang="zh-CN" altLang="en-US" sz="1400" dirty="0"/>
              <a:t>以上，普通水果约</a:t>
            </a:r>
            <a:r>
              <a:rPr lang="en-US" altLang="zh-CN" sz="1400" dirty="0"/>
              <a:t>20%</a:t>
            </a:r>
            <a:r>
              <a:rPr lang="zh-CN" altLang="en-US" sz="1400" dirty="0"/>
              <a:t>，冻肉</a:t>
            </a:r>
            <a:r>
              <a:rPr lang="en-US" altLang="zh-CN" sz="1400" dirty="0"/>
              <a:t>20%-30%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5035327" y="2596189"/>
            <a:ext cx="1094584" cy="1094585"/>
          </a:xfrm>
          <a:prstGeom prst="roundRect">
            <a:avLst/>
          </a:prstGeom>
          <a:gradFill flip="none" rotWithShape="1">
            <a:gsLst>
              <a:gs pos="1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0"/>
            <a:tileRect/>
          </a:gradFill>
          <a:ln>
            <a:noFill/>
          </a:ln>
          <a:effectLst>
            <a:innerShdw blurRad="101600" dist="889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4881661">
            <a:off x="5034756" y="2066114"/>
            <a:ext cx="1095375" cy="109378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127000" dist="762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730750" y="4008420"/>
            <a:ext cx="1704975" cy="8679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rgbClr val="00B050"/>
                </a:solidFill>
              </a:rPr>
              <a:t>用户粘性高</a:t>
            </a:r>
            <a:r>
              <a:rPr lang="zh-CN" altLang="en-US" sz="1400" dirty="0"/>
              <a:t>，重复购买率高，平均每家一周订购三次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 rot="2700000">
            <a:off x="6895568" y="2182944"/>
            <a:ext cx="1094584" cy="1094585"/>
          </a:xfrm>
          <a:prstGeom prst="roundRect">
            <a:avLst/>
          </a:prstGeom>
          <a:gradFill flip="none" rotWithShape="1">
            <a:gsLst>
              <a:gs pos="10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10800000" scaled="0"/>
            <a:tileRect/>
          </a:gradFill>
          <a:ln>
            <a:noFill/>
          </a:ln>
          <a:effectLst>
            <a:innerShdw blurRad="101600" dist="889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 rot="278720">
            <a:off x="6896100" y="2655870"/>
            <a:ext cx="1093788" cy="109378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127000" dist="762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6589713" y="4008420"/>
            <a:ext cx="1704975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政策扶持</a:t>
            </a:r>
            <a:r>
              <a:rPr lang="zh-CN" altLang="en-US" sz="1400" dirty="0"/>
              <a:t>，今年中央一号文件强调大力发展农产品网上交易、连锁分销和</a:t>
            </a:r>
            <a:r>
              <a:rPr lang="zh-CN" altLang="en-US" sz="1400" dirty="0" smtClean="0"/>
              <a:t>农民</a:t>
            </a:r>
            <a:r>
              <a:rPr lang="zh-CN" altLang="en-US" sz="1400" dirty="0"/>
              <a:t>网店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7" name="KSO_Shape"/>
          <p:cNvSpPr/>
          <p:nvPr/>
        </p:nvSpPr>
        <p:spPr>
          <a:xfrm>
            <a:off x="1547664" y="2258375"/>
            <a:ext cx="590773" cy="591046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5278850" y="2306695"/>
            <a:ext cx="608774" cy="612626"/>
          </a:xfrm>
          <a:custGeom>
            <a:avLst/>
            <a:gdLst>
              <a:gd name="T0" fmla="*/ 999865 w 1909763"/>
              <a:gd name="T1" fmla="*/ 1903618 h 2187575"/>
              <a:gd name="T2" fmla="*/ 897202 w 1909763"/>
              <a:gd name="T3" fmla="*/ 1854541 h 2187575"/>
              <a:gd name="T4" fmla="*/ 716440 w 1909763"/>
              <a:gd name="T5" fmla="*/ 1869057 h 2187575"/>
              <a:gd name="T6" fmla="*/ 589485 w 1909763"/>
              <a:gd name="T7" fmla="*/ 1888411 h 2187575"/>
              <a:gd name="T8" fmla="*/ 1505697 w 1909763"/>
              <a:gd name="T9" fmla="*/ 1655471 h 2187575"/>
              <a:gd name="T10" fmla="*/ 1402952 w 1909763"/>
              <a:gd name="T11" fmla="*/ 1639573 h 2187575"/>
              <a:gd name="T12" fmla="*/ 1242644 w 1909763"/>
              <a:gd name="T13" fmla="*/ 1639918 h 2187575"/>
              <a:gd name="T14" fmla="*/ 1139210 w 1909763"/>
              <a:gd name="T15" fmla="*/ 1657199 h 2187575"/>
              <a:gd name="T16" fmla="*/ 515499 w 1909763"/>
              <a:gd name="T17" fmla="*/ 1651324 h 2187575"/>
              <a:gd name="T18" fmla="*/ 413726 w 1909763"/>
              <a:gd name="T19" fmla="*/ 1637845 h 2187575"/>
              <a:gd name="T20" fmla="*/ 266853 w 1909763"/>
              <a:gd name="T21" fmla="*/ 1638881 h 2187575"/>
              <a:gd name="T22" fmla="*/ 152508 w 1909763"/>
              <a:gd name="T23" fmla="*/ 1660655 h 2187575"/>
              <a:gd name="T24" fmla="*/ 1601723 w 1909763"/>
              <a:gd name="T25" fmla="*/ 1180293 h 2187575"/>
              <a:gd name="T26" fmla="*/ 1561097 w 1909763"/>
              <a:gd name="T27" fmla="*/ 1156565 h 2187575"/>
              <a:gd name="T28" fmla="*/ 1556930 w 1909763"/>
              <a:gd name="T29" fmla="*/ 1130430 h 2187575"/>
              <a:gd name="T30" fmla="*/ 100471 w 1909763"/>
              <a:gd name="T31" fmla="*/ 1163993 h 2187575"/>
              <a:gd name="T32" fmla="*/ 65322 w 1909763"/>
              <a:gd name="T33" fmla="*/ 1187495 h 2187575"/>
              <a:gd name="T34" fmla="*/ 828565 w 1909763"/>
              <a:gd name="T35" fmla="*/ 832666 h 2187575"/>
              <a:gd name="T36" fmla="*/ 1118067 w 1909763"/>
              <a:gd name="T37" fmla="*/ 718585 h 2187575"/>
              <a:gd name="T38" fmla="*/ 353456 w 1909763"/>
              <a:gd name="T39" fmla="*/ 650399 h 2187575"/>
              <a:gd name="T40" fmla="*/ 486477 w 1909763"/>
              <a:gd name="T41" fmla="*/ 1070518 h 2187575"/>
              <a:gd name="T42" fmla="*/ 276062 w 1909763"/>
              <a:gd name="T43" fmla="*/ 1558701 h 2187575"/>
              <a:gd name="T44" fmla="*/ 98470 w 1909763"/>
              <a:gd name="T45" fmla="*/ 718807 h 2187575"/>
              <a:gd name="T46" fmla="*/ 2764 w 1909763"/>
              <a:gd name="T47" fmla="*/ 772703 h 2187575"/>
              <a:gd name="T48" fmla="*/ 132330 w 1909763"/>
              <a:gd name="T49" fmla="*/ 556079 h 2187575"/>
              <a:gd name="T50" fmla="*/ 1655748 w 1909763"/>
              <a:gd name="T51" fmla="*/ 621781 h 2187575"/>
              <a:gd name="T52" fmla="*/ 1559979 w 1909763"/>
              <a:gd name="T53" fmla="*/ 858258 h 2187575"/>
              <a:gd name="T54" fmla="*/ 1490485 w 1909763"/>
              <a:gd name="T55" fmla="*/ 1169066 h 2187575"/>
              <a:gd name="T56" fmla="*/ 1148548 w 1909763"/>
              <a:gd name="T57" fmla="*/ 1134839 h 2187575"/>
              <a:gd name="T58" fmla="*/ 1191420 w 1909763"/>
              <a:gd name="T59" fmla="*/ 1036999 h 2187575"/>
              <a:gd name="T60" fmla="*/ 1418917 w 1909763"/>
              <a:gd name="T61" fmla="*/ 554711 h 2187575"/>
              <a:gd name="T62" fmla="*/ 1218026 w 1909763"/>
              <a:gd name="T63" fmla="*/ 566823 h 2187575"/>
              <a:gd name="T64" fmla="*/ 1169257 w 1909763"/>
              <a:gd name="T65" fmla="*/ 950549 h 2187575"/>
              <a:gd name="T66" fmla="*/ 597517 w 1909763"/>
              <a:gd name="T67" fmla="*/ 1259949 h 2187575"/>
              <a:gd name="T68" fmla="*/ 420081 w 1909763"/>
              <a:gd name="T69" fmla="*/ 800862 h 2187575"/>
              <a:gd name="T70" fmla="*/ 491332 w 1909763"/>
              <a:gd name="T71" fmla="*/ 531563 h 2187575"/>
              <a:gd name="T72" fmla="*/ 961037 w 1909763"/>
              <a:gd name="T73" fmla="*/ 481436 h 2187575"/>
              <a:gd name="T74" fmla="*/ 1469371 w 1909763"/>
              <a:gd name="T75" fmla="*/ 222977 h 2187575"/>
              <a:gd name="T76" fmla="*/ 1423281 w 1909763"/>
              <a:gd name="T77" fmla="*/ 272444 h 2187575"/>
              <a:gd name="T78" fmla="*/ 1479766 w 1909763"/>
              <a:gd name="T79" fmla="*/ 356849 h 2187575"/>
              <a:gd name="T80" fmla="*/ 1434717 w 1909763"/>
              <a:gd name="T81" fmla="*/ 465469 h 2187575"/>
              <a:gd name="T82" fmla="*/ 1309964 w 1909763"/>
              <a:gd name="T83" fmla="*/ 535000 h 2187575"/>
              <a:gd name="T84" fmla="*/ 1191103 w 1909763"/>
              <a:gd name="T85" fmla="*/ 407700 h 2187575"/>
              <a:gd name="T86" fmla="*/ 1193529 w 1909763"/>
              <a:gd name="T87" fmla="*/ 286973 h 2187575"/>
              <a:gd name="T88" fmla="*/ 1244470 w 1909763"/>
              <a:gd name="T89" fmla="*/ 179737 h 2187575"/>
              <a:gd name="T90" fmla="*/ 482666 w 1909763"/>
              <a:gd name="T91" fmla="*/ 214675 h 2187575"/>
              <a:gd name="T92" fmla="*/ 418161 w 1909763"/>
              <a:gd name="T93" fmla="*/ 267255 h 2187575"/>
              <a:gd name="T94" fmla="*/ 487495 w 1909763"/>
              <a:gd name="T95" fmla="*/ 337824 h 2187575"/>
              <a:gd name="T96" fmla="*/ 450241 w 1909763"/>
              <a:gd name="T97" fmla="*/ 452324 h 2187575"/>
              <a:gd name="T98" fmla="*/ 327785 w 1909763"/>
              <a:gd name="T99" fmla="*/ 537767 h 2187575"/>
              <a:gd name="T100" fmla="*/ 203260 w 1909763"/>
              <a:gd name="T101" fmla="*/ 405970 h 2187575"/>
              <a:gd name="T102" fmla="*/ 202570 w 1909763"/>
              <a:gd name="T103" fmla="*/ 292162 h 2187575"/>
              <a:gd name="T104" fmla="*/ 240514 w 1909763"/>
              <a:gd name="T105" fmla="*/ 186656 h 2187575"/>
              <a:gd name="T106" fmla="*/ 1009915 w 1909763"/>
              <a:gd name="T107" fmla="*/ 63292 h 2187575"/>
              <a:gd name="T108" fmla="*/ 870018 w 1909763"/>
              <a:gd name="T109" fmla="*/ 109983 h 2187575"/>
              <a:gd name="T110" fmla="*/ 1004044 w 1909763"/>
              <a:gd name="T111" fmla="*/ 190567 h 2187575"/>
              <a:gd name="T112" fmla="*/ 999207 w 1909763"/>
              <a:gd name="T113" fmla="*/ 308159 h 2187575"/>
              <a:gd name="T114" fmla="*/ 882453 w 1909763"/>
              <a:gd name="T115" fmla="*/ 468983 h 2187575"/>
              <a:gd name="T116" fmla="*/ 722521 w 1909763"/>
              <a:gd name="T117" fmla="*/ 411225 h 2187575"/>
              <a:gd name="T118" fmla="*/ 644800 w 1909763"/>
              <a:gd name="T119" fmla="*/ 298129 h 2187575"/>
              <a:gd name="T120" fmla="*/ 661381 w 1909763"/>
              <a:gd name="T121" fmla="*/ 118629 h 2187575"/>
              <a:gd name="T122" fmla="*/ 758100 w 1909763"/>
              <a:gd name="T123" fmla="*/ 14526 h 21875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909763" h="2187575">
                <a:moveTo>
                  <a:pt x="1028700" y="2105025"/>
                </a:moveTo>
                <a:lnTo>
                  <a:pt x="1141354" y="2105025"/>
                </a:lnTo>
                <a:lnTo>
                  <a:pt x="1146547" y="2108200"/>
                </a:lnTo>
                <a:lnTo>
                  <a:pt x="1159730" y="2117328"/>
                </a:lnTo>
                <a:lnTo>
                  <a:pt x="1167720" y="2122488"/>
                </a:lnTo>
                <a:lnTo>
                  <a:pt x="1176508" y="2129235"/>
                </a:lnTo>
                <a:lnTo>
                  <a:pt x="1185297" y="2136378"/>
                </a:lnTo>
                <a:lnTo>
                  <a:pt x="1193287" y="2143522"/>
                </a:lnTo>
                <a:lnTo>
                  <a:pt x="1200477" y="2151063"/>
                </a:lnTo>
                <a:lnTo>
                  <a:pt x="1203673" y="2154635"/>
                </a:lnTo>
                <a:lnTo>
                  <a:pt x="1206070" y="2158603"/>
                </a:lnTo>
                <a:lnTo>
                  <a:pt x="1208067" y="2161778"/>
                </a:lnTo>
                <a:lnTo>
                  <a:pt x="1209665" y="2165350"/>
                </a:lnTo>
                <a:lnTo>
                  <a:pt x="1210864" y="2168525"/>
                </a:lnTo>
                <a:lnTo>
                  <a:pt x="1211263" y="2171700"/>
                </a:lnTo>
                <a:lnTo>
                  <a:pt x="1210864" y="2174478"/>
                </a:lnTo>
                <a:lnTo>
                  <a:pt x="1209266" y="2176860"/>
                </a:lnTo>
                <a:lnTo>
                  <a:pt x="1207268" y="2179638"/>
                </a:lnTo>
                <a:lnTo>
                  <a:pt x="1204472" y="2181622"/>
                </a:lnTo>
                <a:lnTo>
                  <a:pt x="1200078" y="2183210"/>
                </a:lnTo>
                <a:lnTo>
                  <a:pt x="1195284" y="2185194"/>
                </a:lnTo>
                <a:lnTo>
                  <a:pt x="1188892" y="2186385"/>
                </a:lnTo>
                <a:lnTo>
                  <a:pt x="1181702" y="2187178"/>
                </a:lnTo>
                <a:lnTo>
                  <a:pt x="1172913" y="2187575"/>
                </a:lnTo>
                <a:lnTo>
                  <a:pt x="1164124" y="2187575"/>
                </a:lnTo>
                <a:lnTo>
                  <a:pt x="1156135" y="2186781"/>
                </a:lnTo>
                <a:lnTo>
                  <a:pt x="1147746" y="2185988"/>
                </a:lnTo>
                <a:lnTo>
                  <a:pt x="1140555" y="2184797"/>
                </a:lnTo>
                <a:lnTo>
                  <a:pt x="1133364" y="2182813"/>
                </a:lnTo>
                <a:lnTo>
                  <a:pt x="1126174" y="2180828"/>
                </a:lnTo>
                <a:lnTo>
                  <a:pt x="1119782" y="2178447"/>
                </a:lnTo>
                <a:lnTo>
                  <a:pt x="1113390" y="2175272"/>
                </a:lnTo>
                <a:lnTo>
                  <a:pt x="1106999" y="2172494"/>
                </a:lnTo>
                <a:lnTo>
                  <a:pt x="1101006" y="2169319"/>
                </a:lnTo>
                <a:lnTo>
                  <a:pt x="1095414" y="2166144"/>
                </a:lnTo>
                <a:lnTo>
                  <a:pt x="1084228" y="2159000"/>
                </a:lnTo>
                <a:lnTo>
                  <a:pt x="1073043" y="2151063"/>
                </a:lnTo>
                <a:lnTo>
                  <a:pt x="1068648" y="2147888"/>
                </a:lnTo>
                <a:lnTo>
                  <a:pt x="1065053" y="2146697"/>
                </a:lnTo>
                <a:lnTo>
                  <a:pt x="1064254" y="2146300"/>
                </a:lnTo>
                <a:lnTo>
                  <a:pt x="1063056" y="2146300"/>
                </a:lnTo>
                <a:lnTo>
                  <a:pt x="1062656" y="2146697"/>
                </a:lnTo>
                <a:lnTo>
                  <a:pt x="1061857" y="2147491"/>
                </a:lnTo>
                <a:lnTo>
                  <a:pt x="1061458" y="2148681"/>
                </a:lnTo>
                <a:lnTo>
                  <a:pt x="1060659" y="2149872"/>
                </a:lnTo>
                <a:lnTo>
                  <a:pt x="1059460" y="2151460"/>
                </a:lnTo>
                <a:lnTo>
                  <a:pt x="1059061" y="2151856"/>
                </a:lnTo>
                <a:lnTo>
                  <a:pt x="1058262" y="2151856"/>
                </a:lnTo>
                <a:lnTo>
                  <a:pt x="1045079" y="2151460"/>
                </a:lnTo>
                <a:lnTo>
                  <a:pt x="1038288" y="2150269"/>
                </a:lnTo>
                <a:lnTo>
                  <a:pt x="1035491" y="2149872"/>
                </a:lnTo>
                <a:lnTo>
                  <a:pt x="1033894" y="2149078"/>
                </a:lnTo>
                <a:lnTo>
                  <a:pt x="1031097" y="2138760"/>
                </a:lnTo>
                <a:lnTo>
                  <a:pt x="1029899" y="2129631"/>
                </a:lnTo>
                <a:lnTo>
                  <a:pt x="1029100" y="2122488"/>
                </a:lnTo>
                <a:lnTo>
                  <a:pt x="1029100" y="2117328"/>
                </a:lnTo>
                <a:lnTo>
                  <a:pt x="1029499" y="2112963"/>
                </a:lnTo>
                <a:lnTo>
                  <a:pt x="1029499" y="2110581"/>
                </a:lnTo>
                <a:lnTo>
                  <a:pt x="1030298" y="2108200"/>
                </a:lnTo>
                <a:lnTo>
                  <a:pt x="1028700" y="2105025"/>
                </a:lnTo>
                <a:close/>
                <a:moveTo>
                  <a:pt x="744784" y="2105025"/>
                </a:moveTo>
                <a:lnTo>
                  <a:pt x="857250" y="2105025"/>
                </a:lnTo>
                <a:lnTo>
                  <a:pt x="855270" y="2108200"/>
                </a:lnTo>
                <a:lnTo>
                  <a:pt x="855666" y="2110581"/>
                </a:lnTo>
                <a:lnTo>
                  <a:pt x="856062" y="2112963"/>
                </a:lnTo>
                <a:lnTo>
                  <a:pt x="856062" y="2117328"/>
                </a:lnTo>
                <a:lnTo>
                  <a:pt x="856062" y="2122488"/>
                </a:lnTo>
                <a:lnTo>
                  <a:pt x="855270" y="2129631"/>
                </a:lnTo>
                <a:lnTo>
                  <a:pt x="854082" y="2138760"/>
                </a:lnTo>
                <a:lnTo>
                  <a:pt x="852102" y="2149078"/>
                </a:lnTo>
                <a:lnTo>
                  <a:pt x="849726" y="2149872"/>
                </a:lnTo>
                <a:lnTo>
                  <a:pt x="847350" y="2150269"/>
                </a:lnTo>
                <a:lnTo>
                  <a:pt x="840222" y="2151460"/>
                </a:lnTo>
                <a:lnTo>
                  <a:pt x="827550" y="2151856"/>
                </a:lnTo>
                <a:lnTo>
                  <a:pt x="826758" y="2151856"/>
                </a:lnTo>
                <a:lnTo>
                  <a:pt x="826362" y="2151460"/>
                </a:lnTo>
                <a:lnTo>
                  <a:pt x="825174" y="2149872"/>
                </a:lnTo>
                <a:lnTo>
                  <a:pt x="824778" y="2148681"/>
                </a:lnTo>
                <a:lnTo>
                  <a:pt x="823986" y="2147491"/>
                </a:lnTo>
                <a:lnTo>
                  <a:pt x="823590" y="2146697"/>
                </a:lnTo>
                <a:lnTo>
                  <a:pt x="822402" y="2146300"/>
                </a:lnTo>
                <a:lnTo>
                  <a:pt x="821610" y="2146300"/>
                </a:lnTo>
                <a:lnTo>
                  <a:pt x="820422" y="2146697"/>
                </a:lnTo>
                <a:lnTo>
                  <a:pt x="817254" y="2147888"/>
                </a:lnTo>
                <a:lnTo>
                  <a:pt x="812502" y="2151063"/>
                </a:lnTo>
                <a:lnTo>
                  <a:pt x="801809" y="2159000"/>
                </a:lnTo>
                <a:lnTo>
                  <a:pt x="790721" y="2166144"/>
                </a:lnTo>
                <a:lnTo>
                  <a:pt x="784781" y="2169319"/>
                </a:lnTo>
                <a:lnTo>
                  <a:pt x="778841" y="2172494"/>
                </a:lnTo>
                <a:lnTo>
                  <a:pt x="772901" y="2175272"/>
                </a:lnTo>
                <a:lnTo>
                  <a:pt x="766565" y="2178447"/>
                </a:lnTo>
                <a:lnTo>
                  <a:pt x="759833" y="2180828"/>
                </a:lnTo>
                <a:lnTo>
                  <a:pt x="753100" y="2182813"/>
                </a:lnTo>
                <a:lnTo>
                  <a:pt x="745972" y="2184797"/>
                </a:lnTo>
                <a:lnTo>
                  <a:pt x="738448" y="2185988"/>
                </a:lnTo>
                <a:lnTo>
                  <a:pt x="730924" y="2186781"/>
                </a:lnTo>
                <a:lnTo>
                  <a:pt x="722608" y="2187575"/>
                </a:lnTo>
                <a:lnTo>
                  <a:pt x="713896" y="2187575"/>
                </a:lnTo>
                <a:lnTo>
                  <a:pt x="704788" y="2187178"/>
                </a:lnTo>
                <a:lnTo>
                  <a:pt x="697659" y="2186385"/>
                </a:lnTo>
                <a:lnTo>
                  <a:pt x="691719" y="2185194"/>
                </a:lnTo>
                <a:lnTo>
                  <a:pt x="686571" y="2183210"/>
                </a:lnTo>
                <a:lnTo>
                  <a:pt x="683007" y="2181622"/>
                </a:lnTo>
                <a:lnTo>
                  <a:pt x="679839" y="2179638"/>
                </a:lnTo>
                <a:lnTo>
                  <a:pt x="677859" y="2176860"/>
                </a:lnTo>
                <a:lnTo>
                  <a:pt x="676671" y="2174478"/>
                </a:lnTo>
                <a:lnTo>
                  <a:pt x="676275" y="2171700"/>
                </a:lnTo>
                <a:lnTo>
                  <a:pt x="676671" y="2168525"/>
                </a:lnTo>
                <a:lnTo>
                  <a:pt x="677463" y="2165350"/>
                </a:lnTo>
                <a:lnTo>
                  <a:pt x="679047" y="2161778"/>
                </a:lnTo>
                <a:lnTo>
                  <a:pt x="681423" y="2158603"/>
                </a:lnTo>
                <a:lnTo>
                  <a:pt x="683799" y="2154635"/>
                </a:lnTo>
                <a:lnTo>
                  <a:pt x="686571" y="2151063"/>
                </a:lnTo>
                <a:lnTo>
                  <a:pt x="693699" y="2143522"/>
                </a:lnTo>
                <a:lnTo>
                  <a:pt x="702016" y="2136378"/>
                </a:lnTo>
                <a:lnTo>
                  <a:pt x="710332" y="2129235"/>
                </a:lnTo>
                <a:lnTo>
                  <a:pt x="718648" y="2122488"/>
                </a:lnTo>
                <a:lnTo>
                  <a:pt x="726964" y="2117328"/>
                </a:lnTo>
                <a:lnTo>
                  <a:pt x="739636" y="2108200"/>
                </a:lnTo>
                <a:lnTo>
                  <a:pt x="744784" y="2105025"/>
                </a:lnTo>
                <a:close/>
                <a:moveTo>
                  <a:pt x="1585912" y="1846263"/>
                </a:moveTo>
                <a:lnTo>
                  <a:pt x="1674566" y="1846263"/>
                </a:lnTo>
                <a:lnTo>
                  <a:pt x="1678524" y="1848644"/>
                </a:lnTo>
                <a:lnTo>
                  <a:pt x="1688418" y="1855391"/>
                </a:lnTo>
                <a:lnTo>
                  <a:pt x="1695146" y="1860154"/>
                </a:lnTo>
                <a:lnTo>
                  <a:pt x="1701875" y="1864916"/>
                </a:lnTo>
                <a:lnTo>
                  <a:pt x="1708603" y="1870870"/>
                </a:lnTo>
                <a:lnTo>
                  <a:pt x="1714935" y="1876426"/>
                </a:lnTo>
                <a:lnTo>
                  <a:pt x="1720476" y="1882379"/>
                </a:lnTo>
                <a:lnTo>
                  <a:pt x="1725225" y="1888332"/>
                </a:lnTo>
                <a:lnTo>
                  <a:pt x="1726808" y="1890713"/>
                </a:lnTo>
                <a:lnTo>
                  <a:pt x="1727996" y="1893888"/>
                </a:lnTo>
                <a:lnTo>
                  <a:pt x="1728391" y="1896270"/>
                </a:lnTo>
                <a:lnTo>
                  <a:pt x="1728787" y="1898651"/>
                </a:lnTo>
                <a:lnTo>
                  <a:pt x="1728391" y="1901032"/>
                </a:lnTo>
                <a:lnTo>
                  <a:pt x="1727600" y="1903017"/>
                </a:lnTo>
                <a:lnTo>
                  <a:pt x="1726017" y="1905001"/>
                </a:lnTo>
                <a:lnTo>
                  <a:pt x="1723246" y="1906985"/>
                </a:lnTo>
                <a:lnTo>
                  <a:pt x="1720476" y="1908176"/>
                </a:lnTo>
                <a:lnTo>
                  <a:pt x="1716518" y="1909367"/>
                </a:lnTo>
                <a:lnTo>
                  <a:pt x="1711769" y="1910160"/>
                </a:lnTo>
                <a:lnTo>
                  <a:pt x="1706228" y="1910954"/>
                </a:lnTo>
                <a:lnTo>
                  <a:pt x="1699104" y="1911351"/>
                </a:lnTo>
                <a:lnTo>
                  <a:pt x="1692376" y="1910954"/>
                </a:lnTo>
                <a:lnTo>
                  <a:pt x="1685648" y="1910557"/>
                </a:lnTo>
                <a:lnTo>
                  <a:pt x="1679711" y="1910160"/>
                </a:lnTo>
                <a:lnTo>
                  <a:pt x="1673774" y="1908970"/>
                </a:lnTo>
                <a:lnTo>
                  <a:pt x="1667838" y="1907779"/>
                </a:lnTo>
                <a:lnTo>
                  <a:pt x="1662297" y="1905795"/>
                </a:lnTo>
                <a:lnTo>
                  <a:pt x="1657548" y="1903810"/>
                </a:lnTo>
                <a:lnTo>
                  <a:pt x="1652403" y="1901826"/>
                </a:lnTo>
                <a:lnTo>
                  <a:pt x="1647653" y="1899445"/>
                </a:lnTo>
                <a:lnTo>
                  <a:pt x="1638550" y="1894285"/>
                </a:lnTo>
                <a:lnTo>
                  <a:pt x="1629448" y="1888729"/>
                </a:lnTo>
                <a:lnTo>
                  <a:pt x="1620741" y="1882379"/>
                </a:lnTo>
                <a:lnTo>
                  <a:pt x="1617179" y="1879998"/>
                </a:lnTo>
                <a:lnTo>
                  <a:pt x="1614408" y="1878807"/>
                </a:lnTo>
                <a:lnTo>
                  <a:pt x="1612825" y="1878807"/>
                </a:lnTo>
                <a:lnTo>
                  <a:pt x="1612033" y="1879204"/>
                </a:lnTo>
                <a:lnTo>
                  <a:pt x="1611638" y="1880792"/>
                </a:lnTo>
                <a:lnTo>
                  <a:pt x="1610846" y="1881982"/>
                </a:lnTo>
                <a:lnTo>
                  <a:pt x="1610450" y="1882776"/>
                </a:lnTo>
                <a:lnTo>
                  <a:pt x="1608867" y="1883173"/>
                </a:lnTo>
                <a:lnTo>
                  <a:pt x="1598973" y="1882776"/>
                </a:lnTo>
                <a:lnTo>
                  <a:pt x="1593432" y="1881982"/>
                </a:lnTo>
                <a:lnTo>
                  <a:pt x="1591453" y="1881585"/>
                </a:lnTo>
                <a:lnTo>
                  <a:pt x="1589870" y="1881188"/>
                </a:lnTo>
                <a:lnTo>
                  <a:pt x="1587891" y="1872457"/>
                </a:lnTo>
                <a:lnTo>
                  <a:pt x="1587100" y="1865313"/>
                </a:lnTo>
                <a:lnTo>
                  <a:pt x="1586308" y="1860154"/>
                </a:lnTo>
                <a:lnTo>
                  <a:pt x="1586308" y="1855391"/>
                </a:lnTo>
                <a:lnTo>
                  <a:pt x="1586308" y="1852216"/>
                </a:lnTo>
                <a:lnTo>
                  <a:pt x="1586704" y="1850232"/>
                </a:lnTo>
                <a:lnTo>
                  <a:pt x="1587100" y="1848644"/>
                </a:lnTo>
                <a:lnTo>
                  <a:pt x="1585912" y="1846263"/>
                </a:lnTo>
                <a:close/>
                <a:moveTo>
                  <a:pt x="1360734" y="1846263"/>
                </a:moveTo>
                <a:lnTo>
                  <a:pt x="1449387" y="1846263"/>
                </a:lnTo>
                <a:lnTo>
                  <a:pt x="1448200" y="1848644"/>
                </a:lnTo>
                <a:lnTo>
                  <a:pt x="1448596" y="1850232"/>
                </a:lnTo>
                <a:lnTo>
                  <a:pt x="1448991" y="1852216"/>
                </a:lnTo>
                <a:lnTo>
                  <a:pt x="1448991" y="1855391"/>
                </a:lnTo>
                <a:lnTo>
                  <a:pt x="1448991" y="1860154"/>
                </a:lnTo>
                <a:lnTo>
                  <a:pt x="1448200" y="1865313"/>
                </a:lnTo>
                <a:lnTo>
                  <a:pt x="1447408" y="1872457"/>
                </a:lnTo>
                <a:lnTo>
                  <a:pt x="1445034" y="1881188"/>
                </a:lnTo>
                <a:lnTo>
                  <a:pt x="1443846" y="1881585"/>
                </a:lnTo>
                <a:lnTo>
                  <a:pt x="1441868" y="1881982"/>
                </a:lnTo>
                <a:lnTo>
                  <a:pt x="1436327" y="1882776"/>
                </a:lnTo>
                <a:lnTo>
                  <a:pt x="1426432" y="1883173"/>
                </a:lnTo>
                <a:lnTo>
                  <a:pt x="1424849" y="1882776"/>
                </a:lnTo>
                <a:lnTo>
                  <a:pt x="1424058" y="1881982"/>
                </a:lnTo>
                <a:lnTo>
                  <a:pt x="1423662" y="1880792"/>
                </a:lnTo>
                <a:lnTo>
                  <a:pt x="1423266" y="1879204"/>
                </a:lnTo>
                <a:lnTo>
                  <a:pt x="1422079" y="1878807"/>
                </a:lnTo>
                <a:lnTo>
                  <a:pt x="1420891" y="1878807"/>
                </a:lnTo>
                <a:lnTo>
                  <a:pt x="1417725" y="1879998"/>
                </a:lnTo>
                <a:lnTo>
                  <a:pt x="1414163" y="1882379"/>
                </a:lnTo>
                <a:lnTo>
                  <a:pt x="1405852" y="1888729"/>
                </a:lnTo>
                <a:lnTo>
                  <a:pt x="1396749" y="1894285"/>
                </a:lnTo>
                <a:lnTo>
                  <a:pt x="1387646" y="1899445"/>
                </a:lnTo>
                <a:lnTo>
                  <a:pt x="1382897" y="1901826"/>
                </a:lnTo>
                <a:lnTo>
                  <a:pt x="1377752" y="1903810"/>
                </a:lnTo>
                <a:lnTo>
                  <a:pt x="1373003" y="1905795"/>
                </a:lnTo>
                <a:lnTo>
                  <a:pt x="1367462" y="1907779"/>
                </a:lnTo>
                <a:lnTo>
                  <a:pt x="1361525" y="1908970"/>
                </a:lnTo>
                <a:lnTo>
                  <a:pt x="1355588" y="1910160"/>
                </a:lnTo>
                <a:lnTo>
                  <a:pt x="1349652" y="1910557"/>
                </a:lnTo>
                <a:lnTo>
                  <a:pt x="1342924" y="1910954"/>
                </a:lnTo>
                <a:lnTo>
                  <a:pt x="1336195" y="1911351"/>
                </a:lnTo>
                <a:lnTo>
                  <a:pt x="1329071" y="1910954"/>
                </a:lnTo>
                <a:lnTo>
                  <a:pt x="1323531" y="1910160"/>
                </a:lnTo>
                <a:lnTo>
                  <a:pt x="1318781" y="1909367"/>
                </a:lnTo>
                <a:lnTo>
                  <a:pt x="1314824" y="1908176"/>
                </a:lnTo>
                <a:lnTo>
                  <a:pt x="1312053" y="1906985"/>
                </a:lnTo>
                <a:lnTo>
                  <a:pt x="1309283" y="1905001"/>
                </a:lnTo>
                <a:lnTo>
                  <a:pt x="1307700" y="1903017"/>
                </a:lnTo>
                <a:lnTo>
                  <a:pt x="1306908" y="1901032"/>
                </a:lnTo>
                <a:lnTo>
                  <a:pt x="1306512" y="1898651"/>
                </a:lnTo>
                <a:lnTo>
                  <a:pt x="1306512" y="1896270"/>
                </a:lnTo>
                <a:lnTo>
                  <a:pt x="1307304" y="1893888"/>
                </a:lnTo>
                <a:lnTo>
                  <a:pt x="1308491" y="1890713"/>
                </a:lnTo>
                <a:lnTo>
                  <a:pt x="1310074" y="1888332"/>
                </a:lnTo>
                <a:lnTo>
                  <a:pt x="1314824" y="1882379"/>
                </a:lnTo>
                <a:lnTo>
                  <a:pt x="1320364" y="1876426"/>
                </a:lnTo>
                <a:lnTo>
                  <a:pt x="1326697" y="1870870"/>
                </a:lnTo>
                <a:lnTo>
                  <a:pt x="1333425" y="1864916"/>
                </a:lnTo>
                <a:lnTo>
                  <a:pt x="1340153" y="1860154"/>
                </a:lnTo>
                <a:lnTo>
                  <a:pt x="1346881" y="1855391"/>
                </a:lnTo>
                <a:lnTo>
                  <a:pt x="1356776" y="1848644"/>
                </a:lnTo>
                <a:lnTo>
                  <a:pt x="1360734" y="1846263"/>
                </a:lnTo>
                <a:close/>
                <a:moveTo>
                  <a:pt x="449262" y="1846263"/>
                </a:moveTo>
                <a:lnTo>
                  <a:pt x="537671" y="1846263"/>
                </a:lnTo>
                <a:lnTo>
                  <a:pt x="542012" y="1848644"/>
                </a:lnTo>
                <a:lnTo>
                  <a:pt x="551880" y="1855391"/>
                </a:lnTo>
                <a:lnTo>
                  <a:pt x="558194" y="1860154"/>
                </a:lnTo>
                <a:lnTo>
                  <a:pt x="564904" y="1864916"/>
                </a:lnTo>
                <a:lnTo>
                  <a:pt x="571614" y="1870870"/>
                </a:lnTo>
                <a:lnTo>
                  <a:pt x="577929" y="1876426"/>
                </a:lnTo>
                <a:lnTo>
                  <a:pt x="583849" y="1882379"/>
                </a:lnTo>
                <a:lnTo>
                  <a:pt x="588190" y="1888332"/>
                </a:lnTo>
                <a:lnTo>
                  <a:pt x="589769" y="1890713"/>
                </a:lnTo>
                <a:lnTo>
                  <a:pt x="590953" y="1893888"/>
                </a:lnTo>
                <a:lnTo>
                  <a:pt x="591742" y="1896270"/>
                </a:lnTo>
                <a:lnTo>
                  <a:pt x="592137" y="1898651"/>
                </a:lnTo>
                <a:lnTo>
                  <a:pt x="591742" y="1901032"/>
                </a:lnTo>
                <a:lnTo>
                  <a:pt x="590558" y="1903017"/>
                </a:lnTo>
                <a:lnTo>
                  <a:pt x="589374" y="1905001"/>
                </a:lnTo>
                <a:lnTo>
                  <a:pt x="587006" y="1906985"/>
                </a:lnTo>
                <a:lnTo>
                  <a:pt x="583849" y="1908176"/>
                </a:lnTo>
                <a:lnTo>
                  <a:pt x="579902" y="1909367"/>
                </a:lnTo>
                <a:lnTo>
                  <a:pt x="575166" y="1910160"/>
                </a:lnTo>
                <a:lnTo>
                  <a:pt x="569246" y="1910954"/>
                </a:lnTo>
                <a:lnTo>
                  <a:pt x="562141" y="1911351"/>
                </a:lnTo>
                <a:lnTo>
                  <a:pt x="555432" y="1910954"/>
                </a:lnTo>
                <a:lnTo>
                  <a:pt x="549117" y="1910557"/>
                </a:lnTo>
                <a:lnTo>
                  <a:pt x="542802" y="1910160"/>
                </a:lnTo>
                <a:lnTo>
                  <a:pt x="536882" y="1908970"/>
                </a:lnTo>
                <a:lnTo>
                  <a:pt x="531356" y="1907779"/>
                </a:lnTo>
                <a:lnTo>
                  <a:pt x="526225" y="1905795"/>
                </a:lnTo>
                <a:lnTo>
                  <a:pt x="521094" y="1903810"/>
                </a:lnTo>
                <a:lnTo>
                  <a:pt x="515963" y="1901826"/>
                </a:lnTo>
                <a:lnTo>
                  <a:pt x="510833" y="1899445"/>
                </a:lnTo>
                <a:lnTo>
                  <a:pt x="501755" y="1894285"/>
                </a:lnTo>
                <a:lnTo>
                  <a:pt x="493072" y="1888729"/>
                </a:lnTo>
                <a:lnTo>
                  <a:pt x="484389" y="1882379"/>
                </a:lnTo>
                <a:lnTo>
                  <a:pt x="480837" y="1879998"/>
                </a:lnTo>
                <a:lnTo>
                  <a:pt x="478074" y="1878807"/>
                </a:lnTo>
                <a:lnTo>
                  <a:pt x="476495" y="1878807"/>
                </a:lnTo>
                <a:lnTo>
                  <a:pt x="475706" y="1879204"/>
                </a:lnTo>
                <a:lnTo>
                  <a:pt x="474916" y="1880792"/>
                </a:lnTo>
                <a:lnTo>
                  <a:pt x="474522" y="1881982"/>
                </a:lnTo>
                <a:lnTo>
                  <a:pt x="473732" y="1882776"/>
                </a:lnTo>
                <a:lnTo>
                  <a:pt x="472943" y="1883173"/>
                </a:lnTo>
                <a:lnTo>
                  <a:pt x="462681" y="1882776"/>
                </a:lnTo>
                <a:lnTo>
                  <a:pt x="457156" y="1881982"/>
                </a:lnTo>
                <a:lnTo>
                  <a:pt x="455182" y="1881585"/>
                </a:lnTo>
                <a:lnTo>
                  <a:pt x="453603" y="1881188"/>
                </a:lnTo>
                <a:lnTo>
                  <a:pt x="452025" y="1872457"/>
                </a:lnTo>
                <a:lnTo>
                  <a:pt x="450446" y="1865313"/>
                </a:lnTo>
                <a:lnTo>
                  <a:pt x="450051" y="1860154"/>
                </a:lnTo>
                <a:lnTo>
                  <a:pt x="450051" y="1855391"/>
                </a:lnTo>
                <a:lnTo>
                  <a:pt x="450051" y="1852216"/>
                </a:lnTo>
                <a:lnTo>
                  <a:pt x="450446" y="1850232"/>
                </a:lnTo>
                <a:lnTo>
                  <a:pt x="450841" y="1848644"/>
                </a:lnTo>
                <a:lnTo>
                  <a:pt x="449262" y="1846263"/>
                </a:lnTo>
                <a:close/>
                <a:moveTo>
                  <a:pt x="224686" y="1846263"/>
                </a:moveTo>
                <a:lnTo>
                  <a:pt x="314325" y="1846263"/>
                </a:lnTo>
                <a:lnTo>
                  <a:pt x="313124" y="1848644"/>
                </a:lnTo>
                <a:lnTo>
                  <a:pt x="313124" y="1850232"/>
                </a:lnTo>
                <a:lnTo>
                  <a:pt x="313525" y="1852216"/>
                </a:lnTo>
                <a:lnTo>
                  <a:pt x="313925" y="1855391"/>
                </a:lnTo>
                <a:lnTo>
                  <a:pt x="313525" y="1860154"/>
                </a:lnTo>
                <a:lnTo>
                  <a:pt x="313124" y="1865313"/>
                </a:lnTo>
                <a:lnTo>
                  <a:pt x="311924" y="1872457"/>
                </a:lnTo>
                <a:lnTo>
                  <a:pt x="310323" y="1881188"/>
                </a:lnTo>
                <a:lnTo>
                  <a:pt x="308722" y="1881585"/>
                </a:lnTo>
                <a:lnTo>
                  <a:pt x="306321" y="1881982"/>
                </a:lnTo>
                <a:lnTo>
                  <a:pt x="300719" y="1882776"/>
                </a:lnTo>
                <a:lnTo>
                  <a:pt x="290715" y="1883173"/>
                </a:lnTo>
                <a:lnTo>
                  <a:pt x="289914" y="1882776"/>
                </a:lnTo>
                <a:lnTo>
                  <a:pt x="288714" y="1881982"/>
                </a:lnTo>
                <a:lnTo>
                  <a:pt x="288314" y="1880792"/>
                </a:lnTo>
                <a:lnTo>
                  <a:pt x="287513" y="1879204"/>
                </a:lnTo>
                <a:lnTo>
                  <a:pt x="286713" y="1878807"/>
                </a:lnTo>
                <a:lnTo>
                  <a:pt x="285112" y="1878807"/>
                </a:lnTo>
                <a:lnTo>
                  <a:pt x="282311" y="1879998"/>
                </a:lnTo>
                <a:lnTo>
                  <a:pt x="278709" y="1882379"/>
                </a:lnTo>
                <a:lnTo>
                  <a:pt x="270306" y="1888729"/>
                </a:lnTo>
                <a:lnTo>
                  <a:pt x="261102" y="1894285"/>
                </a:lnTo>
                <a:lnTo>
                  <a:pt x="251898" y="1899445"/>
                </a:lnTo>
                <a:lnTo>
                  <a:pt x="246695" y="1901826"/>
                </a:lnTo>
                <a:lnTo>
                  <a:pt x="242293" y="1903810"/>
                </a:lnTo>
                <a:lnTo>
                  <a:pt x="236691" y="1905795"/>
                </a:lnTo>
                <a:lnTo>
                  <a:pt x="231089" y="1907779"/>
                </a:lnTo>
                <a:lnTo>
                  <a:pt x="225486" y="1908970"/>
                </a:lnTo>
                <a:lnTo>
                  <a:pt x="219484" y="1910160"/>
                </a:lnTo>
                <a:lnTo>
                  <a:pt x="213081" y="1910557"/>
                </a:lnTo>
                <a:lnTo>
                  <a:pt x="206678" y="1910954"/>
                </a:lnTo>
                <a:lnTo>
                  <a:pt x="199875" y="1911351"/>
                </a:lnTo>
                <a:lnTo>
                  <a:pt x="192672" y="1910954"/>
                </a:lnTo>
                <a:lnTo>
                  <a:pt x="186669" y="1910160"/>
                </a:lnTo>
                <a:lnTo>
                  <a:pt x="182267" y="1909367"/>
                </a:lnTo>
                <a:lnTo>
                  <a:pt x="178266" y="1908176"/>
                </a:lnTo>
                <a:lnTo>
                  <a:pt x="175064" y="1906985"/>
                </a:lnTo>
                <a:lnTo>
                  <a:pt x="172663" y="1905001"/>
                </a:lnTo>
                <a:lnTo>
                  <a:pt x="171062" y="1903017"/>
                </a:lnTo>
                <a:lnTo>
                  <a:pt x="169862" y="1901032"/>
                </a:lnTo>
                <a:lnTo>
                  <a:pt x="169862" y="1898651"/>
                </a:lnTo>
                <a:lnTo>
                  <a:pt x="169862" y="1896270"/>
                </a:lnTo>
                <a:lnTo>
                  <a:pt x="170662" y="1893888"/>
                </a:lnTo>
                <a:lnTo>
                  <a:pt x="171863" y="1890713"/>
                </a:lnTo>
                <a:lnTo>
                  <a:pt x="173864" y="1888332"/>
                </a:lnTo>
                <a:lnTo>
                  <a:pt x="177865" y="1882379"/>
                </a:lnTo>
                <a:lnTo>
                  <a:pt x="183868" y="1876426"/>
                </a:lnTo>
                <a:lnTo>
                  <a:pt x="190271" y="1870870"/>
                </a:lnTo>
                <a:lnTo>
                  <a:pt x="197074" y="1864916"/>
                </a:lnTo>
                <a:lnTo>
                  <a:pt x="203877" y="1860154"/>
                </a:lnTo>
                <a:lnTo>
                  <a:pt x="210279" y="1855391"/>
                </a:lnTo>
                <a:lnTo>
                  <a:pt x="220284" y="1848644"/>
                </a:lnTo>
                <a:lnTo>
                  <a:pt x="224686" y="1846263"/>
                </a:lnTo>
                <a:close/>
                <a:moveTo>
                  <a:pt x="1862137" y="1284288"/>
                </a:moveTo>
                <a:lnTo>
                  <a:pt x="1861739" y="1287447"/>
                </a:lnTo>
                <a:lnTo>
                  <a:pt x="1860144" y="1296135"/>
                </a:lnTo>
                <a:lnTo>
                  <a:pt x="1858151" y="1308772"/>
                </a:lnTo>
                <a:lnTo>
                  <a:pt x="1856557" y="1315880"/>
                </a:lnTo>
                <a:lnTo>
                  <a:pt x="1854564" y="1322988"/>
                </a:lnTo>
                <a:lnTo>
                  <a:pt x="1852172" y="1330097"/>
                </a:lnTo>
                <a:lnTo>
                  <a:pt x="1849781" y="1337205"/>
                </a:lnTo>
                <a:lnTo>
                  <a:pt x="1846194" y="1343918"/>
                </a:lnTo>
                <a:lnTo>
                  <a:pt x="1843005" y="1350237"/>
                </a:lnTo>
                <a:lnTo>
                  <a:pt x="1838620" y="1355370"/>
                </a:lnTo>
                <a:lnTo>
                  <a:pt x="1836627" y="1357345"/>
                </a:lnTo>
                <a:lnTo>
                  <a:pt x="1834634" y="1359714"/>
                </a:lnTo>
                <a:lnTo>
                  <a:pt x="1831844" y="1361294"/>
                </a:lnTo>
                <a:lnTo>
                  <a:pt x="1829453" y="1362478"/>
                </a:lnTo>
                <a:lnTo>
                  <a:pt x="1826264" y="1363268"/>
                </a:lnTo>
                <a:lnTo>
                  <a:pt x="1823474" y="1363663"/>
                </a:lnTo>
                <a:lnTo>
                  <a:pt x="1820285" y="1363663"/>
                </a:lnTo>
                <a:lnTo>
                  <a:pt x="1816698" y="1363663"/>
                </a:lnTo>
                <a:lnTo>
                  <a:pt x="1814306" y="1363268"/>
                </a:lnTo>
                <a:lnTo>
                  <a:pt x="1811117" y="1362873"/>
                </a:lnTo>
                <a:lnTo>
                  <a:pt x="1809124" y="1362084"/>
                </a:lnTo>
                <a:lnTo>
                  <a:pt x="1807131" y="1361294"/>
                </a:lnTo>
                <a:lnTo>
                  <a:pt x="1805138" y="1360109"/>
                </a:lnTo>
                <a:lnTo>
                  <a:pt x="1803544" y="1358135"/>
                </a:lnTo>
                <a:lnTo>
                  <a:pt x="1802348" y="1356555"/>
                </a:lnTo>
                <a:lnTo>
                  <a:pt x="1801153" y="1354975"/>
                </a:lnTo>
                <a:lnTo>
                  <a:pt x="1800355" y="1353001"/>
                </a:lnTo>
                <a:lnTo>
                  <a:pt x="1799558" y="1350237"/>
                </a:lnTo>
                <a:lnTo>
                  <a:pt x="1798362" y="1345498"/>
                </a:lnTo>
                <a:lnTo>
                  <a:pt x="1797964" y="1339969"/>
                </a:lnTo>
                <a:lnTo>
                  <a:pt x="1797565" y="1334835"/>
                </a:lnTo>
                <a:lnTo>
                  <a:pt x="1796369" y="1330886"/>
                </a:lnTo>
                <a:lnTo>
                  <a:pt x="1795971" y="1329702"/>
                </a:lnTo>
                <a:lnTo>
                  <a:pt x="1795174" y="1328912"/>
                </a:lnTo>
                <a:lnTo>
                  <a:pt x="1794376" y="1328122"/>
                </a:lnTo>
                <a:lnTo>
                  <a:pt x="1793579" y="1328122"/>
                </a:lnTo>
                <a:lnTo>
                  <a:pt x="1791985" y="1328122"/>
                </a:lnTo>
                <a:lnTo>
                  <a:pt x="1791188" y="1328517"/>
                </a:lnTo>
                <a:lnTo>
                  <a:pt x="1790390" y="1328912"/>
                </a:lnTo>
                <a:lnTo>
                  <a:pt x="1789992" y="1329702"/>
                </a:lnTo>
                <a:lnTo>
                  <a:pt x="1788796" y="1332071"/>
                </a:lnTo>
                <a:lnTo>
                  <a:pt x="1788398" y="1336020"/>
                </a:lnTo>
                <a:lnTo>
                  <a:pt x="1787999" y="1337995"/>
                </a:lnTo>
                <a:lnTo>
                  <a:pt x="1787600" y="1340759"/>
                </a:lnTo>
                <a:lnTo>
                  <a:pt x="1785209" y="1346288"/>
                </a:lnTo>
                <a:lnTo>
                  <a:pt x="1782020" y="1351816"/>
                </a:lnTo>
                <a:lnTo>
                  <a:pt x="1778034" y="1356950"/>
                </a:lnTo>
                <a:lnTo>
                  <a:pt x="1776440" y="1358529"/>
                </a:lnTo>
                <a:lnTo>
                  <a:pt x="1774845" y="1360504"/>
                </a:lnTo>
                <a:lnTo>
                  <a:pt x="1773251" y="1361294"/>
                </a:lnTo>
                <a:lnTo>
                  <a:pt x="1771657" y="1361294"/>
                </a:lnTo>
                <a:lnTo>
                  <a:pt x="1770859" y="1360899"/>
                </a:lnTo>
                <a:lnTo>
                  <a:pt x="1770062" y="1358924"/>
                </a:lnTo>
                <a:lnTo>
                  <a:pt x="1770062" y="1356555"/>
                </a:lnTo>
                <a:lnTo>
                  <a:pt x="1770062" y="1353396"/>
                </a:lnTo>
                <a:lnTo>
                  <a:pt x="1772454" y="1335230"/>
                </a:lnTo>
                <a:lnTo>
                  <a:pt x="1774048" y="1326148"/>
                </a:lnTo>
                <a:lnTo>
                  <a:pt x="1775643" y="1317460"/>
                </a:lnTo>
                <a:lnTo>
                  <a:pt x="1778034" y="1309957"/>
                </a:lnTo>
                <a:lnTo>
                  <a:pt x="1779628" y="1306797"/>
                </a:lnTo>
                <a:lnTo>
                  <a:pt x="1781223" y="1303638"/>
                </a:lnTo>
                <a:lnTo>
                  <a:pt x="1782817" y="1301269"/>
                </a:lnTo>
                <a:lnTo>
                  <a:pt x="1784810" y="1299689"/>
                </a:lnTo>
                <a:lnTo>
                  <a:pt x="1787202" y="1298110"/>
                </a:lnTo>
                <a:lnTo>
                  <a:pt x="1789593" y="1297715"/>
                </a:lnTo>
                <a:lnTo>
                  <a:pt x="1862137" y="1284288"/>
                </a:lnTo>
                <a:close/>
                <a:moveTo>
                  <a:pt x="42862" y="1284288"/>
                </a:moveTo>
                <a:lnTo>
                  <a:pt x="114155" y="1297983"/>
                </a:lnTo>
                <a:lnTo>
                  <a:pt x="116114" y="1298386"/>
                </a:lnTo>
                <a:lnTo>
                  <a:pt x="118073" y="1299595"/>
                </a:lnTo>
                <a:lnTo>
                  <a:pt x="120423" y="1301609"/>
                </a:lnTo>
                <a:lnTo>
                  <a:pt x="121990" y="1303623"/>
                </a:lnTo>
                <a:lnTo>
                  <a:pt x="123557" y="1306845"/>
                </a:lnTo>
                <a:lnTo>
                  <a:pt x="125124" y="1310067"/>
                </a:lnTo>
                <a:lnTo>
                  <a:pt x="127474" y="1318123"/>
                </a:lnTo>
                <a:lnTo>
                  <a:pt x="129433" y="1326985"/>
                </a:lnTo>
                <a:lnTo>
                  <a:pt x="130608" y="1335847"/>
                </a:lnTo>
                <a:lnTo>
                  <a:pt x="133350" y="1354376"/>
                </a:lnTo>
                <a:lnTo>
                  <a:pt x="133350" y="1358001"/>
                </a:lnTo>
                <a:lnTo>
                  <a:pt x="132958" y="1360820"/>
                </a:lnTo>
                <a:lnTo>
                  <a:pt x="132566" y="1362029"/>
                </a:lnTo>
                <a:lnTo>
                  <a:pt x="131000" y="1362834"/>
                </a:lnTo>
                <a:lnTo>
                  <a:pt x="129824" y="1362432"/>
                </a:lnTo>
                <a:lnTo>
                  <a:pt x="128257" y="1361626"/>
                </a:lnTo>
                <a:lnTo>
                  <a:pt x="126691" y="1360418"/>
                </a:lnTo>
                <a:lnTo>
                  <a:pt x="124732" y="1358001"/>
                </a:lnTo>
                <a:lnTo>
                  <a:pt x="121598" y="1353167"/>
                </a:lnTo>
                <a:lnTo>
                  <a:pt x="118073" y="1347528"/>
                </a:lnTo>
                <a:lnTo>
                  <a:pt x="116114" y="1341486"/>
                </a:lnTo>
                <a:lnTo>
                  <a:pt x="115331" y="1339069"/>
                </a:lnTo>
                <a:lnTo>
                  <a:pt x="115331" y="1336652"/>
                </a:lnTo>
                <a:lnTo>
                  <a:pt x="114939" y="1333430"/>
                </a:lnTo>
                <a:lnTo>
                  <a:pt x="113764" y="1330610"/>
                </a:lnTo>
                <a:lnTo>
                  <a:pt x="112980" y="1329805"/>
                </a:lnTo>
                <a:lnTo>
                  <a:pt x="111805" y="1328999"/>
                </a:lnTo>
                <a:lnTo>
                  <a:pt x="111022" y="1328596"/>
                </a:lnTo>
                <a:lnTo>
                  <a:pt x="110238" y="1328596"/>
                </a:lnTo>
                <a:lnTo>
                  <a:pt x="109455" y="1328999"/>
                </a:lnTo>
                <a:lnTo>
                  <a:pt x="108671" y="1329402"/>
                </a:lnTo>
                <a:lnTo>
                  <a:pt x="107888" y="1330610"/>
                </a:lnTo>
                <a:lnTo>
                  <a:pt x="107104" y="1332221"/>
                </a:lnTo>
                <a:lnTo>
                  <a:pt x="106321" y="1335444"/>
                </a:lnTo>
                <a:lnTo>
                  <a:pt x="105929" y="1341083"/>
                </a:lnTo>
                <a:lnTo>
                  <a:pt x="105146" y="1346722"/>
                </a:lnTo>
                <a:lnTo>
                  <a:pt x="104362" y="1351556"/>
                </a:lnTo>
                <a:lnTo>
                  <a:pt x="103579" y="1353973"/>
                </a:lnTo>
                <a:lnTo>
                  <a:pt x="102795" y="1355987"/>
                </a:lnTo>
                <a:lnTo>
                  <a:pt x="101620" y="1358001"/>
                </a:lnTo>
                <a:lnTo>
                  <a:pt x="100445" y="1360015"/>
                </a:lnTo>
                <a:lnTo>
                  <a:pt x="98487" y="1361223"/>
                </a:lnTo>
                <a:lnTo>
                  <a:pt x="96920" y="1362432"/>
                </a:lnTo>
                <a:lnTo>
                  <a:pt x="94961" y="1363237"/>
                </a:lnTo>
                <a:lnTo>
                  <a:pt x="92611" y="1364043"/>
                </a:lnTo>
                <a:lnTo>
                  <a:pt x="89869" y="1364848"/>
                </a:lnTo>
                <a:lnTo>
                  <a:pt x="87127" y="1365251"/>
                </a:lnTo>
                <a:lnTo>
                  <a:pt x="80467" y="1364848"/>
                </a:lnTo>
                <a:lnTo>
                  <a:pt x="77725" y="1364446"/>
                </a:lnTo>
                <a:lnTo>
                  <a:pt x="74983" y="1363640"/>
                </a:lnTo>
                <a:lnTo>
                  <a:pt x="72633" y="1362432"/>
                </a:lnTo>
                <a:lnTo>
                  <a:pt x="69891" y="1360820"/>
                </a:lnTo>
                <a:lnTo>
                  <a:pt x="67932" y="1358806"/>
                </a:lnTo>
                <a:lnTo>
                  <a:pt x="65190" y="1356792"/>
                </a:lnTo>
                <a:lnTo>
                  <a:pt x="61665" y="1351153"/>
                </a:lnTo>
                <a:lnTo>
                  <a:pt x="57747" y="1345111"/>
                </a:lnTo>
                <a:lnTo>
                  <a:pt x="55005" y="1338263"/>
                </a:lnTo>
                <a:lnTo>
                  <a:pt x="52655" y="1331013"/>
                </a:lnTo>
                <a:lnTo>
                  <a:pt x="49913" y="1323360"/>
                </a:lnTo>
                <a:lnTo>
                  <a:pt x="48346" y="1316109"/>
                </a:lnTo>
                <a:lnTo>
                  <a:pt x="46779" y="1308859"/>
                </a:lnTo>
                <a:lnTo>
                  <a:pt x="44037" y="1296372"/>
                </a:lnTo>
                <a:lnTo>
                  <a:pt x="43254" y="1287511"/>
                </a:lnTo>
                <a:lnTo>
                  <a:pt x="42862" y="1284288"/>
                </a:lnTo>
                <a:close/>
                <a:moveTo>
                  <a:pt x="1298517" y="998258"/>
                </a:moveTo>
                <a:lnTo>
                  <a:pt x="1247697" y="1005006"/>
                </a:lnTo>
                <a:lnTo>
                  <a:pt x="970168" y="1039940"/>
                </a:lnTo>
                <a:lnTo>
                  <a:pt x="956272" y="1045895"/>
                </a:lnTo>
                <a:lnTo>
                  <a:pt x="928877" y="1057010"/>
                </a:lnTo>
                <a:lnTo>
                  <a:pt x="879644" y="1076859"/>
                </a:lnTo>
                <a:lnTo>
                  <a:pt x="925700" y="1070905"/>
                </a:lnTo>
                <a:lnTo>
                  <a:pt x="946743" y="1068523"/>
                </a:lnTo>
                <a:lnTo>
                  <a:pt x="1317972" y="1020885"/>
                </a:lnTo>
                <a:lnTo>
                  <a:pt x="1314399" y="1016122"/>
                </a:lnTo>
                <a:lnTo>
                  <a:pt x="1298517" y="998258"/>
                </a:lnTo>
                <a:close/>
                <a:moveTo>
                  <a:pt x="1085309" y="949429"/>
                </a:moveTo>
                <a:lnTo>
                  <a:pt x="951111" y="956178"/>
                </a:lnTo>
                <a:lnTo>
                  <a:pt x="912995" y="958163"/>
                </a:lnTo>
                <a:lnTo>
                  <a:pt x="891952" y="958957"/>
                </a:lnTo>
                <a:lnTo>
                  <a:pt x="653731" y="981585"/>
                </a:lnTo>
                <a:lnTo>
                  <a:pt x="641819" y="988730"/>
                </a:lnTo>
                <a:lnTo>
                  <a:pt x="569956" y="1031207"/>
                </a:lnTo>
                <a:lnTo>
                  <a:pt x="947934" y="971263"/>
                </a:lnTo>
                <a:lnTo>
                  <a:pt x="990814" y="964515"/>
                </a:lnTo>
                <a:lnTo>
                  <a:pt x="999549" y="962927"/>
                </a:lnTo>
                <a:lnTo>
                  <a:pt x="1085309" y="949429"/>
                </a:lnTo>
                <a:close/>
                <a:moveTo>
                  <a:pt x="606483" y="818030"/>
                </a:moveTo>
                <a:lnTo>
                  <a:pt x="609660" y="823191"/>
                </a:lnTo>
                <a:lnTo>
                  <a:pt x="612836" y="831527"/>
                </a:lnTo>
                <a:lnTo>
                  <a:pt x="621174" y="852964"/>
                </a:lnTo>
                <a:lnTo>
                  <a:pt x="619188" y="828351"/>
                </a:lnTo>
                <a:lnTo>
                  <a:pt x="606483" y="818030"/>
                </a:lnTo>
                <a:close/>
                <a:moveTo>
                  <a:pt x="1283033" y="812472"/>
                </a:moveTo>
                <a:lnTo>
                  <a:pt x="1282239" y="812869"/>
                </a:lnTo>
                <a:lnTo>
                  <a:pt x="1281445" y="814060"/>
                </a:lnTo>
                <a:lnTo>
                  <a:pt x="1273504" y="824381"/>
                </a:lnTo>
                <a:lnTo>
                  <a:pt x="1265960" y="835100"/>
                </a:lnTo>
                <a:lnTo>
                  <a:pt x="1263578" y="838276"/>
                </a:lnTo>
                <a:lnTo>
                  <a:pt x="1256034" y="951811"/>
                </a:lnTo>
                <a:lnTo>
                  <a:pt x="1261990" y="924023"/>
                </a:lnTo>
                <a:lnTo>
                  <a:pt x="1268342" y="897425"/>
                </a:lnTo>
                <a:lnTo>
                  <a:pt x="1279062" y="850185"/>
                </a:lnTo>
                <a:lnTo>
                  <a:pt x="1282239" y="832321"/>
                </a:lnTo>
                <a:lnTo>
                  <a:pt x="1283430" y="825175"/>
                </a:lnTo>
                <a:lnTo>
                  <a:pt x="1284621" y="819618"/>
                </a:lnTo>
                <a:lnTo>
                  <a:pt x="1284621" y="815251"/>
                </a:lnTo>
                <a:lnTo>
                  <a:pt x="1283827" y="812869"/>
                </a:lnTo>
                <a:lnTo>
                  <a:pt x="1283430" y="812472"/>
                </a:lnTo>
                <a:lnTo>
                  <a:pt x="1283033" y="812472"/>
                </a:lnTo>
                <a:close/>
                <a:moveTo>
                  <a:pt x="266522" y="615950"/>
                </a:moveTo>
                <a:lnTo>
                  <a:pt x="270489" y="616347"/>
                </a:lnTo>
                <a:lnTo>
                  <a:pt x="273661" y="619521"/>
                </a:lnTo>
                <a:lnTo>
                  <a:pt x="344258" y="879386"/>
                </a:lnTo>
                <a:lnTo>
                  <a:pt x="345448" y="868674"/>
                </a:lnTo>
                <a:lnTo>
                  <a:pt x="370434" y="687760"/>
                </a:lnTo>
                <a:lnTo>
                  <a:pt x="364485" y="673081"/>
                </a:lnTo>
                <a:lnTo>
                  <a:pt x="370831" y="674271"/>
                </a:lnTo>
                <a:lnTo>
                  <a:pt x="377573" y="675858"/>
                </a:lnTo>
                <a:lnTo>
                  <a:pt x="383919" y="676255"/>
                </a:lnTo>
                <a:lnTo>
                  <a:pt x="390265" y="676652"/>
                </a:lnTo>
                <a:lnTo>
                  <a:pt x="396214" y="676255"/>
                </a:lnTo>
                <a:lnTo>
                  <a:pt x="402957" y="675858"/>
                </a:lnTo>
                <a:lnTo>
                  <a:pt x="409699" y="674668"/>
                </a:lnTo>
                <a:lnTo>
                  <a:pt x="416045" y="673478"/>
                </a:lnTo>
                <a:lnTo>
                  <a:pt x="412872" y="683793"/>
                </a:lnTo>
                <a:lnTo>
                  <a:pt x="409699" y="694108"/>
                </a:lnTo>
                <a:lnTo>
                  <a:pt x="407716" y="704820"/>
                </a:lnTo>
                <a:lnTo>
                  <a:pt x="406526" y="716326"/>
                </a:lnTo>
                <a:lnTo>
                  <a:pt x="406129" y="724657"/>
                </a:lnTo>
                <a:lnTo>
                  <a:pt x="405733" y="734973"/>
                </a:lnTo>
                <a:lnTo>
                  <a:pt x="405733" y="746875"/>
                </a:lnTo>
                <a:lnTo>
                  <a:pt x="406526" y="759967"/>
                </a:lnTo>
                <a:lnTo>
                  <a:pt x="407319" y="774250"/>
                </a:lnTo>
                <a:lnTo>
                  <a:pt x="408509" y="789326"/>
                </a:lnTo>
                <a:lnTo>
                  <a:pt x="412079" y="823049"/>
                </a:lnTo>
                <a:lnTo>
                  <a:pt x="416045" y="859549"/>
                </a:lnTo>
                <a:lnTo>
                  <a:pt x="421597" y="897636"/>
                </a:lnTo>
                <a:lnTo>
                  <a:pt x="427546" y="936914"/>
                </a:lnTo>
                <a:lnTo>
                  <a:pt x="433496" y="976191"/>
                </a:lnTo>
                <a:lnTo>
                  <a:pt x="445791" y="1051175"/>
                </a:lnTo>
                <a:lnTo>
                  <a:pt x="456896" y="1114257"/>
                </a:lnTo>
                <a:lnTo>
                  <a:pt x="468398" y="1176546"/>
                </a:lnTo>
                <a:lnTo>
                  <a:pt x="469587" y="1181703"/>
                </a:lnTo>
                <a:lnTo>
                  <a:pt x="471967" y="1187258"/>
                </a:lnTo>
                <a:lnTo>
                  <a:pt x="474347" y="1192415"/>
                </a:lnTo>
                <a:lnTo>
                  <a:pt x="477123" y="1197573"/>
                </a:lnTo>
                <a:lnTo>
                  <a:pt x="481089" y="1201937"/>
                </a:lnTo>
                <a:lnTo>
                  <a:pt x="485055" y="1206301"/>
                </a:lnTo>
                <a:lnTo>
                  <a:pt x="489418" y="1210269"/>
                </a:lnTo>
                <a:lnTo>
                  <a:pt x="494177" y="1213046"/>
                </a:lnTo>
                <a:lnTo>
                  <a:pt x="500920" y="1217410"/>
                </a:lnTo>
                <a:lnTo>
                  <a:pt x="508059" y="1220187"/>
                </a:lnTo>
                <a:lnTo>
                  <a:pt x="515594" y="1222964"/>
                </a:lnTo>
                <a:lnTo>
                  <a:pt x="523527" y="1225345"/>
                </a:lnTo>
                <a:lnTo>
                  <a:pt x="531459" y="1227329"/>
                </a:lnTo>
                <a:lnTo>
                  <a:pt x="540581" y="1228519"/>
                </a:lnTo>
                <a:lnTo>
                  <a:pt x="549306" y="1228915"/>
                </a:lnTo>
                <a:lnTo>
                  <a:pt x="558428" y="1229312"/>
                </a:lnTo>
                <a:lnTo>
                  <a:pt x="566757" y="1229312"/>
                </a:lnTo>
                <a:lnTo>
                  <a:pt x="574689" y="1228519"/>
                </a:lnTo>
                <a:lnTo>
                  <a:pt x="583018" y="1228122"/>
                </a:lnTo>
                <a:lnTo>
                  <a:pt x="590950" y="1226932"/>
                </a:lnTo>
                <a:lnTo>
                  <a:pt x="595313" y="1274937"/>
                </a:lnTo>
                <a:lnTo>
                  <a:pt x="591347" y="1282476"/>
                </a:lnTo>
                <a:lnTo>
                  <a:pt x="588174" y="1290410"/>
                </a:lnTo>
                <a:lnTo>
                  <a:pt x="585398" y="1298742"/>
                </a:lnTo>
                <a:lnTo>
                  <a:pt x="583018" y="1306677"/>
                </a:lnTo>
                <a:lnTo>
                  <a:pt x="581432" y="1314612"/>
                </a:lnTo>
                <a:lnTo>
                  <a:pt x="579845" y="1322150"/>
                </a:lnTo>
                <a:lnTo>
                  <a:pt x="577466" y="1336829"/>
                </a:lnTo>
                <a:lnTo>
                  <a:pt x="573896" y="1342780"/>
                </a:lnTo>
                <a:lnTo>
                  <a:pt x="540581" y="1790304"/>
                </a:lnTo>
                <a:lnTo>
                  <a:pt x="537011" y="1789908"/>
                </a:lnTo>
                <a:lnTo>
                  <a:pt x="448170" y="1789908"/>
                </a:lnTo>
                <a:lnTo>
                  <a:pt x="444997" y="1789908"/>
                </a:lnTo>
                <a:lnTo>
                  <a:pt x="441428" y="1790304"/>
                </a:lnTo>
                <a:lnTo>
                  <a:pt x="434685" y="1792288"/>
                </a:lnTo>
                <a:lnTo>
                  <a:pt x="390265" y="1442759"/>
                </a:lnTo>
                <a:lnTo>
                  <a:pt x="383919" y="1443156"/>
                </a:lnTo>
                <a:lnTo>
                  <a:pt x="377970" y="1443553"/>
                </a:lnTo>
                <a:lnTo>
                  <a:pt x="373607" y="1443156"/>
                </a:lnTo>
                <a:lnTo>
                  <a:pt x="369641" y="1442759"/>
                </a:lnTo>
                <a:lnTo>
                  <a:pt x="327600" y="1792288"/>
                </a:lnTo>
                <a:lnTo>
                  <a:pt x="320461" y="1790304"/>
                </a:lnTo>
                <a:lnTo>
                  <a:pt x="316892" y="1789908"/>
                </a:lnTo>
                <a:lnTo>
                  <a:pt x="312926" y="1789908"/>
                </a:lnTo>
                <a:lnTo>
                  <a:pt x="224085" y="1789908"/>
                </a:lnTo>
                <a:lnTo>
                  <a:pt x="221309" y="1790304"/>
                </a:lnTo>
                <a:lnTo>
                  <a:pt x="218532" y="1790701"/>
                </a:lnTo>
                <a:lnTo>
                  <a:pt x="187597" y="1376503"/>
                </a:lnTo>
                <a:lnTo>
                  <a:pt x="188787" y="1369759"/>
                </a:lnTo>
                <a:lnTo>
                  <a:pt x="189580" y="1363014"/>
                </a:lnTo>
                <a:lnTo>
                  <a:pt x="189977" y="1355873"/>
                </a:lnTo>
                <a:lnTo>
                  <a:pt x="189580" y="1348335"/>
                </a:lnTo>
                <a:lnTo>
                  <a:pt x="188390" y="1338416"/>
                </a:lnTo>
                <a:lnTo>
                  <a:pt x="187200" y="1327704"/>
                </a:lnTo>
                <a:lnTo>
                  <a:pt x="184821" y="1315802"/>
                </a:lnTo>
                <a:lnTo>
                  <a:pt x="182044" y="1303503"/>
                </a:lnTo>
                <a:lnTo>
                  <a:pt x="179665" y="1297552"/>
                </a:lnTo>
                <a:lnTo>
                  <a:pt x="177682" y="1291601"/>
                </a:lnTo>
                <a:lnTo>
                  <a:pt x="175302" y="1285649"/>
                </a:lnTo>
                <a:lnTo>
                  <a:pt x="172526" y="1279698"/>
                </a:lnTo>
                <a:lnTo>
                  <a:pt x="169353" y="1274144"/>
                </a:lnTo>
                <a:lnTo>
                  <a:pt x="165783" y="1268590"/>
                </a:lnTo>
                <a:lnTo>
                  <a:pt x="161817" y="1263829"/>
                </a:lnTo>
                <a:lnTo>
                  <a:pt x="157058" y="1259465"/>
                </a:lnTo>
                <a:lnTo>
                  <a:pt x="149919" y="1178133"/>
                </a:lnTo>
                <a:lnTo>
                  <a:pt x="144763" y="1121795"/>
                </a:lnTo>
                <a:lnTo>
                  <a:pt x="140004" y="1058317"/>
                </a:lnTo>
                <a:lnTo>
                  <a:pt x="124536" y="836538"/>
                </a:lnTo>
                <a:lnTo>
                  <a:pt x="118587" y="831381"/>
                </a:lnTo>
                <a:lnTo>
                  <a:pt x="113034" y="825430"/>
                </a:lnTo>
                <a:lnTo>
                  <a:pt x="112637" y="825033"/>
                </a:lnTo>
                <a:lnTo>
                  <a:pt x="111844" y="825430"/>
                </a:lnTo>
                <a:lnTo>
                  <a:pt x="111051" y="827413"/>
                </a:lnTo>
                <a:lnTo>
                  <a:pt x="110654" y="831381"/>
                </a:lnTo>
                <a:lnTo>
                  <a:pt x="110258" y="836142"/>
                </a:lnTo>
                <a:lnTo>
                  <a:pt x="110258" y="851614"/>
                </a:lnTo>
                <a:lnTo>
                  <a:pt x="110258" y="871452"/>
                </a:lnTo>
                <a:lnTo>
                  <a:pt x="111051" y="925012"/>
                </a:lnTo>
                <a:lnTo>
                  <a:pt x="113827" y="990474"/>
                </a:lnTo>
                <a:lnTo>
                  <a:pt x="116603" y="1061491"/>
                </a:lnTo>
                <a:lnTo>
                  <a:pt x="119776" y="1131317"/>
                </a:lnTo>
                <a:lnTo>
                  <a:pt x="122949" y="1194002"/>
                </a:lnTo>
                <a:lnTo>
                  <a:pt x="126519" y="1243595"/>
                </a:lnTo>
                <a:lnTo>
                  <a:pt x="124536" y="1243198"/>
                </a:lnTo>
                <a:lnTo>
                  <a:pt x="122553" y="1242801"/>
                </a:lnTo>
                <a:lnTo>
                  <a:pt x="52353" y="1229312"/>
                </a:lnTo>
                <a:lnTo>
                  <a:pt x="47197" y="1228915"/>
                </a:lnTo>
                <a:lnTo>
                  <a:pt x="42041" y="1228519"/>
                </a:lnTo>
                <a:lnTo>
                  <a:pt x="36091" y="1228915"/>
                </a:lnTo>
                <a:lnTo>
                  <a:pt x="30539" y="1229709"/>
                </a:lnTo>
                <a:lnTo>
                  <a:pt x="27763" y="1205508"/>
                </a:lnTo>
                <a:lnTo>
                  <a:pt x="24590" y="1176942"/>
                </a:lnTo>
                <a:lnTo>
                  <a:pt x="21417" y="1145203"/>
                </a:lnTo>
                <a:lnTo>
                  <a:pt x="18244" y="1110290"/>
                </a:lnTo>
                <a:lnTo>
                  <a:pt x="12295" y="1036099"/>
                </a:lnTo>
                <a:lnTo>
                  <a:pt x="7139" y="959925"/>
                </a:lnTo>
                <a:lnTo>
                  <a:pt x="3173" y="887321"/>
                </a:lnTo>
                <a:lnTo>
                  <a:pt x="1586" y="853995"/>
                </a:lnTo>
                <a:lnTo>
                  <a:pt x="793" y="824636"/>
                </a:lnTo>
                <a:lnTo>
                  <a:pt x="0" y="798848"/>
                </a:lnTo>
                <a:lnTo>
                  <a:pt x="0" y="777424"/>
                </a:lnTo>
                <a:lnTo>
                  <a:pt x="396" y="761554"/>
                </a:lnTo>
                <a:lnTo>
                  <a:pt x="793" y="755603"/>
                </a:lnTo>
                <a:lnTo>
                  <a:pt x="1190" y="752032"/>
                </a:lnTo>
                <a:lnTo>
                  <a:pt x="1983" y="744494"/>
                </a:lnTo>
                <a:lnTo>
                  <a:pt x="3569" y="737353"/>
                </a:lnTo>
                <a:lnTo>
                  <a:pt x="5949" y="730608"/>
                </a:lnTo>
                <a:lnTo>
                  <a:pt x="8725" y="723864"/>
                </a:lnTo>
                <a:lnTo>
                  <a:pt x="12691" y="717516"/>
                </a:lnTo>
                <a:lnTo>
                  <a:pt x="16658" y="711168"/>
                </a:lnTo>
                <a:lnTo>
                  <a:pt x="21813" y="705217"/>
                </a:lnTo>
                <a:lnTo>
                  <a:pt x="27763" y="699266"/>
                </a:lnTo>
                <a:lnTo>
                  <a:pt x="33712" y="693711"/>
                </a:lnTo>
                <a:lnTo>
                  <a:pt x="40454" y="688157"/>
                </a:lnTo>
                <a:lnTo>
                  <a:pt x="47593" y="683396"/>
                </a:lnTo>
                <a:lnTo>
                  <a:pt x="55525" y="678239"/>
                </a:lnTo>
                <a:lnTo>
                  <a:pt x="63458" y="673478"/>
                </a:lnTo>
                <a:lnTo>
                  <a:pt x="72183" y="669113"/>
                </a:lnTo>
                <a:lnTo>
                  <a:pt x="81305" y="664353"/>
                </a:lnTo>
                <a:lnTo>
                  <a:pt x="90427" y="659988"/>
                </a:lnTo>
                <a:lnTo>
                  <a:pt x="99946" y="656418"/>
                </a:lnTo>
                <a:lnTo>
                  <a:pt x="109861" y="652450"/>
                </a:lnTo>
                <a:lnTo>
                  <a:pt x="130485" y="645309"/>
                </a:lnTo>
                <a:lnTo>
                  <a:pt x="151902" y="638564"/>
                </a:lnTo>
                <a:lnTo>
                  <a:pt x="174112" y="633010"/>
                </a:lnTo>
                <a:lnTo>
                  <a:pt x="196322" y="627456"/>
                </a:lnTo>
                <a:lnTo>
                  <a:pt x="218532" y="623488"/>
                </a:lnTo>
                <a:lnTo>
                  <a:pt x="241139" y="619521"/>
                </a:lnTo>
                <a:lnTo>
                  <a:pt x="262953" y="616347"/>
                </a:lnTo>
                <a:lnTo>
                  <a:pt x="266522" y="615950"/>
                </a:lnTo>
                <a:close/>
                <a:moveTo>
                  <a:pt x="1664891" y="614363"/>
                </a:moveTo>
                <a:lnTo>
                  <a:pt x="1675210" y="614363"/>
                </a:lnTo>
                <a:lnTo>
                  <a:pt x="1686322" y="614760"/>
                </a:lnTo>
                <a:lnTo>
                  <a:pt x="1697038" y="615554"/>
                </a:lnTo>
                <a:lnTo>
                  <a:pt x="1707754" y="617142"/>
                </a:lnTo>
                <a:lnTo>
                  <a:pt x="1718866" y="619127"/>
                </a:lnTo>
                <a:lnTo>
                  <a:pt x="1729582" y="621906"/>
                </a:lnTo>
                <a:lnTo>
                  <a:pt x="1740297" y="624288"/>
                </a:lnTo>
                <a:lnTo>
                  <a:pt x="1750616" y="627861"/>
                </a:lnTo>
                <a:lnTo>
                  <a:pt x="1761729" y="631435"/>
                </a:lnTo>
                <a:lnTo>
                  <a:pt x="1772047" y="635405"/>
                </a:lnTo>
                <a:lnTo>
                  <a:pt x="1782366" y="638978"/>
                </a:lnTo>
                <a:lnTo>
                  <a:pt x="1792288" y="643742"/>
                </a:lnTo>
                <a:lnTo>
                  <a:pt x="1802210" y="648506"/>
                </a:lnTo>
                <a:lnTo>
                  <a:pt x="1821260" y="657637"/>
                </a:lnTo>
                <a:lnTo>
                  <a:pt x="1838326" y="667562"/>
                </a:lnTo>
                <a:lnTo>
                  <a:pt x="1854994" y="677885"/>
                </a:lnTo>
                <a:lnTo>
                  <a:pt x="1869282" y="687810"/>
                </a:lnTo>
                <a:lnTo>
                  <a:pt x="1881982" y="697338"/>
                </a:lnTo>
                <a:lnTo>
                  <a:pt x="1892301" y="706072"/>
                </a:lnTo>
                <a:lnTo>
                  <a:pt x="1900635" y="714012"/>
                </a:lnTo>
                <a:lnTo>
                  <a:pt x="1903810" y="717585"/>
                </a:lnTo>
                <a:lnTo>
                  <a:pt x="1905794" y="720761"/>
                </a:lnTo>
                <a:lnTo>
                  <a:pt x="1907779" y="723541"/>
                </a:lnTo>
                <a:lnTo>
                  <a:pt x="1908969" y="725923"/>
                </a:lnTo>
                <a:lnTo>
                  <a:pt x="1909366" y="730290"/>
                </a:lnTo>
                <a:lnTo>
                  <a:pt x="1909763" y="735848"/>
                </a:lnTo>
                <a:lnTo>
                  <a:pt x="1909763" y="752125"/>
                </a:lnTo>
                <a:lnTo>
                  <a:pt x="1908969" y="773961"/>
                </a:lnTo>
                <a:lnTo>
                  <a:pt x="1907779" y="800957"/>
                </a:lnTo>
                <a:lnTo>
                  <a:pt x="1905794" y="832321"/>
                </a:lnTo>
                <a:lnTo>
                  <a:pt x="1903413" y="866861"/>
                </a:lnTo>
                <a:lnTo>
                  <a:pt x="1897460" y="942689"/>
                </a:lnTo>
                <a:lnTo>
                  <a:pt x="1890316" y="1022885"/>
                </a:lnTo>
                <a:lnTo>
                  <a:pt x="1882379" y="1101096"/>
                </a:lnTo>
                <a:lnTo>
                  <a:pt x="1878410" y="1137621"/>
                </a:lnTo>
                <a:lnTo>
                  <a:pt x="1874838" y="1171366"/>
                </a:lnTo>
                <a:lnTo>
                  <a:pt x="1870869" y="1201539"/>
                </a:lnTo>
                <a:lnTo>
                  <a:pt x="1867298" y="1227345"/>
                </a:lnTo>
                <a:lnTo>
                  <a:pt x="1863726" y="1226948"/>
                </a:lnTo>
                <a:lnTo>
                  <a:pt x="1860948" y="1226948"/>
                </a:lnTo>
                <a:lnTo>
                  <a:pt x="1855391" y="1226948"/>
                </a:lnTo>
                <a:lnTo>
                  <a:pt x="1850232" y="1227742"/>
                </a:lnTo>
                <a:lnTo>
                  <a:pt x="1784351" y="1240049"/>
                </a:lnTo>
                <a:lnTo>
                  <a:pt x="1786732" y="1190026"/>
                </a:lnTo>
                <a:lnTo>
                  <a:pt x="1788716" y="1126504"/>
                </a:lnTo>
                <a:lnTo>
                  <a:pt x="1789907" y="1056631"/>
                </a:lnTo>
                <a:lnTo>
                  <a:pt x="1790701" y="985566"/>
                </a:lnTo>
                <a:lnTo>
                  <a:pt x="1790701" y="920854"/>
                </a:lnTo>
                <a:lnTo>
                  <a:pt x="1790304" y="892666"/>
                </a:lnTo>
                <a:lnTo>
                  <a:pt x="1789907" y="868052"/>
                </a:lnTo>
                <a:lnTo>
                  <a:pt x="1789113" y="848201"/>
                </a:lnTo>
                <a:lnTo>
                  <a:pt x="1787923" y="833909"/>
                </a:lnTo>
                <a:lnTo>
                  <a:pt x="1787129" y="828748"/>
                </a:lnTo>
                <a:lnTo>
                  <a:pt x="1786335" y="825969"/>
                </a:lnTo>
                <a:lnTo>
                  <a:pt x="1785541" y="824381"/>
                </a:lnTo>
                <a:lnTo>
                  <a:pt x="1785144" y="824381"/>
                </a:lnTo>
                <a:lnTo>
                  <a:pt x="1784351" y="824778"/>
                </a:lnTo>
                <a:lnTo>
                  <a:pt x="1778398" y="832718"/>
                </a:lnTo>
                <a:lnTo>
                  <a:pt x="1772444" y="841452"/>
                </a:lnTo>
                <a:lnTo>
                  <a:pt x="1770460" y="843437"/>
                </a:lnTo>
                <a:lnTo>
                  <a:pt x="1750616" y="1136033"/>
                </a:lnTo>
                <a:lnTo>
                  <a:pt x="1743869" y="1212258"/>
                </a:lnTo>
                <a:lnTo>
                  <a:pt x="1739107" y="1264664"/>
                </a:lnTo>
                <a:lnTo>
                  <a:pt x="1735932" y="1268634"/>
                </a:lnTo>
                <a:lnTo>
                  <a:pt x="1733551" y="1272604"/>
                </a:lnTo>
                <a:lnTo>
                  <a:pt x="1731169" y="1276971"/>
                </a:lnTo>
                <a:lnTo>
                  <a:pt x="1728391" y="1281338"/>
                </a:lnTo>
                <a:lnTo>
                  <a:pt x="1724819" y="1290469"/>
                </a:lnTo>
                <a:lnTo>
                  <a:pt x="1721644" y="1300394"/>
                </a:lnTo>
                <a:lnTo>
                  <a:pt x="1718866" y="1309526"/>
                </a:lnTo>
                <a:lnTo>
                  <a:pt x="1717279" y="1319054"/>
                </a:lnTo>
                <a:lnTo>
                  <a:pt x="1715294" y="1328185"/>
                </a:lnTo>
                <a:lnTo>
                  <a:pt x="1714501" y="1336522"/>
                </a:lnTo>
                <a:lnTo>
                  <a:pt x="1710929" y="1342477"/>
                </a:lnTo>
                <a:lnTo>
                  <a:pt x="1677194" y="1790303"/>
                </a:lnTo>
                <a:lnTo>
                  <a:pt x="1674019" y="1789906"/>
                </a:lnTo>
                <a:lnTo>
                  <a:pt x="1585119" y="1789906"/>
                </a:lnTo>
                <a:lnTo>
                  <a:pt x="1581150" y="1789906"/>
                </a:lnTo>
                <a:lnTo>
                  <a:pt x="1577975" y="1790303"/>
                </a:lnTo>
                <a:lnTo>
                  <a:pt x="1571229" y="1792288"/>
                </a:lnTo>
                <a:lnTo>
                  <a:pt x="1526382" y="1442523"/>
                </a:lnTo>
                <a:lnTo>
                  <a:pt x="1520429" y="1442920"/>
                </a:lnTo>
                <a:lnTo>
                  <a:pt x="1514475" y="1443317"/>
                </a:lnTo>
                <a:lnTo>
                  <a:pt x="1510110" y="1442920"/>
                </a:lnTo>
                <a:lnTo>
                  <a:pt x="1505744" y="1442523"/>
                </a:lnTo>
                <a:lnTo>
                  <a:pt x="1464072" y="1792288"/>
                </a:lnTo>
                <a:lnTo>
                  <a:pt x="1456929" y="1790303"/>
                </a:lnTo>
                <a:lnTo>
                  <a:pt x="1453357" y="1789906"/>
                </a:lnTo>
                <a:lnTo>
                  <a:pt x="1449388" y="1789906"/>
                </a:lnTo>
                <a:lnTo>
                  <a:pt x="1360488" y="1789906"/>
                </a:lnTo>
                <a:lnTo>
                  <a:pt x="1357710" y="1790303"/>
                </a:lnTo>
                <a:lnTo>
                  <a:pt x="1354932" y="1790700"/>
                </a:lnTo>
                <a:lnTo>
                  <a:pt x="1323578" y="1376223"/>
                </a:lnTo>
                <a:lnTo>
                  <a:pt x="1325563" y="1369871"/>
                </a:lnTo>
                <a:lnTo>
                  <a:pt x="1326357" y="1362725"/>
                </a:lnTo>
                <a:lnTo>
                  <a:pt x="1326357" y="1355579"/>
                </a:lnTo>
                <a:lnTo>
                  <a:pt x="1325960" y="1348035"/>
                </a:lnTo>
                <a:lnTo>
                  <a:pt x="1324769" y="1338110"/>
                </a:lnTo>
                <a:lnTo>
                  <a:pt x="1323182" y="1327391"/>
                </a:lnTo>
                <a:lnTo>
                  <a:pt x="1321197" y="1315481"/>
                </a:lnTo>
                <a:lnTo>
                  <a:pt x="1318419" y="1303173"/>
                </a:lnTo>
                <a:lnTo>
                  <a:pt x="1316435" y="1297218"/>
                </a:lnTo>
                <a:lnTo>
                  <a:pt x="1314053" y="1291263"/>
                </a:lnTo>
                <a:lnTo>
                  <a:pt x="1312069" y="1285308"/>
                </a:lnTo>
                <a:lnTo>
                  <a:pt x="1308894" y="1279353"/>
                </a:lnTo>
                <a:lnTo>
                  <a:pt x="1305719" y="1273795"/>
                </a:lnTo>
                <a:lnTo>
                  <a:pt x="1302147" y="1268237"/>
                </a:lnTo>
                <a:lnTo>
                  <a:pt x="1298178" y="1263472"/>
                </a:lnTo>
                <a:lnTo>
                  <a:pt x="1293813" y="1259105"/>
                </a:lnTo>
                <a:lnTo>
                  <a:pt x="1292225" y="1240049"/>
                </a:lnTo>
                <a:lnTo>
                  <a:pt x="1293813" y="1217419"/>
                </a:lnTo>
                <a:lnTo>
                  <a:pt x="1305322" y="1219802"/>
                </a:lnTo>
                <a:lnTo>
                  <a:pt x="1311672" y="1220993"/>
                </a:lnTo>
                <a:lnTo>
                  <a:pt x="1317228" y="1220993"/>
                </a:lnTo>
                <a:lnTo>
                  <a:pt x="1321991" y="1220993"/>
                </a:lnTo>
                <a:lnTo>
                  <a:pt x="1326357" y="1220596"/>
                </a:lnTo>
                <a:lnTo>
                  <a:pt x="1330325" y="1219802"/>
                </a:lnTo>
                <a:lnTo>
                  <a:pt x="1334691" y="1218610"/>
                </a:lnTo>
                <a:lnTo>
                  <a:pt x="1339057" y="1217022"/>
                </a:lnTo>
                <a:lnTo>
                  <a:pt x="1342628" y="1215037"/>
                </a:lnTo>
                <a:lnTo>
                  <a:pt x="1346597" y="1213052"/>
                </a:lnTo>
                <a:lnTo>
                  <a:pt x="1350169" y="1210670"/>
                </a:lnTo>
                <a:lnTo>
                  <a:pt x="1353741" y="1207891"/>
                </a:lnTo>
                <a:lnTo>
                  <a:pt x="1356916" y="1205112"/>
                </a:lnTo>
                <a:lnTo>
                  <a:pt x="1360091" y="1201539"/>
                </a:lnTo>
                <a:lnTo>
                  <a:pt x="1362869" y="1198363"/>
                </a:lnTo>
                <a:lnTo>
                  <a:pt x="1365647" y="1194393"/>
                </a:lnTo>
                <a:lnTo>
                  <a:pt x="1367632" y="1190820"/>
                </a:lnTo>
                <a:lnTo>
                  <a:pt x="1369219" y="1186453"/>
                </a:lnTo>
                <a:lnTo>
                  <a:pt x="1370807" y="1182086"/>
                </a:lnTo>
                <a:lnTo>
                  <a:pt x="1394619" y="1110624"/>
                </a:lnTo>
                <a:lnTo>
                  <a:pt x="1417638" y="1047897"/>
                </a:lnTo>
                <a:lnTo>
                  <a:pt x="1429544" y="1016533"/>
                </a:lnTo>
                <a:lnTo>
                  <a:pt x="1440657" y="985169"/>
                </a:lnTo>
                <a:lnTo>
                  <a:pt x="1450578" y="954997"/>
                </a:lnTo>
                <a:lnTo>
                  <a:pt x="1460500" y="924427"/>
                </a:lnTo>
                <a:lnTo>
                  <a:pt x="1469629" y="895048"/>
                </a:lnTo>
                <a:lnTo>
                  <a:pt x="1477169" y="866067"/>
                </a:lnTo>
                <a:lnTo>
                  <a:pt x="1480741" y="878771"/>
                </a:lnTo>
                <a:lnTo>
                  <a:pt x="1482329" y="868052"/>
                </a:lnTo>
                <a:lnTo>
                  <a:pt x="1491854" y="796193"/>
                </a:lnTo>
                <a:lnTo>
                  <a:pt x="1493838" y="783886"/>
                </a:lnTo>
                <a:lnTo>
                  <a:pt x="1506538" y="687016"/>
                </a:lnTo>
                <a:lnTo>
                  <a:pt x="1500982" y="672326"/>
                </a:lnTo>
                <a:lnTo>
                  <a:pt x="1507729" y="673517"/>
                </a:lnTo>
                <a:lnTo>
                  <a:pt x="1514079" y="675105"/>
                </a:lnTo>
                <a:lnTo>
                  <a:pt x="1520032" y="675502"/>
                </a:lnTo>
                <a:lnTo>
                  <a:pt x="1526382" y="675899"/>
                </a:lnTo>
                <a:lnTo>
                  <a:pt x="1533922" y="675502"/>
                </a:lnTo>
                <a:lnTo>
                  <a:pt x="1541860" y="674311"/>
                </a:lnTo>
                <a:lnTo>
                  <a:pt x="1549400" y="673517"/>
                </a:lnTo>
                <a:lnTo>
                  <a:pt x="1556941" y="671929"/>
                </a:lnTo>
                <a:lnTo>
                  <a:pt x="1551385" y="690589"/>
                </a:lnTo>
                <a:lnTo>
                  <a:pt x="1573213" y="881153"/>
                </a:lnTo>
                <a:lnTo>
                  <a:pt x="1628776" y="636993"/>
                </a:lnTo>
                <a:lnTo>
                  <a:pt x="1635126" y="631832"/>
                </a:lnTo>
                <a:lnTo>
                  <a:pt x="1641476" y="626273"/>
                </a:lnTo>
                <a:lnTo>
                  <a:pt x="1647826" y="621112"/>
                </a:lnTo>
                <a:lnTo>
                  <a:pt x="1654176" y="615157"/>
                </a:lnTo>
                <a:lnTo>
                  <a:pt x="1664891" y="614363"/>
                </a:lnTo>
                <a:close/>
                <a:moveTo>
                  <a:pt x="1134938" y="547688"/>
                </a:moveTo>
                <a:lnTo>
                  <a:pt x="1149232" y="547688"/>
                </a:lnTo>
                <a:lnTo>
                  <a:pt x="1163128" y="548482"/>
                </a:lnTo>
                <a:lnTo>
                  <a:pt x="1177421" y="550070"/>
                </a:lnTo>
                <a:lnTo>
                  <a:pt x="1191317" y="552055"/>
                </a:lnTo>
                <a:lnTo>
                  <a:pt x="1205611" y="554834"/>
                </a:lnTo>
                <a:lnTo>
                  <a:pt x="1219507" y="558010"/>
                </a:lnTo>
                <a:lnTo>
                  <a:pt x="1233403" y="561979"/>
                </a:lnTo>
                <a:lnTo>
                  <a:pt x="1247300" y="566346"/>
                </a:lnTo>
                <a:lnTo>
                  <a:pt x="1261196" y="571110"/>
                </a:lnTo>
                <a:lnTo>
                  <a:pt x="1274695" y="576667"/>
                </a:lnTo>
                <a:lnTo>
                  <a:pt x="1288194" y="582225"/>
                </a:lnTo>
                <a:lnTo>
                  <a:pt x="1300899" y="588180"/>
                </a:lnTo>
                <a:lnTo>
                  <a:pt x="1313605" y="594531"/>
                </a:lnTo>
                <a:lnTo>
                  <a:pt x="1325913" y="600883"/>
                </a:lnTo>
                <a:lnTo>
                  <a:pt x="1337824" y="607632"/>
                </a:lnTo>
                <a:lnTo>
                  <a:pt x="1349338" y="614777"/>
                </a:lnTo>
                <a:lnTo>
                  <a:pt x="1360455" y="621923"/>
                </a:lnTo>
                <a:lnTo>
                  <a:pt x="1370381" y="629069"/>
                </a:lnTo>
                <a:lnTo>
                  <a:pt x="1380704" y="636214"/>
                </a:lnTo>
                <a:lnTo>
                  <a:pt x="1389836" y="643757"/>
                </a:lnTo>
                <a:lnTo>
                  <a:pt x="1398173" y="650902"/>
                </a:lnTo>
                <a:lnTo>
                  <a:pt x="1405717" y="658048"/>
                </a:lnTo>
                <a:lnTo>
                  <a:pt x="1412864" y="665590"/>
                </a:lnTo>
                <a:lnTo>
                  <a:pt x="1419216" y="672339"/>
                </a:lnTo>
                <a:lnTo>
                  <a:pt x="1425172" y="679485"/>
                </a:lnTo>
                <a:lnTo>
                  <a:pt x="1429936" y="686233"/>
                </a:lnTo>
                <a:lnTo>
                  <a:pt x="1433907" y="692982"/>
                </a:lnTo>
                <a:lnTo>
                  <a:pt x="1436289" y="699334"/>
                </a:lnTo>
                <a:lnTo>
                  <a:pt x="1438274" y="705288"/>
                </a:lnTo>
                <a:lnTo>
                  <a:pt x="1439068" y="711243"/>
                </a:lnTo>
                <a:lnTo>
                  <a:pt x="1439862" y="719182"/>
                </a:lnTo>
                <a:lnTo>
                  <a:pt x="1441053" y="727916"/>
                </a:lnTo>
                <a:lnTo>
                  <a:pt x="1441450" y="737443"/>
                </a:lnTo>
                <a:lnTo>
                  <a:pt x="1441053" y="746971"/>
                </a:lnTo>
                <a:lnTo>
                  <a:pt x="1440656" y="756895"/>
                </a:lnTo>
                <a:lnTo>
                  <a:pt x="1439465" y="766820"/>
                </a:lnTo>
                <a:lnTo>
                  <a:pt x="1438671" y="777538"/>
                </a:lnTo>
                <a:lnTo>
                  <a:pt x="1437083" y="787860"/>
                </a:lnTo>
                <a:lnTo>
                  <a:pt x="1433112" y="810090"/>
                </a:lnTo>
                <a:lnTo>
                  <a:pt x="1428348" y="833512"/>
                </a:lnTo>
                <a:lnTo>
                  <a:pt x="1422392" y="857331"/>
                </a:lnTo>
                <a:lnTo>
                  <a:pt x="1415643" y="882340"/>
                </a:lnTo>
                <a:lnTo>
                  <a:pt x="1407702" y="908144"/>
                </a:lnTo>
                <a:lnTo>
                  <a:pt x="1399761" y="933947"/>
                </a:lnTo>
                <a:lnTo>
                  <a:pt x="1390630" y="960148"/>
                </a:lnTo>
                <a:lnTo>
                  <a:pt x="1381101" y="986348"/>
                </a:lnTo>
                <a:lnTo>
                  <a:pt x="1361646" y="1039146"/>
                </a:lnTo>
                <a:lnTo>
                  <a:pt x="1342191" y="1091547"/>
                </a:lnTo>
                <a:lnTo>
                  <a:pt x="1317972" y="1165385"/>
                </a:lnTo>
                <a:lnTo>
                  <a:pt x="1242535" y="1148315"/>
                </a:lnTo>
                <a:lnTo>
                  <a:pt x="1238962" y="1207465"/>
                </a:lnTo>
                <a:lnTo>
                  <a:pt x="1232212" y="1284875"/>
                </a:lnTo>
                <a:lnTo>
                  <a:pt x="1226654" y="1344422"/>
                </a:lnTo>
                <a:lnTo>
                  <a:pt x="1221095" y="1398411"/>
                </a:lnTo>
                <a:lnTo>
                  <a:pt x="1220698" y="1403572"/>
                </a:lnTo>
                <a:lnTo>
                  <a:pt x="1218316" y="1411908"/>
                </a:lnTo>
                <a:lnTo>
                  <a:pt x="1214743" y="1420245"/>
                </a:lnTo>
                <a:lnTo>
                  <a:pt x="1211169" y="1428581"/>
                </a:lnTo>
                <a:lnTo>
                  <a:pt x="1207199" y="1436918"/>
                </a:lnTo>
                <a:lnTo>
                  <a:pt x="1203229" y="1444857"/>
                </a:lnTo>
                <a:lnTo>
                  <a:pt x="1198464" y="1452797"/>
                </a:lnTo>
                <a:lnTo>
                  <a:pt x="1193303" y="1461133"/>
                </a:lnTo>
                <a:lnTo>
                  <a:pt x="1187744" y="1469073"/>
                </a:lnTo>
                <a:lnTo>
                  <a:pt x="1141688" y="2084388"/>
                </a:lnTo>
                <a:lnTo>
                  <a:pt x="1017416" y="2084388"/>
                </a:lnTo>
                <a:lnTo>
                  <a:pt x="955478" y="1594915"/>
                </a:lnTo>
                <a:lnTo>
                  <a:pt x="947537" y="1595709"/>
                </a:lnTo>
                <a:lnTo>
                  <a:pt x="943567" y="1596503"/>
                </a:lnTo>
                <a:lnTo>
                  <a:pt x="939597" y="1596503"/>
                </a:lnTo>
                <a:lnTo>
                  <a:pt x="934435" y="1595709"/>
                </a:lnTo>
                <a:lnTo>
                  <a:pt x="928877" y="1595312"/>
                </a:lnTo>
                <a:lnTo>
                  <a:pt x="871306" y="2082006"/>
                </a:lnTo>
                <a:lnTo>
                  <a:pt x="741476" y="2084388"/>
                </a:lnTo>
                <a:lnTo>
                  <a:pt x="694625" y="1461133"/>
                </a:lnTo>
                <a:lnTo>
                  <a:pt x="685890" y="1446842"/>
                </a:lnTo>
                <a:lnTo>
                  <a:pt x="681920" y="1439697"/>
                </a:lnTo>
                <a:lnTo>
                  <a:pt x="677553" y="1432948"/>
                </a:lnTo>
                <a:lnTo>
                  <a:pt x="673582" y="1425802"/>
                </a:lnTo>
                <a:lnTo>
                  <a:pt x="670406" y="1418657"/>
                </a:lnTo>
                <a:lnTo>
                  <a:pt x="667230" y="1411511"/>
                </a:lnTo>
                <a:lnTo>
                  <a:pt x="664848" y="1403969"/>
                </a:lnTo>
                <a:lnTo>
                  <a:pt x="664053" y="1398411"/>
                </a:lnTo>
                <a:lnTo>
                  <a:pt x="657701" y="1329337"/>
                </a:lnTo>
                <a:lnTo>
                  <a:pt x="650554" y="1253514"/>
                </a:lnTo>
                <a:lnTo>
                  <a:pt x="642217" y="1157446"/>
                </a:lnTo>
                <a:lnTo>
                  <a:pt x="626335" y="1161415"/>
                </a:lnTo>
                <a:lnTo>
                  <a:pt x="610057" y="1165782"/>
                </a:lnTo>
                <a:lnTo>
                  <a:pt x="594175" y="1168958"/>
                </a:lnTo>
                <a:lnTo>
                  <a:pt x="585440" y="1170943"/>
                </a:lnTo>
                <a:lnTo>
                  <a:pt x="577500" y="1171737"/>
                </a:lnTo>
                <a:lnTo>
                  <a:pt x="569956" y="1172531"/>
                </a:lnTo>
                <a:lnTo>
                  <a:pt x="562412" y="1172928"/>
                </a:lnTo>
                <a:lnTo>
                  <a:pt x="554869" y="1172928"/>
                </a:lnTo>
                <a:lnTo>
                  <a:pt x="548119" y="1172531"/>
                </a:lnTo>
                <a:lnTo>
                  <a:pt x="541369" y="1171737"/>
                </a:lnTo>
                <a:lnTo>
                  <a:pt x="535017" y="1170149"/>
                </a:lnTo>
                <a:lnTo>
                  <a:pt x="529458" y="1167767"/>
                </a:lnTo>
                <a:lnTo>
                  <a:pt x="523900" y="1165385"/>
                </a:lnTo>
                <a:lnTo>
                  <a:pt x="514768" y="1116557"/>
                </a:lnTo>
                <a:lnTo>
                  <a:pt x="504048" y="1055819"/>
                </a:lnTo>
                <a:lnTo>
                  <a:pt x="492931" y="988730"/>
                </a:lnTo>
                <a:lnTo>
                  <a:pt x="482211" y="919656"/>
                </a:lnTo>
                <a:lnTo>
                  <a:pt x="477049" y="885913"/>
                </a:lnTo>
                <a:lnTo>
                  <a:pt x="472682" y="853361"/>
                </a:lnTo>
                <a:lnTo>
                  <a:pt x="468712" y="822397"/>
                </a:lnTo>
                <a:lnTo>
                  <a:pt x="465932" y="794608"/>
                </a:lnTo>
                <a:lnTo>
                  <a:pt x="463550" y="770393"/>
                </a:lnTo>
                <a:lnTo>
                  <a:pt x="462359" y="748956"/>
                </a:lnTo>
                <a:lnTo>
                  <a:pt x="461962" y="740222"/>
                </a:lnTo>
                <a:lnTo>
                  <a:pt x="461962" y="732680"/>
                </a:lnTo>
                <a:lnTo>
                  <a:pt x="462359" y="726328"/>
                </a:lnTo>
                <a:lnTo>
                  <a:pt x="463153" y="720770"/>
                </a:lnTo>
                <a:lnTo>
                  <a:pt x="463550" y="716404"/>
                </a:lnTo>
                <a:lnTo>
                  <a:pt x="463947" y="711640"/>
                </a:lnTo>
                <a:lnTo>
                  <a:pt x="465138" y="707273"/>
                </a:lnTo>
                <a:lnTo>
                  <a:pt x="466330" y="702906"/>
                </a:lnTo>
                <a:lnTo>
                  <a:pt x="469109" y="694173"/>
                </a:lnTo>
                <a:lnTo>
                  <a:pt x="473079" y="685836"/>
                </a:lnTo>
                <a:lnTo>
                  <a:pt x="477447" y="677500"/>
                </a:lnTo>
                <a:lnTo>
                  <a:pt x="483005" y="669957"/>
                </a:lnTo>
                <a:lnTo>
                  <a:pt x="489358" y="662415"/>
                </a:lnTo>
                <a:lnTo>
                  <a:pt x="496504" y="654475"/>
                </a:lnTo>
                <a:lnTo>
                  <a:pt x="504048" y="647329"/>
                </a:lnTo>
                <a:lnTo>
                  <a:pt x="512783" y="640581"/>
                </a:lnTo>
                <a:lnTo>
                  <a:pt x="521915" y="634229"/>
                </a:lnTo>
                <a:lnTo>
                  <a:pt x="531443" y="628275"/>
                </a:lnTo>
                <a:lnTo>
                  <a:pt x="542163" y="621923"/>
                </a:lnTo>
                <a:lnTo>
                  <a:pt x="552883" y="616365"/>
                </a:lnTo>
                <a:lnTo>
                  <a:pt x="564000" y="610411"/>
                </a:lnTo>
                <a:lnTo>
                  <a:pt x="575911" y="605250"/>
                </a:lnTo>
                <a:lnTo>
                  <a:pt x="588220" y="600089"/>
                </a:lnTo>
                <a:lnTo>
                  <a:pt x="600925" y="595325"/>
                </a:lnTo>
                <a:lnTo>
                  <a:pt x="613233" y="590562"/>
                </a:lnTo>
                <a:lnTo>
                  <a:pt x="626732" y="586195"/>
                </a:lnTo>
                <a:lnTo>
                  <a:pt x="640231" y="582225"/>
                </a:lnTo>
                <a:lnTo>
                  <a:pt x="653731" y="577858"/>
                </a:lnTo>
                <a:lnTo>
                  <a:pt x="681920" y="570713"/>
                </a:lnTo>
                <a:lnTo>
                  <a:pt x="710110" y="564361"/>
                </a:lnTo>
                <a:lnTo>
                  <a:pt x="738299" y="558407"/>
                </a:lnTo>
                <a:lnTo>
                  <a:pt x="766489" y="554040"/>
                </a:lnTo>
                <a:lnTo>
                  <a:pt x="793884" y="549673"/>
                </a:lnTo>
                <a:lnTo>
                  <a:pt x="797458" y="549276"/>
                </a:lnTo>
                <a:lnTo>
                  <a:pt x="800634" y="549276"/>
                </a:lnTo>
                <a:lnTo>
                  <a:pt x="806987" y="549276"/>
                </a:lnTo>
                <a:lnTo>
                  <a:pt x="897114" y="881943"/>
                </a:lnTo>
                <a:lnTo>
                  <a:pt x="899099" y="868843"/>
                </a:lnTo>
                <a:lnTo>
                  <a:pt x="930068" y="640581"/>
                </a:lnTo>
                <a:lnTo>
                  <a:pt x="921333" y="617953"/>
                </a:lnTo>
                <a:lnTo>
                  <a:pt x="938406" y="588577"/>
                </a:lnTo>
                <a:lnTo>
                  <a:pt x="977712" y="588180"/>
                </a:lnTo>
                <a:lnTo>
                  <a:pt x="994388" y="617953"/>
                </a:lnTo>
                <a:lnTo>
                  <a:pt x="986844" y="644551"/>
                </a:lnTo>
                <a:lnTo>
                  <a:pt x="1014636" y="885913"/>
                </a:lnTo>
                <a:lnTo>
                  <a:pt x="1088485" y="559597"/>
                </a:lnTo>
                <a:lnTo>
                  <a:pt x="1096823" y="556025"/>
                </a:lnTo>
                <a:lnTo>
                  <a:pt x="1103175" y="552849"/>
                </a:lnTo>
                <a:lnTo>
                  <a:pt x="1106749" y="550467"/>
                </a:lnTo>
                <a:lnTo>
                  <a:pt x="1107543" y="550070"/>
                </a:lnTo>
                <a:lnTo>
                  <a:pt x="1107543" y="549673"/>
                </a:lnTo>
                <a:lnTo>
                  <a:pt x="1121042" y="548085"/>
                </a:lnTo>
                <a:lnTo>
                  <a:pt x="1134938" y="547688"/>
                </a:lnTo>
                <a:close/>
                <a:moveTo>
                  <a:pt x="1529566" y="180975"/>
                </a:moveTo>
                <a:lnTo>
                  <a:pt x="1542295" y="180975"/>
                </a:lnTo>
                <a:lnTo>
                  <a:pt x="1554228" y="181372"/>
                </a:lnTo>
                <a:lnTo>
                  <a:pt x="1566162" y="182564"/>
                </a:lnTo>
                <a:lnTo>
                  <a:pt x="1577698" y="184153"/>
                </a:lnTo>
                <a:lnTo>
                  <a:pt x="1588040" y="186139"/>
                </a:lnTo>
                <a:lnTo>
                  <a:pt x="1598781" y="188920"/>
                </a:lnTo>
                <a:lnTo>
                  <a:pt x="1608328" y="191700"/>
                </a:lnTo>
                <a:lnTo>
                  <a:pt x="1617874" y="195275"/>
                </a:lnTo>
                <a:lnTo>
                  <a:pt x="1626626" y="198453"/>
                </a:lnTo>
                <a:lnTo>
                  <a:pt x="1634979" y="202426"/>
                </a:lnTo>
                <a:lnTo>
                  <a:pt x="1642935" y="206398"/>
                </a:lnTo>
                <a:lnTo>
                  <a:pt x="1650095" y="210370"/>
                </a:lnTo>
                <a:lnTo>
                  <a:pt x="1656858" y="214740"/>
                </a:lnTo>
                <a:lnTo>
                  <a:pt x="1663222" y="218315"/>
                </a:lnTo>
                <a:lnTo>
                  <a:pt x="1673962" y="225862"/>
                </a:lnTo>
                <a:lnTo>
                  <a:pt x="1682316" y="232615"/>
                </a:lnTo>
                <a:lnTo>
                  <a:pt x="1688681" y="238177"/>
                </a:lnTo>
                <a:lnTo>
                  <a:pt x="1693454" y="243341"/>
                </a:lnTo>
                <a:lnTo>
                  <a:pt x="1691863" y="246519"/>
                </a:lnTo>
                <a:lnTo>
                  <a:pt x="1689476" y="250888"/>
                </a:lnTo>
                <a:lnTo>
                  <a:pt x="1686692" y="256052"/>
                </a:lnTo>
                <a:lnTo>
                  <a:pt x="1682714" y="262011"/>
                </a:lnTo>
                <a:lnTo>
                  <a:pt x="1677940" y="268367"/>
                </a:lnTo>
                <a:lnTo>
                  <a:pt x="1671973" y="275120"/>
                </a:lnTo>
                <a:lnTo>
                  <a:pt x="1665211" y="281078"/>
                </a:lnTo>
                <a:lnTo>
                  <a:pt x="1661233" y="284256"/>
                </a:lnTo>
                <a:lnTo>
                  <a:pt x="1656858" y="286639"/>
                </a:lnTo>
                <a:lnTo>
                  <a:pt x="1652880" y="289420"/>
                </a:lnTo>
                <a:lnTo>
                  <a:pt x="1648106" y="291803"/>
                </a:lnTo>
                <a:lnTo>
                  <a:pt x="1643333" y="293790"/>
                </a:lnTo>
                <a:lnTo>
                  <a:pt x="1638162" y="295776"/>
                </a:lnTo>
                <a:lnTo>
                  <a:pt x="1632593" y="296967"/>
                </a:lnTo>
                <a:lnTo>
                  <a:pt x="1627024" y="297762"/>
                </a:lnTo>
                <a:lnTo>
                  <a:pt x="1621057" y="298159"/>
                </a:lnTo>
                <a:lnTo>
                  <a:pt x="1614692" y="298159"/>
                </a:lnTo>
                <a:lnTo>
                  <a:pt x="1607930" y="297762"/>
                </a:lnTo>
                <a:lnTo>
                  <a:pt x="1601167" y="296570"/>
                </a:lnTo>
                <a:lnTo>
                  <a:pt x="1594007" y="294584"/>
                </a:lnTo>
                <a:lnTo>
                  <a:pt x="1586449" y="292201"/>
                </a:lnTo>
                <a:lnTo>
                  <a:pt x="1578891" y="289420"/>
                </a:lnTo>
                <a:lnTo>
                  <a:pt x="1570936" y="285448"/>
                </a:lnTo>
                <a:lnTo>
                  <a:pt x="1561389" y="280681"/>
                </a:lnTo>
                <a:lnTo>
                  <a:pt x="1551842" y="276708"/>
                </a:lnTo>
                <a:lnTo>
                  <a:pt x="1590825" y="295776"/>
                </a:lnTo>
                <a:lnTo>
                  <a:pt x="1608328" y="303720"/>
                </a:lnTo>
                <a:lnTo>
                  <a:pt x="1617477" y="306898"/>
                </a:lnTo>
                <a:lnTo>
                  <a:pt x="1625830" y="310473"/>
                </a:lnTo>
                <a:lnTo>
                  <a:pt x="1633786" y="312857"/>
                </a:lnTo>
                <a:lnTo>
                  <a:pt x="1641344" y="314446"/>
                </a:lnTo>
                <a:lnTo>
                  <a:pt x="1648902" y="316035"/>
                </a:lnTo>
                <a:lnTo>
                  <a:pt x="1655664" y="316432"/>
                </a:lnTo>
                <a:lnTo>
                  <a:pt x="1662427" y="316035"/>
                </a:lnTo>
                <a:lnTo>
                  <a:pt x="1665609" y="315240"/>
                </a:lnTo>
                <a:lnTo>
                  <a:pt x="1668393" y="314446"/>
                </a:lnTo>
                <a:lnTo>
                  <a:pt x="1671576" y="313651"/>
                </a:lnTo>
                <a:lnTo>
                  <a:pt x="1674360" y="312460"/>
                </a:lnTo>
                <a:lnTo>
                  <a:pt x="1676747" y="310871"/>
                </a:lnTo>
                <a:lnTo>
                  <a:pt x="1679531" y="309282"/>
                </a:lnTo>
                <a:lnTo>
                  <a:pt x="1680725" y="321993"/>
                </a:lnTo>
                <a:lnTo>
                  <a:pt x="1681123" y="333910"/>
                </a:lnTo>
                <a:lnTo>
                  <a:pt x="1681123" y="345430"/>
                </a:lnTo>
                <a:lnTo>
                  <a:pt x="1680327" y="356950"/>
                </a:lnTo>
                <a:lnTo>
                  <a:pt x="1682316" y="354566"/>
                </a:lnTo>
                <a:lnTo>
                  <a:pt x="1683509" y="353772"/>
                </a:lnTo>
                <a:lnTo>
                  <a:pt x="1684703" y="353772"/>
                </a:lnTo>
                <a:lnTo>
                  <a:pt x="1685896" y="354169"/>
                </a:lnTo>
                <a:lnTo>
                  <a:pt x="1687487" y="354964"/>
                </a:lnTo>
                <a:lnTo>
                  <a:pt x="1688681" y="356553"/>
                </a:lnTo>
                <a:lnTo>
                  <a:pt x="1689874" y="358142"/>
                </a:lnTo>
                <a:lnTo>
                  <a:pt x="1692261" y="363703"/>
                </a:lnTo>
                <a:lnTo>
                  <a:pt x="1694250" y="370456"/>
                </a:lnTo>
                <a:lnTo>
                  <a:pt x="1695841" y="378401"/>
                </a:lnTo>
                <a:lnTo>
                  <a:pt x="1697034" y="387934"/>
                </a:lnTo>
                <a:lnTo>
                  <a:pt x="1698227" y="398660"/>
                </a:lnTo>
                <a:lnTo>
                  <a:pt x="1698625" y="409782"/>
                </a:lnTo>
                <a:lnTo>
                  <a:pt x="1698227" y="420905"/>
                </a:lnTo>
                <a:lnTo>
                  <a:pt x="1697034" y="431630"/>
                </a:lnTo>
                <a:lnTo>
                  <a:pt x="1695841" y="441164"/>
                </a:lnTo>
                <a:lnTo>
                  <a:pt x="1694250" y="449108"/>
                </a:lnTo>
                <a:lnTo>
                  <a:pt x="1692261" y="456259"/>
                </a:lnTo>
                <a:lnTo>
                  <a:pt x="1689874" y="461423"/>
                </a:lnTo>
                <a:lnTo>
                  <a:pt x="1688681" y="463012"/>
                </a:lnTo>
                <a:lnTo>
                  <a:pt x="1687487" y="464998"/>
                </a:lnTo>
                <a:lnTo>
                  <a:pt x="1685896" y="465792"/>
                </a:lnTo>
                <a:lnTo>
                  <a:pt x="1684703" y="465792"/>
                </a:lnTo>
                <a:lnTo>
                  <a:pt x="1683112" y="465792"/>
                </a:lnTo>
                <a:lnTo>
                  <a:pt x="1681520" y="464203"/>
                </a:lnTo>
                <a:lnTo>
                  <a:pt x="1680327" y="463012"/>
                </a:lnTo>
                <a:lnTo>
                  <a:pt x="1679134" y="461025"/>
                </a:lnTo>
                <a:lnTo>
                  <a:pt x="1677940" y="458642"/>
                </a:lnTo>
                <a:lnTo>
                  <a:pt x="1676349" y="455464"/>
                </a:lnTo>
                <a:lnTo>
                  <a:pt x="1674758" y="447917"/>
                </a:lnTo>
                <a:lnTo>
                  <a:pt x="1673565" y="457450"/>
                </a:lnTo>
                <a:lnTo>
                  <a:pt x="1671973" y="467381"/>
                </a:lnTo>
                <a:lnTo>
                  <a:pt x="1669587" y="476518"/>
                </a:lnTo>
                <a:lnTo>
                  <a:pt x="1667200" y="485654"/>
                </a:lnTo>
                <a:lnTo>
                  <a:pt x="1664813" y="494393"/>
                </a:lnTo>
                <a:lnTo>
                  <a:pt x="1661631" y="502735"/>
                </a:lnTo>
                <a:lnTo>
                  <a:pt x="1658449" y="511077"/>
                </a:lnTo>
                <a:lnTo>
                  <a:pt x="1654869" y="519419"/>
                </a:lnTo>
                <a:lnTo>
                  <a:pt x="1651289" y="526966"/>
                </a:lnTo>
                <a:lnTo>
                  <a:pt x="1646913" y="534514"/>
                </a:lnTo>
                <a:lnTo>
                  <a:pt x="1642537" y="541664"/>
                </a:lnTo>
                <a:lnTo>
                  <a:pt x="1638162" y="548417"/>
                </a:lnTo>
                <a:lnTo>
                  <a:pt x="1633388" y="555170"/>
                </a:lnTo>
                <a:lnTo>
                  <a:pt x="1628217" y="561526"/>
                </a:lnTo>
                <a:lnTo>
                  <a:pt x="1623046" y="567485"/>
                </a:lnTo>
                <a:lnTo>
                  <a:pt x="1618272" y="573443"/>
                </a:lnTo>
                <a:lnTo>
                  <a:pt x="1612703" y="578607"/>
                </a:lnTo>
                <a:lnTo>
                  <a:pt x="1607134" y="583771"/>
                </a:lnTo>
                <a:lnTo>
                  <a:pt x="1601565" y="588538"/>
                </a:lnTo>
                <a:lnTo>
                  <a:pt x="1596394" y="592510"/>
                </a:lnTo>
                <a:lnTo>
                  <a:pt x="1590427" y="596880"/>
                </a:lnTo>
                <a:lnTo>
                  <a:pt x="1584460" y="600852"/>
                </a:lnTo>
                <a:lnTo>
                  <a:pt x="1578891" y="604030"/>
                </a:lnTo>
                <a:lnTo>
                  <a:pt x="1572924" y="607605"/>
                </a:lnTo>
                <a:lnTo>
                  <a:pt x="1566958" y="609989"/>
                </a:lnTo>
                <a:lnTo>
                  <a:pt x="1560991" y="612372"/>
                </a:lnTo>
                <a:lnTo>
                  <a:pt x="1555024" y="614756"/>
                </a:lnTo>
                <a:lnTo>
                  <a:pt x="1549853" y="616344"/>
                </a:lnTo>
                <a:lnTo>
                  <a:pt x="1543886" y="617536"/>
                </a:lnTo>
                <a:lnTo>
                  <a:pt x="1538317" y="618331"/>
                </a:lnTo>
                <a:lnTo>
                  <a:pt x="1532748" y="618728"/>
                </a:lnTo>
                <a:lnTo>
                  <a:pt x="1527179" y="619125"/>
                </a:lnTo>
                <a:lnTo>
                  <a:pt x="1523201" y="618728"/>
                </a:lnTo>
                <a:lnTo>
                  <a:pt x="1518428" y="618331"/>
                </a:lnTo>
                <a:lnTo>
                  <a:pt x="1513654" y="617536"/>
                </a:lnTo>
                <a:lnTo>
                  <a:pt x="1508881" y="615947"/>
                </a:lnTo>
                <a:lnTo>
                  <a:pt x="1503709" y="614358"/>
                </a:lnTo>
                <a:lnTo>
                  <a:pt x="1498538" y="611975"/>
                </a:lnTo>
                <a:lnTo>
                  <a:pt x="1492969" y="609592"/>
                </a:lnTo>
                <a:lnTo>
                  <a:pt x="1487798" y="606414"/>
                </a:lnTo>
                <a:lnTo>
                  <a:pt x="1482229" y="603633"/>
                </a:lnTo>
                <a:lnTo>
                  <a:pt x="1476660" y="599661"/>
                </a:lnTo>
                <a:lnTo>
                  <a:pt x="1465522" y="591716"/>
                </a:lnTo>
                <a:lnTo>
                  <a:pt x="1454384" y="582580"/>
                </a:lnTo>
                <a:lnTo>
                  <a:pt x="1443246" y="572251"/>
                </a:lnTo>
                <a:lnTo>
                  <a:pt x="1432108" y="560732"/>
                </a:lnTo>
                <a:lnTo>
                  <a:pt x="1421765" y="548020"/>
                </a:lnTo>
                <a:lnTo>
                  <a:pt x="1416992" y="541664"/>
                </a:lnTo>
                <a:lnTo>
                  <a:pt x="1411821" y="534514"/>
                </a:lnTo>
                <a:lnTo>
                  <a:pt x="1407445" y="527364"/>
                </a:lnTo>
                <a:lnTo>
                  <a:pt x="1402671" y="520213"/>
                </a:lnTo>
                <a:lnTo>
                  <a:pt x="1398296" y="512666"/>
                </a:lnTo>
                <a:lnTo>
                  <a:pt x="1394318" y="504721"/>
                </a:lnTo>
                <a:lnTo>
                  <a:pt x="1390340" y="496777"/>
                </a:lnTo>
                <a:lnTo>
                  <a:pt x="1386760" y="488435"/>
                </a:lnTo>
                <a:lnTo>
                  <a:pt x="1383180" y="480490"/>
                </a:lnTo>
                <a:lnTo>
                  <a:pt x="1380395" y="472148"/>
                </a:lnTo>
                <a:lnTo>
                  <a:pt x="1377213" y="463012"/>
                </a:lnTo>
                <a:lnTo>
                  <a:pt x="1374826" y="454272"/>
                </a:lnTo>
                <a:lnTo>
                  <a:pt x="1373235" y="460231"/>
                </a:lnTo>
                <a:lnTo>
                  <a:pt x="1370848" y="464998"/>
                </a:lnTo>
                <a:lnTo>
                  <a:pt x="1369655" y="466189"/>
                </a:lnTo>
                <a:lnTo>
                  <a:pt x="1368462" y="467381"/>
                </a:lnTo>
                <a:lnTo>
                  <a:pt x="1367268" y="468176"/>
                </a:lnTo>
                <a:lnTo>
                  <a:pt x="1366075" y="468573"/>
                </a:lnTo>
                <a:lnTo>
                  <a:pt x="1364484" y="468176"/>
                </a:lnTo>
                <a:lnTo>
                  <a:pt x="1363291" y="467381"/>
                </a:lnTo>
                <a:lnTo>
                  <a:pt x="1361699" y="466189"/>
                </a:lnTo>
                <a:lnTo>
                  <a:pt x="1360506" y="463806"/>
                </a:lnTo>
                <a:lnTo>
                  <a:pt x="1358119" y="459039"/>
                </a:lnTo>
                <a:lnTo>
                  <a:pt x="1356130" y="452286"/>
                </a:lnTo>
                <a:lnTo>
                  <a:pt x="1354539" y="443547"/>
                </a:lnTo>
                <a:lnTo>
                  <a:pt x="1353346" y="434411"/>
                </a:lnTo>
                <a:lnTo>
                  <a:pt x="1352550" y="423685"/>
                </a:lnTo>
                <a:lnTo>
                  <a:pt x="1352550" y="412563"/>
                </a:lnTo>
                <a:lnTo>
                  <a:pt x="1352550" y="401043"/>
                </a:lnTo>
                <a:lnTo>
                  <a:pt x="1353346" y="390715"/>
                </a:lnTo>
                <a:lnTo>
                  <a:pt x="1354539" y="381181"/>
                </a:lnTo>
                <a:lnTo>
                  <a:pt x="1356130" y="372839"/>
                </a:lnTo>
                <a:lnTo>
                  <a:pt x="1358119" y="366086"/>
                </a:lnTo>
                <a:lnTo>
                  <a:pt x="1360506" y="360922"/>
                </a:lnTo>
                <a:lnTo>
                  <a:pt x="1361699" y="358936"/>
                </a:lnTo>
                <a:lnTo>
                  <a:pt x="1363291" y="357744"/>
                </a:lnTo>
                <a:lnTo>
                  <a:pt x="1364484" y="356950"/>
                </a:lnTo>
                <a:lnTo>
                  <a:pt x="1366075" y="356553"/>
                </a:lnTo>
                <a:lnTo>
                  <a:pt x="1366871" y="356950"/>
                </a:lnTo>
                <a:lnTo>
                  <a:pt x="1367666" y="357347"/>
                </a:lnTo>
                <a:lnTo>
                  <a:pt x="1368064" y="349800"/>
                </a:lnTo>
                <a:lnTo>
                  <a:pt x="1368462" y="342252"/>
                </a:lnTo>
                <a:lnTo>
                  <a:pt x="1369257" y="335499"/>
                </a:lnTo>
                <a:lnTo>
                  <a:pt x="1370053" y="329541"/>
                </a:lnTo>
                <a:lnTo>
                  <a:pt x="1369655" y="321596"/>
                </a:lnTo>
                <a:lnTo>
                  <a:pt x="1369257" y="314049"/>
                </a:lnTo>
                <a:lnTo>
                  <a:pt x="1369257" y="307296"/>
                </a:lnTo>
                <a:lnTo>
                  <a:pt x="1369655" y="300543"/>
                </a:lnTo>
                <a:lnTo>
                  <a:pt x="1370053" y="294584"/>
                </a:lnTo>
                <a:lnTo>
                  <a:pt x="1370848" y="289023"/>
                </a:lnTo>
                <a:lnTo>
                  <a:pt x="1372440" y="283461"/>
                </a:lnTo>
                <a:lnTo>
                  <a:pt x="1374031" y="278297"/>
                </a:lnTo>
                <a:lnTo>
                  <a:pt x="1375622" y="273531"/>
                </a:lnTo>
                <a:lnTo>
                  <a:pt x="1377213" y="269558"/>
                </a:lnTo>
                <a:lnTo>
                  <a:pt x="1379998" y="265189"/>
                </a:lnTo>
                <a:lnTo>
                  <a:pt x="1382384" y="262011"/>
                </a:lnTo>
                <a:lnTo>
                  <a:pt x="1384771" y="258436"/>
                </a:lnTo>
                <a:lnTo>
                  <a:pt x="1387953" y="255655"/>
                </a:lnTo>
                <a:lnTo>
                  <a:pt x="1391136" y="252477"/>
                </a:lnTo>
                <a:lnTo>
                  <a:pt x="1394716" y="250491"/>
                </a:lnTo>
                <a:lnTo>
                  <a:pt x="1379600" y="250491"/>
                </a:lnTo>
                <a:lnTo>
                  <a:pt x="1367666" y="250888"/>
                </a:lnTo>
                <a:lnTo>
                  <a:pt x="1357324" y="251683"/>
                </a:lnTo>
                <a:lnTo>
                  <a:pt x="1364484" y="248108"/>
                </a:lnTo>
                <a:lnTo>
                  <a:pt x="1371644" y="243341"/>
                </a:lnTo>
                <a:lnTo>
                  <a:pt x="1379202" y="238177"/>
                </a:lnTo>
                <a:lnTo>
                  <a:pt x="1386362" y="232615"/>
                </a:lnTo>
                <a:lnTo>
                  <a:pt x="1400285" y="222287"/>
                </a:lnTo>
                <a:lnTo>
                  <a:pt x="1406649" y="217520"/>
                </a:lnTo>
                <a:lnTo>
                  <a:pt x="1412218" y="214343"/>
                </a:lnTo>
                <a:lnTo>
                  <a:pt x="1428528" y="206398"/>
                </a:lnTo>
                <a:lnTo>
                  <a:pt x="1444041" y="199645"/>
                </a:lnTo>
                <a:lnTo>
                  <a:pt x="1459157" y="194481"/>
                </a:lnTo>
                <a:lnTo>
                  <a:pt x="1474273" y="189714"/>
                </a:lnTo>
                <a:lnTo>
                  <a:pt x="1488594" y="186139"/>
                </a:lnTo>
                <a:lnTo>
                  <a:pt x="1502914" y="183756"/>
                </a:lnTo>
                <a:lnTo>
                  <a:pt x="1516439" y="182167"/>
                </a:lnTo>
                <a:lnTo>
                  <a:pt x="1529566" y="180975"/>
                </a:lnTo>
                <a:close/>
                <a:moveTo>
                  <a:pt x="392103" y="180975"/>
                </a:moveTo>
                <a:lnTo>
                  <a:pt x="405170" y="180975"/>
                </a:lnTo>
                <a:lnTo>
                  <a:pt x="417445" y="181372"/>
                </a:lnTo>
                <a:lnTo>
                  <a:pt x="428532" y="182564"/>
                </a:lnTo>
                <a:lnTo>
                  <a:pt x="440015" y="184153"/>
                </a:lnTo>
                <a:lnTo>
                  <a:pt x="451102" y="186139"/>
                </a:lnTo>
                <a:lnTo>
                  <a:pt x="461001" y="188920"/>
                </a:lnTo>
                <a:lnTo>
                  <a:pt x="471296" y="191700"/>
                </a:lnTo>
                <a:lnTo>
                  <a:pt x="480404" y="195275"/>
                </a:lnTo>
                <a:lnTo>
                  <a:pt x="489115" y="198453"/>
                </a:lnTo>
                <a:lnTo>
                  <a:pt x="497430" y="202426"/>
                </a:lnTo>
                <a:lnTo>
                  <a:pt x="505349" y="206398"/>
                </a:lnTo>
                <a:lnTo>
                  <a:pt x="512873" y="210370"/>
                </a:lnTo>
                <a:lnTo>
                  <a:pt x="519604" y="214740"/>
                </a:lnTo>
                <a:lnTo>
                  <a:pt x="525543" y="218315"/>
                </a:lnTo>
                <a:lnTo>
                  <a:pt x="536234" y="225862"/>
                </a:lnTo>
                <a:lnTo>
                  <a:pt x="544550" y="232615"/>
                </a:lnTo>
                <a:lnTo>
                  <a:pt x="550489" y="238177"/>
                </a:lnTo>
                <a:lnTo>
                  <a:pt x="555637" y="243341"/>
                </a:lnTo>
                <a:lnTo>
                  <a:pt x="554053" y="246519"/>
                </a:lnTo>
                <a:lnTo>
                  <a:pt x="551677" y="250888"/>
                </a:lnTo>
                <a:lnTo>
                  <a:pt x="548905" y="256052"/>
                </a:lnTo>
                <a:lnTo>
                  <a:pt x="544946" y="262011"/>
                </a:lnTo>
                <a:lnTo>
                  <a:pt x="540194" y="268367"/>
                </a:lnTo>
                <a:lnTo>
                  <a:pt x="534255" y="275120"/>
                </a:lnTo>
                <a:lnTo>
                  <a:pt x="527523" y="281078"/>
                </a:lnTo>
                <a:lnTo>
                  <a:pt x="523564" y="284256"/>
                </a:lnTo>
                <a:lnTo>
                  <a:pt x="519604" y="286639"/>
                </a:lnTo>
                <a:lnTo>
                  <a:pt x="515248" y="289420"/>
                </a:lnTo>
                <a:lnTo>
                  <a:pt x="510497" y="291803"/>
                </a:lnTo>
                <a:lnTo>
                  <a:pt x="505745" y="293790"/>
                </a:lnTo>
                <a:lnTo>
                  <a:pt x="500598" y="295776"/>
                </a:lnTo>
                <a:lnTo>
                  <a:pt x="495054" y="296967"/>
                </a:lnTo>
                <a:lnTo>
                  <a:pt x="489511" y="297762"/>
                </a:lnTo>
                <a:lnTo>
                  <a:pt x="483175" y="298159"/>
                </a:lnTo>
                <a:lnTo>
                  <a:pt x="477236" y="298159"/>
                </a:lnTo>
                <a:lnTo>
                  <a:pt x="470504" y="297762"/>
                </a:lnTo>
                <a:lnTo>
                  <a:pt x="463773" y="296570"/>
                </a:lnTo>
                <a:lnTo>
                  <a:pt x="456646" y="294584"/>
                </a:lnTo>
                <a:lnTo>
                  <a:pt x="449122" y="292201"/>
                </a:lnTo>
                <a:lnTo>
                  <a:pt x="441599" y="289420"/>
                </a:lnTo>
                <a:lnTo>
                  <a:pt x="433680" y="285448"/>
                </a:lnTo>
                <a:lnTo>
                  <a:pt x="424572" y="280681"/>
                </a:lnTo>
                <a:lnTo>
                  <a:pt x="414673" y="276708"/>
                </a:lnTo>
                <a:lnTo>
                  <a:pt x="453082" y="295776"/>
                </a:lnTo>
                <a:lnTo>
                  <a:pt x="471296" y="303720"/>
                </a:lnTo>
                <a:lnTo>
                  <a:pt x="480008" y="306898"/>
                </a:lnTo>
                <a:lnTo>
                  <a:pt x="488323" y="310473"/>
                </a:lnTo>
                <a:lnTo>
                  <a:pt x="496242" y="312857"/>
                </a:lnTo>
                <a:lnTo>
                  <a:pt x="503765" y="314446"/>
                </a:lnTo>
                <a:lnTo>
                  <a:pt x="511289" y="316035"/>
                </a:lnTo>
                <a:lnTo>
                  <a:pt x="518020" y="316432"/>
                </a:lnTo>
                <a:lnTo>
                  <a:pt x="524751" y="316035"/>
                </a:lnTo>
                <a:lnTo>
                  <a:pt x="527919" y="315240"/>
                </a:lnTo>
                <a:lnTo>
                  <a:pt x="530691" y="314446"/>
                </a:lnTo>
                <a:lnTo>
                  <a:pt x="533859" y="313651"/>
                </a:lnTo>
                <a:lnTo>
                  <a:pt x="536234" y="312460"/>
                </a:lnTo>
                <a:lnTo>
                  <a:pt x="539402" y="310871"/>
                </a:lnTo>
                <a:lnTo>
                  <a:pt x="541382" y="309282"/>
                </a:lnTo>
                <a:lnTo>
                  <a:pt x="542966" y="321993"/>
                </a:lnTo>
                <a:lnTo>
                  <a:pt x="543362" y="333910"/>
                </a:lnTo>
                <a:lnTo>
                  <a:pt x="542966" y="345430"/>
                </a:lnTo>
                <a:lnTo>
                  <a:pt x="542570" y="356950"/>
                </a:lnTo>
                <a:lnTo>
                  <a:pt x="544550" y="354566"/>
                </a:lnTo>
                <a:lnTo>
                  <a:pt x="545738" y="353772"/>
                </a:lnTo>
                <a:lnTo>
                  <a:pt x="546925" y="353772"/>
                </a:lnTo>
                <a:lnTo>
                  <a:pt x="548113" y="354169"/>
                </a:lnTo>
                <a:lnTo>
                  <a:pt x="549301" y="354964"/>
                </a:lnTo>
                <a:lnTo>
                  <a:pt x="550489" y="356553"/>
                </a:lnTo>
                <a:lnTo>
                  <a:pt x="551677" y="358142"/>
                </a:lnTo>
                <a:lnTo>
                  <a:pt x="554449" y="363703"/>
                </a:lnTo>
                <a:lnTo>
                  <a:pt x="556429" y="370456"/>
                </a:lnTo>
                <a:lnTo>
                  <a:pt x="558012" y="378401"/>
                </a:lnTo>
                <a:lnTo>
                  <a:pt x="559596" y="387934"/>
                </a:lnTo>
                <a:lnTo>
                  <a:pt x="560388" y="398660"/>
                </a:lnTo>
                <a:lnTo>
                  <a:pt x="560388" y="409782"/>
                </a:lnTo>
                <a:lnTo>
                  <a:pt x="560388" y="420905"/>
                </a:lnTo>
                <a:lnTo>
                  <a:pt x="559596" y="431630"/>
                </a:lnTo>
                <a:lnTo>
                  <a:pt x="558012" y="441164"/>
                </a:lnTo>
                <a:lnTo>
                  <a:pt x="556429" y="449108"/>
                </a:lnTo>
                <a:lnTo>
                  <a:pt x="554449" y="456259"/>
                </a:lnTo>
                <a:lnTo>
                  <a:pt x="551677" y="461423"/>
                </a:lnTo>
                <a:lnTo>
                  <a:pt x="550489" y="463012"/>
                </a:lnTo>
                <a:lnTo>
                  <a:pt x="549301" y="464998"/>
                </a:lnTo>
                <a:lnTo>
                  <a:pt x="548113" y="465792"/>
                </a:lnTo>
                <a:lnTo>
                  <a:pt x="546925" y="465792"/>
                </a:lnTo>
                <a:lnTo>
                  <a:pt x="544946" y="465792"/>
                </a:lnTo>
                <a:lnTo>
                  <a:pt x="543758" y="464203"/>
                </a:lnTo>
                <a:lnTo>
                  <a:pt x="542570" y="463012"/>
                </a:lnTo>
                <a:lnTo>
                  <a:pt x="541382" y="461025"/>
                </a:lnTo>
                <a:lnTo>
                  <a:pt x="540194" y="458642"/>
                </a:lnTo>
                <a:lnTo>
                  <a:pt x="539006" y="455464"/>
                </a:lnTo>
                <a:lnTo>
                  <a:pt x="536630" y="447917"/>
                </a:lnTo>
                <a:lnTo>
                  <a:pt x="535442" y="457450"/>
                </a:lnTo>
                <a:lnTo>
                  <a:pt x="533859" y="467381"/>
                </a:lnTo>
                <a:lnTo>
                  <a:pt x="531483" y="476518"/>
                </a:lnTo>
                <a:lnTo>
                  <a:pt x="529503" y="485654"/>
                </a:lnTo>
                <a:lnTo>
                  <a:pt x="527127" y="494393"/>
                </a:lnTo>
                <a:lnTo>
                  <a:pt x="523564" y="502735"/>
                </a:lnTo>
                <a:lnTo>
                  <a:pt x="520792" y="511077"/>
                </a:lnTo>
                <a:lnTo>
                  <a:pt x="516832" y="519419"/>
                </a:lnTo>
                <a:lnTo>
                  <a:pt x="513269" y="526966"/>
                </a:lnTo>
                <a:lnTo>
                  <a:pt x="508913" y="534514"/>
                </a:lnTo>
                <a:lnTo>
                  <a:pt x="504557" y="541664"/>
                </a:lnTo>
                <a:lnTo>
                  <a:pt x="500598" y="548417"/>
                </a:lnTo>
                <a:lnTo>
                  <a:pt x="495450" y="555170"/>
                </a:lnTo>
                <a:lnTo>
                  <a:pt x="490699" y="561526"/>
                </a:lnTo>
                <a:lnTo>
                  <a:pt x="485947" y="567485"/>
                </a:lnTo>
                <a:lnTo>
                  <a:pt x="480404" y="573443"/>
                </a:lnTo>
                <a:lnTo>
                  <a:pt x="475256" y="578607"/>
                </a:lnTo>
                <a:lnTo>
                  <a:pt x="469713" y="583771"/>
                </a:lnTo>
                <a:lnTo>
                  <a:pt x="464565" y="588538"/>
                </a:lnTo>
                <a:lnTo>
                  <a:pt x="458625" y="592510"/>
                </a:lnTo>
                <a:lnTo>
                  <a:pt x="453082" y="596880"/>
                </a:lnTo>
                <a:lnTo>
                  <a:pt x="447142" y="600852"/>
                </a:lnTo>
                <a:lnTo>
                  <a:pt x="441203" y="604030"/>
                </a:lnTo>
                <a:lnTo>
                  <a:pt x="435263" y="607605"/>
                </a:lnTo>
                <a:lnTo>
                  <a:pt x="429720" y="609989"/>
                </a:lnTo>
                <a:lnTo>
                  <a:pt x="424177" y="612372"/>
                </a:lnTo>
                <a:lnTo>
                  <a:pt x="418237" y="614756"/>
                </a:lnTo>
                <a:lnTo>
                  <a:pt x="412298" y="616344"/>
                </a:lnTo>
                <a:lnTo>
                  <a:pt x="406754" y="617536"/>
                </a:lnTo>
                <a:lnTo>
                  <a:pt x="401211" y="618331"/>
                </a:lnTo>
                <a:lnTo>
                  <a:pt x="395667" y="618728"/>
                </a:lnTo>
                <a:lnTo>
                  <a:pt x="390520" y="619125"/>
                </a:lnTo>
                <a:lnTo>
                  <a:pt x="385768" y="618728"/>
                </a:lnTo>
                <a:lnTo>
                  <a:pt x="381017" y="618331"/>
                </a:lnTo>
                <a:lnTo>
                  <a:pt x="376265" y="617536"/>
                </a:lnTo>
                <a:lnTo>
                  <a:pt x="371909" y="615947"/>
                </a:lnTo>
                <a:lnTo>
                  <a:pt x="366762" y="614358"/>
                </a:lnTo>
                <a:lnTo>
                  <a:pt x="361218" y="611975"/>
                </a:lnTo>
                <a:lnTo>
                  <a:pt x="356467" y="609592"/>
                </a:lnTo>
                <a:lnTo>
                  <a:pt x="350923" y="606414"/>
                </a:lnTo>
                <a:lnTo>
                  <a:pt x="345380" y="603633"/>
                </a:lnTo>
                <a:lnTo>
                  <a:pt x="339836" y="599661"/>
                </a:lnTo>
                <a:lnTo>
                  <a:pt x="328353" y="591716"/>
                </a:lnTo>
                <a:lnTo>
                  <a:pt x="317662" y="582580"/>
                </a:lnTo>
                <a:lnTo>
                  <a:pt x="306575" y="572251"/>
                </a:lnTo>
                <a:lnTo>
                  <a:pt x="295884" y="560732"/>
                </a:lnTo>
                <a:lnTo>
                  <a:pt x="285193" y="548020"/>
                </a:lnTo>
                <a:lnTo>
                  <a:pt x="280046" y="541664"/>
                </a:lnTo>
                <a:lnTo>
                  <a:pt x="275690" y="534514"/>
                </a:lnTo>
                <a:lnTo>
                  <a:pt x="270543" y="527364"/>
                </a:lnTo>
                <a:lnTo>
                  <a:pt x="266187" y="520213"/>
                </a:lnTo>
                <a:lnTo>
                  <a:pt x="261832" y="512666"/>
                </a:lnTo>
                <a:lnTo>
                  <a:pt x="257872" y="504721"/>
                </a:lnTo>
                <a:lnTo>
                  <a:pt x="253516" y="496777"/>
                </a:lnTo>
                <a:lnTo>
                  <a:pt x="250349" y="488435"/>
                </a:lnTo>
                <a:lnTo>
                  <a:pt x="246785" y="480490"/>
                </a:lnTo>
                <a:lnTo>
                  <a:pt x="244013" y="472148"/>
                </a:lnTo>
                <a:lnTo>
                  <a:pt x="240846" y="463012"/>
                </a:lnTo>
                <a:lnTo>
                  <a:pt x="238470" y="454272"/>
                </a:lnTo>
                <a:lnTo>
                  <a:pt x="236490" y="460231"/>
                </a:lnTo>
                <a:lnTo>
                  <a:pt x="234114" y="464998"/>
                </a:lnTo>
                <a:lnTo>
                  <a:pt x="233322" y="466189"/>
                </a:lnTo>
                <a:lnTo>
                  <a:pt x="232134" y="467381"/>
                </a:lnTo>
                <a:lnTo>
                  <a:pt x="230946" y="468176"/>
                </a:lnTo>
                <a:lnTo>
                  <a:pt x="229759" y="468573"/>
                </a:lnTo>
                <a:lnTo>
                  <a:pt x="228175" y="468176"/>
                </a:lnTo>
                <a:lnTo>
                  <a:pt x="226591" y="467381"/>
                </a:lnTo>
                <a:lnTo>
                  <a:pt x="225403" y="466189"/>
                </a:lnTo>
                <a:lnTo>
                  <a:pt x="224215" y="463806"/>
                </a:lnTo>
                <a:lnTo>
                  <a:pt x="222235" y="459039"/>
                </a:lnTo>
                <a:lnTo>
                  <a:pt x="219860" y="452286"/>
                </a:lnTo>
                <a:lnTo>
                  <a:pt x="218276" y="443547"/>
                </a:lnTo>
                <a:lnTo>
                  <a:pt x="217088" y="434411"/>
                </a:lnTo>
                <a:lnTo>
                  <a:pt x="216296" y="423685"/>
                </a:lnTo>
                <a:lnTo>
                  <a:pt x="215900" y="412563"/>
                </a:lnTo>
                <a:lnTo>
                  <a:pt x="216296" y="401043"/>
                </a:lnTo>
                <a:lnTo>
                  <a:pt x="217088" y="390715"/>
                </a:lnTo>
                <a:lnTo>
                  <a:pt x="218276" y="381181"/>
                </a:lnTo>
                <a:lnTo>
                  <a:pt x="219860" y="372839"/>
                </a:lnTo>
                <a:lnTo>
                  <a:pt x="222235" y="366086"/>
                </a:lnTo>
                <a:lnTo>
                  <a:pt x="224215" y="360922"/>
                </a:lnTo>
                <a:lnTo>
                  <a:pt x="225403" y="358936"/>
                </a:lnTo>
                <a:lnTo>
                  <a:pt x="226591" y="357744"/>
                </a:lnTo>
                <a:lnTo>
                  <a:pt x="228175" y="356950"/>
                </a:lnTo>
                <a:lnTo>
                  <a:pt x="229759" y="356553"/>
                </a:lnTo>
                <a:lnTo>
                  <a:pt x="230551" y="356950"/>
                </a:lnTo>
                <a:lnTo>
                  <a:pt x="231342" y="357347"/>
                </a:lnTo>
                <a:lnTo>
                  <a:pt x="232134" y="342252"/>
                </a:lnTo>
                <a:lnTo>
                  <a:pt x="232530" y="335499"/>
                </a:lnTo>
                <a:lnTo>
                  <a:pt x="233718" y="329541"/>
                </a:lnTo>
                <a:lnTo>
                  <a:pt x="232926" y="321596"/>
                </a:lnTo>
                <a:lnTo>
                  <a:pt x="232926" y="314049"/>
                </a:lnTo>
                <a:lnTo>
                  <a:pt x="232926" y="307296"/>
                </a:lnTo>
                <a:lnTo>
                  <a:pt x="232926" y="300543"/>
                </a:lnTo>
                <a:lnTo>
                  <a:pt x="233718" y="294584"/>
                </a:lnTo>
                <a:lnTo>
                  <a:pt x="234906" y="289023"/>
                </a:lnTo>
                <a:lnTo>
                  <a:pt x="236094" y="283461"/>
                </a:lnTo>
                <a:lnTo>
                  <a:pt x="237282" y="278297"/>
                </a:lnTo>
                <a:lnTo>
                  <a:pt x="238866" y="273531"/>
                </a:lnTo>
                <a:lnTo>
                  <a:pt x="240846" y="269558"/>
                </a:lnTo>
                <a:lnTo>
                  <a:pt x="243617" y="265189"/>
                </a:lnTo>
                <a:lnTo>
                  <a:pt x="245597" y="262011"/>
                </a:lnTo>
                <a:lnTo>
                  <a:pt x="248765" y="258436"/>
                </a:lnTo>
                <a:lnTo>
                  <a:pt x="251537" y="255655"/>
                </a:lnTo>
                <a:lnTo>
                  <a:pt x="255100" y="252477"/>
                </a:lnTo>
                <a:lnTo>
                  <a:pt x="258268" y="250491"/>
                </a:lnTo>
                <a:lnTo>
                  <a:pt x="243221" y="250491"/>
                </a:lnTo>
                <a:lnTo>
                  <a:pt x="231342" y="250888"/>
                </a:lnTo>
                <a:lnTo>
                  <a:pt x="221443" y="251683"/>
                </a:lnTo>
                <a:lnTo>
                  <a:pt x="228175" y="248108"/>
                </a:lnTo>
                <a:lnTo>
                  <a:pt x="235302" y="243341"/>
                </a:lnTo>
                <a:lnTo>
                  <a:pt x="242825" y="238177"/>
                </a:lnTo>
                <a:lnTo>
                  <a:pt x="249953" y="232615"/>
                </a:lnTo>
                <a:lnTo>
                  <a:pt x="263811" y="222287"/>
                </a:lnTo>
                <a:lnTo>
                  <a:pt x="270147" y="217520"/>
                </a:lnTo>
                <a:lnTo>
                  <a:pt x="276086" y="214343"/>
                </a:lnTo>
                <a:lnTo>
                  <a:pt x="291925" y="206398"/>
                </a:lnTo>
                <a:lnTo>
                  <a:pt x="307367" y="199645"/>
                </a:lnTo>
                <a:lnTo>
                  <a:pt x="322810" y="194481"/>
                </a:lnTo>
                <a:lnTo>
                  <a:pt x="337461" y="189714"/>
                </a:lnTo>
                <a:lnTo>
                  <a:pt x="351715" y="186139"/>
                </a:lnTo>
                <a:lnTo>
                  <a:pt x="365574" y="183756"/>
                </a:lnTo>
                <a:lnTo>
                  <a:pt x="379037" y="182167"/>
                </a:lnTo>
                <a:lnTo>
                  <a:pt x="392103" y="180975"/>
                </a:lnTo>
                <a:close/>
                <a:moveTo>
                  <a:pt x="958250" y="0"/>
                </a:moveTo>
                <a:lnTo>
                  <a:pt x="974507" y="0"/>
                </a:lnTo>
                <a:lnTo>
                  <a:pt x="989971" y="397"/>
                </a:lnTo>
                <a:lnTo>
                  <a:pt x="1004642" y="1986"/>
                </a:lnTo>
                <a:lnTo>
                  <a:pt x="1018917" y="4369"/>
                </a:lnTo>
                <a:lnTo>
                  <a:pt x="1032795" y="6752"/>
                </a:lnTo>
                <a:lnTo>
                  <a:pt x="1045880" y="9929"/>
                </a:lnTo>
                <a:lnTo>
                  <a:pt x="1058172" y="13900"/>
                </a:lnTo>
                <a:lnTo>
                  <a:pt x="1070067" y="18269"/>
                </a:lnTo>
                <a:lnTo>
                  <a:pt x="1081170" y="22241"/>
                </a:lnTo>
                <a:lnTo>
                  <a:pt x="1091876" y="27404"/>
                </a:lnTo>
                <a:lnTo>
                  <a:pt x="1101392" y="32170"/>
                </a:lnTo>
                <a:lnTo>
                  <a:pt x="1110908" y="36936"/>
                </a:lnTo>
                <a:lnTo>
                  <a:pt x="1119235" y="42099"/>
                </a:lnTo>
                <a:lnTo>
                  <a:pt x="1127166" y="47262"/>
                </a:lnTo>
                <a:lnTo>
                  <a:pt x="1134303" y="52425"/>
                </a:lnTo>
                <a:lnTo>
                  <a:pt x="1140647" y="56794"/>
                </a:lnTo>
                <a:lnTo>
                  <a:pt x="1151353" y="65531"/>
                </a:lnTo>
                <a:lnTo>
                  <a:pt x="1159283" y="72680"/>
                </a:lnTo>
                <a:lnTo>
                  <a:pt x="1165628" y="78240"/>
                </a:lnTo>
                <a:lnTo>
                  <a:pt x="1163645" y="83006"/>
                </a:lnTo>
                <a:lnTo>
                  <a:pt x="1160473" y="88567"/>
                </a:lnTo>
                <a:lnTo>
                  <a:pt x="1156904" y="94921"/>
                </a:lnTo>
                <a:lnTo>
                  <a:pt x="1151749" y="102467"/>
                </a:lnTo>
                <a:lnTo>
                  <a:pt x="1145802" y="110410"/>
                </a:lnTo>
                <a:lnTo>
                  <a:pt x="1141837" y="114779"/>
                </a:lnTo>
                <a:lnTo>
                  <a:pt x="1138268" y="118354"/>
                </a:lnTo>
                <a:lnTo>
                  <a:pt x="1133906" y="122722"/>
                </a:lnTo>
                <a:lnTo>
                  <a:pt x="1129545" y="126694"/>
                </a:lnTo>
                <a:lnTo>
                  <a:pt x="1124786" y="130268"/>
                </a:lnTo>
                <a:lnTo>
                  <a:pt x="1119632" y="134240"/>
                </a:lnTo>
                <a:lnTo>
                  <a:pt x="1114081" y="137020"/>
                </a:lnTo>
                <a:lnTo>
                  <a:pt x="1108133" y="140197"/>
                </a:lnTo>
                <a:lnTo>
                  <a:pt x="1101789" y="142580"/>
                </a:lnTo>
                <a:lnTo>
                  <a:pt x="1095841" y="144566"/>
                </a:lnTo>
                <a:lnTo>
                  <a:pt x="1089100" y="146552"/>
                </a:lnTo>
                <a:lnTo>
                  <a:pt x="1081170" y="147743"/>
                </a:lnTo>
                <a:lnTo>
                  <a:pt x="1073636" y="148140"/>
                </a:lnTo>
                <a:lnTo>
                  <a:pt x="1066102" y="148140"/>
                </a:lnTo>
                <a:lnTo>
                  <a:pt x="1057775" y="147743"/>
                </a:lnTo>
                <a:lnTo>
                  <a:pt x="1049052" y="145758"/>
                </a:lnTo>
                <a:lnTo>
                  <a:pt x="1039932" y="143772"/>
                </a:lnTo>
                <a:lnTo>
                  <a:pt x="1030812" y="140992"/>
                </a:lnTo>
                <a:lnTo>
                  <a:pt x="1021296" y="136623"/>
                </a:lnTo>
                <a:lnTo>
                  <a:pt x="1010590" y="131857"/>
                </a:lnTo>
                <a:lnTo>
                  <a:pt x="998695" y="126297"/>
                </a:lnTo>
                <a:lnTo>
                  <a:pt x="987196" y="121134"/>
                </a:lnTo>
                <a:lnTo>
                  <a:pt x="1011383" y="133446"/>
                </a:lnTo>
                <a:lnTo>
                  <a:pt x="1035571" y="144566"/>
                </a:lnTo>
                <a:lnTo>
                  <a:pt x="1047070" y="150126"/>
                </a:lnTo>
                <a:lnTo>
                  <a:pt x="1058172" y="155289"/>
                </a:lnTo>
                <a:lnTo>
                  <a:pt x="1069274" y="159261"/>
                </a:lnTo>
                <a:lnTo>
                  <a:pt x="1079980" y="163233"/>
                </a:lnTo>
                <a:lnTo>
                  <a:pt x="1090290" y="166807"/>
                </a:lnTo>
                <a:lnTo>
                  <a:pt x="1099806" y="169190"/>
                </a:lnTo>
                <a:lnTo>
                  <a:pt x="1109322" y="170381"/>
                </a:lnTo>
                <a:lnTo>
                  <a:pt x="1118046" y="171176"/>
                </a:lnTo>
                <a:lnTo>
                  <a:pt x="1122011" y="171176"/>
                </a:lnTo>
                <a:lnTo>
                  <a:pt x="1126373" y="170779"/>
                </a:lnTo>
                <a:lnTo>
                  <a:pt x="1130338" y="169984"/>
                </a:lnTo>
                <a:lnTo>
                  <a:pt x="1133906" y="169190"/>
                </a:lnTo>
                <a:lnTo>
                  <a:pt x="1137475" y="167998"/>
                </a:lnTo>
                <a:lnTo>
                  <a:pt x="1141044" y="166013"/>
                </a:lnTo>
                <a:lnTo>
                  <a:pt x="1144612" y="164027"/>
                </a:lnTo>
                <a:lnTo>
                  <a:pt x="1147388" y="162041"/>
                </a:lnTo>
                <a:lnTo>
                  <a:pt x="1148181" y="170381"/>
                </a:lnTo>
                <a:lnTo>
                  <a:pt x="1148974" y="178325"/>
                </a:lnTo>
                <a:lnTo>
                  <a:pt x="1150163" y="193417"/>
                </a:lnTo>
                <a:lnTo>
                  <a:pt x="1149767" y="208112"/>
                </a:lnTo>
                <a:lnTo>
                  <a:pt x="1148577" y="222012"/>
                </a:lnTo>
                <a:lnTo>
                  <a:pt x="1150163" y="220424"/>
                </a:lnTo>
                <a:lnTo>
                  <a:pt x="1151353" y="219232"/>
                </a:lnTo>
                <a:lnTo>
                  <a:pt x="1152543" y="218835"/>
                </a:lnTo>
                <a:lnTo>
                  <a:pt x="1154129" y="218438"/>
                </a:lnTo>
                <a:lnTo>
                  <a:pt x="1155715" y="218835"/>
                </a:lnTo>
                <a:lnTo>
                  <a:pt x="1157697" y="219629"/>
                </a:lnTo>
                <a:lnTo>
                  <a:pt x="1159283" y="222012"/>
                </a:lnTo>
                <a:lnTo>
                  <a:pt x="1160869" y="223998"/>
                </a:lnTo>
                <a:lnTo>
                  <a:pt x="1162059" y="226778"/>
                </a:lnTo>
                <a:lnTo>
                  <a:pt x="1164041" y="230750"/>
                </a:lnTo>
                <a:lnTo>
                  <a:pt x="1166421" y="239090"/>
                </a:lnTo>
                <a:lnTo>
                  <a:pt x="1168403" y="249813"/>
                </a:lnTo>
                <a:lnTo>
                  <a:pt x="1169989" y="261728"/>
                </a:lnTo>
                <a:lnTo>
                  <a:pt x="1171179" y="275232"/>
                </a:lnTo>
                <a:lnTo>
                  <a:pt x="1171575" y="289529"/>
                </a:lnTo>
                <a:lnTo>
                  <a:pt x="1171179" y="303827"/>
                </a:lnTo>
                <a:lnTo>
                  <a:pt x="1169989" y="316933"/>
                </a:lnTo>
                <a:lnTo>
                  <a:pt x="1168403" y="328848"/>
                </a:lnTo>
                <a:lnTo>
                  <a:pt x="1166421" y="339174"/>
                </a:lnTo>
                <a:lnTo>
                  <a:pt x="1164041" y="347912"/>
                </a:lnTo>
                <a:lnTo>
                  <a:pt x="1162059" y="351486"/>
                </a:lnTo>
                <a:lnTo>
                  <a:pt x="1160869" y="354266"/>
                </a:lnTo>
                <a:lnTo>
                  <a:pt x="1159283" y="357047"/>
                </a:lnTo>
                <a:lnTo>
                  <a:pt x="1157697" y="358635"/>
                </a:lnTo>
                <a:lnTo>
                  <a:pt x="1155715" y="359827"/>
                </a:lnTo>
                <a:lnTo>
                  <a:pt x="1154129" y="360224"/>
                </a:lnTo>
                <a:lnTo>
                  <a:pt x="1152146" y="359827"/>
                </a:lnTo>
                <a:lnTo>
                  <a:pt x="1150560" y="358635"/>
                </a:lnTo>
                <a:lnTo>
                  <a:pt x="1148577" y="356649"/>
                </a:lnTo>
                <a:lnTo>
                  <a:pt x="1146991" y="353869"/>
                </a:lnTo>
                <a:lnTo>
                  <a:pt x="1145405" y="351089"/>
                </a:lnTo>
                <a:lnTo>
                  <a:pt x="1144216" y="346720"/>
                </a:lnTo>
                <a:lnTo>
                  <a:pt x="1141440" y="337586"/>
                </a:lnTo>
                <a:lnTo>
                  <a:pt x="1139854" y="350295"/>
                </a:lnTo>
                <a:lnTo>
                  <a:pt x="1137871" y="361812"/>
                </a:lnTo>
                <a:lnTo>
                  <a:pt x="1135096" y="373727"/>
                </a:lnTo>
                <a:lnTo>
                  <a:pt x="1132320" y="385245"/>
                </a:lnTo>
                <a:lnTo>
                  <a:pt x="1128752" y="395968"/>
                </a:lnTo>
                <a:lnTo>
                  <a:pt x="1125183" y="407089"/>
                </a:lnTo>
                <a:lnTo>
                  <a:pt x="1120821" y="417812"/>
                </a:lnTo>
                <a:lnTo>
                  <a:pt x="1116460" y="427741"/>
                </a:lnTo>
                <a:lnTo>
                  <a:pt x="1111701" y="437273"/>
                </a:lnTo>
                <a:lnTo>
                  <a:pt x="1106547" y="446805"/>
                </a:lnTo>
                <a:lnTo>
                  <a:pt x="1100996" y="455939"/>
                </a:lnTo>
                <a:lnTo>
                  <a:pt x="1095444" y="464280"/>
                </a:lnTo>
                <a:lnTo>
                  <a:pt x="1089497" y="473017"/>
                </a:lnTo>
                <a:lnTo>
                  <a:pt x="1083152" y="480960"/>
                </a:lnTo>
                <a:lnTo>
                  <a:pt x="1076808" y="488506"/>
                </a:lnTo>
                <a:lnTo>
                  <a:pt x="1070464" y="495655"/>
                </a:lnTo>
                <a:lnTo>
                  <a:pt x="1063723" y="502407"/>
                </a:lnTo>
                <a:lnTo>
                  <a:pt x="1056586" y="509159"/>
                </a:lnTo>
                <a:lnTo>
                  <a:pt x="1049845" y="515116"/>
                </a:lnTo>
                <a:lnTo>
                  <a:pt x="1042708" y="520676"/>
                </a:lnTo>
                <a:lnTo>
                  <a:pt x="1035174" y="525442"/>
                </a:lnTo>
                <a:lnTo>
                  <a:pt x="1028037" y="530605"/>
                </a:lnTo>
                <a:lnTo>
                  <a:pt x="1020503" y="534974"/>
                </a:lnTo>
                <a:lnTo>
                  <a:pt x="1012969" y="538549"/>
                </a:lnTo>
                <a:lnTo>
                  <a:pt x="1005832" y="542520"/>
                </a:lnTo>
                <a:lnTo>
                  <a:pt x="998298" y="545300"/>
                </a:lnTo>
                <a:lnTo>
                  <a:pt x="991161" y="548081"/>
                </a:lnTo>
                <a:lnTo>
                  <a:pt x="984024" y="550067"/>
                </a:lnTo>
                <a:lnTo>
                  <a:pt x="976886" y="551655"/>
                </a:lnTo>
                <a:lnTo>
                  <a:pt x="969749" y="553244"/>
                </a:lnTo>
                <a:lnTo>
                  <a:pt x="962612" y="554038"/>
                </a:lnTo>
                <a:lnTo>
                  <a:pt x="955871" y="554038"/>
                </a:lnTo>
                <a:lnTo>
                  <a:pt x="950320" y="553641"/>
                </a:lnTo>
                <a:lnTo>
                  <a:pt x="944372" y="553244"/>
                </a:lnTo>
                <a:lnTo>
                  <a:pt x="938424" y="551655"/>
                </a:lnTo>
                <a:lnTo>
                  <a:pt x="932080" y="549669"/>
                </a:lnTo>
                <a:lnTo>
                  <a:pt x="925736" y="547683"/>
                </a:lnTo>
                <a:lnTo>
                  <a:pt x="919788" y="544903"/>
                </a:lnTo>
                <a:lnTo>
                  <a:pt x="913047" y="541726"/>
                </a:lnTo>
                <a:lnTo>
                  <a:pt x="906307" y="538151"/>
                </a:lnTo>
                <a:lnTo>
                  <a:pt x="898773" y="534180"/>
                </a:lnTo>
                <a:lnTo>
                  <a:pt x="892429" y="529811"/>
                </a:lnTo>
                <a:lnTo>
                  <a:pt x="884895" y="524648"/>
                </a:lnTo>
                <a:lnTo>
                  <a:pt x="877758" y="519882"/>
                </a:lnTo>
                <a:lnTo>
                  <a:pt x="870620" y="513925"/>
                </a:lnTo>
                <a:lnTo>
                  <a:pt x="863880" y="507967"/>
                </a:lnTo>
                <a:lnTo>
                  <a:pt x="856742" y="501613"/>
                </a:lnTo>
                <a:lnTo>
                  <a:pt x="849605" y="494861"/>
                </a:lnTo>
                <a:lnTo>
                  <a:pt x="842864" y="487712"/>
                </a:lnTo>
                <a:lnTo>
                  <a:pt x="836124" y="480166"/>
                </a:lnTo>
                <a:lnTo>
                  <a:pt x="829383" y="472223"/>
                </a:lnTo>
                <a:lnTo>
                  <a:pt x="823039" y="463883"/>
                </a:lnTo>
                <a:lnTo>
                  <a:pt x="816694" y="455542"/>
                </a:lnTo>
                <a:lnTo>
                  <a:pt x="810350" y="446805"/>
                </a:lnTo>
                <a:lnTo>
                  <a:pt x="804799" y="438067"/>
                </a:lnTo>
                <a:lnTo>
                  <a:pt x="798851" y="428535"/>
                </a:lnTo>
                <a:lnTo>
                  <a:pt x="793300" y="419004"/>
                </a:lnTo>
                <a:lnTo>
                  <a:pt x="788145" y="409075"/>
                </a:lnTo>
                <a:lnTo>
                  <a:pt x="782991" y="399146"/>
                </a:lnTo>
                <a:lnTo>
                  <a:pt x="778629" y="388819"/>
                </a:lnTo>
                <a:lnTo>
                  <a:pt x="774267" y="378493"/>
                </a:lnTo>
                <a:lnTo>
                  <a:pt x="770699" y="367770"/>
                </a:lnTo>
                <a:lnTo>
                  <a:pt x="767130" y="357047"/>
                </a:lnTo>
                <a:lnTo>
                  <a:pt x="763958" y="345529"/>
                </a:lnTo>
                <a:lnTo>
                  <a:pt x="761579" y="353075"/>
                </a:lnTo>
                <a:lnTo>
                  <a:pt x="759993" y="355855"/>
                </a:lnTo>
                <a:lnTo>
                  <a:pt x="758803" y="358635"/>
                </a:lnTo>
                <a:lnTo>
                  <a:pt x="757614" y="360621"/>
                </a:lnTo>
                <a:lnTo>
                  <a:pt x="755631" y="362210"/>
                </a:lnTo>
                <a:lnTo>
                  <a:pt x="754045" y="363401"/>
                </a:lnTo>
                <a:lnTo>
                  <a:pt x="752459" y="363798"/>
                </a:lnTo>
                <a:lnTo>
                  <a:pt x="750873" y="363401"/>
                </a:lnTo>
                <a:lnTo>
                  <a:pt x="748890" y="361812"/>
                </a:lnTo>
                <a:lnTo>
                  <a:pt x="747304" y="360224"/>
                </a:lnTo>
                <a:lnTo>
                  <a:pt x="745718" y="357841"/>
                </a:lnTo>
                <a:lnTo>
                  <a:pt x="744528" y="354664"/>
                </a:lnTo>
                <a:lnTo>
                  <a:pt x="742546" y="351486"/>
                </a:lnTo>
                <a:lnTo>
                  <a:pt x="740167" y="342352"/>
                </a:lnTo>
                <a:lnTo>
                  <a:pt x="738184" y="332423"/>
                </a:lnTo>
                <a:lnTo>
                  <a:pt x="736202" y="320111"/>
                </a:lnTo>
                <a:lnTo>
                  <a:pt x="735409" y="307004"/>
                </a:lnTo>
                <a:lnTo>
                  <a:pt x="735012" y="292707"/>
                </a:lnTo>
                <a:lnTo>
                  <a:pt x="735409" y="278409"/>
                </a:lnTo>
                <a:lnTo>
                  <a:pt x="736202" y="264905"/>
                </a:lnTo>
                <a:lnTo>
                  <a:pt x="738184" y="252991"/>
                </a:lnTo>
                <a:lnTo>
                  <a:pt x="740167" y="242665"/>
                </a:lnTo>
                <a:lnTo>
                  <a:pt x="742546" y="233927"/>
                </a:lnTo>
                <a:lnTo>
                  <a:pt x="744528" y="230353"/>
                </a:lnTo>
                <a:lnTo>
                  <a:pt x="745718" y="227175"/>
                </a:lnTo>
                <a:lnTo>
                  <a:pt x="747304" y="224792"/>
                </a:lnTo>
                <a:lnTo>
                  <a:pt x="748890" y="223204"/>
                </a:lnTo>
                <a:lnTo>
                  <a:pt x="750873" y="222409"/>
                </a:lnTo>
                <a:lnTo>
                  <a:pt x="752459" y="222012"/>
                </a:lnTo>
                <a:lnTo>
                  <a:pt x="753648" y="222409"/>
                </a:lnTo>
                <a:lnTo>
                  <a:pt x="754441" y="222807"/>
                </a:lnTo>
                <a:lnTo>
                  <a:pt x="754838" y="213275"/>
                </a:lnTo>
                <a:lnTo>
                  <a:pt x="755631" y="204140"/>
                </a:lnTo>
                <a:lnTo>
                  <a:pt x="756424" y="195800"/>
                </a:lnTo>
                <a:lnTo>
                  <a:pt x="758010" y="187856"/>
                </a:lnTo>
                <a:lnTo>
                  <a:pt x="757217" y="177927"/>
                </a:lnTo>
                <a:lnTo>
                  <a:pt x="756424" y="168793"/>
                </a:lnTo>
                <a:lnTo>
                  <a:pt x="756424" y="160055"/>
                </a:lnTo>
                <a:lnTo>
                  <a:pt x="757217" y="151318"/>
                </a:lnTo>
                <a:lnTo>
                  <a:pt x="758010" y="143772"/>
                </a:lnTo>
                <a:lnTo>
                  <a:pt x="759200" y="136226"/>
                </a:lnTo>
                <a:lnTo>
                  <a:pt x="760389" y="129474"/>
                </a:lnTo>
                <a:lnTo>
                  <a:pt x="762372" y="123119"/>
                </a:lnTo>
                <a:lnTo>
                  <a:pt x="764751" y="117162"/>
                </a:lnTo>
                <a:lnTo>
                  <a:pt x="767130" y="111602"/>
                </a:lnTo>
                <a:lnTo>
                  <a:pt x="769906" y="106836"/>
                </a:lnTo>
                <a:lnTo>
                  <a:pt x="773078" y="102070"/>
                </a:lnTo>
                <a:lnTo>
                  <a:pt x="776646" y="97701"/>
                </a:lnTo>
                <a:lnTo>
                  <a:pt x="780215" y="94127"/>
                </a:lnTo>
                <a:lnTo>
                  <a:pt x="784577" y="90552"/>
                </a:lnTo>
                <a:lnTo>
                  <a:pt x="788542" y="87772"/>
                </a:lnTo>
                <a:lnTo>
                  <a:pt x="769113" y="88169"/>
                </a:lnTo>
                <a:lnTo>
                  <a:pt x="754441" y="88567"/>
                </a:lnTo>
                <a:lnTo>
                  <a:pt x="741753" y="89361"/>
                </a:lnTo>
                <a:lnTo>
                  <a:pt x="746115" y="86978"/>
                </a:lnTo>
                <a:lnTo>
                  <a:pt x="750873" y="84198"/>
                </a:lnTo>
                <a:lnTo>
                  <a:pt x="759993" y="79035"/>
                </a:lnTo>
                <a:lnTo>
                  <a:pt x="768716" y="72283"/>
                </a:lnTo>
                <a:lnTo>
                  <a:pt x="778232" y="65531"/>
                </a:lnTo>
                <a:lnTo>
                  <a:pt x="795283" y="52425"/>
                </a:lnTo>
                <a:lnTo>
                  <a:pt x="803609" y="46468"/>
                </a:lnTo>
                <a:lnTo>
                  <a:pt x="810747" y="42099"/>
                </a:lnTo>
                <a:lnTo>
                  <a:pt x="821453" y="36936"/>
                </a:lnTo>
                <a:lnTo>
                  <a:pt x="830969" y="32567"/>
                </a:lnTo>
                <a:lnTo>
                  <a:pt x="841278" y="27801"/>
                </a:lnTo>
                <a:lnTo>
                  <a:pt x="850795" y="23829"/>
                </a:lnTo>
                <a:lnTo>
                  <a:pt x="860707" y="20255"/>
                </a:lnTo>
                <a:lnTo>
                  <a:pt x="870224" y="16681"/>
                </a:lnTo>
                <a:lnTo>
                  <a:pt x="879740" y="13900"/>
                </a:lnTo>
                <a:lnTo>
                  <a:pt x="888860" y="11518"/>
                </a:lnTo>
                <a:lnTo>
                  <a:pt x="897980" y="8737"/>
                </a:lnTo>
                <a:lnTo>
                  <a:pt x="907100" y="6752"/>
                </a:lnTo>
                <a:lnTo>
                  <a:pt x="915823" y="5163"/>
                </a:lnTo>
                <a:lnTo>
                  <a:pt x="924546" y="3177"/>
                </a:lnTo>
                <a:lnTo>
                  <a:pt x="941993" y="1191"/>
                </a:lnTo>
                <a:lnTo>
                  <a:pt x="9582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2" name="KSO_Shape"/>
          <p:cNvSpPr>
            <a:spLocks/>
          </p:cNvSpPr>
          <p:nvPr/>
        </p:nvSpPr>
        <p:spPr bwMode="auto">
          <a:xfrm>
            <a:off x="3357482" y="2926390"/>
            <a:ext cx="690563" cy="434182"/>
          </a:xfrm>
          <a:custGeom>
            <a:avLst/>
            <a:gdLst>
              <a:gd name="T0" fmla="*/ 1857435 w 2036763"/>
              <a:gd name="T1" fmla="*/ 1830231 h 2286000"/>
              <a:gd name="T2" fmla="*/ 231698 w 2036763"/>
              <a:gd name="T3" fmla="*/ 1854959 h 2286000"/>
              <a:gd name="T4" fmla="*/ 157563 w 2036763"/>
              <a:gd name="T5" fmla="*/ 1778733 h 2286000"/>
              <a:gd name="T6" fmla="*/ 733860 w 2036763"/>
              <a:gd name="T7" fmla="*/ 1929370 h 2286000"/>
              <a:gd name="T8" fmla="*/ 1476109 w 2036763"/>
              <a:gd name="T9" fmla="*/ 1905777 h 2286000"/>
              <a:gd name="T10" fmla="*/ 1963536 w 2036763"/>
              <a:gd name="T11" fmla="*/ 1721337 h 2286000"/>
              <a:gd name="T12" fmla="*/ 2025201 w 2036763"/>
              <a:gd name="T13" fmla="*/ 1985860 h 2286000"/>
              <a:gd name="T14" fmla="*/ 1627778 w 2036763"/>
              <a:gd name="T15" fmla="*/ 2215672 h 2286000"/>
              <a:gd name="T16" fmla="*/ 863312 w 2036763"/>
              <a:gd name="T17" fmla="*/ 2281917 h 2286000"/>
              <a:gd name="T18" fmla="*/ 202225 w 2036763"/>
              <a:gd name="T19" fmla="*/ 2143757 h 2286000"/>
              <a:gd name="T20" fmla="*/ 0 w 2036763"/>
              <a:gd name="T21" fmla="*/ 1662579 h 2286000"/>
              <a:gd name="T22" fmla="*/ 413292 w 2036763"/>
              <a:gd name="T23" fmla="*/ 1477836 h 2286000"/>
              <a:gd name="T24" fmla="*/ 124237 w 2036763"/>
              <a:gd name="T25" fmla="*/ 1621895 h 2286000"/>
              <a:gd name="T26" fmla="*/ 73227 w 2036763"/>
              <a:gd name="T27" fmla="*/ 1281373 h 2286000"/>
              <a:gd name="T28" fmla="*/ 560654 w 2036763"/>
              <a:gd name="T29" fmla="*/ 1465586 h 2286000"/>
              <a:gd name="T30" fmla="*/ 1302903 w 2036763"/>
              <a:gd name="T31" fmla="*/ 1489406 h 2286000"/>
              <a:gd name="T32" fmla="*/ 1879199 w 2036763"/>
              <a:gd name="T33" fmla="*/ 1338542 h 2286000"/>
              <a:gd name="T34" fmla="*/ 2035856 w 2036763"/>
              <a:gd name="T35" fmla="*/ 1505741 h 2286000"/>
              <a:gd name="T36" fmla="*/ 1772192 w 2036763"/>
              <a:gd name="T37" fmla="*/ 1730109 h 2286000"/>
              <a:gd name="T38" fmla="*/ 1070525 w 2036763"/>
              <a:gd name="T39" fmla="*/ 1845583 h 2286000"/>
              <a:gd name="T40" fmla="*/ 333717 w 2036763"/>
              <a:gd name="T41" fmla="*/ 1754156 h 2286000"/>
              <a:gd name="T42" fmla="*/ 3854 w 2036763"/>
              <a:gd name="T43" fmla="*/ 1523663 h 2286000"/>
              <a:gd name="T44" fmla="*/ 343919 w 2036763"/>
              <a:gd name="T45" fmla="*/ 1281977 h 2286000"/>
              <a:gd name="T46" fmla="*/ 1857435 w 2036763"/>
              <a:gd name="T47" fmla="*/ 1214825 h 2286000"/>
              <a:gd name="T48" fmla="*/ 24485 w 2036763"/>
              <a:gd name="T49" fmla="*/ 787414 h 2286000"/>
              <a:gd name="T50" fmla="*/ 423268 w 2036763"/>
              <a:gd name="T51" fmla="*/ 996809 h 2286000"/>
              <a:gd name="T52" fmla="*/ 1139898 w 2036763"/>
              <a:gd name="T53" fmla="*/ 1061238 h 2286000"/>
              <a:gd name="T54" fmla="*/ 1782848 w 2036763"/>
              <a:gd name="T55" fmla="*/ 943496 h 2286000"/>
              <a:gd name="T56" fmla="*/ 2035856 w 2036763"/>
              <a:gd name="T57" fmla="*/ 769038 h 2286000"/>
              <a:gd name="T58" fmla="*/ 1876252 w 2036763"/>
              <a:gd name="T59" fmla="*/ 1243183 h 2286000"/>
              <a:gd name="T60" fmla="*/ 1248265 w 2036763"/>
              <a:gd name="T61" fmla="*/ 1397450 h 2286000"/>
              <a:gd name="T62" fmla="*/ 469290 w 2036763"/>
              <a:gd name="T63" fmla="*/ 1350716 h 2286000"/>
              <a:gd name="T64" fmla="*/ 26072 w 2036763"/>
              <a:gd name="T65" fmla="*/ 1132247 h 2286000"/>
              <a:gd name="T66" fmla="*/ 561787 w 2036763"/>
              <a:gd name="T67" fmla="*/ 642633 h 2286000"/>
              <a:gd name="T68" fmla="*/ 1740226 w 2036763"/>
              <a:gd name="T69" fmla="*/ 837260 h 2286000"/>
              <a:gd name="T70" fmla="*/ 102473 w 2036763"/>
              <a:gd name="T71" fmla="*/ 474092 h 2286000"/>
              <a:gd name="T72" fmla="*/ 1337355 w 2036763"/>
              <a:gd name="T73" fmla="*/ 234897 h 2286000"/>
              <a:gd name="T74" fmla="*/ 973591 w 2036763"/>
              <a:gd name="T75" fmla="*/ 219937 h 2286000"/>
              <a:gd name="T76" fmla="*/ 1075191 w 2036763"/>
              <a:gd name="T77" fmla="*/ 297459 h 2286000"/>
              <a:gd name="T78" fmla="*/ 1371146 w 2036763"/>
              <a:gd name="T79" fmla="*/ 435729 h 2286000"/>
              <a:gd name="T80" fmla="*/ 1081087 w 2036763"/>
              <a:gd name="T81" fmla="*/ 581026 h 2286000"/>
              <a:gd name="T82" fmla="*/ 683078 w 2036763"/>
              <a:gd name="T83" fmla="*/ 470637 h 2286000"/>
              <a:gd name="T84" fmla="*/ 974725 w 2036763"/>
              <a:gd name="T85" fmla="*/ 484917 h 2286000"/>
              <a:gd name="T86" fmla="*/ 1043668 w 2036763"/>
              <a:gd name="T87" fmla="*/ 413742 h 2286000"/>
              <a:gd name="T88" fmla="*/ 671512 w 2036763"/>
              <a:gd name="T89" fmla="*/ 280685 h 2286000"/>
              <a:gd name="T90" fmla="*/ 839560 w 2036763"/>
              <a:gd name="T91" fmla="*/ 167576 h 2286000"/>
              <a:gd name="T92" fmla="*/ 494455 w 2036763"/>
              <a:gd name="T93" fmla="*/ 135423 h 2286000"/>
              <a:gd name="T94" fmla="*/ 101339 w 2036763"/>
              <a:gd name="T95" fmla="*/ 312130 h 2286000"/>
              <a:gd name="T96" fmla="*/ 205853 w 2036763"/>
              <a:gd name="T97" fmla="*/ 474999 h 2286000"/>
              <a:gd name="T98" fmla="*/ 801420 w 2036763"/>
              <a:gd name="T99" fmla="*/ 617000 h 2286000"/>
              <a:gd name="T100" fmla="*/ 1542308 w 2036763"/>
              <a:gd name="T101" fmla="*/ 572994 h 2286000"/>
              <a:gd name="T102" fmla="*/ 1935197 w 2036763"/>
              <a:gd name="T103" fmla="*/ 396513 h 2286000"/>
              <a:gd name="T104" fmla="*/ 1830684 w 2036763"/>
              <a:gd name="T105" fmla="*/ 233644 h 2286000"/>
              <a:gd name="T106" fmla="*/ 1235116 w 2036763"/>
              <a:gd name="T107" fmla="*/ 91643 h 2286000"/>
              <a:gd name="T108" fmla="*/ 1546389 w 2036763"/>
              <a:gd name="T109" fmla="*/ 51492 h 2286000"/>
              <a:gd name="T110" fmla="*/ 2004797 w 2036763"/>
              <a:gd name="T111" fmla="*/ 265628 h 2286000"/>
              <a:gd name="T112" fmla="*/ 1997996 w 2036763"/>
              <a:gd name="T113" fmla="*/ 720439 h 2286000"/>
              <a:gd name="T114" fmla="*/ 1525079 w 2036763"/>
              <a:gd name="T115" fmla="*/ 930944 h 2286000"/>
              <a:gd name="T116" fmla="*/ 739528 w 2036763"/>
              <a:gd name="T117" fmla="*/ 964516 h 2286000"/>
              <a:gd name="T118" fmla="*/ 134892 w 2036763"/>
              <a:gd name="T119" fmla="*/ 799832 h 2286000"/>
              <a:gd name="T120" fmla="*/ 2040 w 2036763"/>
              <a:gd name="T121" fmla="*/ 331411 h 2286000"/>
              <a:gd name="T122" fmla="*/ 298124 w 2036763"/>
              <a:gd name="T123" fmla="*/ 104119 h 2286000"/>
              <a:gd name="T124" fmla="*/ 1018381 w 2036763"/>
              <a:gd name="T125" fmla="*/ 0 h 2286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36763" h="2286000">
                <a:moveTo>
                  <a:pt x="495361" y="1937538"/>
                </a:moveTo>
                <a:lnTo>
                  <a:pt x="495361" y="2201380"/>
                </a:lnTo>
                <a:lnTo>
                  <a:pt x="511685" y="2205010"/>
                </a:lnTo>
                <a:lnTo>
                  <a:pt x="528008" y="2208413"/>
                </a:lnTo>
                <a:lnTo>
                  <a:pt x="561787" y="2214992"/>
                </a:lnTo>
                <a:lnTo>
                  <a:pt x="596474" y="2220890"/>
                </a:lnTo>
                <a:lnTo>
                  <a:pt x="631614" y="2226335"/>
                </a:lnTo>
                <a:lnTo>
                  <a:pt x="631614" y="1962039"/>
                </a:lnTo>
                <a:lnTo>
                  <a:pt x="596474" y="1956594"/>
                </a:lnTo>
                <a:lnTo>
                  <a:pt x="561787" y="1950696"/>
                </a:lnTo>
                <a:lnTo>
                  <a:pt x="528008" y="1944343"/>
                </a:lnTo>
                <a:lnTo>
                  <a:pt x="495361" y="1937538"/>
                </a:lnTo>
                <a:close/>
                <a:moveTo>
                  <a:pt x="295403" y="1880822"/>
                </a:moveTo>
                <a:lnTo>
                  <a:pt x="295403" y="2144891"/>
                </a:lnTo>
                <a:lnTo>
                  <a:pt x="311273" y="2150336"/>
                </a:lnTo>
                <a:lnTo>
                  <a:pt x="327596" y="2156007"/>
                </a:lnTo>
                <a:lnTo>
                  <a:pt x="343919" y="2161452"/>
                </a:lnTo>
                <a:lnTo>
                  <a:pt x="360696" y="2166670"/>
                </a:lnTo>
                <a:lnTo>
                  <a:pt x="378152" y="2171888"/>
                </a:lnTo>
                <a:lnTo>
                  <a:pt x="395609" y="2176879"/>
                </a:lnTo>
                <a:lnTo>
                  <a:pt x="413292" y="2181870"/>
                </a:lnTo>
                <a:lnTo>
                  <a:pt x="431429" y="2186407"/>
                </a:lnTo>
                <a:lnTo>
                  <a:pt x="431429" y="1922338"/>
                </a:lnTo>
                <a:lnTo>
                  <a:pt x="413292" y="1917800"/>
                </a:lnTo>
                <a:lnTo>
                  <a:pt x="395609" y="1912809"/>
                </a:lnTo>
                <a:lnTo>
                  <a:pt x="378152" y="1907592"/>
                </a:lnTo>
                <a:lnTo>
                  <a:pt x="360696" y="1902374"/>
                </a:lnTo>
                <a:lnTo>
                  <a:pt x="343919" y="1897383"/>
                </a:lnTo>
                <a:lnTo>
                  <a:pt x="327596" y="1891938"/>
                </a:lnTo>
                <a:lnTo>
                  <a:pt x="311273" y="1886493"/>
                </a:lnTo>
                <a:lnTo>
                  <a:pt x="295403" y="1880822"/>
                </a:lnTo>
                <a:close/>
                <a:moveTo>
                  <a:pt x="1857435" y="1830231"/>
                </a:moveTo>
                <a:lnTo>
                  <a:pt x="1842246" y="1837944"/>
                </a:lnTo>
                <a:lnTo>
                  <a:pt x="1826603" y="1845658"/>
                </a:lnTo>
                <a:lnTo>
                  <a:pt x="1810280" y="1853144"/>
                </a:lnTo>
                <a:lnTo>
                  <a:pt x="1793503" y="1860404"/>
                </a:lnTo>
                <a:lnTo>
                  <a:pt x="1776273" y="1867664"/>
                </a:lnTo>
                <a:lnTo>
                  <a:pt x="1758590" y="1874696"/>
                </a:lnTo>
                <a:lnTo>
                  <a:pt x="1740226" y="1881275"/>
                </a:lnTo>
                <a:lnTo>
                  <a:pt x="1721409" y="1888081"/>
                </a:lnTo>
                <a:lnTo>
                  <a:pt x="1721409" y="2152151"/>
                </a:lnTo>
                <a:lnTo>
                  <a:pt x="1740226" y="2145572"/>
                </a:lnTo>
                <a:lnTo>
                  <a:pt x="1758590" y="2138766"/>
                </a:lnTo>
                <a:lnTo>
                  <a:pt x="1776273" y="2131733"/>
                </a:lnTo>
                <a:lnTo>
                  <a:pt x="1793503" y="2124700"/>
                </a:lnTo>
                <a:lnTo>
                  <a:pt x="1810280" y="2117440"/>
                </a:lnTo>
                <a:lnTo>
                  <a:pt x="1826603" y="2109954"/>
                </a:lnTo>
                <a:lnTo>
                  <a:pt x="1842246" y="2102241"/>
                </a:lnTo>
                <a:lnTo>
                  <a:pt x="1857435" y="2094300"/>
                </a:lnTo>
                <a:lnTo>
                  <a:pt x="1857435" y="1830231"/>
                </a:lnTo>
                <a:close/>
                <a:moveTo>
                  <a:pt x="95445" y="1777145"/>
                </a:moveTo>
                <a:lnTo>
                  <a:pt x="95445" y="2041214"/>
                </a:lnTo>
                <a:lnTo>
                  <a:pt x="102473" y="2046659"/>
                </a:lnTo>
                <a:lnTo>
                  <a:pt x="109501" y="2051877"/>
                </a:lnTo>
                <a:lnTo>
                  <a:pt x="116756" y="2057095"/>
                </a:lnTo>
                <a:lnTo>
                  <a:pt x="124237" y="2061859"/>
                </a:lnTo>
                <a:lnTo>
                  <a:pt x="132172" y="2067077"/>
                </a:lnTo>
                <a:lnTo>
                  <a:pt x="140107" y="2072068"/>
                </a:lnTo>
                <a:lnTo>
                  <a:pt x="156883" y="2082050"/>
                </a:lnTo>
                <a:lnTo>
                  <a:pt x="174340" y="2091578"/>
                </a:lnTo>
                <a:lnTo>
                  <a:pt x="192704" y="2101106"/>
                </a:lnTo>
                <a:lnTo>
                  <a:pt x="211747" y="2110181"/>
                </a:lnTo>
                <a:lnTo>
                  <a:pt x="231698" y="2119255"/>
                </a:lnTo>
                <a:lnTo>
                  <a:pt x="231698" y="1854959"/>
                </a:lnTo>
                <a:lnTo>
                  <a:pt x="211747" y="1845885"/>
                </a:lnTo>
                <a:lnTo>
                  <a:pt x="192704" y="1837037"/>
                </a:lnTo>
                <a:lnTo>
                  <a:pt x="174340" y="1827509"/>
                </a:lnTo>
                <a:lnTo>
                  <a:pt x="156883" y="1817980"/>
                </a:lnTo>
                <a:lnTo>
                  <a:pt x="140107" y="1807772"/>
                </a:lnTo>
                <a:lnTo>
                  <a:pt x="132172" y="1803007"/>
                </a:lnTo>
                <a:lnTo>
                  <a:pt x="124237" y="1797790"/>
                </a:lnTo>
                <a:lnTo>
                  <a:pt x="116756" y="1792572"/>
                </a:lnTo>
                <a:lnTo>
                  <a:pt x="109501" y="1787354"/>
                </a:lnTo>
                <a:lnTo>
                  <a:pt x="102473" y="1782363"/>
                </a:lnTo>
                <a:lnTo>
                  <a:pt x="95445" y="1777145"/>
                </a:lnTo>
                <a:close/>
                <a:moveTo>
                  <a:pt x="5441" y="1625600"/>
                </a:moveTo>
                <a:lnTo>
                  <a:pt x="8162" y="1634221"/>
                </a:lnTo>
                <a:lnTo>
                  <a:pt x="11336" y="1642388"/>
                </a:lnTo>
                <a:lnTo>
                  <a:pt x="15190" y="1650782"/>
                </a:lnTo>
                <a:lnTo>
                  <a:pt x="19724" y="1658722"/>
                </a:lnTo>
                <a:lnTo>
                  <a:pt x="24485" y="1666889"/>
                </a:lnTo>
                <a:lnTo>
                  <a:pt x="29926" y="1675056"/>
                </a:lnTo>
                <a:lnTo>
                  <a:pt x="35820" y="1682770"/>
                </a:lnTo>
                <a:lnTo>
                  <a:pt x="42395" y="1690710"/>
                </a:lnTo>
                <a:lnTo>
                  <a:pt x="49423" y="1698423"/>
                </a:lnTo>
                <a:lnTo>
                  <a:pt x="56904" y="1706137"/>
                </a:lnTo>
                <a:lnTo>
                  <a:pt x="64839" y="1713850"/>
                </a:lnTo>
                <a:lnTo>
                  <a:pt x="73227" y="1721337"/>
                </a:lnTo>
                <a:lnTo>
                  <a:pt x="82296" y="1728823"/>
                </a:lnTo>
                <a:lnTo>
                  <a:pt x="91591" y="1736310"/>
                </a:lnTo>
                <a:lnTo>
                  <a:pt x="101566" y="1743569"/>
                </a:lnTo>
                <a:lnTo>
                  <a:pt x="111995" y="1750829"/>
                </a:lnTo>
                <a:lnTo>
                  <a:pt x="122650" y="1757862"/>
                </a:lnTo>
                <a:lnTo>
                  <a:pt x="133986" y="1764667"/>
                </a:lnTo>
                <a:lnTo>
                  <a:pt x="145548" y="1771700"/>
                </a:lnTo>
                <a:lnTo>
                  <a:pt x="157563" y="1778733"/>
                </a:lnTo>
                <a:lnTo>
                  <a:pt x="170259" y="1785312"/>
                </a:lnTo>
                <a:lnTo>
                  <a:pt x="183182" y="1791891"/>
                </a:lnTo>
                <a:lnTo>
                  <a:pt x="196558" y="1798243"/>
                </a:lnTo>
                <a:lnTo>
                  <a:pt x="210160" y="1804822"/>
                </a:lnTo>
                <a:lnTo>
                  <a:pt x="224443" y="1810948"/>
                </a:lnTo>
                <a:lnTo>
                  <a:pt x="238726" y="1817073"/>
                </a:lnTo>
                <a:lnTo>
                  <a:pt x="253689" y="1823198"/>
                </a:lnTo>
                <a:lnTo>
                  <a:pt x="269332" y="1829324"/>
                </a:lnTo>
                <a:lnTo>
                  <a:pt x="284975" y="1834995"/>
                </a:lnTo>
                <a:lnTo>
                  <a:pt x="301071" y="1840667"/>
                </a:lnTo>
                <a:lnTo>
                  <a:pt x="317394" y="1846338"/>
                </a:lnTo>
                <a:lnTo>
                  <a:pt x="334171" y="1851556"/>
                </a:lnTo>
                <a:lnTo>
                  <a:pt x="351174" y="1856774"/>
                </a:lnTo>
                <a:lnTo>
                  <a:pt x="368857" y="1861992"/>
                </a:lnTo>
                <a:lnTo>
                  <a:pt x="386541" y="1866983"/>
                </a:lnTo>
                <a:lnTo>
                  <a:pt x="404677" y="1871747"/>
                </a:lnTo>
                <a:lnTo>
                  <a:pt x="423268" y="1876738"/>
                </a:lnTo>
                <a:lnTo>
                  <a:pt x="441631" y="1881275"/>
                </a:lnTo>
                <a:lnTo>
                  <a:pt x="460901" y="1885813"/>
                </a:lnTo>
                <a:lnTo>
                  <a:pt x="480172" y="1890123"/>
                </a:lnTo>
                <a:lnTo>
                  <a:pt x="500122" y="1894207"/>
                </a:lnTo>
                <a:lnTo>
                  <a:pt x="519846" y="1898063"/>
                </a:lnTo>
                <a:lnTo>
                  <a:pt x="540250" y="1901920"/>
                </a:lnTo>
                <a:lnTo>
                  <a:pt x="560654" y="1905777"/>
                </a:lnTo>
                <a:lnTo>
                  <a:pt x="581511" y="1909180"/>
                </a:lnTo>
                <a:lnTo>
                  <a:pt x="602369" y="1912583"/>
                </a:lnTo>
                <a:lnTo>
                  <a:pt x="623679" y="1915986"/>
                </a:lnTo>
                <a:lnTo>
                  <a:pt x="645217" y="1918935"/>
                </a:lnTo>
                <a:lnTo>
                  <a:pt x="666981" y="1921884"/>
                </a:lnTo>
                <a:lnTo>
                  <a:pt x="688972" y="1924379"/>
                </a:lnTo>
                <a:lnTo>
                  <a:pt x="711189" y="1927102"/>
                </a:lnTo>
                <a:lnTo>
                  <a:pt x="733860" y="1929370"/>
                </a:lnTo>
                <a:lnTo>
                  <a:pt x="756531" y="1931639"/>
                </a:lnTo>
                <a:lnTo>
                  <a:pt x="779202" y="1933681"/>
                </a:lnTo>
                <a:lnTo>
                  <a:pt x="802554" y="1935496"/>
                </a:lnTo>
                <a:lnTo>
                  <a:pt x="825678" y="1937084"/>
                </a:lnTo>
                <a:lnTo>
                  <a:pt x="849029" y="1938672"/>
                </a:lnTo>
                <a:lnTo>
                  <a:pt x="872834" y="1939806"/>
                </a:lnTo>
                <a:lnTo>
                  <a:pt x="896865" y="1940941"/>
                </a:lnTo>
                <a:lnTo>
                  <a:pt x="920896" y="1941848"/>
                </a:lnTo>
                <a:lnTo>
                  <a:pt x="944701" y="1942529"/>
                </a:lnTo>
                <a:lnTo>
                  <a:pt x="969185" y="1942982"/>
                </a:lnTo>
                <a:lnTo>
                  <a:pt x="993670" y="1943209"/>
                </a:lnTo>
                <a:lnTo>
                  <a:pt x="1018381" y="1943436"/>
                </a:lnTo>
                <a:lnTo>
                  <a:pt x="1043093" y="1943209"/>
                </a:lnTo>
                <a:lnTo>
                  <a:pt x="1067578" y="1942982"/>
                </a:lnTo>
                <a:lnTo>
                  <a:pt x="1091835" y="1942529"/>
                </a:lnTo>
                <a:lnTo>
                  <a:pt x="1116093" y="1941848"/>
                </a:lnTo>
                <a:lnTo>
                  <a:pt x="1139898" y="1940941"/>
                </a:lnTo>
                <a:lnTo>
                  <a:pt x="1163703" y="1939806"/>
                </a:lnTo>
                <a:lnTo>
                  <a:pt x="1187507" y="1938672"/>
                </a:lnTo>
                <a:lnTo>
                  <a:pt x="1210858" y="1937084"/>
                </a:lnTo>
                <a:lnTo>
                  <a:pt x="1234436" y="1935496"/>
                </a:lnTo>
                <a:lnTo>
                  <a:pt x="1257334" y="1933681"/>
                </a:lnTo>
                <a:lnTo>
                  <a:pt x="1280232" y="1931639"/>
                </a:lnTo>
                <a:lnTo>
                  <a:pt x="1302903" y="1929370"/>
                </a:lnTo>
                <a:lnTo>
                  <a:pt x="1325347" y="1927102"/>
                </a:lnTo>
                <a:lnTo>
                  <a:pt x="1347565" y="1924379"/>
                </a:lnTo>
                <a:lnTo>
                  <a:pt x="1369782" y="1921884"/>
                </a:lnTo>
                <a:lnTo>
                  <a:pt x="1391319" y="1918935"/>
                </a:lnTo>
                <a:lnTo>
                  <a:pt x="1413084" y="1915986"/>
                </a:lnTo>
                <a:lnTo>
                  <a:pt x="1434168" y="1912583"/>
                </a:lnTo>
                <a:lnTo>
                  <a:pt x="1455252" y="1909180"/>
                </a:lnTo>
                <a:lnTo>
                  <a:pt x="1476109" y="1905777"/>
                </a:lnTo>
                <a:lnTo>
                  <a:pt x="1496513" y="1901920"/>
                </a:lnTo>
                <a:lnTo>
                  <a:pt x="1516917" y="1898063"/>
                </a:lnTo>
                <a:lnTo>
                  <a:pt x="1536867" y="1894207"/>
                </a:lnTo>
                <a:lnTo>
                  <a:pt x="1556364" y="1890123"/>
                </a:lnTo>
                <a:lnTo>
                  <a:pt x="1575635" y="1885813"/>
                </a:lnTo>
                <a:lnTo>
                  <a:pt x="1594905" y="1881275"/>
                </a:lnTo>
                <a:lnTo>
                  <a:pt x="1613722" y="1876738"/>
                </a:lnTo>
                <a:lnTo>
                  <a:pt x="1632086" y="1871747"/>
                </a:lnTo>
                <a:lnTo>
                  <a:pt x="1650222" y="1866983"/>
                </a:lnTo>
                <a:lnTo>
                  <a:pt x="1668133" y="1861992"/>
                </a:lnTo>
                <a:lnTo>
                  <a:pt x="1685589" y="1856774"/>
                </a:lnTo>
                <a:lnTo>
                  <a:pt x="1702592" y="1851556"/>
                </a:lnTo>
                <a:lnTo>
                  <a:pt x="1719369" y="1846338"/>
                </a:lnTo>
                <a:lnTo>
                  <a:pt x="1735919" y="1840667"/>
                </a:lnTo>
                <a:lnTo>
                  <a:pt x="1751789" y="1834995"/>
                </a:lnTo>
                <a:lnTo>
                  <a:pt x="1767658" y="1829324"/>
                </a:lnTo>
                <a:lnTo>
                  <a:pt x="1782848" y="1823198"/>
                </a:lnTo>
                <a:lnTo>
                  <a:pt x="1797811" y="1817073"/>
                </a:lnTo>
                <a:lnTo>
                  <a:pt x="1812320" y="1810948"/>
                </a:lnTo>
                <a:lnTo>
                  <a:pt x="1826603" y="1804822"/>
                </a:lnTo>
                <a:lnTo>
                  <a:pt x="1840205" y="1798243"/>
                </a:lnTo>
                <a:lnTo>
                  <a:pt x="1853581" y="1791891"/>
                </a:lnTo>
                <a:lnTo>
                  <a:pt x="1866504" y="1785312"/>
                </a:lnTo>
                <a:lnTo>
                  <a:pt x="1879199" y="1778733"/>
                </a:lnTo>
                <a:lnTo>
                  <a:pt x="1891215" y="1771700"/>
                </a:lnTo>
                <a:lnTo>
                  <a:pt x="1903004" y="1764667"/>
                </a:lnTo>
                <a:lnTo>
                  <a:pt x="1913886" y="1757862"/>
                </a:lnTo>
                <a:lnTo>
                  <a:pt x="1924768" y="1750829"/>
                </a:lnTo>
                <a:lnTo>
                  <a:pt x="1935197" y="1743569"/>
                </a:lnTo>
                <a:lnTo>
                  <a:pt x="1944945" y="1736310"/>
                </a:lnTo>
                <a:lnTo>
                  <a:pt x="1954467" y="1728823"/>
                </a:lnTo>
                <a:lnTo>
                  <a:pt x="1963536" y="1721337"/>
                </a:lnTo>
                <a:lnTo>
                  <a:pt x="1971697" y="1713850"/>
                </a:lnTo>
                <a:lnTo>
                  <a:pt x="1979859" y="1706137"/>
                </a:lnTo>
                <a:lnTo>
                  <a:pt x="1987113" y="1698423"/>
                </a:lnTo>
                <a:lnTo>
                  <a:pt x="1994141" y="1690710"/>
                </a:lnTo>
                <a:lnTo>
                  <a:pt x="2000716" y="1682770"/>
                </a:lnTo>
                <a:lnTo>
                  <a:pt x="2006611" y="1675056"/>
                </a:lnTo>
                <a:lnTo>
                  <a:pt x="2012278" y="1666889"/>
                </a:lnTo>
                <a:lnTo>
                  <a:pt x="2017039" y="1658722"/>
                </a:lnTo>
                <a:lnTo>
                  <a:pt x="2021573" y="1650782"/>
                </a:lnTo>
                <a:lnTo>
                  <a:pt x="2025427" y="1642388"/>
                </a:lnTo>
                <a:lnTo>
                  <a:pt x="2028375" y="1634221"/>
                </a:lnTo>
                <a:lnTo>
                  <a:pt x="2031322" y="1625600"/>
                </a:lnTo>
                <a:lnTo>
                  <a:pt x="2032682" y="1630364"/>
                </a:lnTo>
                <a:lnTo>
                  <a:pt x="2033589" y="1634901"/>
                </a:lnTo>
                <a:lnTo>
                  <a:pt x="2034723" y="1639666"/>
                </a:lnTo>
                <a:lnTo>
                  <a:pt x="2035403" y="1643976"/>
                </a:lnTo>
                <a:lnTo>
                  <a:pt x="2035856" y="1648740"/>
                </a:lnTo>
                <a:lnTo>
                  <a:pt x="2036536" y="1653277"/>
                </a:lnTo>
                <a:lnTo>
                  <a:pt x="2036763" y="1658042"/>
                </a:lnTo>
                <a:lnTo>
                  <a:pt x="2036763" y="1662579"/>
                </a:lnTo>
                <a:lnTo>
                  <a:pt x="2036763" y="1931866"/>
                </a:lnTo>
                <a:lnTo>
                  <a:pt x="2036763" y="1936176"/>
                </a:lnTo>
                <a:lnTo>
                  <a:pt x="2036536" y="1940941"/>
                </a:lnTo>
                <a:lnTo>
                  <a:pt x="2035856" y="1945478"/>
                </a:lnTo>
                <a:lnTo>
                  <a:pt x="2035403" y="1950015"/>
                </a:lnTo>
                <a:lnTo>
                  <a:pt x="2034723" y="1954552"/>
                </a:lnTo>
                <a:lnTo>
                  <a:pt x="2033816" y="1959090"/>
                </a:lnTo>
                <a:lnTo>
                  <a:pt x="2032909" y="1963627"/>
                </a:lnTo>
                <a:lnTo>
                  <a:pt x="2031549" y="1967937"/>
                </a:lnTo>
                <a:lnTo>
                  <a:pt x="2029962" y="1972475"/>
                </a:lnTo>
                <a:lnTo>
                  <a:pt x="2028375" y="1977012"/>
                </a:lnTo>
                <a:lnTo>
                  <a:pt x="2025201" y="1985860"/>
                </a:lnTo>
                <a:lnTo>
                  <a:pt x="2020893" y="1994480"/>
                </a:lnTo>
                <a:lnTo>
                  <a:pt x="2016132" y="2003101"/>
                </a:lnTo>
                <a:lnTo>
                  <a:pt x="2010691" y="2011949"/>
                </a:lnTo>
                <a:lnTo>
                  <a:pt x="2004797" y="2020343"/>
                </a:lnTo>
                <a:lnTo>
                  <a:pt x="1997996" y="2028964"/>
                </a:lnTo>
                <a:lnTo>
                  <a:pt x="1991194" y="2037131"/>
                </a:lnTo>
                <a:lnTo>
                  <a:pt x="1983259" y="2045298"/>
                </a:lnTo>
                <a:lnTo>
                  <a:pt x="1975098" y="2053692"/>
                </a:lnTo>
                <a:lnTo>
                  <a:pt x="1966029" y="2061632"/>
                </a:lnTo>
                <a:lnTo>
                  <a:pt x="1956734" y="2069572"/>
                </a:lnTo>
                <a:lnTo>
                  <a:pt x="1946759" y="2077739"/>
                </a:lnTo>
                <a:lnTo>
                  <a:pt x="1936331" y="2085453"/>
                </a:lnTo>
                <a:lnTo>
                  <a:pt x="1925448" y="2093166"/>
                </a:lnTo>
                <a:lnTo>
                  <a:pt x="1913659" y="2100653"/>
                </a:lnTo>
                <a:lnTo>
                  <a:pt x="1901871" y="2108139"/>
                </a:lnTo>
                <a:lnTo>
                  <a:pt x="1889175" y="2115626"/>
                </a:lnTo>
                <a:lnTo>
                  <a:pt x="1876252" y="2122885"/>
                </a:lnTo>
                <a:lnTo>
                  <a:pt x="1862876" y="2129691"/>
                </a:lnTo>
                <a:lnTo>
                  <a:pt x="1848820" y="2136951"/>
                </a:lnTo>
                <a:lnTo>
                  <a:pt x="1834311" y="2143757"/>
                </a:lnTo>
                <a:lnTo>
                  <a:pt x="1819575" y="2150336"/>
                </a:lnTo>
                <a:lnTo>
                  <a:pt x="1804159" y="2157142"/>
                </a:lnTo>
                <a:lnTo>
                  <a:pt x="1788515" y="2163494"/>
                </a:lnTo>
                <a:lnTo>
                  <a:pt x="1772192" y="2170073"/>
                </a:lnTo>
                <a:lnTo>
                  <a:pt x="1755416" y="2176198"/>
                </a:lnTo>
                <a:lnTo>
                  <a:pt x="1738413" y="2182323"/>
                </a:lnTo>
                <a:lnTo>
                  <a:pt x="1720956" y="2188222"/>
                </a:lnTo>
                <a:lnTo>
                  <a:pt x="1703046" y="2193894"/>
                </a:lnTo>
                <a:lnTo>
                  <a:pt x="1684682" y="2199565"/>
                </a:lnTo>
                <a:lnTo>
                  <a:pt x="1666319" y="2205010"/>
                </a:lnTo>
                <a:lnTo>
                  <a:pt x="1647049" y="2210455"/>
                </a:lnTo>
                <a:lnTo>
                  <a:pt x="1627778" y="2215672"/>
                </a:lnTo>
                <a:lnTo>
                  <a:pt x="1608054" y="2220890"/>
                </a:lnTo>
                <a:lnTo>
                  <a:pt x="1587877" y="2225428"/>
                </a:lnTo>
                <a:lnTo>
                  <a:pt x="1567247" y="2230419"/>
                </a:lnTo>
                <a:lnTo>
                  <a:pt x="1546389" y="2234729"/>
                </a:lnTo>
                <a:lnTo>
                  <a:pt x="1525079" y="2239039"/>
                </a:lnTo>
                <a:lnTo>
                  <a:pt x="1503768" y="2243350"/>
                </a:lnTo>
                <a:lnTo>
                  <a:pt x="1481777" y="2247433"/>
                </a:lnTo>
                <a:lnTo>
                  <a:pt x="1460013" y="2251063"/>
                </a:lnTo>
                <a:lnTo>
                  <a:pt x="1437568" y="2254920"/>
                </a:lnTo>
                <a:lnTo>
                  <a:pt x="1414897" y="2258323"/>
                </a:lnTo>
                <a:lnTo>
                  <a:pt x="1391773" y="2261499"/>
                </a:lnTo>
                <a:lnTo>
                  <a:pt x="1368422" y="2264675"/>
                </a:lnTo>
                <a:lnTo>
                  <a:pt x="1344844" y="2267397"/>
                </a:lnTo>
                <a:lnTo>
                  <a:pt x="1321266" y="2270120"/>
                </a:lnTo>
                <a:lnTo>
                  <a:pt x="1297235" y="2272615"/>
                </a:lnTo>
                <a:lnTo>
                  <a:pt x="1272750" y="2274884"/>
                </a:lnTo>
                <a:lnTo>
                  <a:pt x="1248265" y="2277152"/>
                </a:lnTo>
                <a:lnTo>
                  <a:pt x="1223554" y="2278967"/>
                </a:lnTo>
                <a:lnTo>
                  <a:pt x="1198389" y="2280329"/>
                </a:lnTo>
                <a:lnTo>
                  <a:pt x="1173451" y="2281917"/>
                </a:lnTo>
                <a:lnTo>
                  <a:pt x="1148060" y="2283278"/>
                </a:lnTo>
                <a:lnTo>
                  <a:pt x="1122441" y="2284185"/>
                </a:lnTo>
                <a:lnTo>
                  <a:pt x="1096597" y="2285093"/>
                </a:lnTo>
                <a:lnTo>
                  <a:pt x="1070525" y="2285546"/>
                </a:lnTo>
                <a:lnTo>
                  <a:pt x="1044680" y="2285773"/>
                </a:lnTo>
                <a:lnTo>
                  <a:pt x="1018381" y="2286000"/>
                </a:lnTo>
                <a:lnTo>
                  <a:pt x="992083" y="2285773"/>
                </a:lnTo>
                <a:lnTo>
                  <a:pt x="966011" y="2285546"/>
                </a:lnTo>
                <a:lnTo>
                  <a:pt x="939940" y="2285093"/>
                </a:lnTo>
                <a:lnTo>
                  <a:pt x="914095" y="2284185"/>
                </a:lnTo>
                <a:lnTo>
                  <a:pt x="888477" y="2283278"/>
                </a:lnTo>
                <a:lnTo>
                  <a:pt x="863312" y="2281917"/>
                </a:lnTo>
                <a:lnTo>
                  <a:pt x="838147" y="2280329"/>
                </a:lnTo>
                <a:lnTo>
                  <a:pt x="812982" y="2278967"/>
                </a:lnTo>
                <a:lnTo>
                  <a:pt x="788271" y="2277152"/>
                </a:lnTo>
                <a:lnTo>
                  <a:pt x="763786" y="2274884"/>
                </a:lnTo>
                <a:lnTo>
                  <a:pt x="739528" y="2272615"/>
                </a:lnTo>
                <a:lnTo>
                  <a:pt x="715497" y="2270120"/>
                </a:lnTo>
                <a:lnTo>
                  <a:pt x="691692" y="2267397"/>
                </a:lnTo>
                <a:lnTo>
                  <a:pt x="668115" y="2264675"/>
                </a:lnTo>
                <a:lnTo>
                  <a:pt x="644990" y="2261499"/>
                </a:lnTo>
                <a:lnTo>
                  <a:pt x="621866" y="2258323"/>
                </a:lnTo>
                <a:lnTo>
                  <a:pt x="599195" y="2254920"/>
                </a:lnTo>
                <a:lnTo>
                  <a:pt x="576750" y="2251063"/>
                </a:lnTo>
                <a:lnTo>
                  <a:pt x="554759" y="2247433"/>
                </a:lnTo>
                <a:lnTo>
                  <a:pt x="532995" y="2243350"/>
                </a:lnTo>
                <a:lnTo>
                  <a:pt x="511458" y="2239039"/>
                </a:lnTo>
                <a:lnTo>
                  <a:pt x="490147" y="2234729"/>
                </a:lnTo>
                <a:lnTo>
                  <a:pt x="469290" y="2230419"/>
                </a:lnTo>
                <a:lnTo>
                  <a:pt x="448886" y="2225428"/>
                </a:lnTo>
                <a:lnTo>
                  <a:pt x="428935" y="2220890"/>
                </a:lnTo>
                <a:lnTo>
                  <a:pt x="408985" y="2215672"/>
                </a:lnTo>
                <a:lnTo>
                  <a:pt x="389715" y="2210455"/>
                </a:lnTo>
                <a:lnTo>
                  <a:pt x="370671" y="2205010"/>
                </a:lnTo>
                <a:lnTo>
                  <a:pt x="352081" y="2199565"/>
                </a:lnTo>
                <a:lnTo>
                  <a:pt x="333717" y="2193894"/>
                </a:lnTo>
                <a:lnTo>
                  <a:pt x="315580" y="2188222"/>
                </a:lnTo>
                <a:lnTo>
                  <a:pt x="298124" y="2182323"/>
                </a:lnTo>
                <a:lnTo>
                  <a:pt x="281120" y="2176198"/>
                </a:lnTo>
                <a:lnTo>
                  <a:pt x="264571" y="2170073"/>
                </a:lnTo>
                <a:lnTo>
                  <a:pt x="248474" y="2163494"/>
                </a:lnTo>
                <a:lnTo>
                  <a:pt x="232605" y="2157142"/>
                </a:lnTo>
                <a:lnTo>
                  <a:pt x="217188" y="2150336"/>
                </a:lnTo>
                <a:lnTo>
                  <a:pt x="202225" y="2143757"/>
                </a:lnTo>
                <a:lnTo>
                  <a:pt x="187716" y="2136951"/>
                </a:lnTo>
                <a:lnTo>
                  <a:pt x="173887" y="2129691"/>
                </a:lnTo>
                <a:lnTo>
                  <a:pt x="160511" y="2122885"/>
                </a:lnTo>
                <a:lnTo>
                  <a:pt x="147362" y="2115626"/>
                </a:lnTo>
                <a:lnTo>
                  <a:pt x="134892" y="2108139"/>
                </a:lnTo>
                <a:lnTo>
                  <a:pt x="122877" y="2100653"/>
                </a:lnTo>
                <a:lnTo>
                  <a:pt x="111541" y="2093166"/>
                </a:lnTo>
                <a:lnTo>
                  <a:pt x="100433" y="2085453"/>
                </a:lnTo>
                <a:lnTo>
                  <a:pt x="90004" y="2077739"/>
                </a:lnTo>
                <a:lnTo>
                  <a:pt x="80029" y="2069572"/>
                </a:lnTo>
                <a:lnTo>
                  <a:pt x="70734" y="2061632"/>
                </a:lnTo>
                <a:lnTo>
                  <a:pt x="61665" y="2053692"/>
                </a:lnTo>
                <a:lnTo>
                  <a:pt x="53504" y="2045298"/>
                </a:lnTo>
                <a:lnTo>
                  <a:pt x="45795" y="2037131"/>
                </a:lnTo>
                <a:lnTo>
                  <a:pt x="38541" y="2028964"/>
                </a:lnTo>
                <a:lnTo>
                  <a:pt x="31966" y="2020343"/>
                </a:lnTo>
                <a:lnTo>
                  <a:pt x="26072" y="2011949"/>
                </a:lnTo>
                <a:lnTo>
                  <a:pt x="20631" y="2003101"/>
                </a:lnTo>
                <a:lnTo>
                  <a:pt x="15870" y="1994480"/>
                </a:lnTo>
                <a:lnTo>
                  <a:pt x="11562" y="1985860"/>
                </a:lnTo>
                <a:lnTo>
                  <a:pt x="8162" y="1977012"/>
                </a:lnTo>
                <a:lnTo>
                  <a:pt x="6575" y="1972475"/>
                </a:lnTo>
                <a:lnTo>
                  <a:pt x="5214" y="1967937"/>
                </a:lnTo>
                <a:lnTo>
                  <a:pt x="3854" y="1963627"/>
                </a:lnTo>
                <a:lnTo>
                  <a:pt x="2947" y="1959090"/>
                </a:lnTo>
                <a:lnTo>
                  <a:pt x="2040" y="1954552"/>
                </a:lnTo>
                <a:lnTo>
                  <a:pt x="1360" y="1950015"/>
                </a:lnTo>
                <a:lnTo>
                  <a:pt x="907" y="1945478"/>
                </a:lnTo>
                <a:lnTo>
                  <a:pt x="227" y="1940941"/>
                </a:lnTo>
                <a:lnTo>
                  <a:pt x="0" y="1936176"/>
                </a:lnTo>
                <a:lnTo>
                  <a:pt x="0" y="1931866"/>
                </a:lnTo>
                <a:lnTo>
                  <a:pt x="0" y="1662579"/>
                </a:lnTo>
                <a:lnTo>
                  <a:pt x="0" y="1658042"/>
                </a:lnTo>
                <a:lnTo>
                  <a:pt x="227" y="1653277"/>
                </a:lnTo>
                <a:lnTo>
                  <a:pt x="907" y="1648740"/>
                </a:lnTo>
                <a:lnTo>
                  <a:pt x="1360" y="1643976"/>
                </a:lnTo>
                <a:lnTo>
                  <a:pt x="2040" y="1639666"/>
                </a:lnTo>
                <a:lnTo>
                  <a:pt x="3174" y="1634901"/>
                </a:lnTo>
                <a:lnTo>
                  <a:pt x="4081" y="1630364"/>
                </a:lnTo>
                <a:lnTo>
                  <a:pt x="5441" y="1625600"/>
                </a:lnTo>
                <a:close/>
                <a:moveTo>
                  <a:pt x="495361" y="1497574"/>
                </a:moveTo>
                <a:lnTo>
                  <a:pt x="495361" y="1761643"/>
                </a:lnTo>
                <a:lnTo>
                  <a:pt x="511685" y="1765273"/>
                </a:lnTo>
                <a:lnTo>
                  <a:pt x="528008" y="1768449"/>
                </a:lnTo>
                <a:lnTo>
                  <a:pt x="561787" y="1775028"/>
                </a:lnTo>
                <a:lnTo>
                  <a:pt x="596474" y="1780926"/>
                </a:lnTo>
                <a:lnTo>
                  <a:pt x="631614" y="1786371"/>
                </a:lnTo>
                <a:lnTo>
                  <a:pt x="631614" y="1522075"/>
                </a:lnTo>
                <a:lnTo>
                  <a:pt x="596474" y="1516857"/>
                </a:lnTo>
                <a:lnTo>
                  <a:pt x="561787" y="1510732"/>
                </a:lnTo>
                <a:lnTo>
                  <a:pt x="528008" y="1504379"/>
                </a:lnTo>
                <a:lnTo>
                  <a:pt x="495361" y="1497574"/>
                </a:lnTo>
                <a:close/>
                <a:moveTo>
                  <a:pt x="295403" y="1440631"/>
                </a:moveTo>
                <a:lnTo>
                  <a:pt x="295403" y="1705154"/>
                </a:lnTo>
                <a:lnTo>
                  <a:pt x="311273" y="1710826"/>
                </a:lnTo>
                <a:lnTo>
                  <a:pt x="327596" y="1716270"/>
                </a:lnTo>
                <a:lnTo>
                  <a:pt x="343919" y="1721488"/>
                </a:lnTo>
                <a:lnTo>
                  <a:pt x="360696" y="1726706"/>
                </a:lnTo>
                <a:lnTo>
                  <a:pt x="378152" y="1731924"/>
                </a:lnTo>
                <a:lnTo>
                  <a:pt x="395609" y="1737142"/>
                </a:lnTo>
                <a:lnTo>
                  <a:pt x="413292" y="1741906"/>
                </a:lnTo>
                <a:lnTo>
                  <a:pt x="431429" y="1746670"/>
                </a:lnTo>
                <a:lnTo>
                  <a:pt x="431429" y="1482374"/>
                </a:lnTo>
                <a:lnTo>
                  <a:pt x="413292" y="1477836"/>
                </a:lnTo>
                <a:lnTo>
                  <a:pt x="395609" y="1472845"/>
                </a:lnTo>
                <a:lnTo>
                  <a:pt x="378152" y="1467628"/>
                </a:lnTo>
                <a:lnTo>
                  <a:pt x="360696" y="1462637"/>
                </a:lnTo>
                <a:lnTo>
                  <a:pt x="343919" y="1457419"/>
                </a:lnTo>
                <a:lnTo>
                  <a:pt x="327596" y="1451974"/>
                </a:lnTo>
                <a:lnTo>
                  <a:pt x="311273" y="1446302"/>
                </a:lnTo>
                <a:lnTo>
                  <a:pt x="295403" y="1440631"/>
                </a:lnTo>
                <a:close/>
                <a:moveTo>
                  <a:pt x="1857435" y="1390267"/>
                </a:moveTo>
                <a:lnTo>
                  <a:pt x="1842246" y="1397980"/>
                </a:lnTo>
                <a:lnTo>
                  <a:pt x="1826603" y="1405921"/>
                </a:lnTo>
                <a:lnTo>
                  <a:pt x="1810280" y="1413407"/>
                </a:lnTo>
                <a:lnTo>
                  <a:pt x="1793503" y="1420440"/>
                </a:lnTo>
                <a:lnTo>
                  <a:pt x="1776273" y="1427700"/>
                </a:lnTo>
                <a:lnTo>
                  <a:pt x="1758590" y="1434732"/>
                </a:lnTo>
                <a:lnTo>
                  <a:pt x="1740226" y="1441311"/>
                </a:lnTo>
                <a:lnTo>
                  <a:pt x="1721409" y="1448117"/>
                </a:lnTo>
                <a:lnTo>
                  <a:pt x="1721409" y="1712187"/>
                </a:lnTo>
                <a:lnTo>
                  <a:pt x="1740226" y="1705608"/>
                </a:lnTo>
                <a:lnTo>
                  <a:pt x="1758590" y="1698575"/>
                </a:lnTo>
                <a:lnTo>
                  <a:pt x="1776273" y="1691542"/>
                </a:lnTo>
                <a:lnTo>
                  <a:pt x="1793503" y="1684736"/>
                </a:lnTo>
                <a:lnTo>
                  <a:pt x="1810280" y="1677250"/>
                </a:lnTo>
                <a:lnTo>
                  <a:pt x="1826603" y="1669990"/>
                </a:lnTo>
                <a:lnTo>
                  <a:pt x="1842246" y="1662277"/>
                </a:lnTo>
                <a:lnTo>
                  <a:pt x="1857435" y="1654563"/>
                </a:lnTo>
                <a:lnTo>
                  <a:pt x="1857435" y="1390267"/>
                </a:lnTo>
                <a:close/>
                <a:moveTo>
                  <a:pt x="95445" y="1337181"/>
                </a:moveTo>
                <a:lnTo>
                  <a:pt x="95445" y="1601250"/>
                </a:lnTo>
                <a:lnTo>
                  <a:pt x="102473" y="1606468"/>
                </a:lnTo>
                <a:lnTo>
                  <a:pt x="109501" y="1611913"/>
                </a:lnTo>
                <a:lnTo>
                  <a:pt x="116756" y="1617131"/>
                </a:lnTo>
                <a:lnTo>
                  <a:pt x="124237" y="1621895"/>
                </a:lnTo>
                <a:lnTo>
                  <a:pt x="132172" y="1627113"/>
                </a:lnTo>
                <a:lnTo>
                  <a:pt x="140107" y="1632104"/>
                </a:lnTo>
                <a:lnTo>
                  <a:pt x="156883" y="1642086"/>
                </a:lnTo>
                <a:lnTo>
                  <a:pt x="174340" y="1651614"/>
                </a:lnTo>
                <a:lnTo>
                  <a:pt x="192704" y="1661142"/>
                </a:lnTo>
                <a:lnTo>
                  <a:pt x="211747" y="1670217"/>
                </a:lnTo>
                <a:lnTo>
                  <a:pt x="231698" y="1679291"/>
                </a:lnTo>
                <a:lnTo>
                  <a:pt x="231698" y="1415222"/>
                </a:lnTo>
                <a:lnTo>
                  <a:pt x="211747" y="1406148"/>
                </a:lnTo>
                <a:lnTo>
                  <a:pt x="192704" y="1397073"/>
                </a:lnTo>
                <a:lnTo>
                  <a:pt x="174340" y="1387545"/>
                </a:lnTo>
                <a:lnTo>
                  <a:pt x="156883" y="1378016"/>
                </a:lnTo>
                <a:lnTo>
                  <a:pt x="140107" y="1367808"/>
                </a:lnTo>
                <a:lnTo>
                  <a:pt x="132172" y="1363043"/>
                </a:lnTo>
                <a:lnTo>
                  <a:pt x="124237" y="1357826"/>
                </a:lnTo>
                <a:lnTo>
                  <a:pt x="116756" y="1352608"/>
                </a:lnTo>
                <a:lnTo>
                  <a:pt x="109501" y="1347844"/>
                </a:lnTo>
                <a:lnTo>
                  <a:pt x="102473" y="1342399"/>
                </a:lnTo>
                <a:lnTo>
                  <a:pt x="95445" y="1337181"/>
                </a:lnTo>
                <a:close/>
                <a:moveTo>
                  <a:pt x="5441" y="1185863"/>
                </a:moveTo>
                <a:lnTo>
                  <a:pt x="8162" y="1194257"/>
                </a:lnTo>
                <a:lnTo>
                  <a:pt x="11336" y="1202651"/>
                </a:lnTo>
                <a:lnTo>
                  <a:pt x="15190" y="1210818"/>
                </a:lnTo>
                <a:lnTo>
                  <a:pt x="19724" y="1218758"/>
                </a:lnTo>
                <a:lnTo>
                  <a:pt x="24485" y="1227152"/>
                </a:lnTo>
                <a:lnTo>
                  <a:pt x="29926" y="1235092"/>
                </a:lnTo>
                <a:lnTo>
                  <a:pt x="35820" y="1242806"/>
                </a:lnTo>
                <a:lnTo>
                  <a:pt x="42395" y="1250746"/>
                </a:lnTo>
                <a:lnTo>
                  <a:pt x="49423" y="1258459"/>
                </a:lnTo>
                <a:lnTo>
                  <a:pt x="56904" y="1266173"/>
                </a:lnTo>
                <a:lnTo>
                  <a:pt x="64839" y="1274113"/>
                </a:lnTo>
                <a:lnTo>
                  <a:pt x="73227" y="1281373"/>
                </a:lnTo>
                <a:lnTo>
                  <a:pt x="82296" y="1288859"/>
                </a:lnTo>
                <a:lnTo>
                  <a:pt x="91591" y="1296119"/>
                </a:lnTo>
                <a:lnTo>
                  <a:pt x="101566" y="1303605"/>
                </a:lnTo>
                <a:lnTo>
                  <a:pt x="111995" y="1310865"/>
                </a:lnTo>
                <a:lnTo>
                  <a:pt x="122650" y="1317898"/>
                </a:lnTo>
                <a:lnTo>
                  <a:pt x="133986" y="1324930"/>
                </a:lnTo>
                <a:lnTo>
                  <a:pt x="145548" y="1331736"/>
                </a:lnTo>
                <a:lnTo>
                  <a:pt x="157563" y="1338542"/>
                </a:lnTo>
                <a:lnTo>
                  <a:pt x="170259" y="1345121"/>
                </a:lnTo>
                <a:lnTo>
                  <a:pt x="183182" y="1351927"/>
                </a:lnTo>
                <a:lnTo>
                  <a:pt x="196558" y="1358279"/>
                </a:lnTo>
                <a:lnTo>
                  <a:pt x="210160" y="1364858"/>
                </a:lnTo>
                <a:lnTo>
                  <a:pt x="224443" y="1370984"/>
                </a:lnTo>
                <a:lnTo>
                  <a:pt x="238726" y="1377109"/>
                </a:lnTo>
                <a:lnTo>
                  <a:pt x="253689" y="1383234"/>
                </a:lnTo>
                <a:lnTo>
                  <a:pt x="269332" y="1389133"/>
                </a:lnTo>
                <a:lnTo>
                  <a:pt x="284975" y="1395031"/>
                </a:lnTo>
                <a:lnTo>
                  <a:pt x="301071" y="1400703"/>
                </a:lnTo>
                <a:lnTo>
                  <a:pt x="317394" y="1406148"/>
                </a:lnTo>
                <a:lnTo>
                  <a:pt x="334171" y="1411592"/>
                </a:lnTo>
                <a:lnTo>
                  <a:pt x="351174" y="1416810"/>
                </a:lnTo>
                <a:lnTo>
                  <a:pt x="368857" y="1422028"/>
                </a:lnTo>
                <a:lnTo>
                  <a:pt x="386541" y="1427019"/>
                </a:lnTo>
                <a:lnTo>
                  <a:pt x="404677" y="1431783"/>
                </a:lnTo>
                <a:lnTo>
                  <a:pt x="423268" y="1436774"/>
                </a:lnTo>
                <a:lnTo>
                  <a:pt x="441631" y="1441085"/>
                </a:lnTo>
                <a:lnTo>
                  <a:pt x="460901" y="1445849"/>
                </a:lnTo>
                <a:lnTo>
                  <a:pt x="480172" y="1449932"/>
                </a:lnTo>
                <a:lnTo>
                  <a:pt x="500122" y="1454243"/>
                </a:lnTo>
                <a:lnTo>
                  <a:pt x="519846" y="1458099"/>
                </a:lnTo>
                <a:lnTo>
                  <a:pt x="540250" y="1461956"/>
                </a:lnTo>
                <a:lnTo>
                  <a:pt x="560654" y="1465586"/>
                </a:lnTo>
                <a:lnTo>
                  <a:pt x="581511" y="1469216"/>
                </a:lnTo>
                <a:lnTo>
                  <a:pt x="602369" y="1472619"/>
                </a:lnTo>
                <a:lnTo>
                  <a:pt x="623679" y="1476021"/>
                </a:lnTo>
                <a:lnTo>
                  <a:pt x="645217" y="1479198"/>
                </a:lnTo>
                <a:lnTo>
                  <a:pt x="666981" y="1481920"/>
                </a:lnTo>
                <a:lnTo>
                  <a:pt x="688972" y="1484415"/>
                </a:lnTo>
                <a:lnTo>
                  <a:pt x="711189" y="1487138"/>
                </a:lnTo>
                <a:lnTo>
                  <a:pt x="733860" y="1489406"/>
                </a:lnTo>
                <a:lnTo>
                  <a:pt x="756531" y="1491675"/>
                </a:lnTo>
                <a:lnTo>
                  <a:pt x="779202" y="1493717"/>
                </a:lnTo>
                <a:lnTo>
                  <a:pt x="802554" y="1495532"/>
                </a:lnTo>
                <a:lnTo>
                  <a:pt x="825678" y="1497120"/>
                </a:lnTo>
                <a:lnTo>
                  <a:pt x="849029" y="1498708"/>
                </a:lnTo>
                <a:lnTo>
                  <a:pt x="872834" y="1500069"/>
                </a:lnTo>
                <a:lnTo>
                  <a:pt x="896865" y="1500976"/>
                </a:lnTo>
                <a:lnTo>
                  <a:pt x="920896" y="1501884"/>
                </a:lnTo>
                <a:lnTo>
                  <a:pt x="944701" y="1502565"/>
                </a:lnTo>
                <a:lnTo>
                  <a:pt x="969185" y="1503018"/>
                </a:lnTo>
                <a:lnTo>
                  <a:pt x="993670" y="1503245"/>
                </a:lnTo>
                <a:lnTo>
                  <a:pt x="1018381" y="1503699"/>
                </a:lnTo>
                <a:lnTo>
                  <a:pt x="1043093" y="1503245"/>
                </a:lnTo>
                <a:lnTo>
                  <a:pt x="1067578" y="1503018"/>
                </a:lnTo>
                <a:lnTo>
                  <a:pt x="1091835" y="1502565"/>
                </a:lnTo>
                <a:lnTo>
                  <a:pt x="1116093" y="1501884"/>
                </a:lnTo>
                <a:lnTo>
                  <a:pt x="1139898" y="1500976"/>
                </a:lnTo>
                <a:lnTo>
                  <a:pt x="1163703" y="1500069"/>
                </a:lnTo>
                <a:lnTo>
                  <a:pt x="1187507" y="1498708"/>
                </a:lnTo>
                <a:lnTo>
                  <a:pt x="1210858" y="1497120"/>
                </a:lnTo>
                <a:lnTo>
                  <a:pt x="1234436" y="1495532"/>
                </a:lnTo>
                <a:lnTo>
                  <a:pt x="1257334" y="1493717"/>
                </a:lnTo>
                <a:lnTo>
                  <a:pt x="1280232" y="1491675"/>
                </a:lnTo>
                <a:lnTo>
                  <a:pt x="1302903" y="1489406"/>
                </a:lnTo>
                <a:lnTo>
                  <a:pt x="1325347" y="1487138"/>
                </a:lnTo>
                <a:lnTo>
                  <a:pt x="1347565" y="1484415"/>
                </a:lnTo>
                <a:lnTo>
                  <a:pt x="1369782" y="1481920"/>
                </a:lnTo>
                <a:lnTo>
                  <a:pt x="1391319" y="1479198"/>
                </a:lnTo>
                <a:lnTo>
                  <a:pt x="1413084" y="1476021"/>
                </a:lnTo>
                <a:lnTo>
                  <a:pt x="1434168" y="1472619"/>
                </a:lnTo>
                <a:lnTo>
                  <a:pt x="1455252" y="1469216"/>
                </a:lnTo>
                <a:lnTo>
                  <a:pt x="1476109" y="1465586"/>
                </a:lnTo>
                <a:lnTo>
                  <a:pt x="1496513" y="1461956"/>
                </a:lnTo>
                <a:lnTo>
                  <a:pt x="1516917" y="1458099"/>
                </a:lnTo>
                <a:lnTo>
                  <a:pt x="1536867" y="1454243"/>
                </a:lnTo>
                <a:lnTo>
                  <a:pt x="1556364" y="1449932"/>
                </a:lnTo>
                <a:lnTo>
                  <a:pt x="1575635" y="1445849"/>
                </a:lnTo>
                <a:lnTo>
                  <a:pt x="1594905" y="1441085"/>
                </a:lnTo>
                <a:lnTo>
                  <a:pt x="1613722" y="1436774"/>
                </a:lnTo>
                <a:lnTo>
                  <a:pt x="1632086" y="1431783"/>
                </a:lnTo>
                <a:lnTo>
                  <a:pt x="1650222" y="1427019"/>
                </a:lnTo>
                <a:lnTo>
                  <a:pt x="1668133" y="1422028"/>
                </a:lnTo>
                <a:lnTo>
                  <a:pt x="1685589" y="1416810"/>
                </a:lnTo>
                <a:lnTo>
                  <a:pt x="1702592" y="1411592"/>
                </a:lnTo>
                <a:lnTo>
                  <a:pt x="1719369" y="1406148"/>
                </a:lnTo>
                <a:lnTo>
                  <a:pt x="1735919" y="1400703"/>
                </a:lnTo>
                <a:lnTo>
                  <a:pt x="1751789" y="1395031"/>
                </a:lnTo>
                <a:lnTo>
                  <a:pt x="1767658" y="1389133"/>
                </a:lnTo>
                <a:lnTo>
                  <a:pt x="1782848" y="1383234"/>
                </a:lnTo>
                <a:lnTo>
                  <a:pt x="1797811" y="1377109"/>
                </a:lnTo>
                <a:lnTo>
                  <a:pt x="1812320" y="1370984"/>
                </a:lnTo>
                <a:lnTo>
                  <a:pt x="1826603" y="1364858"/>
                </a:lnTo>
                <a:lnTo>
                  <a:pt x="1840205" y="1358279"/>
                </a:lnTo>
                <a:lnTo>
                  <a:pt x="1853581" y="1351927"/>
                </a:lnTo>
                <a:lnTo>
                  <a:pt x="1866504" y="1345121"/>
                </a:lnTo>
                <a:lnTo>
                  <a:pt x="1879199" y="1338542"/>
                </a:lnTo>
                <a:lnTo>
                  <a:pt x="1891215" y="1331736"/>
                </a:lnTo>
                <a:lnTo>
                  <a:pt x="1903004" y="1324930"/>
                </a:lnTo>
                <a:lnTo>
                  <a:pt x="1913886" y="1317898"/>
                </a:lnTo>
                <a:lnTo>
                  <a:pt x="1924768" y="1310865"/>
                </a:lnTo>
                <a:lnTo>
                  <a:pt x="1935197" y="1303605"/>
                </a:lnTo>
                <a:lnTo>
                  <a:pt x="1944945" y="1296119"/>
                </a:lnTo>
                <a:lnTo>
                  <a:pt x="1954467" y="1288859"/>
                </a:lnTo>
                <a:lnTo>
                  <a:pt x="1963536" y="1281373"/>
                </a:lnTo>
                <a:lnTo>
                  <a:pt x="1971697" y="1274113"/>
                </a:lnTo>
                <a:lnTo>
                  <a:pt x="1979859" y="1266173"/>
                </a:lnTo>
                <a:lnTo>
                  <a:pt x="1987113" y="1258459"/>
                </a:lnTo>
                <a:lnTo>
                  <a:pt x="1994141" y="1250746"/>
                </a:lnTo>
                <a:lnTo>
                  <a:pt x="2000716" y="1242806"/>
                </a:lnTo>
                <a:lnTo>
                  <a:pt x="2006611" y="1235092"/>
                </a:lnTo>
                <a:lnTo>
                  <a:pt x="2012278" y="1227152"/>
                </a:lnTo>
                <a:lnTo>
                  <a:pt x="2017039" y="1218758"/>
                </a:lnTo>
                <a:lnTo>
                  <a:pt x="2021573" y="1210818"/>
                </a:lnTo>
                <a:lnTo>
                  <a:pt x="2025427" y="1202651"/>
                </a:lnTo>
                <a:lnTo>
                  <a:pt x="2028375" y="1194257"/>
                </a:lnTo>
                <a:lnTo>
                  <a:pt x="2031322" y="1185863"/>
                </a:lnTo>
                <a:lnTo>
                  <a:pt x="2032682" y="1190400"/>
                </a:lnTo>
                <a:lnTo>
                  <a:pt x="2033589" y="1195164"/>
                </a:lnTo>
                <a:lnTo>
                  <a:pt x="2034723" y="1199475"/>
                </a:lnTo>
                <a:lnTo>
                  <a:pt x="2035403" y="1204012"/>
                </a:lnTo>
                <a:lnTo>
                  <a:pt x="2035856" y="1208776"/>
                </a:lnTo>
                <a:lnTo>
                  <a:pt x="2036536" y="1213313"/>
                </a:lnTo>
                <a:lnTo>
                  <a:pt x="2036763" y="1218078"/>
                </a:lnTo>
                <a:lnTo>
                  <a:pt x="2036763" y="1222615"/>
                </a:lnTo>
                <a:lnTo>
                  <a:pt x="2036763" y="1491675"/>
                </a:lnTo>
                <a:lnTo>
                  <a:pt x="2036763" y="1496439"/>
                </a:lnTo>
                <a:lnTo>
                  <a:pt x="2036536" y="1500976"/>
                </a:lnTo>
                <a:lnTo>
                  <a:pt x="2035856" y="1505741"/>
                </a:lnTo>
                <a:lnTo>
                  <a:pt x="2035403" y="1510051"/>
                </a:lnTo>
                <a:lnTo>
                  <a:pt x="2034723" y="1514588"/>
                </a:lnTo>
                <a:lnTo>
                  <a:pt x="2033816" y="1519126"/>
                </a:lnTo>
                <a:lnTo>
                  <a:pt x="2032909" y="1523663"/>
                </a:lnTo>
                <a:lnTo>
                  <a:pt x="2031549" y="1528200"/>
                </a:lnTo>
                <a:lnTo>
                  <a:pt x="2029962" y="1532511"/>
                </a:lnTo>
                <a:lnTo>
                  <a:pt x="2028375" y="1536821"/>
                </a:lnTo>
                <a:lnTo>
                  <a:pt x="2025201" y="1545895"/>
                </a:lnTo>
                <a:lnTo>
                  <a:pt x="2020893" y="1554743"/>
                </a:lnTo>
                <a:lnTo>
                  <a:pt x="2016132" y="1563137"/>
                </a:lnTo>
                <a:lnTo>
                  <a:pt x="2010691" y="1571985"/>
                </a:lnTo>
                <a:lnTo>
                  <a:pt x="2004797" y="1580379"/>
                </a:lnTo>
                <a:lnTo>
                  <a:pt x="1997996" y="1589000"/>
                </a:lnTo>
                <a:lnTo>
                  <a:pt x="1991194" y="1597167"/>
                </a:lnTo>
                <a:lnTo>
                  <a:pt x="1983259" y="1605561"/>
                </a:lnTo>
                <a:lnTo>
                  <a:pt x="1975098" y="1613728"/>
                </a:lnTo>
                <a:lnTo>
                  <a:pt x="1966029" y="1621668"/>
                </a:lnTo>
                <a:lnTo>
                  <a:pt x="1956734" y="1629835"/>
                </a:lnTo>
                <a:lnTo>
                  <a:pt x="1946759" y="1637775"/>
                </a:lnTo>
                <a:lnTo>
                  <a:pt x="1936331" y="1645489"/>
                </a:lnTo>
                <a:lnTo>
                  <a:pt x="1925448" y="1653202"/>
                </a:lnTo>
                <a:lnTo>
                  <a:pt x="1913659" y="1660689"/>
                </a:lnTo>
                <a:lnTo>
                  <a:pt x="1901871" y="1668175"/>
                </a:lnTo>
                <a:lnTo>
                  <a:pt x="1889175" y="1675662"/>
                </a:lnTo>
                <a:lnTo>
                  <a:pt x="1876252" y="1682921"/>
                </a:lnTo>
                <a:lnTo>
                  <a:pt x="1862876" y="1690181"/>
                </a:lnTo>
                <a:lnTo>
                  <a:pt x="1848820" y="1696987"/>
                </a:lnTo>
                <a:lnTo>
                  <a:pt x="1834311" y="1703793"/>
                </a:lnTo>
                <a:lnTo>
                  <a:pt x="1819575" y="1710826"/>
                </a:lnTo>
                <a:lnTo>
                  <a:pt x="1804159" y="1717178"/>
                </a:lnTo>
                <a:lnTo>
                  <a:pt x="1788515" y="1723984"/>
                </a:lnTo>
                <a:lnTo>
                  <a:pt x="1772192" y="1730109"/>
                </a:lnTo>
                <a:lnTo>
                  <a:pt x="1755416" y="1736234"/>
                </a:lnTo>
                <a:lnTo>
                  <a:pt x="1738413" y="1742360"/>
                </a:lnTo>
                <a:lnTo>
                  <a:pt x="1720956" y="1748485"/>
                </a:lnTo>
                <a:lnTo>
                  <a:pt x="1703046" y="1754156"/>
                </a:lnTo>
                <a:lnTo>
                  <a:pt x="1684682" y="1759828"/>
                </a:lnTo>
                <a:lnTo>
                  <a:pt x="1666319" y="1765500"/>
                </a:lnTo>
                <a:lnTo>
                  <a:pt x="1647049" y="1770491"/>
                </a:lnTo>
                <a:lnTo>
                  <a:pt x="1627778" y="1775709"/>
                </a:lnTo>
                <a:lnTo>
                  <a:pt x="1608054" y="1780926"/>
                </a:lnTo>
                <a:lnTo>
                  <a:pt x="1587877" y="1785917"/>
                </a:lnTo>
                <a:lnTo>
                  <a:pt x="1567247" y="1790455"/>
                </a:lnTo>
                <a:lnTo>
                  <a:pt x="1546389" y="1794765"/>
                </a:lnTo>
                <a:lnTo>
                  <a:pt x="1525079" y="1799302"/>
                </a:lnTo>
                <a:lnTo>
                  <a:pt x="1503768" y="1803386"/>
                </a:lnTo>
                <a:lnTo>
                  <a:pt x="1481777" y="1807469"/>
                </a:lnTo>
                <a:lnTo>
                  <a:pt x="1460013" y="1811326"/>
                </a:lnTo>
                <a:lnTo>
                  <a:pt x="1437568" y="1814956"/>
                </a:lnTo>
                <a:lnTo>
                  <a:pt x="1414897" y="1818359"/>
                </a:lnTo>
                <a:lnTo>
                  <a:pt x="1391773" y="1821762"/>
                </a:lnTo>
                <a:lnTo>
                  <a:pt x="1368422" y="1824711"/>
                </a:lnTo>
                <a:lnTo>
                  <a:pt x="1344844" y="1827660"/>
                </a:lnTo>
                <a:lnTo>
                  <a:pt x="1321266" y="1830156"/>
                </a:lnTo>
                <a:lnTo>
                  <a:pt x="1297235" y="1832651"/>
                </a:lnTo>
                <a:lnTo>
                  <a:pt x="1272750" y="1835147"/>
                </a:lnTo>
                <a:lnTo>
                  <a:pt x="1248265" y="1837189"/>
                </a:lnTo>
                <a:lnTo>
                  <a:pt x="1223554" y="1839003"/>
                </a:lnTo>
                <a:lnTo>
                  <a:pt x="1198389" y="1840818"/>
                </a:lnTo>
                <a:lnTo>
                  <a:pt x="1173451" y="1841953"/>
                </a:lnTo>
                <a:lnTo>
                  <a:pt x="1148060" y="1843314"/>
                </a:lnTo>
                <a:lnTo>
                  <a:pt x="1122441" y="1844448"/>
                </a:lnTo>
                <a:lnTo>
                  <a:pt x="1096597" y="1845129"/>
                </a:lnTo>
                <a:lnTo>
                  <a:pt x="1070525" y="1845583"/>
                </a:lnTo>
                <a:lnTo>
                  <a:pt x="1044680" y="1846263"/>
                </a:lnTo>
                <a:lnTo>
                  <a:pt x="1018381" y="1846263"/>
                </a:lnTo>
                <a:lnTo>
                  <a:pt x="992083" y="1846263"/>
                </a:lnTo>
                <a:lnTo>
                  <a:pt x="966011" y="1845583"/>
                </a:lnTo>
                <a:lnTo>
                  <a:pt x="939940" y="1845129"/>
                </a:lnTo>
                <a:lnTo>
                  <a:pt x="914095" y="1844448"/>
                </a:lnTo>
                <a:lnTo>
                  <a:pt x="888477" y="1843314"/>
                </a:lnTo>
                <a:lnTo>
                  <a:pt x="863312" y="1841953"/>
                </a:lnTo>
                <a:lnTo>
                  <a:pt x="838147" y="1840818"/>
                </a:lnTo>
                <a:lnTo>
                  <a:pt x="812982" y="1839003"/>
                </a:lnTo>
                <a:lnTo>
                  <a:pt x="788271" y="1837189"/>
                </a:lnTo>
                <a:lnTo>
                  <a:pt x="763786" y="1835147"/>
                </a:lnTo>
                <a:lnTo>
                  <a:pt x="739528" y="1832651"/>
                </a:lnTo>
                <a:lnTo>
                  <a:pt x="715497" y="1830156"/>
                </a:lnTo>
                <a:lnTo>
                  <a:pt x="691692" y="1827660"/>
                </a:lnTo>
                <a:lnTo>
                  <a:pt x="668115" y="1824711"/>
                </a:lnTo>
                <a:lnTo>
                  <a:pt x="644990" y="1821762"/>
                </a:lnTo>
                <a:lnTo>
                  <a:pt x="621866" y="1818359"/>
                </a:lnTo>
                <a:lnTo>
                  <a:pt x="599195" y="1814956"/>
                </a:lnTo>
                <a:lnTo>
                  <a:pt x="576750" y="1811326"/>
                </a:lnTo>
                <a:lnTo>
                  <a:pt x="554759" y="1807469"/>
                </a:lnTo>
                <a:lnTo>
                  <a:pt x="532995" y="1803386"/>
                </a:lnTo>
                <a:lnTo>
                  <a:pt x="511458" y="1799302"/>
                </a:lnTo>
                <a:lnTo>
                  <a:pt x="490147" y="1794765"/>
                </a:lnTo>
                <a:lnTo>
                  <a:pt x="469290" y="1790455"/>
                </a:lnTo>
                <a:lnTo>
                  <a:pt x="448886" y="1785917"/>
                </a:lnTo>
                <a:lnTo>
                  <a:pt x="428935" y="1780926"/>
                </a:lnTo>
                <a:lnTo>
                  <a:pt x="408985" y="1775709"/>
                </a:lnTo>
                <a:lnTo>
                  <a:pt x="389715" y="1770491"/>
                </a:lnTo>
                <a:lnTo>
                  <a:pt x="370671" y="1765500"/>
                </a:lnTo>
                <a:lnTo>
                  <a:pt x="352081" y="1759828"/>
                </a:lnTo>
                <a:lnTo>
                  <a:pt x="333717" y="1754156"/>
                </a:lnTo>
                <a:lnTo>
                  <a:pt x="315580" y="1748485"/>
                </a:lnTo>
                <a:lnTo>
                  <a:pt x="298124" y="1742360"/>
                </a:lnTo>
                <a:lnTo>
                  <a:pt x="281120" y="1736234"/>
                </a:lnTo>
                <a:lnTo>
                  <a:pt x="264571" y="1730109"/>
                </a:lnTo>
                <a:lnTo>
                  <a:pt x="248474" y="1723984"/>
                </a:lnTo>
                <a:lnTo>
                  <a:pt x="232605" y="1717178"/>
                </a:lnTo>
                <a:lnTo>
                  <a:pt x="217188" y="1710826"/>
                </a:lnTo>
                <a:lnTo>
                  <a:pt x="202225" y="1703793"/>
                </a:lnTo>
                <a:lnTo>
                  <a:pt x="187716" y="1696987"/>
                </a:lnTo>
                <a:lnTo>
                  <a:pt x="173887" y="1690181"/>
                </a:lnTo>
                <a:lnTo>
                  <a:pt x="160511" y="1682921"/>
                </a:lnTo>
                <a:lnTo>
                  <a:pt x="147362" y="1675662"/>
                </a:lnTo>
                <a:lnTo>
                  <a:pt x="134892" y="1668175"/>
                </a:lnTo>
                <a:lnTo>
                  <a:pt x="122877" y="1660689"/>
                </a:lnTo>
                <a:lnTo>
                  <a:pt x="111541" y="1653202"/>
                </a:lnTo>
                <a:lnTo>
                  <a:pt x="100433" y="1645489"/>
                </a:lnTo>
                <a:lnTo>
                  <a:pt x="90004" y="1637775"/>
                </a:lnTo>
                <a:lnTo>
                  <a:pt x="80029" y="1629835"/>
                </a:lnTo>
                <a:lnTo>
                  <a:pt x="70734" y="1621668"/>
                </a:lnTo>
                <a:lnTo>
                  <a:pt x="61665" y="1613728"/>
                </a:lnTo>
                <a:lnTo>
                  <a:pt x="53504" y="1605561"/>
                </a:lnTo>
                <a:lnTo>
                  <a:pt x="45795" y="1597167"/>
                </a:lnTo>
                <a:lnTo>
                  <a:pt x="38541" y="1589000"/>
                </a:lnTo>
                <a:lnTo>
                  <a:pt x="31966" y="1580379"/>
                </a:lnTo>
                <a:lnTo>
                  <a:pt x="26072" y="1571985"/>
                </a:lnTo>
                <a:lnTo>
                  <a:pt x="20631" y="1563137"/>
                </a:lnTo>
                <a:lnTo>
                  <a:pt x="15870" y="1554743"/>
                </a:lnTo>
                <a:lnTo>
                  <a:pt x="11562" y="1545895"/>
                </a:lnTo>
                <a:lnTo>
                  <a:pt x="8162" y="1536821"/>
                </a:lnTo>
                <a:lnTo>
                  <a:pt x="6575" y="1532511"/>
                </a:lnTo>
                <a:lnTo>
                  <a:pt x="5214" y="1528200"/>
                </a:lnTo>
                <a:lnTo>
                  <a:pt x="3854" y="1523663"/>
                </a:lnTo>
                <a:lnTo>
                  <a:pt x="2947" y="1519126"/>
                </a:lnTo>
                <a:lnTo>
                  <a:pt x="2040" y="1514588"/>
                </a:lnTo>
                <a:lnTo>
                  <a:pt x="1360" y="1510051"/>
                </a:lnTo>
                <a:lnTo>
                  <a:pt x="907" y="1505741"/>
                </a:lnTo>
                <a:lnTo>
                  <a:pt x="227" y="1500976"/>
                </a:lnTo>
                <a:lnTo>
                  <a:pt x="0" y="1496439"/>
                </a:lnTo>
                <a:lnTo>
                  <a:pt x="0" y="1491675"/>
                </a:lnTo>
                <a:lnTo>
                  <a:pt x="0" y="1222615"/>
                </a:lnTo>
                <a:lnTo>
                  <a:pt x="0" y="1218078"/>
                </a:lnTo>
                <a:lnTo>
                  <a:pt x="227" y="1213313"/>
                </a:lnTo>
                <a:lnTo>
                  <a:pt x="907" y="1208776"/>
                </a:lnTo>
                <a:lnTo>
                  <a:pt x="1360" y="1204012"/>
                </a:lnTo>
                <a:lnTo>
                  <a:pt x="2040" y="1199475"/>
                </a:lnTo>
                <a:lnTo>
                  <a:pt x="3174" y="1195164"/>
                </a:lnTo>
                <a:lnTo>
                  <a:pt x="4081" y="1190400"/>
                </a:lnTo>
                <a:lnTo>
                  <a:pt x="5441" y="1185863"/>
                </a:lnTo>
                <a:close/>
                <a:moveTo>
                  <a:pt x="495361" y="1058062"/>
                </a:moveTo>
                <a:lnTo>
                  <a:pt x="495361" y="1322132"/>
                </a:lnTo>
                <a:lnTo>
                  <a:pt x="528008" y="1328938"/>
                </a:lnTo>
                <a:lnTo>
                  <a:pt x="561787" y="1335290"/>
                </a:lnTo>
                <a:lnTo>
                  <a:pt x="596474" y="1341188"/>
                </a:lnTo>
                <a:lnTo>
                  <a:pt x="631614" y="1346633"/>
                </a:lnTo>
                <a:lnTo>
                  <a:pt x="631614" y="1082564"/>
                </a:lnTo>
                <a:lnTo>
                  <a:pt x="596474" y="1077119"/>
                </a:lnTo>
                <a:lnTo>
                  <a:pt x="561787" y="1071220"/>
                </a:lnTo>
                <a:lnTo>
                  <a:pt x="528008" y="1064641"/>
                </a:lnTo>
                <a:lnTo>
                  <a:pt x="495361" y="1058062"/>
                </a:lnTo>
                <a:close/>
                <a:moveTo>
                  <a:pt x="295403" y="1001120"/>
                </a:moveTo>
                <a:lnTo>
                  <a:pt x="295403" y="1265416"/>
                </a:lnTo>
                <a:lnTo>
                  <a:pt x="311273" y="1271087"/>
                </a:lnTo>
                <a:lnTo>
                  <a:pt x="327596" y="1276532"/>
                </a:lnTo>
                <a:lnTo>
                  <a:pt x="343919" y="1281977"/>
                </a:lnTo>
                <a:lnTo>
                  <a:pt x="360696" y="1286968"/>
                </a:lnTo>
                <a:lnTo>
                  <a:pt x="378152" y="1292186"/>
                </a:lnTo>
                <a:lnTo>
                  <a:pt x="395609" y="1297404"/>
                </a:lnTo>
                <a:lnTo>
                  <a:pt x="413292" y="1302168"/>
                </a:lnTo>
                <a:lnTo>
                  <a:pt x="431429" y="1306932"/>
                </a:lnTo>
                <a:lnTo>
                  <a:pt x="431429" y="1042863"/>
                </a:lnTo>
                <a:lnTo>
                  <a:pt x="413292" y="1038098"/>
                </a:lnTo>
                <a:lnTo>
                  <a:pt x="395609" y="1033107"/>
                </a:lnTo>
                <a:lnTo>
                  <a:pt x="378152" y="1028116"/>
                </a:lnTo>
                <a:lnTo>
                  <a:pt x="360696" y="1022899"/>
                </a:lnTo>
                <a:lnTo>
                  <a:pt x="343919" y="1017681"/>
                </a:lnTo>
                <a:lnTo>
                  <a:pt x="327596" y="1012236"/>
                </a:lnTo>
                <a:lnTo>
                  <a:pt x="311273" y="1006791"/>
                </a:lnTo>
                <a:lnTo>
                  <a:pt x="295403" y="1001120"/>
                </a:lnTo>
                <a:close/>
                <a:moveTo>
                  <a:pt x="1857435" y="950756"/>
                </a:moveTo>
                <a:lnTo>
                  <a:pt x="1842246" y="958469"/>
                </a:lnTo>
                <a:lnTo>
                  <a:pt x="1826603" y="966183"/>
                </a:lnTo>
                <a:lnTo>
                  <a:pt x="1810280" y="973669"/>
                </a:lnTo>
                <a:lnTo>
                  <a:pt x="1793503" y="980929"/>
                </a:lnTo>
                <a:lnTo>
                  <a:pt x="1776273" y="987735"/>
                </a:lnTo>
                <a:lnTo>
                  <a:pt x="1758590" y="994767"/>
                </a:lnTo>
                <a:lnTo>
                  <a:pt x="1740226" y="1001800"/>
                </a:lnTo>
                <a:lnTo>
                  <a:pt x="1721409" y="1008379"/>
                </a:lnTo>
                <a:lnTo>
                  <a:pt x="1721409" y="1272675"/>
                </a:lnTo>
                <a:lnTo>
                  <a:pt x="1740226" y="1265869"/>
                </a:lnTo>
                <a:lnTo>
                  <a:pt x="1758590" y="1259290"/>
                </a:lnTo>
                <a:lnTo>
                  <a:pt x="1776273" y="1252258"/>
                </a:lnTo>
                <a:lnTo>
                  <a:pt x="1793503" y="1244998"/>
                </a:lnTo>
                <a:lnTo>
                  <a:pt x="1810280" y="1237738"/>
                </a:lnTo>
                <a:lnTo>
                  <a:pt x="1826603" y="1230252"/>
                </a:lnTo>
                <a:lnTo>
                  <a:pt x="1842246" y="1222539"/>
                </a:lnTo>
                <a:lnTo>
                  <a:pt x="1857435" y="1214825"/>
                </a:lnTo>
                <a:lnTo>
                  <a:pt x="1857435" y="950756"/>
                </a:lnTo>
                <a:close/>
                <a:moveTo>
                  <a:pt x="95445" y="897443"/>
                </a:moveTo>
                <a:lnTo>
                  <a:pt x="95445" y="1161739"/>
                </a:lnTo>
                <a:lnTo>
                  <a:pt x="102473" y="1166730"/>
                </a:lnTo>
                <a:lnTo>
                  <a:pt x="109501" y="1172175"/>
                </a:lnTo>
                <a:lnTo>
                  <a:pt x="116756" y="1177393"/>
                </a:lnTo>
                <a:lnTo>
                  <a:pt x="124237" y="1182384"/>
                </a:lnTo>
                <a:lnTo>
                  <a:pt x="132172" y="1187375"/>
                </a:lnTo>
                <a:lnTo>
                  <a:pt x="140107" y="1192366"/>
                </a:lnTo>
                <a:lnTo>
                  <a:pt x="156883" y="1202348"/>
                </a:lnTo>
                <a:lnTo>
                  <a:pt x="174340" y="1211876"/>
                </a:lnTo>
                <a:lnTo>
                  <a:pt x="192704" y="1221631"/>
                </a:lnTo>
                <a:lnTo>
                  <a:pt x="211747" y="1230479"/>
                </a:lnTo>
                <a:lnTo>
                  <a:pt x="231698" y="1239553"/>
                </a:lnTo>
                <a:lnTo>
                  <a:pt x="231698" y="975484"/>
                </a:lnTo>
                <a:lnTo>
                  <a:pt x="211747" y="966410"/>
                </a:lnTo>
                <a:lnTo>
                  <a:pt x="192704" y="957335"/>
                </a:lnTo>
                <a:lnTo>
                  <a:pt x="174340" y="947807"/>
                </a:lnTo>
                <a:lnTo>
                  <a:pt x="156883" y="938278"/>
                </a:lnTo>
                <a:lnTo>
                  <a:pt x="140107" y="928296"/>
                </a:lnTo>
                <a:lnTo>
                  <a:pt x="132172" y="923305"/>
                </a:lnTo>
                <a:lnTo>
                  <a:pt x="124237" y="918088"/>
                </a:lnTo>
                <a:lnTo>
                  <a:pt x="116756" y="913323"/>
                </a:lnTo>
                <a:lnTo>
                  <a:pt x="109501" y="908106"/>
                </a:lnTo>
                <a:lnTo>
                  <a:pt x="102473" y="902888"/>
                </a:lnTo>
                <a:lnTo>
                  <a:pt x="95445" y="897443"/>
                </a:lnTo>
                <a:close/>
                <a:moveTo>
                  <a:pt x="5441" y="746125"/>
                </a:moveTo>
                <a:lnTo>
                  <a:pt x="8162" y="754519"/>
                </a:lnTo>
                <a:lnTo>
                  <a:pt x="11336" y="762913"/>
                </a:lnTo>
                <a:lnTo>
                  <a:pt x="15190" y="771080"/>
                </a:lnTo>
                <a:lnTo>
                  <a:pt x="19724" y="779020"/>
                </a:lnTo>
                <a:lnTo>
                  <a:pt x="24485" y="787414"/>
                </a:lnTo>
                <a:lnTo>
                  <a:pt x="29926" y="795354"/>
                </a:lnTo>
                <a:lnTo>
                  <a:pt x="35820" y="803068"/>
                </a:lnTo>
                <a:lnTo>
                  <a:pt x="42395" y="811008"/>
                </a:lnTo>
                <a:lnTo>
                  <a:pt x="49423" y="818948"/>
                </a:lnTo>
                <a:lnTo>
                  <a:pt x="56904" y="826662"/>
                </a:lnTo>
                <a:lnTo>
                  <a:pt x="64839" y="834375"/>
                </a:lnTo>
                <a:lnTo>
                  <a:pt x="73227" y="841861"/>
                </a:lnTo>
                <a:lnTo>
                  <a:pt x="82296" y="849348"/>
                </a:lnTo>
                <a:lnTo>
                  <a:pt x="91591" y="856608"/>
                </a:lnTo>
                <a:lnTo>
                  <a:pt x="101566" y="864094"/>
                </a:lnTo>
                <a:lnTo>
                  <a:pt x="111995" y="871127"/>
                </a:lnTo>
                <a:lnTo>
                  <a:pt x="122650" y="878160"/>
                </a:lnTo>
                <a:lnTo>
                  <a:pt x="133986" y="885192"/>
                </a:lnTo>
                <a:lnTo>
                  <a:pt x="145548" y="891998"/>
                </a:lnTo>
                <a:lnTo>
                  <a:pt x="157563" y="898804"/>
                </a:lnTo>
                <a:lnTo>
                  <a:pt x="170259" y="905610"/>
                </a:lnTo>
                <a:lnTo>
                  <a:pt x="183182" y="912189"/>
                </a:lnTo>
                <a:lnTo>
                  <a:pt x="196558" y="918768"/>
                </a:lnTo>
                <a:lnTo>
                  <a:pt x="210160" y="925120"/>
                </a:lnTo>
                <a:lnTo>
                  <a:pt x="224443" y="931246"/>
                </a:lnTo>
                <a:lnTo>
                  <a:pt x="238726" y="937598"/>
                </a:lnTo>
                <a:lnTo>
                  <a:pt x="253689" y="943496"/>
                </a:lnTo>
                <a:lnTo>
                  <a:pt x="269332" y="949395"/>
                </a:lnTo>
                <a:lnTo>
                  <a:pt x="284975" y="955293"/>
                </a:lnTo>
                <a:lnTo>
                  <a:pt x="301071" y="960965"/>
                </a:lnTo>
                <a:lnTo>
                  <a:pt x="317394" y="966410"/>
                </a:lnTo>
                <a:lnTo>
                  <a:pt x="334171" y="971854"/>
                </a:lnTo>
                <a:lnTo>
                  <a:pt x="351174" y="977299"/>
                </a:lnTo>
                <a:lnTo>
                  <a:pt x="368857" y="982290"/>
                </a:lnTo>
                <a:lnTo>
                  <a:pt x="386541" y="987281"/>
                </a:lnTo>
                <a:lnTo>
                  <a:pt x="404677" y="992272"/>
                </a:lnTo>
                <a:lnTo>
                  <a:pt x="423268" y="996809"/>
                </a:lnTo>
                <a:lnTo>
                  <a:pt x="441631" y="1001573"/>
                </a:lnTo>
                <a:lnTo>
                  <a:pt x="460901" y="1006111"/>
                </a:lnTo>
                <a:lnTo>
                  <a:pt x="480172" y="1010194"/>
                </a:lnTo>
                <a:lnTo>
                  <a:pt x="500122" y="1014278"/>
                </a:lnTo>
                <a:lnTo>
                  <a:pt x="519846" y="1018588"/>
                </a:lnTo>
                <a:lnTo>
                  <a:pt x="540250" y="1022445"/>
                </a:lnTo>
                <a:lnTo>
                  <a:pt x="560654" y="1026075"/>
                </a:lnTo>
                <a:lnTo>
                  <a:pt x="581511" y="1029704"/>
                </a:lnTo>
                <a:lnTo>
                  <a:pt x="602369" y="1032881"/>
                </a:lnTo>
                <a:lnTo>
                  <a:pt x="623679" y="1036057"/>
                </a:lnTo>
                <a:lnTo>
                  <a:pt x="645217" y="1039233"/>
                </a:lnTo>
                <a:lnTo>
                  <a:pt x="666981" y="1041955"/>
                </a:lnTo>
                <a:lnTo>
                  <a:pt x="688972" y="1044904"/>
                </a:lnTo>
                <a:lnTo>
                  <a:pt x="711189" y="1047400"/>
                </a:lnTo>
                <a:lnTo>
                  <a:pt x="733860" y="1049668"/>
                </a:lnTo>
                <a:lnTo>
                  <a:pt x="756531" y="1051937"/>
                </a:lnTo>
                <a:lnTo>
                  <a:pt x="779202" y="1053752"/>
                </a:lnTo>
                <a:lnTo>
                  <a:pt x="802554" y="1055567"/>
                </a:lnTo>
                <a:lnTo>
                  <a:pt x="825678" y="1057382"/>
                </a:lnTo>
                <a:lnTo>
                  <a:pt x="849029" y="1058743"/>
                </a:lnTo>
                <a:lnTo>
                  <a:pt x="872834" y="1060104"/>
                </a:lnTo>
                <a:lnTo>
                  <a:pt x="896865" y="1061238"/>
                </a:lnTo>
                <a:lnTo>
                  <a:pt x="920896" y="1062146"/>
                </a:lnTo>
                <a:lnTo>
                  <a:pt x="944701" y="1062827"/>
                </a:lnTo>
                <a:lnTo>
                  <a:pt x="969185" y="1063507"/>
                </a:lnTo>
                <a:lnTo>
                  <a:pt x="993670" y="1063734"/>
                </a:lnTo>
                <a:lnTo>
                  <a:pt x="1018381" y="1063734"/>
                </a:lnTo>
                <a:lnTo>
                  <a:pt x="1043093" y="1063734"/>
                </a:lnTo>
                <a:lnTo>
                  <a:pt x="1067578" y="1063507"/>
                </a:lnTo>
                <a:lnTo>
                  <a:pt x="1091835" y="1062827"/>
                </a:lnTo>
                <a:lnTo>
                  <a:pt x="1116093" y="1062146"/>
                </a:lnTo>
                <a:lnTo>
                  <a:pt x="1139898" y="1061238"/>
                </a:lnTo>
                <a:lnTo>
                  <a:pt x="1163703" y="1060104"/>
                </a:lnTo>
                <a:lnTo>
                  <a:pt x="1187507" y="1058743"/>
                </a:lnTo>
                <a:lnTo>
                  <a:pt x="1210858" y="1057382"/>
                </a:lnTo>
                <a:lnTo>
                  <a:pt x="1234436" y="1055567"/>
                </a:lnTo>
                <a:lnTo>
                  <a:pt x="1257334" y="1053752"/>
                </a:lnTo>
                <a:lnTo>
                  <a:pt x="1280232" y="1051937"/>
                </a:lnTo>
                <a:lnTo>
                  <a:pt x="1302903" y="1049668"/>
                </a:lnTo>
                <a:lnTo>
                  <a:pt x="1325347" y="1047400"/>
                </a:lnTo>
                <a:lnTo>
                  <a:pt x="1347565" y="1044904"/>
                </a:lnTo>
                <a:lnTo>
                  <a:pt x="1369782" y="1041955"/>
                </a:lnTo>
                <a:lnTo>
                  <a:pt x="1391319" y="1039233"/>
                </a:lnTo>
                <a:lnTo>
                  <a:pt x="1413084" y="1036057"/>
                </a:lnTo>
                <a:lnTo>
                  <a:pt x="1434168" y="1032881"/>
                </a:lnTo>
                <a:lnTo>
                  <a:pt x="1455252" y="1029704"/>
                </a:lnTo>
                <a:lnTo>
                  <a:pt x="1476109" y="1026075"/>
                </a:lnTo>
                <a:lnTo>
                  <a:pt x="1496513" y="1022445"/>
                </a:lnTo>
                <a:lnTo>
                  <a:pt x="1516917" y="1018588"/>
                </a:lnTo>
                <a:lnTo>
                  <a:pt x="1536867" y="1014278"/>
                </a:lnTo>
                <a:lnTo>
                  <a:pt x="1556364" y="1010194"/>
                </a:lnTo>
                <a:lnTo>
                  <a:pt x="1575635" y="1006111"/>
                </a:lnTo>
                <a:lnTo>
                  <a:pt x="1594905" y="1001573"/>
                </a:lnTo>
                <a:lnTo>
                  <a:pt x="1613722" y="996809"/>
                </a:lnTo>
                <a:lnTo>
                  <a:pt x="1632086" y="992272"/>
                </a:lnTo>
                <a:lnTo>
                  <a:pt x="1650222" y="987281"/>
                </a:lnTo>
                <a:lnTo>
                  <a:pt x="1668133" y="982290"/>
                </a:lnTo>
                <a:lnTo>
                  <a:pt x="1685589" y="977299"/>
                </a:lnTo>
                <a:lnTo>
                  <a:pt x="1702592" y="971854"/>
                </a:lnTo>
                <a:lnTo>
                  <a:pt x="1719369" y="966410"/>
                </a:lnTo>
                <a:lnTo>
                  <a:pt x="1735919" y="960965"/>
                </a:lnTo>
                <a:lnTo>
                  <a:pt x="1751789" y="955293"/>
                </a:lnTo>
                <a:lnTo>
                  <a:pt x="1767658" y="949395"/>
                </a:lnTo>
                <a:lnTo>
                  <a:pt x="1782848" y="943496"/>
                </a:lnTo>
                <a:lnTo>
                  <a:pt x="1797811" y="937598"/>
                </a:lnTo>
                <a:lnTo>
                  <a:pt x="1812320" y="931246"/>
                </a:lnTo>
                <a:lnTo>
                  <a:pt x="1826603" y="925120"/>
                </a:lnTo>
                <a:lnTo>
                  <a:pt x="1840205" y="918768"/>
                </a:lnTo>
                <a:lnTo>
                  <a:pt x="1853581" y="912189"/>
                </a:lnTo>
                <a:lnTo>
                  <a:pt x="1866504" y="905610"/>
                </a:lnTo>
                <a:lnTo>
                  <a:pt x="1879199" y="898804"/>
                </a:lnTo>
                <a:lnTo>
                  <a:pt x="1891215" y="891998"/>
                </a:lnTo>
                <a:lnTo>
                  <a:pt x="1903004" y="885192"/>
                </a:lnTo>
                <a:lnTo>
                  <a:pt x="1913886" y="878160"/>
                </a:lnTo>
                <a:lnTo>
                  <a:pt x="1924768" y="871127"/>
                </a:lnTo>
                <a:lnTo>
                  <a:pt x="1935197" y="864094"/>
                </a:lnTo>
                <a:lnTo>
                  <a:pt x="1944945" y="856608"/>
                </a:lnTo>
                <a:lnTo>
                  <a:pt x="1954467" y="849348"/>
                </a:lnTo>
                <a:lnTo>
                  <a:pt x="1963536" y="841861"/>
                </a:lnTo>
                <a:lnTo>
                  <a:pt x="1971697" y="834375"/>
                </a:lnTo>
                <a:lnTo>
                  <a:pt x="1979859" y="826662"/>
                </a:lnTo>
                <a:lnTo>
                  <a:pt x="1987113" y="818948"/>
                </a:lnTo>
                <a:lnTo>
                  <a:pt x="1994141" y="811008"/>
                </a:lnTo>
                <a:lnTo>
                  <a:pt x="2000716" y="803068"/>
                </a:lnTo>
                <a:lnTo>
                  <a:pt x="2006611" y="795354"/>
                </a:lnTo>
                <a:lnTo>
                  <a:pt x="2012278" y="787414"/>
                </a:lnTo>
                <a:lnTo>
                  <a:pt x="2017039" y="779020"/>
                </a:lnTo>
                <a:lnTo>
                  <a:pt x="2021573" y="771080"/>
                </a:lnTo>
                <a:lnTo>
                  <a:pt x="2025427" y="762913"/>
                </a:lnTo>
                <a:lnTo>
                  <a:pt x="2028375" y="754519"/>
                </a:lnTo>
                <a:lnTo>
                  <a:pt x="2031322" y="746125"/>
                </a:lnTo>
                <a:lnTo>
                  <a:pt x="2032682" y="750662"/>
                </a:lnTo>
                <a:lnTo>
                  <a:pt x="2033589" y="755426"/>
                </a:lnTo>
                <a:lnTo>
                  <a:pt x="2034723" y="759737"/>
                </a:lnTo>
                <a:lnTo>
                  <a:pt x="2035403" y="764501"/>
                </a:lnTo>
                <a:lnTo>
                  <a:pt x="2035856" y="769038"/>
                </a:lnTo>
                <a:lnTo>
                  <a:pt x="2036536" y="773802"/>
                </a:lnTo>
                <a:lnTo>
                  <a:pt x="2036763" y="778340"/>
                </a:lnTo>
                <a:lnTo>
                  <a:pt x="2036763" y="782877"/>
                </a:lnTo>
                <a:lnTo>
                  <a:pt x="2036763" y="1051937"/>
                </a:lnTo>
                <a:lnTo>
                  <a:pt x="2036763" y="1056701"/>
                </a:lnTo>
                <a:lnTo>
                  <a:pt x="2036536" y="1061238"/>
                </a:lnTo>
                <a:lnTo>
                  <a:pt x="2035856" y="1065776"/>
                </a:lnTo>
                <a:lnTo>
                  <a:pt x="2035403" y="1070313"/>
                </a:lnTo>
                <a:lnTo>
                  <a:pt x="2034723" y="1075077"/>
                </a:lnTo>
                <a:lnTo>
                  <a:pt x="2033816" y="1079388"/>
                </a:lnTo>
                <a:lnTo>
                  <a:pt x="2032909" y="1083925"/>
                </a:lnTo>
                <a:lnTo>
                  <a:pt x="2031549" y="1088462"/>
                </a:lnTo>
                <a:lnTo>
                  <a:pt x="2029962" y="1092773"/>
                </a:lnTo>
                <a:lnTo>
                  <a:pt x="2028375" y="1097083"/>
                </a:lnTo>
                <a:lnTo>
                  <a:pt x="2025201" y="1106157"/>
                </a:lnTo>
                <a:lnTo>
                  <a:pt x="2020893" y="1115005"/>
                </a:lnTo>
                <a:lnTo>
                  <a:pt x="2016132" y="1123399"/>
                </a:lnTo>
                <a:lnTo>
                  <a:pt x="2010691" y="1132247"/>
                </a:lnTo>
                <a:lnTo>
                  <a:pt x="2004797" y="1140868"/>
                </a:lnTo>
                <a:lnTo>
                  <a:pt x="1997996" y="1149035"/>
                </a:lnTo>
                <a:lnTo>
                  <a:pt x="1991194" y="1157656"/>
                </a:lnTo>
                <a:lnTo>
                  <a:pt x="1983259" y="1165823"/>
                </a:lnTo>
                <a:lnTo>
                  <a:pt x="1975098" y="1173990"/>
                </a:lnTo>
                <a:lnTo>
                  <a:pt x="1966029" y="1182157"/>
                </a:lnTo>
                <a:lnTo>
                  <a:pt x="1956734" y="1190097"/>
                </a:lnTo>
                <a:lnTo>
                  <a:pt x="1946759" y="1198037"/>
                </a:lnTo>
                <a:lnTo>
                  <a:pt x="1936331" y="1205751"/>
                </a:lnTo>
                <a:lnTo>
                  <a:pt x="1925448" y="1213464"/>
                </a:lnTo>
                <a:lnTo>
                  <a:pt x="1913659" y="1220950"/>
                </a:lnTo>
                <a:lnTo>
                  <a:pt x="1901871" y="1228437"/>
                </a:lnTo>
                <a:lnTo>
                  <a:pt x="1889175" y="1235923"/>
                </a:lnTo>
                <a:lnTo>
                  <a:pt x="1876252" y="1243183"/>
                </a:lnTo>
                <a:lnTo>
                  <a:pt x="1862876" y="1250216"/>
                </a:lnTo>
                <a:lnTo>
                  <a:pt x="1848820" y="1257476"/>
                </a:lnTo>
                <a:lnTo>
                  <a:pt x="1834311" y="1264055"/>
                </a:lnTo>
                <a:lnTo>
                  <a:pt x="1819575" y="1271087"/>
                </a:lnTo>
                <a:lnTo>
                  <a:pt x="1804159" y="1277440"/>
                </a:lnTo>
                <a:lnTo>
                  <a:pt x="1788515" y="1284019"/>
                </a:lnTo>
                <a:lnTo>
                  <a:pt x="1772192" y="1290371"/>
                </a:lnTo>
                <a:lnTo>
                  <a:pt x="1755416" y="1296496"/>
                </a:lnTo>
                <a:lnTo>
                  <a:pt x="1738413" y="1302848"/>
                </a:lnTo>
                <a:lnTo>
                  <a:pt x="1720956" y="1308747"/>
                </a:lnTo>
                <a:lnTo>
                  <a:pt x="1703046" y="1314418"/>
                </a:lnTo>
                <a:lnTo>
                  <a:pt x="1684682" y="1320090"/>
                </a:lnTo>
                <a:lnTo>
                  <a:pt x="1666319" y="1325535"/>
                </a:lnTo>
                <a:lnTo>
                  <a:pt x="1647049" y="1330979"/>
                </a:lnTo>
                <a:lnTo>
                  <a:pt x="1627778" y="1335970"/>
                </a:lnTo>
                <a:lnTo>
                  <a:pt x="1608054" y="1341188"/>
                </a:lnTo>
                <a:lnTo>
                  <a:pt x="1587877" y="1346179"/>
                </a:lnTo>
                <a:lnTo>
                  <a:pt x="1567247" y="1350716"/>
                </a:lnTo>
                <a:lnTo>
                  <a:pt x="1546389" y="1355254"/>
                </a:lnTo>
                <a:lnTo>
                  <a:pt x="1525079" y="1359564"/>
                </a:lnTo>
                <a:lnTo>
                  <a:pt x="1503768" y="1363648"/>
                </a:lnTo>
                <a:lnTo>
                  <a:pt x="1481777" y="1367731"/>
                </a:lnTo>
                <a:lnTo>
                  <a:pt x="1460013" y="1371588"/>
                </a:lnTo>
                <a:lnTo>
                  <a:pt x="1437568" y="1375218"/>
                </a:lnTo>
                <a:lnTo>
                  <a:pt x="1414897" y="1378621"/>
                </a:lnTo>
                <a:lnTo>
                  <a:pt x="1391773" y="1382024"/>
                </a:lnTo>
                <a:lnTo>
                  <a:pt x="1368422" y="1384973"/>
                </a:lnTo>
                <a:lnTo>
                  <a:pt x="1344844" y="1387922"/>
                </a:lnTo>
                <a:lnTo>
                  <a:pt x="1321266" y="1390418"/>
                </a:lnTo>
                <a:lnTo>
                  <a:pt x="1297235" y="1393140"/>
                </a:lnTo>
                <a:lnTo>
                  <a:pt x="1272750" y="1395409"/>
                </a:lnTo>
                <a:lnTo>
                  <a:pt x="1248265" y="1397450"/>
                </a:lnTo>
                <a:lnTo>
                  <a:pt x="1223554" y="1399265"/>
                </a:lnTo>
                <a:lnTo>
                  <a:pt x="1198389" y="1401080"/>
                </a:lnTo>
                <a:lnTo>
                  <a:pt x="1173451" y="1402441"/>
                </a:lnTo>
                <a:lnTo>
                  <a:pt x="1148060" y="1403576"/>
                </a:lnTo>
                <a:lnTo>
                  <a:pt x="1122441" y="1404710"/>
                </a:lnTo>
                <a:lnTo>
                  <a:pt x="1096597" y="1405391"/>
                </a:lnTo>
                <a:lnTo>
                  <a:pt x="1070525" y="1406071"/>
                </a:lnTo>
                <a:lnTo>
                  <a:pt x="1044680" y="1406525"/>
                </a:lnTo>
                <a:lnTo>
                  <a:pt x="1018381" y="1406525"/>
                </a:lnTo>
                <a:lnTo>
                  <a:pt x="992083" y="1406525"/>
                </a:lnTo>
                <a:lnTo>
                  <a:pt x="966011" y="1406071"/>
                </a:lnTo>
                <a:lnTo>
                  <a:pt x="939940" y="1405391"/>
                </a:lnTo>
                <a:lnTo>
                  <a:pt x="914095" y="1404710"/>
                </a:lnTo>
                <a:lnTo>
                  <a:pt x="888477" y="1403576"/>
                </a:lnTo>
                <a:lnTo>
                  <a:pt x="863312" y="1402441"/>
                </a:lnTo>
                <a:lnTo>
                  <a:pt x="838147" y="1401080"/>
                </a:lnTo>
                <a:lnTo>
                  <a:pt x="812982" y="1399265"/>
                </a:lnTo>
                <a:lnTo>
                  <a:pt x="788271" y="1397450"/>
                </a:lnTo>
                <a:lnTo>
                  <a:pt x="763786" y="1395409"/>
                </a:lnTo>
                <a:lnTo>
                  <a:pt x="739528" y="1393140"/>
                </a:lnTo>
                <a:lnTo>
                  <a:pt x="715497" y="1390418"/>
                </a:lnTo>
                <a:lnTo>
                  <a:pt x="691692" y="1387922"/>
                </a:lnTo>
                <a:lnTo>
                  <a:pt x="668115" y="1384973"/>
                </a:lnTo>
                <a:lnTo>
                  <a:pt x="644990" y="1382024"/>
                </a:lnTo>
                <a:lnTo>
                  <a:pt x="621866" y="1378621"/>
                </a:lnTo>
                <a:lnTo>
                  <a:pt x="599195" y="1375218"/>
                </a:lnTo>
                <a:lnTo>
                  <a:pt x="576750" y="1371588"/>
                </a:lnTo>
                <a:lnTo>
                  <a:pt x="554759" y="1367731"/>
                </a:lnTo>
                <a:lnTo>
                  <a:pt x="532995" y="1363648"/>
                </a:lnTo>
                <a:lnTo>
                  <a:pt x="511458" y="1359564"/>
                </a:lnTo>
                <a:lnTo>
                  <a:pt x="490147" y="1355254"/>
                </a:lnTo>
                <a:lnTo>
                  <a:pt x="469290" y="1350716"/>
                </a:lnTo>
                <a:lnTo>
                  <a:pt x="448886" y="1346179"/>
                </a:lnTo>
                <a:lnTo>
                  <a:pt x="428935" y="1341188"/>
                </a:lnTo>
                <a:lnTo>
                  <a:pt x="408985" y="1335970"/>
                </a:lnTo>
                <a:lnTo>
                  <a:pt x="389715" y="1330979"/>
                </a:lnTo>
                <a:lnTo>
                  <a:pt x="370671" y="1325535"/>
                </a:lnTo>
                <a:lnTo>
                  <a:pt x="352081" y="1320090"/>
                </a:lnTo>
                <a:lnTo>
                  <a:pt x="333717" y="1314418"/>
                </a:lnTo>
                <a:lnTo>
                  <a:pt x="315580" y="1308747"/>
                </a:lnTo>
                <a:lnTo>
                  <a:pt x="298124" y="1302848"/>
                </a:lnTo>
                <a:lnTo>
                  <a:pt x="281120" y="1296496"/>
                </a:lnTo>
                <a:lnTo>
                  <a:pt x="264571" y="1290371"/>
                </a:lnTo>
                <a:lnTo>
                  <a:pt x="248474" y="1284019"/>
                </a:lnTo>
                <a:lnTo>
                  <a:pt x="232605" y="1277440"/>
                </a:lnTo>
                <a:lnTo>
                  <a:pt x="217188" y="1271087"/>
                </a:lnTo>
                <a:lnTo>
                  <a:pt x="202225" y="1264055"/>
                </a:lnTo>
                <a:lnTo>
                  <a:pt x="187716" y="1257476"/>
                </a:lnTo>
                <a:lnTo>
                  <a:pt x="173887" y="1250216"/>
                </a:lnTo>
                <a:lnTo>
                  <a:pt x="160511" y="1243183"/>
                </a:lnTo>
                <a:lnTo>
                  <a:pt x="147362" y="1235923"/>
                </a:lnTo>
                <a:lnTo>
                  <a:pt x="134892" y="1228437"/>
                </a:lnTo>
                <a:lnTo>
                  <a:pt x="122877" y="1220950"/>
                </a:lnTo>
                <a:lnTo>
                  <a:pt x="111541" y="1213464"/>
                </a:lnTo>
                <a:lnTo>
                  <a:pt x="100433" y="1205751"/>
                </a:lnTo>
                <a:lnTo>
                  <a:pt x="90004" y="1198037"/>
                </a:lnTo>
                <a:lnTo>
                  <a:pt x="80029" y="1190097"/>
                </a:lnTo>
                <a:lnTo>
                  <a:pt x="70734" y="1182157"/>
                </a:lnTo>
                <a:lnTo>
                  <a:pt x="61665" y="1173990"/>
                </a:lnTo>
                <a:lnTo>
                  <a:pt x="53504" y="1165823"/>
                </a:lnTo>
                <a:lnTo>
                  <a:pt x="45795" y="1157656"/>
                </a:lnTo>
                <a:lnTo>
                  <a:pt x="38541" y="1149035"/>
                </a:lnTo>
                <a:lnTo>
                  <a:pt x="31966" y="1140868"/>
                </a:lnTo>
                <a:lnTo>
                  <a:pt x="26072" y="1132247"/>
                </a:lnTo>
                <a:lnTo>
                  <a:pt x="20631" y="1123399"/>
                </a:lnTo>
                <a:lnTo>
                  <a:pt x="15870" y="1115005"/>
                </a:lnTo>
                <a:lnTo>
                  <a:pt x="11562" y="1106157"/>
                </a:lnTo>
                <a:lnTo>
                  <a:pt x="8162" y="1097083"/>
                </a:lnTo>
                <a:lnTo>
                  <a:pt x="6575" y="1092773"/>
                </a:lnTo>
                <a:lnTo>
                  <a:pt x="5214" y="1088462"/>
                </a:lnTo>
                <a:lnTo>
                  <a:pt x="3854" y="1083925"/>
                </a:lnTo>
                <a:lnTo>
                  <a:pt x="2947" y="1079388"/>
                </a:lnTo>
                <a:lnTo>
                  <a:pt x="2040" y="1075077"/>
                </a:lnTo>
                <a:lnTo>
                  <a:pt x="1360" y="1070313"/>
                </a:lnTo>
                <a:lnTo>
                  <a:pt x="907" y="1065776"/>
                </a:lnTo>
                <a:lnTo>
                  <a:pt x="227" y="1061238"/>
                </a:lnTo>
                <a:lnTo>
                  <a:pt x="0" y="1056701"/>
                </a:lnTo>
                <a:lnTo>
                  <a:pt x="0" y="1051937"/>
                </a:lnTo>
                <a:lnTo>
                  <a:pt x="0" y="782877"/>
                </a:lnTo>
                <a:lnTo>
                  <a:pt x="0" y="778340"/>
                </a:lnTo>
                <a:lnTo>
                  <a:pt x="227" y="773802"/>
                </a:lnTo>
                <a:lnTo>
                  <a:pt x="907" y="769038"/>
                </a:lnTo>
                <a:lnTo>
                  <a:pt x="1360" y="764501"/>
                </a:lnTo>
                <a:lnTo>
                  <a:pt x="2040" y="759737"/>
                </a:lnTo>
                <a:lnTo>
                  <a:pt x="3174" y="755426"/>
                </a:lnTo>
                <a:lnTo>
                  <a:pt x="4081" y="750662"/>
                </a:lnTo>
                <a:lnTo>
                  <a:pt x="5441" y="746125"/>
                </a:lnTo>
                <a:close/>
                <a:moveTo>
                  <a:pt x="495361" y="629250"/>
                </a:moveTo>
                <a:lnTo>
                  <a:pt x="495361" y="893516"/>
                </a:lnTo>
                <a:lnTo>
                  <a:pt x="528008" y="900321"/>
                </a:lnTo>
                <a:lnTo>
                  <a:pt x="561787" y="906673"/>
                </a:lnTo>
                <a:lnTo>
                  <a:pt x="596474" y="912570"/>
                </a:lnTo>
                <a:lnTo>
                  <a:pt x="631614" y="918015"/>
                </a:lnTo>
                <a:lnTo>
                  <a:pt x="631614" y="653975"/>
                </a:lnTo>
                <a:lnTo>
                  <a:pt x="596474" y="648531"/>
                </a:lnTo>
                <a:lnTo>
                  <a:pt x="561787" y="642633"/>
                </a:lnTo>
                <a:lnTo>
                  <a:pt x="528008" y="636055"/>
                </a:lnTo>
                <a:lnTo>
                  <a:pt x="495361" y="629250"/>
                </a:lnTo>
                <a:close/>
                <a:moveTo>
                  <a:pt x="295403" y="572313"/>
                </a:moveTo>
                <a:lnTo>
                  <a:pt x="295403" y="836580"/>
                </a:lnTo>
                <a:lnTo>
                  <a:pt x="311273" y="842251"/>
                </a:lnTo>
                <a:lnTo>
                  <a:pt x="327596" y="847922"/>
                </a:lnTo>
                <a:lnTo>
                  <a:pt x="343919" y="853366"/>
                </a:lnTo>
                <a:lnTo>
                  <a:pt x="360696" y="858583"/>
                </a:lnTo>
                <a:lnTo>
                  <a:pt x="378152" y="863574"/>
                </a:lnTo>
                <a:lnTo>
                  <a:pt x="395609" y="868791"/>
                </a:lnTo>
                <a:lnTo>
                  <a:pt x="413292" y="873328"/>
                </a:lnTo>
                <a:lnTo>
                  <a:pt x="431429" y="878318"/>
                </a:lnTo>
                <a:lnTo>
                  <a:pt x="431429" y="614278"/>
                </a:lnTo>
                <a:lnTo>
                  <a:pt x="413292" y="609288"/>
                </a:lnTo>
                <a:lnTo>
                  <a:pt x="395609" y="604751"/>
                </a:lnTo>
                <a:lnTo>
                  <a:pt x="378152" y="599534"/>
                </a:lnTo>
                <a:lnTo>
                  <a:pt x="360696" y="594317"/>
                </a:lnTo>
                <a:lnTo>
                  <a:pt x="343919" y="589099"/>
                </a:lnTo>
                <a:lnTo>
                  <a:pt x="327596" y="583882"/>
                </a:lnTo>
                <a:lnTo>
                  <a:pt x="311273" y="577984"/>
                </a:lnTo>
                <a:lnTo>
                  <a:pt x="295403" y="572313"/>
                </a:lnTo>
                <a:close/>
                <a:moveTo>
                  <a:pt x="1857435" y="522182"/>
                </a:moveTo>
                <a:lnTo>
                  <a:pt x="1842246" y="529894"/>
                </a:lnTo>
                <a:lnTo>
                  <a:pt x="1826603" y="537380"/>
                </a:lnTo>
                <a:lnTo>
                  <a:pt x="1810280" y="544866"/>
                </a:lnTo>
                <a:lnTo>
                  <a:pt x="1793503" y="552351"/>
                </a:lnTo>
                <a:lnTo>
                  <a:pt x="1776273" y="559157"/>
                </a:lnTo>
                <a:lnTo>
                  <a:pt x="1758590" y="566188"/>
                </a:lnTo>
                <a:lnTo>
                  <a:pt x="1740226" y="573221"/>
                </a:lnTo>
                <a:lnTo>
                  <a:pt x="1721409" y="579572"/>
                </a:lnTo>
                <a:lnTo>
                  <a:pt x="1721409" y="843839"/>
                </a:lnTo>
                <a:lnTo>
                  <a:pt x="1740226" y="837260"/>
                </a:lnTo>
                <a:lnTo>
                  <a:pt x="1758590" y="830455"/>
                </a:lnTo>
                <a:lnTo>
                  <a:pt x="1776273" y="823423"/>
                </a:lnTo>
                <a:lnTo>
                  <a:pt x="1793503" y="816391"/>
                </a:lnTo>
                <a:lnTo>
                  <a:pt x="1810280" y="808906"/>
                </a:lnTo>
                <a:lnTo>
                  <a:pt x="1826603" y="801420"/>
                </a:lnTo>
                <a:lnTo>
                  <a:pt x="1842246" y="793934"/>
                </a:lnTo>
                <a:lnTo>
                  <a:pt x="1857435" y="786222"/>
                </a:lnTo>
                <a:lnTo>
                  <a:pt x="1857435" y="522182"/>
                </a:lnTo>
                <a:close/>
                <a:moveTo>
                  <a:pt x="95445" y="468875"/>
                </a:moveTo>
                <a:lnTo>
                  <a:pt x="95445" y="733142"/>
                </a:lnTo>
                <a:lnTo>
                  <a:pt x="102473" y="738359"/>
                </a:lnTo>
                <a:lnTo>
                  <a:pt x="109501" y="743349"/>
                </a:lnTo>
                <a:lnTo>
                  <a:pt x="116756" y="748567"/>
                </a:lnTo>
                <a:lnTo>
                  <a:pt x="124237" y="753784"/>
                </a:lnTo>
                <a:lnTo>
                  <a:pt x="132172" y="759001"/>
                </a:lnTo>
                <a:lnTo>
                  <a:pt x="140107" y="763765"/>
                </a:lnTo>
                <a:lnTo>
                  <a:pt x="156883" y="773519"/>
                </a:lnTo>
                <a:lnTo>
                  <a:pt x="174340" y="783500"/>
                </a:lnTo>
                <a:lnTo>
                  <a:pt x="192704" y="793027"/>
                </a:lnTo>
                <a:lnTo>
                  <a:pt x="211747" y="801874"/>
                </a:lnTo>
                <a:lnTo>
                  <a:pt x="231698" y="810947"/>
                </a:lnTo>
                <a:lnTo>
                  <a:pt x="231698" y="546907"/>
                </a:lnTo>
                <a:lnTo>
                  <a:pt x="211747" y="537834"/>
                </a:lnTo>
                <a:lnTo>
                  <a:pt x="192704" y="528533"/>
                </a:lnTo>
                <a:lnTo>
                  <a:pt x="174340" y="519233"/>
                </a:lnTo>
                <a:lnTo>
                  <a:pt x="156883" y="509479"/>
                </a:lnTo>
                <a:lnTo>
                  <a:pt x="140107" y="499725"/>
                </a:lnTo>
                <a:lnTo>
                  <a:pt x="132172" y="494734"/>
                </a:lnTo>
                <a:lnTo>
                  <a:pt x="124237" y="489517"/>
                </a:lnTo>
                <a:lnTo>
                  <a:pt x="116756" y="484527"/>
                </a:lnTo>
                <a:lnTo>
                  <a:pt x="109501" y="479309"/>
                </a:lnTo>
                <a:lnTo>
                  <a:pt x="102473" y="474092"/>
                </a:lnTo>
                <a:lnTo>
                  <a:pt x="95445" y="468875"/>
                </a:lnTo>
                <a:close/>
                <a:moveTo>
                  <a:pt x="951139" y="128588"/>
                </a:moveTo>
                <a:lnTo>
                  <a:pt x="1081087" y="128588"/>
                </a:lnTo>
                <a:lnTo>
                  <a:pt x="1081087" y="158962"/>
                </a:lnTo>
                <a:lnTo>
                  <a:pt x="1097189" y="159869"/>
                </a:lnTo>
                <a:lnTo>
                  <a:pt x="1112837" y="160549"/>
                </a:lnTo>
                <a:lnTo>
                  <a:pt x="1127805" y="161682"/>
                </a:lnTo>
                <a:lnTo>
                  <a:pt x="1142319" y="162816"/>
                </a:lnTo>
                <a:lnTo>
                  <a:pt x="1156380" y="164176"/>
                </a:lnTo>
                <a:lnTo>
                  <a:pt x="1169761" y="165762"/>
                </a:lnTo>
                <a:lnTo>
                  <a:pt x="1182687" y="167576"/>
                </a:lnTo>
                <a:lnTo>
                  <a:pt x="1195387" y="169162"/>
                </a:lnTo>
                <a:lnTo>
                  <a:pt x="1207180" y="171202"/>
                </a:lnTo>
                <a:lnTo>
                  <a:pt x="1218520" y="173242"/>
                </a:lnTo>
                <a:lnTo>
                  <a:pt x="1229632" y="175283"/>
                </a:lnTo>
                <a:lnTo>
                  <a:pt x="1240064" y="177776"/>
                </a:lnTo>
                <a:lnTo>
                  <a:pt x="1250043" y="180269"/>
                </a:lnTo>
                <a:lnTo>
                  <a:pt x="1259341" y="182763"/>
                </a:lnTo>
                <a:lnTo>
                  <a:pt x="1268412" y="185709"/>
                </a:lnTo>
                <a:lnTo>
                  <a:pt x="1276577" y="188430"/>
                </a:lnTo>
                <a:lnTo>
                  <a:pt x="1284287" y="191603"/>
                </a:lnTo>
                <a:lnTo>
                  <a:pt x="1291771" y="194776"/>
                </a:lnTo>
                <a:lnTo>
                  <a:pt x="1298802" y="198176"/>
                </a:lnTo>
                <a:lnTo>
                  <a:pt x="1304925" y="201803"/>
                </a:lnTo>
                <a:lnTo>
                  <a:pt x="1310821" y="205430"/>
                </a:lnTo>
                <a:lnTo>
                  <a:pt x="1316037" y="209057"/>
                </a:lnTo>
                <a:lnTo>
                  <a:pt x="1321027" y="213137"/>
                </a:lnTo>
                <a:lnTo>
                  <a:pt x="1325336" y="216990"/>
                </a:lnTo>
                <a:lnTo>
                  <a:pt x="1329191" y="221524"/>
                </a:lnTo>
                <a:lnTo>
                  <a:pt x="1332366" y="225830"/>
                </a:lnTo>
                <a:lnTo>
                  <a:pt x="1335087" y="230137"/>
                </a:lnTo>
                <a:lnTo>
                  <a:pt x="1337355" y="234897"/>
                </a:lnTo>
                <a:lnTo>
                  <a:pt x="1339170" y="239657"/>
                </a:lnTo>
                <a:lnTo>
                  <a:pt x="1340530" y="244644"/>
                </a:lnTo>
                <a:lnTo>
                  <a:pt x="1341437" y="249631"/>
                </a:lnTo>
                <a:lnTo>
                  <a:pt x="1341664" y="254845"/>
                </a:lnTo>
                <a:lnTo>
                  <a:pt x="1341437" y="258245"/>
                </a:lnTo>
                <a:lnTo>
                  <a:pt x="1340757" y="262098"/>
                </a:lnTo>
                <a:lnTo>
                  <a:pt x="1340077" y="267085"/>
                </a:lnTo>
                <a:lnTo>
                  <a:pt x="1338716" y="272752"/>
                </a:lnTo>
                <a:lnTo>
                  <a:pt x="1056594" y="272752"/>
                </a:lnTo>
                <a:lnTo>
                  <a:pt x="1056594" y="257111"/>
                </a:lnTo>
                <a:lnTo>
                  <a:pt x="1056594" y="250764"/>
                </a:lnTo>
                <a:lnTo>
                  <a:pt x="1056141" y="245324"/>
                </a:lnTo>
                <a:lnTo>
                  <a:pt x="1055234" y="240564"/>
                </a:lnTo>
                <a:lnTo>
                  <a:pt x="1054327" y="236031"/>
                </a:lnTo>
                <a:lnTo>
                  <a:pt x="1052739" y="232177"/>
                </a:lnTo>
                <a:lnTo>
                  <a:pt x="1051152" y="229004"/>
                </a:lnTo>
                <a:lnTo>
                  <a:pt x="1049111" y="226057"/>
                </a:lnTo>
                <a:lnTo>
                  <a:pt x="1046843" y="224017"/>
                </a:lnTo>
                <a:lnTo>
                  <a:pt x="1044121" y="221977"/>
                </a:lnTo>
                <a:lnTo>
                  <a:pt x="1040493" y="220390"/>
                </a:lnTo>
                <a:lnTo>
                  <a:pt x="1036410" y="219030"/>
                </a:lnTo>
                <a:lnTo>
                  <a:pt x="1031648" y="218124"/>
                </a:lnTo>
                <a:lnTo>
                  <a:pt x="1025978" y="217217"/>
                </a:lnTo>
                <a:lnTo>
                  <a:pt x="1019628" y="216537"/>
                </a:lnTo>
                <a:lnTo>
                  <a:pt x="1012825" y="216310"/>
                </a:lnTo>
                <a:lnTo>
                  <a:pt x="1005114" y="216084"/>
                </a:lnTo>
                <a:lnTo>
                  <a:pt x="998764" y="216310"/>
                </a:lnTo>
                <a:lnTo>
                  <a:pt x="992868" y="216537"/>
                </a:lnTo>
                <a:lnTo>
                  <a:pt x="987425" y="216990"/>
                </a:lnTo>
                <a:lnTo>
                  <a:pt x="982209" y="217897"/>
                </a:lnTo>
                <a:lnTo>
                  <a:pt x="977673" y="218577"/>
                </a:lnTo>
                <a:lnTo>
                  <a:pt x="973591" y="219937"/>
                </a:lnTo>
                <a:lnTo>
                  <a:pt x="969735" y="221070"/>
                </a:lnTo>
                <a:lnTo>
                  <a:pt x="966334" y="222657"/>
                </a:lnTo>
                <a:lnTo>
                  <a:pt x="963159" y="224470"/>
                </a:lnTo>
                <a:lnTo>
                  <a:pt x="960664" y="226510"/>
                </a:lnTo>
                <a:lnTo>
                  <a:pt x="958396" y="229004"/>
                </a:lnTo>
                <a:lnTo>
                  <a:pt x="956582" y="231271"/>
                </a:lnTo>
                <a:lnTo>
                  <a:pt x="955221" y="233764"/>
                </a:lnTo>
                <a:lnTo>
                  <a:pt x="954087" y="236711"/>
                </a:lnTo>
                <a:lnTo>
                  <a:pt x="953407" y="239657"/>
                </a:lnTo>
                <a:lnTo>
                  <a:pt x="953407" y="243058"/>
                </a:lnTo>
                <a:lnTo>
                  <a:pt x="953407" y="245551"/>
                </a:lnTo>
                <a:lnTo>
                  <a:pt x="953634" y="248498"/>
                </a:lnTo>
                <a:lnTo>
                  <a:pt x="954087" y="250991"/>
                </a:lnTo>
                <a:lnTo>
                  <a:pt x="954994" y="253484"/>
                </a:lnTo>
                <a:lnTo>
                  <a:pt x="955901" y="255751"/>
                </a:lnTo>
                <a:lnTo>
                  <a:pt x="957035" y="258018"/>
                </a:lnTo>
                <a:lnTo>
                  <a:pt x="958396" y="260058"/>
                </a:lnTo>
                <a:lnTo>
                  <a:pt x="959757" y="262098"/>
                </a:lnTo>
                <a:lnTo>
                  <a:pt x="961571" y="263911"/>
                </a:lnTo>
                <a:lnTo>
                  <a:pt x="963839" y="265725"/>
                </a:lnTo>
                <a:lnTo>
                  <a:pt x="965880" y="267538"/>
                </a:lnTo>
                <a:lnTo>
                  <a:pt x="968148" y="269125"/>
                </a:lnTo>
                <a:lnTo>
                  <a:pt x="970643" y="270712"/>
                </a:lnTo>
                <a:lnTo>
                  <a:pt x="973591" y="271845"/>
                </a:lnTo>
                <a:lnTo>
                  <a:pt x="976539" y="273205"/>
                </a:lnTo>
                <a:lnTo>
                  <a:pt x="979714" y="274565"/>
                </a:lnTo>
                <a:lnTo>
                  <a:pt x="987878" y="276832"/>
                </a:lnTo>
                <a:lnTo>
                  <a:pt x="998991" y="280005"/>
                </a:lnTo>
                <a:lnTo>
                  <a:pt x="1013278" y="283632"/>
                </a:lnTo>
                <a:lnTo>
                  <a:pt x="1030741" y="287712"/>
                </a:lnTo>
                <a:lnTo>
                  <a:pt x="1051378" y="292245"/>
                </a:lnTo>
                <a:lnTo>
                  <a:pt x="1075191" y="297459"/>
                </a:lnTo>
                <a:lnTo>
                  <a:pt x="1132114" y="309246"/>
                </a:lnTo>
                <a:lnTo>
                  <a:pt x="1181327" y="319673"/>
                </a:lnTo>
                <a:lnTo>
                  <a:pt x="1222375" y="328740"/>
                </a:lnTo>
                <a:lnTo>
                  <a:pt x="1239611" y="332820"/>
                </a:lnTo>
                <a:lnTo>
                  <a:pt x="1255032" y="336673"/>
                </a:lnTo>
                <a:lnTo>
                  <a:pt x="1267732" y="340073"/>
                </a:lnTo>
                <a:lnTo>
                  <a:pt x="1278618" y="343020"/>
                </a:lnTo>
                <a:lnTo>
                  <a:pt x="1288143" y="346193"/>
                </a:lnTo>
                <a:lnTo>
                  <a:pt x="1297441" y="349594"/>
                </a:lnTo>
                <a:lnTo>
                  <a:pt x="1306286" y="353220"/>
                </a:lnTo>
                <a:lnTo>
                  <a:pt x="1314677" y="357300"/>
                </a:lnTo>
                <a:lnTo>
                  <a:pt x="1322841" y="361381"/>
                </a:lnTo>
                <a:lnTo>
                  <a:pt x="1330552" y="366141"/>
                </a:lnTo>
                <a:lnTo>
                  <a:pt x="1337809" y="370901"/>
                </a:lnTo>
                <a:lnTo>
                  <a:pt x="1344613" y="376114"/>
                </a:lnTo>
                <a:lnTo>
                  <a:pt x="1348014" y="378834"/>
                </a:lnTo>
                <a:lnTo>
                  <a:pt x="1350963" y="381554"/>
                </a:lnTo>
                <a:lnTo>
                  <a:pt x="1353684" y="384501"/>
                </a:lnTo>
                <a:lnTo>
                  <a:pt x="1356632" y="387448"/>
                </a:lnTo>
                <a:lnTo>
                  <a:pt x="1358900" y="390621"/>
                </a:lnTo>
                <a:lnTo>
                  <a:pt x="1360941" y="393568"/>
                </a:lnTo>
                <a:lnTo>
                  <a:pt x="1362982" y="396741"/>
                </a:lnTo>
                <a:lnTo>
                  <a:pt x="1364796" y="400141"/>
                </a:lnTo>
                <a:lnTo>
                  <a:pt x="1366384" y="403315"/>
                </a:lnTo>
                <a:lnTo>
                  <a:pt x="1367745" y="406942"/>
                </a:lnTo>
                <a:lnTo>
                  <a:pt x="1368879" y="410342"/>
                </a:lnTo>
                <a:lnTo>
                  <a:pt x="1370013" y="413969"/>
                </a:lnTo>
                <a:lnTo>
                  <a:pt x="1370466" y="417822"/>
                </a:lnTo>
                <a:lnTo>
                  <a:pt x="1370920" y="421449"/>
                </a:lnTo>
                <a:lnTo>
                  <a:pt x="1371600" y="425302"/>
                </a:lnTo>
                <a:lnTo>
                  <a:pt x="1371600" y="429156"/>
                </a:lnTo>
                <a:lnTo>
                  <a:pt x="1371146" y="435729"/>
                </a:lnTo>
                <a:lnTo>
                  <a:pt x="1370466" y="441849"/>
                </a:lnTo>
                <a:lnTo>
                  <a:pt x="1368879" y="447743"/>
                </a:lnTo>
                <a:lnTo>
                  <a:pt x="1366837" y="453409"/>
                </a:lnTo>
                <a:lnTo>
                  <a:pt x="1364570" y="459076"/>
                </a:lnTo>
                <a:lnTo>
                  <a:pt x="1361395" y="464516"/>
                </a:lnTo>
                <a:lnTo>
                  <a:pt x="1357539" y="469730"/>
                </a:lnTo>
                <a:lnTo>
                  <a:pt x="1353457" y="474717"/>
                </a:lnTo>
                <a:lnTo>
                  <a:pt x="1348468" y="479704"/>
                </a:lnTo>
                <a:lnTo>
                  <a:pt x="1343252" y="484690"/>
                </a:lnTo>
                <a:lnTo>
                  <a:pt x="1337129" y="488997"/>
                </a:lnTo>
                <a:lnTo>
                  <a:pt x="1330779" y="493304"/>
                </a:lnTo>
                <a:lnTo>
                  <a:pt x="1323521" y="497837"/>
                </a:lnTo>
                <a:lnTo>
                  <a:pt x="1316037" y="501917"/>
                </a:lnTo>
                <a:lnTo>
                  <a:pt x="1307873" y="505771"/>
                </a:lnTo>
                <a:lnTo>
                  <a:pt x="1299029" y="509398"/>
                </a:lnTo>
                <a:lnTo>
                  <a:pt x="1289503" y="513024"/>
                </a:lnTo>
                <a:lnTo>
                  <a:pt x="1279752" y="516198"/>
                </a:lnTo>
                <a:lnTo>
                  <a:pt x="1269093" y="519371"/>
                </a:lnTo>
                <a:lnTo>
                  <a:pt x="1257980" y="522545"/>
                </a:lnTo>
                <a:lnTo>
                  <a:pt x="1246414" y="525265"/>
                </a:lnTo>
                <a:lnTo>
                  <a:pt x="1234395" y="527985"/>
                </a:lnTo>
                <a:lnTo>
                  <a:pt x="1221468" y="530478"/>
                </a:lnTo>
                <a:lnTo>
                  <a:pt x="1208314" y="532745"/>
                </a:lnTo>
                <a:lnTo>
                  <a:pt x="1194253" y="535012"/>
                </a:lnTo>
                <a:lnTo>
                  <a:pt x="1179966" y="536825"/>
                </a:lnTo>
                <a:lnTo>
                  <a:pt x="1164545" y="538638"/>
                </a:lnTo>
                <a:lnTo>
                  <a:pt x="1149123" y="540452"/>
                </a:lnTo>
                <a:lnTo>
                  <a:pt x="1133021" y="541812"/>
                </a:lnTo>
                <a:lnTo>
                  <a:pt x="1116239" y="543172"/>
                </a:lnTo>
                <a:lnTo>
                  <a:pt x="1098777" y="544305"/>
                </a:lnTo>
                <a:lnTo>
                  <a:pt x="1081087" y="545212"/>
                </a:lnTo>
                <a:lnTo>
                  <a:pt x="1081087" y="581026"/>
                </a:lnTo>
                <a:lnTo>
                  <a:pt x="951139" y="581026"/>
                </a:lnTo>
                <a:lnTo>
                  <a:pt x="951139" y="544078"/>
                </a:lnTo>
                <a:lnTo>
                  <a:pt x="937078" y="543625"/>
                </a:lnTo>
                <a:lnTo>
                  <a:pt x="923471" y="542945"/>
                </a:lnTo>
                <a:lnTo>
                  <a:pt x="909864" y="541812"/>
                </a:lnTo>
                <a:lnTo>
                  <a:pt x="896484" y="540678"/>
                </a:lnTo>
                <a:lnTo>
                  <a:pt x="883330" y="539545"/>
                </a:lnTo>
                <a:lnTo>
                  <a:pt x="870403" y="538185"/>
                </a:lnTo>
                <a:lnTo>
                  <a:pt x="857703" y="536598"/>
                </a:lnTo>
                <a:lnTo>
                  <a:pt x="845457" y="534785"/>
                </a:lnTo>
                <a:lnTo>
                  <a:pt x="832984" y="532745"/>
                </a:lnTo>
                <a:lnTo>
                  <a:pt x="821191" y="530705"/>
                </a:lnTo>
                <a:lnTo>
                  <a:pt x="809171" y="528665"/>
                </a:lnTo>
                <a:lnTo>
                  <a:pt x="797605" y="526171"/>
                </a:lnTo>
                <a:lnTo>
                  <a:pt x="786266" y="523451"/>
                </a:lnTo>
                <a:lnTo>
                  <a:pt x="775153" y="520731"/>
                </a:lnTo>
                <a:lnTo>
                  <a:pt x="764267" y="517784"/>
                </a:lnTo>
                <a:lnTo>
                  <a:pt x="753608" y="514838"/>
                </a:lnTo>
                <a:lnTo>
                  <a:pt x="743403" y="511438"/>
                </a:lnTo>
                <a:lnTo>
                  <a:pt x="733878" y="507811"/>
                </a:lnTo>
                <a:lnTo>
                  <a:pt x="724807" y="503731"/>
                </a:lnTo>
                <a:lnTo>
                  <a:pt x="716642" y="499651"/>
                </a:lnTo>
                <a:lnTo>
                  <a:pt x="709158" y="494891"/>
                </a:lnTo>
                <a:lnTo>
                  <a:pt x="705530" y="492624"/>
                </a:lnTo>
                <a:lnTo>
                  <a:pt x="702128" y="489904"/>
                </a:lnTo>
                <a:lnTo>
                  <a:pt x="698953" y="487637"/>
                </a:lnTo>
                <a:lnTo>
                  <a:pt x="696005" y="484917"/>
                </a:lnTo>
                <a:lnTo>
                  <a:pt x="692830" y="482197"/>
                </a:lnTo>
                <a:lnTo>
                  <a:pt x="690335" y="479477"/>
                </a:lnTo>
                <a:lnTo>
                  <a:pt x="687841" y="476530"/>
                </a:lnTo>
                <a:lnTo>
                  <a:pt x="685346" y="473810"/>
                </a:lnTo>
                <a:lnTo>
                  <a:pt x="683078" y="470637"/>
                </a:lnTo>
                <a:lnTo>
                  <a:pt x="681037" y="467916"/>
                </a:lnTo>
                <a:lnTo>
                  <a:pt x="679223" y="464743"/>
                </a:lnTo>
                <a:lnTo>
                  <a:pt x="677408" y="461343"/>
                </a:lnTo>
                <a:lnTo>
                  <a:pt x="675821" y="457943"/>
                </a:lnTo>
                <a:lnTo>
                  <a:pt x="674233" y="454770"/>
                </a:lnTo>
                <a:lnTo>
                  <a:pt x="673326" y="451369"/>
                </a:lnTo>
                <a:lnTo>
                  <a:pt x="671966" y="447743"/>
                </a:lnTo>
                <a:lnTo>
                  <a:pt x="671285" y="444343"/>
                </a:lnTo>
                <a:lnTo>
                  <a:pt x="670378" y="440489"/>
                </a:lnTo>
                <a:lnTo>
                  <a:pt x="669925" y="436862"/>
                </a:lnTo>
                <a:lnTo>
                  <a:pt x="669471" y="433009"/>
                </a:lnTo>
                <a:lnTo>
                  <a:pt x="669244" y="429156"/>
                </a:lnTo>
                <a:lnTo>
                  <a:pt x="669244" y="425302"/>
                </a:lnTo>
                <a:lnTo>
                  <a:pt x="669244" y="406715"/>
                </a:lnTo>
                <a:lnTo>
                  <a:pt x="951139" y="406715"/>
                </a:lnTo>
                <a:lnTo>
                  <a:pt x="951139" y="430062"/>
                </a:lnTo>
                <a:lnTo>
                  <a:pt x="951366" y="439129"/>
                </a:lnTo>
                <a:lnTo>
                  <a:pt x="951819" y="447516"/>
                </a:lnTo>
                <a:lnTo>
                  <a:pt x="952273" y="454770"/>
                </a:lnTo>
                <a:lnTo>
                  <a:pt x="953407" y="461116"/>
                </a:lnTo>
                <a:lnTo>
                  <a:pt x="954768" y="466783"/>
                </a:lnTo>
                <a:lnTo>
                  <a:pt x="956355" y="471543"/>
                </a:lnTo>
                <a:lnTo>
                  <a:pt x="957035" y="473357"/>
                </a:lnTo>
                <a:lnTo>
                  <a:pt x="957716" y="475170"/>
                </a:lnTo>
                <a:lnTo>
                  <a:pt x="958850" y="476530"/>
                </a:lnTo>
                <a:lnTo>
                  <a:pt x="959757" y="477890"/>
                </a:lnTo>
                <a:lnTo>
                  <a:pt x="961118" y="479024"/>
                </a:lnTo>
                <a:lnTo>
                  <a:pt x="962478" y="479930"/>
                </a:lnTo>
                <a:lnTo>
                  <a:pt x="964066" y="481064"/>
                </a:lnTo>
                <a:lnTo>
                  <a:pt x="965880" y="481970"/>
                </a:lnTo>
                <a:lnTo>
                  <a:pt x="969962" y="483557"/>
                </a:lnTo>
                <a:lnTo>
                  <a:pt x="974725" y="484917"/>
                </a:lnTo>
                <a:lnTo>
                  <a:pt x="980394" y="485824"/>
                </a:lnTo>
                <a:lnTo>
                  <a:pt x="986971" y="486730"/>
                </a:lnTo>
                <a:lnTo>
                  <a:pt x="994228" y="486957"/>
                </a:lnTo>
                <a:lnTo>
                  <a:pt x="1002166" y="487184"/>
                </a:lnTo>
                <a:lnTo>
                  <a:pt x="1009196" y="487184"/>
                </a:lnTo>
                <a:lnTo>
                  <a:pt x="1015546" y="486730"/>
                </a:lnTo>
                <a:lnTo>
                  <a:pt x="1021443" y="486050"/>
                </a:lnTo>
                <a:lnTo>
                  <a:pt x="1027112" y="485597"/>
                </a:lnTo>
                <a:lnTo>
                  <a:pt x="1032328" y="484690"/>
                </a:lnTo>
                <a:lnTo>
                  <a:pt x="1037091" y="483557"/>
                </a:lnTo>
                <a:lnTo>
                  <a:pt x="1041173" y="482197"/>
                </a:lnTo>
                <a:lnTo>
                  <a:pt x="1044802" y="480837"/>
                </a:lnTo>
                <a:lnTo>
                  <a:pt x="1047977" y="479024"/>
                </a:lnTo>
                <a:lnTo>
                  <a:pt x="1050925" y="477210"/>
                </a:lnTo>
                <a:lnTo>
                  <a:pt x="1053193" y="475170"/>
                </a:lnTo>
                <a:lnTo>
                  <a:pt x="1055234" y="472677"/>
                </a:lnTo>
                <a:lnTo>
                  <a:pt x="1056821" y="470183"/>
                </a:lnTo>
                <a:lnTo>
                  <a:pt x="1057955" y="467237"/>
                </a:lnTo>
                <a:lnTo>
                  <a:pt x="1058635" y="464516"/>
                </a:lnTo>
                <a:lnTo>
                  <a:pt x="1058635" y="461343"/>
                </a:lnTo>
                <a:lnTo>
                  <a:pt x="1058635" y="453636"/>
                </a:lnTo>
                <a:lnTo>
                  <a:pt x="1057955" y="446383"/>
                </a:lnTo>
                <a:lnTo>
                  <a:pt x="1056821" y="440036"/>
                </a:lnTo>
                <a:lnTo>
                  <a:pt x="1055461" y="433916"/>
                </a:lnTo>
                <a:lnTo>
                  <a:pt x="1053419" y="428475"/>
                </a:lnTo>
                <a:lnTo>
                  <a:pt x="1052512" y="425756"/>
                </a:lnTo>
                <a:lnTo>
                  <a:pt x="1051152" y="423489"/>
                </a:lnTo>
                <a:lnTo>
                  <a:pt x="1049791" y="421222"/>
                </a:lnTo>
                <a:lnTo>
                  <a:pt x="1048657" y="419182"/>
                </a:lnTo>
                <a:lnTo>
                  <a:pt x="1047069" y="417369"/>
                </a:lnTo>
                <a:lnTo>
                  <a:pt x="1045482" y="415555"/>
                </a:lnTo>
                <a:lnTo>
                  <a:pt x="1043668" y="413742"/>
                </a:lnTo>
                <a:lnTo>
                  <a:pt x="1041173" y="411928"/>
                </a:lnTo>
                <a:lnTo>
                  <a:pt x="1038225" y="410342"/>
                </a:lnTo>
                <a:lnTo>
                  <a:pt x="1034823" y="408528"/>
                </a:lnTo>
                <a:lnTo>
                  <a:pt x="1030741" y="406715"/>
                </a:lnTo>
                <a:lnTo>
                  <a:pt x="1026432" y="404675"/>
                </a:lnTo>
                <a:lnTo>
                  <a:pt x="1016000" y="401048"/>
                </a:lnTo>
                <a:lnTo>
                  <a:pt x="1003753" y="397195"/>
                </a:lnTo>
                <a:lnTo>
                  <a:pt x="989466" y="393341"/>
                </a:lnTo>
                <a:lnTo>
                  <a:pt x="972910" y="389488"/>
                </a:lnTo>
                <a:lnTo>
                  <a:pt x="954768" y="385408"/>
                </a:lnTo>
                <a:lnTo>
                  <a:pt x="895350" y="372714"/>
                </a:lnTo>
                <a:lnTo>
                  <a:pt x="846137" y="361607"/>
                </a:lnTo>
                <a:lnTo>
                  <a:pt x="807357" y="352314"/>
                </a:lnTo>
                <a:lnTo>
                  <a:pt x="791935" y="348460"/>
                </a:lnTo>
                <a:lnTo>
                  <a:pt x="779009" y="345060"/>
                </a:lnTo>
                <a:lnTo>
                  <a:pt x="767669" y="341887"/>
                </a:lnTo>
                <a:lnTo>
                  <a:pt x="756557" y="338260"/>
                </a:lnTo>
                <a:lnTo>
                  <a:pt x="746125" y="334180"/>
                </a:lnTo>
                <a:lnTo>
                  <a:pt x="735692" y="329646"/>
                </a:lnTo>
                <a:lnTo>
                  <a:pt x="725941" y="325113"/>
                </a:lnTo>
                <a:lnTo>
                  <a:pt x="716642" y="319900"/>
                </a:lnTo>
                <a:lnTo>
                  <a:pt x="707571" y="314459"/>
                </a:lnTo>
                <a:lnTo>
                  <a:pt x="698953" y="308793"/>
                </a:lnTo>
                <a:lnTo>
                  <a:pt x="694644" y="306072"/>
                </a:lnTo>
                <a:lnTo>
                  <a:pt x="690789" y="302899"/>
                </a:lnTo>
                <a:lnTo>
                  <a:pt x="687160" y="299952"/>
                </a:lnTo>
                <a:lnTo>
                  <a:pt x="684212" y="297006"/>
                </a:lnTo>
                <a:lnTo>
                  <a:pt x="681037" y="293606"/>
                </a:lnTo>
                <a:lnTo>
                  <a:pt x="678316" y="290432"/>
                </a:lnTo>
                <a:lnTo>
                  <a:pt x="675594" y="287485"/>
                </a:lnTo>
                <a:lnTo>
                  <a:pt x="673326" y="284085"/>
                </a:lnTo>
                <a:lnTo>
                  <a:pt x="671512" y="280685"/>
                </a:lnTo>
                <a:lnTo>
                  <a:pt x="669698" y="277285"/>
                </a:lnTo>
                <a:lnTo>
                  <a:pt x="668110" y="274112"/>
                </a:lnTo>
                <a:lnTo>
                  <a:pt x="667203" y="270485"/>
                </a:lnTo>
                <a:lnTo>
                  <a:pt x="666069" y="266858"/>
                </a:lnTo>
                <a:lnTo>
                  <a:pt x="665616" y="263458"/>
                </a:lnTo>
                <a:lnTo>
                  <a:pt x="665162" y="259605"/>
                </a:lnTo>
                <a:lnTo>
                  <a:pt x="665162" y="255978"/>
                </a:lnTo>
                <a:lnTo>
                  <a:pt x="665389" y="250764"/>
                </a:lnTo>
                <a:lnTo>
                  <a:pt x="666069" y="245551"/>
                </a:lnTo>
                <a:lnTo>
                  <a:pt x="667430" y="240564"/>
                </a:lnTo>
                <a:lnTo>
                  <a:pt x="669471" y="235804"/>
                </a:lnTo>
                <a:lnTo>
                  <a:pt x="671966" y="231044"/>
                </a:lnTo>
                <a:lnTo>
                  <a:pt x="675141" y="226510"/>
                </a:lnTo>
                <a:lnTo>
                  <a:pt x="678769" y="222204"/>
                </a:lnTo>
                <a:lnTo>
                  <a:pt x="682851" y="217897"/>
                </a:lnTo>
                <a:lnTo>
                  <a:pt x="687387" y="213590"/>
                </a:lnTo>
                <a:lnTo>
                  <a:pt x="692830" y="209737"/>
                </a:lnTo>
                <a:lnTo>
                  <a:pt x="698953" y="205883"/>
                </a:lnTo>
                <a:lnTo>
                  <a:pt x="705303" y="202257"/>
                </a:lnTo>
                <a:lnTo>
                  <a:pt x="712333" y="198857"/>
                </a:lnTo>
                <a:lnTo>
                  <a:pt x="719817" y="195456"/>
                </a:lnTo>
                <a:lnTo>
                  <a:pt x="727755" y="192056"/>
                </a:lnTo>
                <a:lnTo>
                  <a:pt x="736600" y="188883"/>
                </a:lnTo>
                <a:lnTo>
                  <a:pt x="745898" y="185936"/>
                </a:lnTo>
                <a:lnTo>
                  <a:pt x="755650" y="183216"/>
                </a:lnTo>
                <a:lnTo>
                  <a:pt x="765855" y="180496"/>
                </a:lnTo>
                <a:lnTo>
                  <a:pt x="776741" y="177776"/>
                </a:lnTo>
                <a:lnTo>
                  <a:pt x="788307" y="175509"/>
                </a:lnTo>
                <a:lnTo>
                  <a:pt x="800100" y="173242"/>
                </a:lnTo>
                <a:lnTo>
                  <a:pt x="812800" y="171202"/>
                </a:lnTo>
                <a:lnTo>
                  <a:pt x="825953" y="169389"/>
                </a:lnTo>
                <a:lnTo>
                  <a:pt x="839560" y="167576"/>
                </a:lnTo>
                <a:lnTo>
                  <a:pt x="853848" y="165762"/>
                </a:lnTo>
                <a:lnTo>
                  <a:pt x="868816" y="164176"/>
                </a:lnTo>
                <a:lnTo>
                  <a:pt x="884010" y="162816"/>
                </a:lnTo>
                <a:lnTo>
                  <a:pt x="900112" y="161682"/>
                </a:lnTo>
                <a:lnTo>
                  <a:pt x="916441" y="160549"/>
                </a:lnTo>
                <a:lnTo>
                  <a:pt x="933450" y="159869"/>
                </a:lnTo>
                <a:lnTo>
                  <a:pt x="951139" y="158962"/>
                </a:lnTo>
                <a:lnTo>
                  <a:pt x="951139" y="128588"/>
                </a:lnTo>
                <a:close/>
                <a:moveTo>
                  <a:pt x="1018381" y="83477"/>
                </a:moveTo>
                <a:lnTo>
                  <a:pt x="993670" y="83703"/>
                </a:lnTo>
                <a:lnTo>
                  <a:pt x="969185" y="83930"/>
                </a:lnTo>
                <a:lnTo>
                  <a:pt x="944701" y="84384"/>
                </a:lnTo>
                <a:lnTo>
                  <a:pt x="920443" y="85064"/>
                </a:lnTo>
                <a:lnTo>
                  <a:pt x="896638" y="85972"/>
                </a:lnTo>
                <a:lnTo>
                  <a:pt x="872607" y="86879"/>
                </a:lnTo>
                <a:lnTo>
                  <a:pt x="848576" y="88467"/>
                </a:lnTo>
                <a:lnTo>
                  <a:pt x="824998" y="89828"/>
                </a:lnTo>
                <a:lnTo>
                  <a:pt x="801420" y="91643"/>
                </a:lnTo>
                <a:lnTo>
                  <a:pt x="778296" y="93457"/>
                </a:lnTo>
                <a:lnTo>
                  <a:pt x="754944" y="95726"/>
                </a:lnTo>
                <a:lnTo>
                  <a:pt x="732047" y="97767"/>
                </a:lnTo>
                <a:lnTo>
                  <a:pt x="709376" y="100489"/>
                </a:lnTo>
                <a:lnTo>
                  <a:pt x="686705" y="103211"/>
                </a:lnTo>
                <a:lnTo>
                  <a:pt x="664487" y="106160"/>
                </a:lnTo>
                <a:lnTo>
                  <a:pt x="642270" y="108882"/>
                </a:lnTo>
                <a:lnTo>
                  <a:pt x="620505" y="112285"/>
                </a:lnTo>
                <a:lnTo>
                  <a:pt x="598741" y="115688"/>
                </a:lnTo>
                <a:lnTo>
                  <a:pt x="577431" y="119317"/>
                </a:lnTo>
                <a:lnTo>
                  <a:pt x="556120" y="123173"/>
                </a:lnTo>
                <a:lnTo>
                  <a:pt x="535262" y="127256"/>
                </a:lnTo>
                <a:lnTo>
                  <a:pt x="514632" y="131339"/>
                </a:lnTo>
                <a:lnTo>
                  <a:pt x="494455" y="135423"/>
                </a:lnTo>
                <a:lnTo>
                  <a:pt x="474504" y="140186"/>
                </a:lnTo>
                <a:lnTo>
                  <a:pt x="454554" y="144723"/>
                </a:lnTo>
                <a:lnTo>
                  <a:pt x="435283" y="149713"/>
                </a:lnTo>
                <a:lnTo>
                  <a:pt x="416240" y="154931"/>
                </a:lnTo>
                <a:lnTo>
                  <a:pt x="397423" y="159921"/>
                </a:lnTo>
                <a:lnTo>
                  <a:pt x="378832" y="165365"/>
                </a:lnTo>
                <a:lnTo>
                  <a:pt x="360696" y="170809"/>
                </a:lnTo>
                <a:lnTo>
                  <a:pt x="343012" y="176707"/>
                </a:lnTo>
                <a:lnTo>
                  <a:pt x="325782" y="182605"/>
                </a:lnTo>
                <a:lnTo>
                  <a:pt x="310139" y="188049"/>
                </a:lnTo>
                <a:lnTo>
                  <a:pt x="295403" y="193493"/>
                </a:lnTo>
                <a:lnTo>
                  <a:pt x="280894" y="199164"/>
                </a:lnTo>
                <a:lnTo>
                  <a:pt x="267291" y="204835"/>
                </a:lnTo>
                <a:lnTo>
                  <a:pt x="253689" y="210506"/>
                </a:lnTo>
                <a:lnTo>
                  <a:pt x="241219" y="216177"/>
                </a:lnTo>
                <a:lnTo>
                  <a:pt x="228750" y="222075"/>
                </a:lnTo>
                <a:lnTo>
                  <a:pt x="217188" y="227746"/>
                </a:lnTo>
                <a:lnTo>
                  <a:pt x="205853" y="233644"/>
                </a:lnTo>
                <a:lnTo>
                  <a:pt x="195197" y="239314"/>
                </a:lnTo>
                <a:lnTo>
                  <a:pt x="184995" y="245439"/>
                </a:lnTo>
                <a:lnTo>
                  <a:pt x="175474" y="251110"/>
                </a:lnTo>
                <a:lnTo>
                  <a:pt x="166178" y="256781"/>
                </a:lnTo>
                <a:lnTo>
                  <a:pt x="157563" y="262679"/>
                </a:lnTo>
                <a:lnTo>
                  <a:pt x="149402" y="268350"/>
                </a:lnTo>
                <a:lnTo>
                  <a:pt x="141694" y="274021"/>
                </a:lnTo>
                <a:lnTo>
                  <a:pt x="134439" y="279692"/>
                </a:lnTo>
                <a:lnTo>
                  <a:pt x="127638" y="285136"/>
                </a:lnTo>
                <a:lnTo>
                  <a:pt x="121517" y="290807"/>
                </a:lnTo>
                <a:lnTo>
                  <a:pt x="115849" y="296251"/>
                </a:lnTo>
                <a:lnTo>
                  <a:pt x="110635" y="301695"/>
                </a:lnTo>
                <a:lnTo>
                  <a:pt x="105874" y="306912"/>
                </a:lnTo>
                <a:lnTo>
                  <a:pt x="101339" y="312130"/>
                </a:lnTo>
                <a:lnTo>
                  <a:pt x="97485" y="317347"/>
                </a:lnTo>
                <a:lnTo>
                  <a:pt x="94085" y="322564"/>
                </a:lnTo>
                <a:lnTo>
                  <a:pt x="91364" y="327328"/>
                </a:lnTo>
                <a:lnTo>
                  <a:pt x="88870" y="332091"/>
                </a:lnTo>
                <a:lnTo>
                  <a:pt x="87057" y="336855"/>
                </a:lnTo>
                <a:lnTo>
                  <a:pt x="85470" y="341392"/>
                </a:lnTo>
                <a:lnTo>
                  <a:pt x="84109" y="345929"/>
                </a:lnTo>
                <a:lnTo>
                  <a:pt x="83656" y="350012"/>
                </a:lnTo>
                <a:lnTo>
                  <a:pt x="83429" y="354548"/>
                </a:lnTo>
                <a:lnTo>
                  <a:pt x="83656" y="358631"/>
                </a:lnTo>
                <a:lnTo>
                  <a:pt x="84109" y="362715"/>
                </a:lnTo>
                <a:lnTo>
                  <a:pt x="85470" y="367251"/>
                </a:lnTo>
                <a:lnTo>
                  <a:pt x="87057" y="371788"/>
                </a:lnTo>
                <a:lnTo>
                  <a:pt x="88870" y="376552"/>
                </a:lnTo>
                <a:lnTo>
                  <a:pt x="91364" y="381315"/>
                </a:lnTo>
                <a:lnTo>
                  <a:pt x="94085" y="386533"/>
                </a:lnTo>
                <a:lnTo>
                  <a:pt x="97485" y="391296"/>
                </a:lnTo>
                <a:lnTo>
                  <a:pt x="101339" y="396513"/>
                </a:lnTo>
                <a:lnTo>
                  <a:pt x="105874" y="401731"/>
                </a:lnTo>
                <a:lnTo>
                  <a:pt x="110635" y="407175"/>
                </a:lnTo>
                <a:lnTo>
                  <a:pt x="115849" y="412392"/>
                </a:lnTo>
                <a:lnTo>
                  <a:pt x="121517" y="417836"/>
                </a:lnTo>
                <a:lnTo>
                  <a:pt x="127638" y="423507"/>
                </a:lnTo>
                <a:lnTo>
                  <a:pt x="134439" y="428951"/>
                </a:lnTo>
                <a:lnTo>
                  <a:pt x="141694" y="434622"/>
                </a:lnTo>
                <a:lnTo>
                  <a:pt x="149402" y="440293"/>
                </a:lnTo>
                <a:lnTo>
                  <a:pt x="157563" y="445964"/>
                </a:lnTo>
                <a:lnTo>
                  <a:pt x="166178" y="451862"/>
                </a:lnTo>
                <a:lnTo>
                  <a:pt x="175474" y="457533"/>
                </a:lnTo>
                <a:lnTo>
                  <a:pt x="184995" y="463658"/>
                </a:lnTo>
                <a:lnTo>
                  <a:pt x="195197" y="469329"/>
                </a:lnTo>
                <a:lnTo>
                  <a:pt x="205853" y="474999"/>
                </a:lnTo>
                <a:lnTo>
                  <a:pt x="217188" y="480897"/>
                </a:lnTo>
                <a:lnTo>
                  <a:pt x="228750" y="486568"/>
                </a:lnTo>
                <a:lnTo>
                  <a:pt x="241219" y="492466"/>
                </a:lnTo>
                <a:lnTo>
                  <a:pt x="253689" y="498137"/>
                </a:lnTo>
                <a:lnTo>
                  <a:pt x="267291" y="503808"/>
                </a:lnTo>
                <a:lnTo>
                  <a:pt x="280894" y="509479"/>
                </a:lnTo>
                <a:lnTo>
                  <a:pt x="295403" y="514923"/>
                </a:lnTo>
                <a:lnTo>
                  <a:pt x="310139" y="520594"/>
                </a:lnTo>
                <a:lnTo>
                  <a:pt x="325782" y="526038"/>
                </a:lnTo>
                <a:lnTo>
                  <a:pt x="343012" y="531936"/>
                </a:lnTo>
                <a:lnTo>
                  <a:pt x="360696" y="537607"/>
                </a:lnTo>
                <a:lnTo>
                  <a:pt x="378832" y="543278"/>
                </a:lnTo>
                <a:lnTo>
                  <a:pt x="397423" y="548722"/>
                </a:lnTo>
                <a:lnTo>
                  <a:pt x="416240" y="553939"/>
                </a:lnTo>
                <a:lnTo>
                  <a:pt x="435283" y="558930"/>
                </a:lnTo>
                <a:lnTo>
                  <a:pt x="454554" y="563920"/>
                </a:lnTo>
                <a:lnTo>
                  <a:pt x="474504" y="568457"/>
                </a:lnTo>
                <a:lnTo>
                  <a:pt x="494455" y="572994"/>
                </a:lnTo>
                <a:lnTo>
                  <a:pt x="514632" y="577304"/>
                </a:lnTo>
                <a:lnTo>
                  <a:pt x="535262" y="581387"/>
                </a:lnTo>
                <a:lnTo>
                  <a:pt x="556120" y="585470"/>
                </a:lnTo>
                <a:lnTo>
                  <a:pt x="577431" y="589553"/>
                </a:lnTo>
                <a:lnTo>
                  <a:pt x="598741" y="592955"/>
                </a:lnTo>
                <a:lnTo>
                  <a:pt x="620505" y="596358"/>
                </a:lnTo>
                <a:lnTo>
                  <a:pt x="642270" y="599534"/>
                </a:lnTo>
                <a:lnTo>
                  <a:pt x="664487" y="602710"/>
                </a:lnTo>
                <a:lnTo>
                  <a:pt x="686705" y="605432"/>
                </a:lnTo>
                <a:lnTo>
                  <a:pt x="709376" y="608381"/>
                </a:lnTo>
                <a:lnTo>
                  <a:pt x="732047" y="610649"/>
                </a:lnTo>
                <a:lnTo>
                  <a:pt x="754944" y="612917"/>
                </a:lnTo>
                <a:lnTo>
                  <a:pt x="778296" y="614959"/>
                </a:lnTo>
                <a:lnTo>
                  <a:pt x="801420" y="617000"/>
                </a:lnTo>
                <a:lnTo>
                  <a:pt x="824998" y="618588"/>
                </a:lnTo>
                <a:lnTo>
                  <a:pt x="848576" y="620176"/>
                </a:lnTo>
                <a:lnTo>
                  <a:pt x="872607" y="621537"/>
                </a:lnTo>
                <a:lnTo>
                  <a:pt x="896638" y="622671"/>
                </a:lnTo>
                <a:lnTo>
                  <a:pt x="920443" y="623579"/>
                </a:lnTo>
                <a:lnTo>
                  <a:pt x="944701" y="624259"/>
                </a:lnTo>
                <a:lnTo>
                  <a:pt x="969185" y="624713"/>
                </a:lnTo>
                <a:lnTo>
                  <a:pt x="993670" y="624940"/>
                </a:lnTo>
                <a:lnTo>
                  <a:pt x="1018381" y="625393"/>
                </a:lnTo>
                <a:lnTo>
                  <a:pt x="1043093" y="624940"/>
                </a:lnTo>
                <a:lnTo>
                  <a:pt x="1067578" y="624713"/>
                </a:lnTo>
                <a:lnTo>
                  <a:pt x="1091835" y="624259"/>
                </a:lnTo>
                <a:lnTo>
                  <a:pt x="1116093" y="623579"/>
                </a:lnTo>
                <a:lnTo>
                  <a:pt x="1140125" y="622671"/>
                </a:lnTo>
                <a:lnTo>
                  <a:pt x="1164156" y="621537"/>
                </a:lnTo>
                <a:lnTo>
                  <a:pt x="1187961" y="620176"/>
                </a:lnTo>
                <a:lnTo>
                  <a:pt x="1211539" y="618588"/>
                </a:lnTo>
                <a:lnTo>
                  <a:pt x="1235116" y="617000"/>
                </a:lnTo>
                <a:lnTo>
                  <a:pt x="1258467" y="614959"/>
                </a:lnTo>
                <a:lnTo>
                  <a:pt x="1281819" y="612917"/>
                </a:lnTo>
                <a:lnTo>
                  <a:pt x="1304716" y="610649"/>
                </a:lnTo>
                <a:lnTo>
                  <a:pt x="1327387" y="608381"/>
                </a:lnTo>
                <a:lnTo>
                  <a:pt x="1349832" y="605432"/>
                </a:lnTo>
                <a:lnTo>
                  <a:pt x="1372276" y="602710"/>
                </a:lnTo>
                <a:lnTo>
                  <a:pt x="1394493" y="599534"/>
                </a:lnTo>
                <a:lnTo>
                  <a:pt x="1416484" y="596358"/>
                </a:lnTo>
                <a:lnTo>
                  <a:pt x="1438022" y="592955"/>
                </a:lnTo>
                <a:lnTo>
                  <a:pt x="1459333" y="589553"/>
                </a:lnTo>
                <a:lnTo>
                  <a:pt x="1480643" y="585470"/>
                </a:lnTo>
                <a:lnTo>
                  <a:pt x="1501501" y="581387"/>
                </a:lnTo>
                <a:lnTo>
                  <a:pt x="1522131" y="577304"/>
                </a:lnTo>
                <a:lnTo>
                  <a:pt x="1542308" y="572994"/>
                </a:lnTo>
                <a:lnTo>
                  <a:pt x="1562259" y="568457"/>
                </a:lnTo>
                <a:lnTo>
                  <a:pt x="1582209" y="563920"/>
                </a:lnTo>
                <a:lnTo>
                  <a:pt x="1601480" y="558930"/>
                </a:lnTo>
                <a:lnTo>
                  <a:pt x="1620523" y="553939"/>
                </a:lnTo>
                <a:lnTo>
                  <a:pt x="1639340" y="548722"/>
                </a:lnTo>
                <a:lnTo>
                  <a:pt x="1657704" y="543278"/>
                </a:lnTo>
                <a:lnTo>
                  <a:pt x="1676067" y="537607"/>
                </a:lnTo>
                <a:lnTo>
                  <a:pt x="1693751" y="531936"/>
                </a:lnTo>
                <a:lnTo>
                  <a:pt x="1710981" y="526038"/>
                </a:lnTo>
                <a:lnTo>
                  <a:pt x="1726624" y="520594"/>
                </a:lnTo>
                <a:lnTo>
                  <a:pt x="1741587" y="514923"/>
                </a:lnTo>
                <a:lnTo>
                  <a:pt x="1755643" y="509479"/>
                </a:lnTo>
                <a:lnTo>
                  <a:pt x="1769699" y="503808"/>
                </a:lnTo>
                <a:lnTo>
                  <a:pt x="1782848" y="498137"/>
                </a:lnTo>
                <a:lnTo>
                  <a:pt x="1795543" y="492466"/>
                </a:lnTo>
                <a:lnTo>
                  <a:pt x="1807786" y="486568"/>
                </a:lnTo>
                <a:lnTo>
                  <a:pt x="1819575" y="480897"/>
                </a:lnTo>
                <a:lnTo>
                  <a:pt x="1830684" y="474999"/>
                </a:lnTo>
                <a:lnTo>
                  <a:pt x="1841566" y="469329"/>
                </a:lnTo>
                <a:lnTo>
                  <a:pt x="1851541" y="463658"/>
                </a:lnTo>
                <a:lnTo>
                  <a:pt x="1861289" y="457533"/>
                </a:lnTo>
                <a:lnTo>
                  <a:pt x="1870358" y="451862"/>
                </a:lnTo>
                <a:lnTo>
                  <a:pt x="1879199" y="445964"/>
                </a:lnTo>
                <a:lnTo>
                  <a:pt x="1887361" y="440293"/>
                </a:lnTo>
                <a:lnTo>
                  <a:pt x="1894843" y="434622"/>
                </a:lnTo>
                <a:lnTo>
                  <a:pt x="1902097" y="428951"/>
                </a:lnTo>
                <a:lnTo>
                  <a:pt x="1908899" y="423507"/>
                </a:lnTo>
                <a:lnTo>
                  <a:pt x="1915020" y="417836"/>
                </a:lnTo>
                <a:lnTo>
                  <a:pt x="1920914" y="412392"/>
                </a:lnTo>
                <a:lnTo>
                  <a:pt x="1926129" y="407175"/>
                </a:lnTo>
                <a:lnTo>
                  <a:pt x="1931116" y="401731"/>
                </a:lnTo>
                <a:lnTo>
                  <a:pt x="1935197" y="396513"/>
                </a:lnTo>
                <a:lnTo>
                  <a:pt x="1939051" y="391296"/>
                </a:lnTo>
                <a:lnTo>
                  <a:pt x="1942678" y="386533"/>
                </a:lnTo>
                <a:lnTo>
                  <a:pt x="1945399" y="381315"/>
                </a:lnTo>
                <a:lnTo>
                  <a:pt x="1947666" y="376552"/>
                </a:lnTo>
                <a:lnTo>
                  <a:pt x="1949933" y="371788"/>
                </a:lnTo>
                <a:lnTo>
                  <a:pt x="1951293" y="367251"/>
                </a:lnTo>
                <a:lnTo>
                  <a:pt x="1952654" y="362715"/>
                </a:lnTo>
                <a:lnTo>
                  <a:pt x="1953107" y="358631"/>
                </a:lnTo>
                <a:lnTo>
                  <a:pt x="1953560" y="354548"/>
                </a:lnTo>
                <a:lnTo>
                  <a:pt x="1953107" y="350012"/>
                </a:lnTo>
                <a:lnTo>
                  <a:pt x="1952654" y="345929"/>
                </a:lnTo>
                <a:lnTo>
                  <a:pt x="1951293" y="341392"/>
                </a:lnTo>
                <a:lnTo>
                  <a:pt x="1949933" y="336855"/>
                </a:lnTo>
                <a:lnTo>
                  <a:pt x="1947666" y="332091"/>
                </a:lnTo>
                <a:lnTo>
                  <a:pt x="1945399" y="327328"/>
                </a:lnTo>
                <a:lnTo>
                  <a:pt x="1942678" y="322564"/>
                </a:lnTo>
                <a:lnTo>
                  <a:pt x="1939051" y="317347"/>
                </a:lnTo>
                <a:lnTo>
                  <a:pt x="1935197" y="312130"/>
                </a:lnTo>
                <a:lnTo>
                  <a:pt x="1931116" y="306912"/>
                </a:lnTo>
                <a:lnTo>
                  <a:pt x="1926129" y="301695"/>
                </a:lnTo>
                <a:lnTo>
                  <a:pt x="1920914" y="296251"/>
                </a:lnTo>
                <a:lnTo>
                  <a:pt x="1915020" y="290807"/>
                </a:lnTo>
                <a:lnTo>
                  <a:pt x="1908899" y="285136"/>
                </a:lnTo>
                <a:lnTo>
                  <a:pt x="1902097" y="279692"/>
                </a:lnTo>
                <a:lnTo>
                  <a:pt x="1894843" y="274021"/>
                </a:lnTo>
                <a:lnTo>
                  <a:pt x="1887361" y="268350"/>
                </a:lnTo>
                <a:lnTo>
                  <a:pt x="1879199" y="262679"/>
                </a:lnTo>
                <a:lnTo>
                  <a:pt x="1870358" y="256781"/>
                </a:lnTo>
                <a:lnTo>
                  <a:pt x="1861289" y="251110"/>
                </a:lnTo>
                <a:lnTo>
                  <a:pt x="1851541" y="245439"/>
                </a:lnTo>
                <a:lnTo>
                  <a:pt x="1841566" y="239314"/>
                </a:lnTo>
                <a:lnTo>
                  <a:pt x="1830684" y="233644"/>
                </a:lnTo>
                <a:lnTo>
                  <a:pt x="1819575" y="227746"/>
                </a:lnTo>
                <a:lnTo>
                  <a:pt x="1807786" y="222075"/>
                </a:lnTo>
                <a:lnTo>
                  <a:pt x="1795543" y="216177"/>
                </a:lnTo>
                <a:lnTo>
                  <a:pt x="1782848" y="210506"/>
                </a:lnTo>
                <a:lnTo>
                  <a:pt x="1769699" y="204835"/>
                </a:lnTo>
                <a:lnTo>
                  <a:pt x="1755643" y="199164"/>
                </a:lnTo>
                <a:lnTo>
                  <a:pt x="1741587" y="193493"/>
                </a:lnTo>
                <a:lnTo>
                  <a:pt x="1726624" y="188049"/>
                </a:lnTo>
                <a:lnTo>
                  <a:pt x="1710981" y="182605"/>
                </a:lnTo>
                <a:lnTo>
                  <a:pt x="1693751" y="176707"/>
                </a:lnTo>
                <a:lnTo>
                  <a:pt x="1676067" y="170809"/>
                </a:lnTo>
                <a:lnTo>
                  <a:pt x="1657704" y="165365"/>
                </a:lnTo>
                <a:lnTo>
                  <a:pt x="1639340" y="159921"/>
                </a:lnTo>
                <a:lnTo>
                  <a:pt x="1620523" y="154931"/>
                </a:lnTo>
                <a:lnTo>
                  <a:pt x="1601480" y="149713"/>
                </a:lnTo>
                <a:lnTo>
                  <a:pt x="1582209" y="144723"/>
                </a:lnTo>
                <a:lnTo>
                  <a:pt x="1562259" y="140186"/>
                </a:lnTo>
                <a:lnTo>
                  <a:pt x="1542308" y="135423"/>
                </a:lnTo>
                <a:lnTo>
                  <a:pt x="1522131" y="131339"/>
                </a:lnTo>
                <a:lnTo>
                  <a:pt x="1501501" y="127256"/>
                </a:lnTo>
                <a:lnTo>
                  <a:pt x="1480643" y="123173"/>
                </a:lnTo>
                <a:lnTo>
                  <a:pt x="1459333" y="119317"/>
                </a:lnTo>
                <a:lnTo>
                  <a:pt x="1438022" y="115688"/>
                </a:lnTo>
                <a:lnTo>
                  <a:pt x="1416484" y="112285"/>
                </a:lnTo>
                <a:lnTo>
                  <a:pt x="1394493" y="108882"/>
                </a:lnTo>
                <a:lnTo>
                  <a:pt x="1372276" y="106160"/>
                </a:lnTo>
                <a:lnTo>
                  <a:pt x="1349832" y="103211"/>
                </a:lnTo>
                <a:lnTo>
                  <a:pt x="1327387" y="100489"/>
                </a:lnTo>
                <a:lnTo>
                  <a:pt x="1304716" y="97767"/>
                </a:lnTo>
                <a:lnTo>
                  <a:pt x="1281819" y="95726"/>
                </a:lnTo>
                <a:lnTo>
                  <a:pt x="1258467" y="93457"/>
                </a:lnTo>
                <a:lnTo>
                  <a:pt x="1235116" y="91643"/>
                </a:lnTo>
                <a:lnTo>
                  <a:pt x="1211539" y="89828"/>
                </a:lnTo>
                <a:lnTo>
                  <a:pt x="1187961" y="88467"/>
                </a:lnTo>
                <a:lnTo>
                  <a:pt x="1164156" y="86879"/>
                </a:lnTo>
                <a:lnTo>
                  <a:pt x="1140125" y="85972"/>
                </a:lnTo>
                <a:lnTo>
                  <a:pt x="1116093" y="85064"/>
                </a:lnTo>
                <a:lnTo>
                  <a:pt x="1091835" y="84384"/>
                </a:lnTo>
                <a:lnTo>
                  <a:pt x="1067578" y="83930"/>
                </a:lnTo>
                <a:lnTo>
                  <a:pt x="1043093" y="83703"/>
                </a:lnTo>
                <a:lnTo>
                  <a:pt x="1018381" y="83477"/>
                </a:lnTo>
                <a:close/>
                <a:moveTo>
                  <a:pt x="1018381" y="0"/>
                </a:moveTo>
                <a:lnTo>
                  <a:pt x="1044680" y="227"/>
                </a:lnTo>
                <a:lnTo>
                  <a:pt x="1070525" y="681"/>
                </a:lnTo>
                <a:lnTo>
                  <a:pt x="1096597" y="1134"/>
                </a:lnTo>
                <a:lnTo>
                  <a:pt x="1122441" y="1815"/>
                </a:lnTo>
                <a:lnTo>
                  <a:pt x="1148060" y="2949"/>
                </a:lnTo>
                <a:lnTo>
                  <a:pt x="1173451" y="4083"/>
                </a:lnTo>
                <a:lnTo>
                  <a:pt x="1198389" y="5671"/>
                </a:lnTo>
                <a:lnTo>
                  <a:pt x="1223554" y="7259"/>
                </a:lnTo>
                <a:lnTo>
                  <a:pt x="1248265" y="9074"/>
                </a:lnTo>
                <a:lnTo>
                  <a:pt x="1272750" y="11342"/>
                </a:lnTo>
                <a:lnTo>
                  <a:pt x="1297235" y="13384"/>
                </a:lnTo>
                <a:lnTo>
                  <a:pt x="1321266" y="16106"/>
                </a:lnTo>
                <a:lnTo>
                  <a:pt x="1344844" y="18601"/>
                </a:lnTo>
                <a:lnTo>
                  <a:pt x="1368422" y="21777"/>
                </a:lnTo>
                <a:lnTo>
                  <a:pt x="1391773" y="24725"/>
                </a:lnTo>
                <a:lnTo>
                  <a:pt x="1414897" y="27901"/>
                </a:lnTo>
                <a:lnTo>
                  <a:pt x="1437568" y="31531"/>
                </a:lnTo>
                <a:lnTo>
                  <a:pt x="1460013" y="35160"/>
                </a:lnTo>
                <a:lnTo>
                  <a:pt x="1481777" y="39016"/>
                </a:lnTo>
                <a:lnTo>
                  <a:pt x="1503768" y="42873"/>
                </a:lnTo>
                <a:lnTo>
                  <a:pt x="1525079" y="46956"/>
                </a:lnTo>
                <a:lnTo>
                  <a:pt x="1546389" y="51492"/>
                </a:lnTo>
                <a:lnTo>
                  <a:pt x="1567247" y="56029"/>
                </a:lnTo>
                <a:lnTo>
                  <a:pt x="1587877" y="60566"/>
                </a:lnTo>
                <a:lnTo>
                  <a:pt x="1608054" y="65556"/>
                </a:lnTo>
                <a:lnTo>
                  <a:pt x="1627778" y="70547"/>
                </a:lnTo>
                <a:lnTo>
                  <a:pt x="1647049" y="75537"/>
                </a:lnTo>
                <a:lnTo>
                  <a:pt x="1666319" y="80981"/>
                </a:lnTo>
                <a:lnTo>
                  <a:pt x="1684682" y="86425"/>
                </a:lnTo>
                <a:lnTo>
                  <a:pt x="1703046" y="92096"/>
                </a:lnTo>
                <a:lnTo>
                  <a:pt x="1720956" y="97994"/>
                </a:lnTo>
                <a:lnTo>
                  <a:pt x="1738413" y="104119"/>
                </a:lnTo>
                <a:lnTo>
                  <a:pt x="1755416" y="110017"/>
                </a:lnTo>
                <a:lnTo>
                  <a:pt x="1772192" y="116141"/>
                </a:lnTo>
                <a:lnTo>
                  <a:pt x="1788515" y="122493"/>
                </a:lnTo>
                <a:lnTo>
                  <a:pt x="1804159" y="129071"/>
                </a:lnTo>
                <a:lnTo>
                  <a:pt x="1819575" y="135649"/>
                </a:lnTo>
                <a:lnTo>
                  <a:pt x="1834311" y="142455"/>
                </a:lnTo>
                <a:lnTo>
                  <a:pt x="1848820" y="149486"/>
                </a:lnTo>
                <a:lnTo>
                  <a:pt x="1862876" y="156292"/>
                </a:lnTo>
                <a:lnTo>
                  <a:pt x="1876252" y="163324"/>
                </a:lnTo>
                <a:lnTo>
                  <a:pt x="1889175" y="170809"/>
                </a:lnTo>
                <a:lnTo>
                  <a:pt x="1901871" y="178068"/>
                </a:lnTo>
                <a:lnTo>
                  <a:pt x="1913659" y="185554"/>
                </a:lnTo>
                <a:lnTo>
                  <a:pt x="1925448" y="193039"/>
                </a:lnTo>
                <a:lnTo>
                  <a:pt x="1936331" y="200752"/>
                </a:lnTo>
                <a:lnTo>
                  <a:pt x="1946759" y="208464"/>
                </a:lnTo>
                <a:lnTo>
                  <a:pt x="1956734" y="216404"/>
                </a:lnTo>
                <a:lnTo>
                  <a:pt x="1966029" y="224570"/>
                </a:lnTo>
                <a:lnTo>
                  <a:pt x="1975098" y="232509"/>
                </a:lnTo>
                <a:lnTo>
                  <a:pt x="1983259" y="240675"/>
                </a:lnTo>
                <a:lnTo>
                  <a:pt x="1991194" y="249069"/>
                </a:lnTo>
                <a:lnTo>
                  <a:pt x="1997996" y="257462"/>
                </a:lnTo>
                <a:lnTo>
                  <a:pt x="2004797" y="265628"/>
                </a:lnTo>
                <a:lnTo>
                  <a:pt x="2010691" y="274248"/>
                </a:lnTo>
                <a:lnTo>
                  <a:pt x="2016132" y="283094"/>
                </a:lnTo>
                <a:lnTo>
                  <a:pt x="2020893" y="291487"/>
                </a:lnTo>
                <a:lnTo>
                  <a:pt x="2025201" y="300334"/>
                </a:lnTo>
                <a:lnTo>
                  <a:pt x="2028375" y="309408"/>
                </a:lnTo>
                <a:lnTo>
                  <a:pt x="2029962" y="313717"/>
                </a:lnTo>
                <a:lnTo>
                  <a:pt x="2031549" y="318027"/>
                </a:lnTo>
                <a:lnTo>
                  <a:pt x="2032909" y="322791"/>
                </a:lnTo>
                <a:lnTo>
                  <a:pt x="2033816" y="327101"/>
                </a:lnTo>
                <a:lnTo>
                  <a:pt x="2034723" y="331411"/>
                </a:lnTo>
                <a:lnTo>
                  <a:pt x="2035403" y="336174"/>
                </a:lnTo>
                <a:lnTo>
                  <a:pt x="2035856" y="340484"/>
                </a:lnTo>
                <a:lnTo>
                  <a:pt x="2036536" y="345248"/>
                </a:lnTo>
                <a:lnTo>
                  <a:pt x="2036763" y="349785"/>
                </a:lnTo>
                <a:lnTo>
                  <a:pt x="2036763" y="354548"/>
                </a:lnTo>
                <a:lnTo>
                  <a:pt x="2036763" y="623579"/>
                </a:lnTo>
                <a:lnTo>
                  <a:pt x="2036763" y="628115"/>
                </a:lnTo>
                <a:lnTo>
                  <a:pt x="2036536" y="632879"/>
                </a:lnTo>
                <a:lnTo>
                  <a:pt x="2035856" y="637189"/>
                </a:lnTo>
                <a:lnTo>
                  <a:pt x="2035403" y="641726"/>
                </a:lnTo>
                <a:lnTo>
                  <a:pt x="2034723" y="646489"/>
                </a:lnTo>
                <a:lnTo>
                  <a:pt x="2033816" y="650799"/>
                </a:lnTo>
                <a:lnTo>
                  <a:pt x="2032909" y="655109"/>
                </a:lnTo>
                <a:lnTo>
                  <a:pt x="2031549" y="659873"/>
                </a:lnTo>
                <a:lnTo>
                  <a:pt x="2029962" y="664183"/>
                </a:lnTo>
                <a:lnTo>
                  <a:pt x="2028375" y="668720"/>
                </a:lnTo>
                <a:lnTo>
                  <a:pt x="2025201" y="677339"/>
                </a:lnTo>
                <a:lnTo>
                  <a:pt x="2020893" y="686186"/>
                </a:lnTo>
                <a:lnTo>
                  <a:pt x="2016132" y="695033"/>
                </a:lnTo>
                <a:lnTo>
                  <a:pt x="2010691" y="703426"/>
                </a:lnTo>
                <a:lnTo>
                  <a:pt x="2004797" y="712272"/>
                </a:lnTo>
                <a:lnTo>
                  <a:pt x="1997996" y="720439"/>
                </a:lnTo>
                <a:lnTo>
                  <a:pt x="1991194" y="729058"/>
                </a:lnTo>
                <a:lnTo>
                  <a:pt x="1983259" y="737225"/>
                </a:lnTo>
                <a:lnTo>
                  <a:pt x="1975098" y="745391"/>
                </a:lnTo>
                <a:lnTo>
                  <a:pt x="1966029" y="753557"/>
                </a:lnTo>
                <a:lnTo>
                  <a:pt x="1956734" y="761496"/>
                </a:lnTo>
                <a:lnTo>
                  <a:pt x="1946759" y="769209"/>
                </a:lnTo>
                <a:lnTo>
                  <a:pt x="1936331" y="777148"/>
                </a:lnTo>
                <a:lnTo>
                  <a:pt x="1925448" y="784861"/>
                </a:lnTo>
                <a:lnTo>
                  <a:pt x="1913659" y="792346"/>
                </a:lnTo>
                <a:lnTo>
                  <a:pt x="1901871" y="799832"/>
                </a:lnTo>
                <a:lnTo>
                  <a:pt x="1889175" y="807091"/>
                </a:lnTo>
                <a:lnTo>
                  <a:pt x="1876252" y="814577"/>
                </a:lnTo>
                <a:lnTo>
                  <a:pt x="1862876" y="821609"/>
                </a:lnTo>
                <a:lnTo>
                  <a:pt x="1848820" y="828640"/>
                </a:lnTo>
                <a:lnTo>
                  <a:pt x="1834311" y="835446"/>
                </a:lnTo>
                <a:lnTo>
                  <a:pt x="1819575" y="842251"/>
                </a:lnTo>
                <a:lnTo>
                  <a:pt x="1804159" y="848829"/>
                </a:lnTo>
                <a:lnTo>
                  <a:pt x="1788515" y="855407"/>
                </a:lnTo>
                <a:lnTo>
                  <a:pt x="1772192" y="861759"/>
                </a:lnTo>
                <a:lnTo>
                  <a:pt x="1755416" y="868110"/>
                </a:lnTo>
                <a:lnTo>
                  <a:pt x="1738413" y="874008"/>
                </a:lnTo>
                <a:lnTo>
                  <a:pt x="1720956" y="879906"/>
                </a:lnTo>
                <a:lnTo>
                  <a:pt x="1703046" y="885804"/>
                </a:lnTo>
                <a:lnTo>
                  <a:pt x="1684682" y="891475"/>
                </a:lnTo>
                <a:lnTo>
                  <a:pt x="1666319" y="896919"/>
                </a:lnTo>
                <a:lnTo>
                  <a:pt x="1647049" y="902363"/>
                </a:lnTo>
                <a:lnTo>
                  <a:pt x="1627778" y="907580"/>
                </a:lnTo>
                <a:lnTo>
                  <a:pt x="1608054" y="912344"/>
                </a:lnTo>
                <a:lnTo>
                  <a:pt x="1587877" y="917334"/>
                </a:lnTo>
                <a:lnTo>
                  <a:pt x="1567247" y="921871"/>
                </a:lnTo>
                <a:lnTo>
                  <a:pt x="1546389" y="926634"/>
                </a:lnTo>
                <a:lnTo>
                  <a:pt x="1525079" y="930944"/>
                </a:lnTo>
                <a:lnTo>
                  <a:pt x="1503768" y="935027"/>
                </a:lnTo>
                <a:lnTo>
                  <a:pt x="1481777" y="938884"/>
                </a:lnTo>
                <a:lnTo>
                  <a:pt x="1460013" y="942740"/>
                </a:lnTo>
                <a:lnTo>
                  <a:pt x="1437568" y="946369"/>
                </a:lnTo>
                <a:lnTo>
                  <a:pt x="1414897" y="949999"/>
                </a:lnTo>
                <a:lnTo>
                  <a:pt x="1391773" y="953175"/>
                </a:lnTo>
                <a:lnTo>
                  <a:pt x="1368422" y="956123"/>
                </a:lnTo>
                <a:lnTo>
                  <a:pt x="1344844" y="959299"/>
                </a:lnTo>
                <a:lnTo>
                  <a:pt x="1321266" y="961794"/>
                </a:lnTo>
                <a:lnTo>
                  <a:pt x="1297235" y="964516"/>
                </a:lnTo>
                <a:lnTo>
                  <a:pt x="1272750" y="966558"/>
                </a:lnTo>
                <a:lnTo>
                  <a:pt x="1248265" y="968826"/>
                </a:lnTo>
                <a:lnTo>
                  <a:pt x="1223554" y="970641"/>
                </a:lnTo>
                <a:lnTo>
                  <a:pt x="1198389" y="972229"/>
                </a:lnTo>
                <a:lnTo>
                  <a:pt x="1173451" y="973817"/>
                </a:lnTo>
                <a:lnTo>
                  <a:pt x="1148060" y="974951"/>
                </a:lnTo>
                <a:lnTo>
                  <a:pt x="1122441" y="976085"/>
                </a:lnTo>
                <a:lnTo>
                  <a:pt x="1096597" y="976766"/>
                </a:lnTo>
                <a:lnTo>
                  <a:pt x="1070525" y="977446"/>
                </a:lnTo>
                <a:lnTo>
                  <a:pt x="1044680" y="977673"/>
                </a:lnTo>
                <a:lnTo>
                  <a:pt x="1018381" y="977900"/>
                </a:lnTo>
                <a:lnTo>
                  <a:pt x="992083" y="977673"/>
                </a:lnTo>
                <a:lnTo>
                  <a:pt x="966011" y="977446"/>
                </a:lnTo>
                <a:lnTo>
                  <a:pt x="939940" y="976766"/>
                </a:lnTo>
                <a:lnTo>
                  <a:pt x="914095" y="976085"/>
                </a:lnTo>
                <a:lnTo>
                  <a:pt x="888477" y="974951"/>
                </a:lnTo>
                <a:lnTo>
                  <a:pt x="863312" y="973817"/>
                </a:lnTo>
                <a:lnTo>
                  <a:pt x="838147" y="972229"/>
                </a:lnTo>
                <a:lnTo>
                  <a:pt x="812982" y="970641"/>
                </a:lnTo>
                <a:lnTo>
                  <a:pt x="788271" y="968826"/>
                </a:lnTo>
                <a:lnTo>
                  <a:pt x="763786" y="966558"/>
                </a:lnTo>
                <a:lnTo>
                  <a:pt x="739528" y="964516"/>
                </a:lnTo>
                <a:lnTo>
                  <a:pt x="715497" y="961794"/>
                </a:lnTo>
                <a:lnTo>
                  <a:pt x="691692" y="959299"/>
                </a:lnTo>
                <a:lnTo>
                  <a:pt x="668115" y="956123"/>
                </a:lnTo>
                <a:lnTo>
                  <a:pt x="644990" y="953175"/>
                </a:lnTo>
                <a:lnTo>
                  <a:pt x="621866" y="949999"/>
                </a:lnTo>
                <a:lnTo>
                  <a:pt x="599195" y="946369"/>
                </a:lnTo>
                <a:lnTo>
                  <a:pt x="576750" y="942740"/>
                </a:lnTo>
                <a:lnTo>
                  <a:pt x="554759" y="938884"/>
                </a:lnTo>
                <a:lnTo>
                  <a:pt x="532995" y="935027"/>
                </a:lnTo>
                <a:lnTo>
                  <a:pt x="511458" y="930944"/>
                </a:lnTo>
                <a:lnTo>
                  <a:pt x="490147" y="926634"/>
                </a:lnTo>
                <a:lnTo>
                  <a:pt x="469290" y="921871"/>
                </a:lnTo>
                <a:lnTo>
                  <a:pt x="448886" y="917334"/>
                </a:lnTo>
                <a:lnTo>
                  <a:pt x="428935" y="912344"/>
                </a:lnTo>
                <a:lnTo>
                  <a:pt x="408985" y="907580"/>
                </a:lnTo>
                <a:lnTo>
                  <a:pt x="389715" y="902363"/>
                </a:lnTo>
                <a:lnTo>
                  <a:pt x="370671" y="896919"/>
                </a:lnTo>
                <a:lnTo>
                  <a:pt x="352081" y="891475"/>
                </a:lnTo>
                <a:lnTo>
                  <a:pt x="333717" y="885804"/>
                </a:lnTo>
                <a:lnTo>
                  <a:pt x="315580" y="879906"/>
                </a:lnTo>
                <a:lnTo>
                  <a:pt x="298124" y="874008"/>
                </a:lnTo>
                <a:lnTo>
                  <a:pt x="281120" y="868110"/>
                </a:lnTo>
                <a:lnTo>
                  <a:pt x="264571" y="861759"/>
                </a:lnTo>
                <a:lnTo>
                  <a:pt x="248474" y="855407"/>
                </a:lnTo>
                <a:lnTo>
                  <a:pt x="232605" y="848829"/>
                </a:lnTo>
                <a:lnTo>
                  <a:pt x="217188" y="842251"/>
                </a:lnTo>
                <a:lnTo>
                  <a:pt x="202225" y="835446"/>
                </a:lnTo>
                <a:lnTo>
                  <a:pt x="187716" y="828640"/>
                </a:lnTo>
                <a:lnTo>
                  <a:pt x="173887" y="821609"/>
                </a:lnTo>
                <a:lnTo>
                  <a:pt x="160511" y="814577"/>
                </a:lnTo>
                <a:lnTo>
                  <a:pt x="147362" y="807091"/>
                </a:lnTo>
                <a:lnTo>
                  <a:pt x="134892" y="799832"/>
                </a:lnTo>
                <a:lnTo>
                  <a:pt x="122877" y="792346"/>
                </a:lnTo>
                <a:lnTo>
                  <a:pt x="111541" y="784861"/>
                </a:lnTo>
                <a:lnTo>
                  <a:pt x="100433" y="777148"/>
                </a:lnTo>
                <a:lnTo>
                  <a:pt x="90004" y="769209"/>
                </a:lnTo>
                <a:lnTo>
                  <a:pt x="80029" y="761496"/>
                </a:lnTo>
                <a:lnTo>
                  <a:pt x="70734" y="753557"/>
                </a:lnTo>
                <a:lnTo>
                  <a:pt x="61665" y="745391"/>
                </a:lnTo>
                <a:lnTo>
                  <a:pt x="53504" y="737225"/>
                </a:lnTo>
                <a:lnTo>
                  <a:pt x="45795" y="729058"/>
                </a:lnTo>
                <a:lnTo>
                  <a:pt x="38541" y="720439"/>
                </a:lnTo>
                <a:lnTo>
                  <a:pt x="31966" y="712272"/>
                </a:lnTo>
                <a:lnTo>
                  <a:pt x="26072" y="703426"/>
                </a:lnTo>
                <a:lnTo>
                  <a:pt x="20631" y="695033"/>
                </a:lnTo>
                <a:lnTo>
                  <a:pt x="15870" y="686186"/>
                </a:lnTo>
                <a:lnTo>
                  <a:pt x="11562" y="677339"/>
                </a:lnTo>
                <a:lnTo>
                  <a:pt x="8162" y="668720"/>
                </a:lnTo>
                <a:lnTo>
                  <a:pt x="6575" y="664183"/>
                </a:lnTo>
                <a:lnTo>
                  <a:pt x="5214" y="659873"/>
                </a:lnTo>
                <a:lnTo>
                  <a:pt x="3854" y="655109"/>
                </a:lnTo>
                <a:lnTo>
                  <a:pt x="2947" y="650799"/>
                </a:lnTo>
                <a:lnTo>
                  <a:pt x="2040" y="646489"/>
                </a:lnTo>
                <a:lnTo>
                  <a:pt x="1360" y="641726"/>
                </a:lnTo>
                <a:lnTo>
                  <a:pt x="907" y="637189"/>
                </a:lnTo>
                <a:lnTo>
                  <a:pt x="227" y="632879"/>
                </a:lnTo>
                <a:lnTo>
                  <a:pt x="0" y="628115"/>
                </a:lnTo>
                <a:lnTo>
                  <a:pt x="0" y="623579"/>
                </a:lnTo>
                <a:lnTo>
                  <a:pt x="0" y="354548"/>
                </a:lnTo>
                <a:lnTo>
                  <a:pt x="0" y="349785"/>
                </a:lnTo>
                <a:lnTo>
                  <a:pt x="227" y="345248"/>
                </a:lnTo>
                <a:lnTo>
                  <a:pt x="907" y="340484"/>
                </a:lnTo>
                <a:lnTo>
                  <a:pt x="1360" y="336174"/>
                </a:lnTo>
                <a:lnTo>
                  <a:pt x="2040" y="331411"/>
                </a:lnTo>
                <a:lnTo>
                  <a:pt x="2947" y="327101"/>
                </a:lnTo>
                <a:lnTo>
                  <a:pt x="3854" y="322791"/>
                </a:lnTo>
                <a:lnTo>
                  <a:pt x="5214" y="318027"/>
                </a:lnTo>
                <a:lnTo>
                  <a:pt x="6575" y="313717"/>
                </a:lnTo>
                <a:lnTo>
                  <a:pt x="8162" y="309408"/>
                </a:lnTo>
                <a:lnTo>
                  <a:pt x="11562" y="300334"/>
                </a:lnTo>
                <a:lnTo>
                  <a:pt x="15870" y="291487"/>
                </a:lnTo>
                <a:lnTo>
                  <a:pt x="20631" y="283094"/>
                </a:lnTo>
                <a:lnTo>
                  <a:pt x="26072" y="274248"/>
                </a:lnTo>
                <a:lnTo>
                  <a:pt x="31966" y="265628"/>
                </a:lnTo>
                <a:lnTo>
                  <a:pt x="38541" y="257462"/>
                </a:lnTo>
                <a:lnTo>
                  <a:pt x="45795" y="249069"/>
                </a:lnTo>
                <a:lnTo>
                  <a:pt x="53504" y="240675"/>
                </a:lnTo>
                <a:lnTo>
                  <a:pt x="61665" y="232509"/>
                </a:lnTo>
                <a:lnTo>
                  <a:pt x="70734" y="224570"/>
                </a:lnTo>
                <a:lnTo>
                  <a:pt x="80029" y="216404"/>
                </a:lnTo>
                <a:lnTo>
                  <a:pt x="90004" y="208464"/>
                </a:lnTo>
                <a:lnTo>
                  <a:pt x="100433" y="200752"/>
                </a:lnTo>
                <a:lnTo>
                  <a:pt x="111541" y="193039"/>
                </a:lnTo>
                <a:lnTo>
                  <a:pt x="122877" y="185554"/>
                </a:lnTo>
                <a:lnTo>
                  <a:pt x="134892" y="178068"/>
                </a:lnTo>
                <a:lnTo>
                  <a:pt x="147362" y="170809"/>
                </a:lnTo>
                <a:lnTo>
                  <a:pt x="160511" y="163324"/>
                </a:lnTo>
                <a:lnTo>
                  <a:pt x="173887" y="156292"/>
                </a:lnTo>
                <a:lnTo>
                  <a:pt x="187716" y="149486"/>
                </a:lnTo>
                <a:lnTo>
                  <a:pt x="202225" y="142455"/>
                </a:lnTo>
                <a:lnTo>
                  <a:pt x="217188" y="135649"/>
                </a:lnTo>
                <a:lnTo>
                  <a:pt x="232605" y="129071"/>
                </a:lnTo>
                <a:lnTo>
                  <a:pt x="248474" y="122493"/>
                </a:lnTo>
                <a:lnTo>
                  <a:pt x="264571" y="116141"/>
                </a:lnTo>
                <a:lnTo>
                  <a:pt x="281120" y="110017"/>
                </a:lnTo>
                <a:lnTo>
                  <a:pt x="298124" y="104119"/>
                </a:lnTo>
                <a:lnTo>
                  <a:pt x="315580" y="97994"/>
                </a:lnTo>
                <a:lnTo>
                  <a:pt x="333717" y="92096"/>
                </a:lnTo>
                <a:lnTo>
                  <a:pt x="352081" y="86425"/>
                </a:lnTo>
                <a:lnTo>
                  <a:pt x="370671" y="80981"/>
                </a:lnTo>
                <a:lnTo>
                  <a:pt x="389715" y="75537"/>
                </a:lnTo>
                <a:lnTo>
                  <a:pt x="408985" y="70547"/>
                </a:lnTo>
                <a:lnTo>
                  <a:pt x="428935" y="65556"/>
                </a:lnTo>
                <a:lnTo>
                  <a:pt x="448886" y="60566"/>
                </a:lnTo>
                <a:lnTo>
                  <a:pt x="469290" y="56029"/>
                </a:lnTo>
                <a:lnTo>
                  <a:pt x="490147" y="51492"/>
                </a:lnTo>
                <a:lnTo>
                  <a:pt x="511458" y="46956"/>
                </a:lnTo>
                <a:lnTo>
                  <a:pt x="532995" y="42873"/>
                </a:lnTo>
                <a:lnTo>
                  <a:pt x="554759" y="39016"/>
                </a:lnTo>
                <a:lnTo>
                  <a:pt x="576750" y="35160"/>
                </a:lnTo>
                <a:lnTo>
                  <a:pt x="599195" y="31531"/>
                </a:lnTo>
                <a:lnTo>
                  <a:pt x="621866" y="27901"/>
                </a:lnTo>
                <a:lnTo>
                  <a:pt x="644990" y="24725"/>
                </a:lnTo>
                <a:lnTo>
                  <a:pt x="668115" y="21777"/>
                </a:lnTo>
                <a:lnTo>
                  <a:pt x="691692" y="18601"/>
                </a:lnTo>
                <a:lnTo>
                  <a:pt x="715497" y="16106"/>
                </a:lnTo>
                <a:lnTo>
                  <a:pt x="739528" y="13384"/>
                </a:lnTo>
                <a:lnTo>
                  <a:pt x="763786" y="11342"/>
                </a:lnTo>
                <a:lnTo>
                  <a:pt x="788271" y="9074"/>
                </a:lnTo>
                <a:lnTo>
                  <a:pt x="812982" y="7259"/>
                </a:lnTo>
                <a:lnTo>
                  <a:pt x="838147" y="5671"/>
                </a:lnTo>
                <a:lnTo>
                  <a:pt x="863312" y="4083"/>
                </a:lnTo>
                <a:lnTo>
                  <a:pt x="888477" y="2949"/>
                </a:lnTo>
                <a:lnTo>
                  <a:pt x="914095" y="1815"/>
                </a:lnTo>
                <a:lnTo>
                  <a:pt x="939940" y="1134"/>
                </a:lnTo>
                <a:lnTo>
                  <a:pt x="966011" y="681"/>
                </a:lnTo>
                <a:lnTo>
                  <a:pt x="992083" y="227"/>
                </a:lnTo>
                <a:lnTo>
                  <a:pt x="10183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4" name="KSO_Shape"/>
          <p:cNvSpPr>
            <a:spLocks/>
          </p:cNvSpPr>
          <p:nvPr/>
        </p:nvSpPr>
        <p:spPr bwMode="auto">
          <a:xfrm>
            <a:off x="7078136" y="2849421"/>
            <a:ext cx="729716" cy="678779"/>
          </a:xfrm>
          <a:custGeom>
            <a:avLst/>
            <a:gdLst>
              <a:gd name="T0" fmla="*/ 183687 w 1570038"/>
              <a:gd name="T1" fmla="*/ 1579400 h 1481138"/>
              <a:gd name="T2" fmla="*/ 516605 w 1570038"/>
              <a:gd name="T3" fmla="*/ 1482326 h 1481138"/>
              <a:gd name="T4" fmla="*/ 1423923 w 1570038"/>
              <a:gd name="T5" fmla="*/ 1428780 h 1481138"/>
              <a:gd name="T6" fmla="*/ 1291855 w 1570038"/>
              <a:gd name="T7" fmla="*/ 1404512 h 1481138"/>
              <a:gd name="T8" fmla="*/ 1743576 w 1570038"/>
              <a:gd name="T9" fmla="*/ 1340564 h 1481138"/>
              <a:gd name="T10" fmla="*/ 308309 w 1570038"/>
              <a:gd name="T11" fmla="*/ 1320148 h 1481138"/>
              <a:gd name="T12" fmla="*/ 290613 w 1570038"/>
              <a:gd name="T13" fmla="*/ 1320148 h 1481138"/>
              <a:gd name="T14" fmla="*/ 485785 w 1570038"/>
              <a:gd name="T15" fmla="*/ 1281189 h 1481138"/>
              <a:gd name="T16" fmla="*/ 1416406 w 1570038"/>
              <a:gd name="T17" fmla="*/ 1238867 h 1481138"/>
              <a:gd name="T18" fmla="*/ 1287276 w 1570038"/>
              <a:gd name="T19" fmla="*/ 1219221 h 1481138"/>
              <a:gd name="T20" fmla="*/ 240774 w 1570038"/>
              <a:gd name="T21" fmla="*/ 1215357 h 1481138"/>
              <a:gd name="T22" fmla="*/ 356345 w 1570038"/>
              <a:gd name="T23" fmla="*/ 1215368 h 1481138"/>
              <a:gd name="T24" fmla="*/ 269282 w 1570038"/>
              <a:gd name="T25" fmla="*/ 1146828 h 1481138"/>
              <a:gd name="T26" fmla="*/ 1029473 w 1570038"/>
              <a:gd name="T27" fmla="*/ 1125997 h 1481138"/>
              <a:gd name="T28" fmla="*/ 897072 w 1570038"/>
              <a:gd name="T29" fmla="*/ 1094389 h 1481138"/>
              <a:gd name="T30" fmla="*/ 781178 w 1570038"/>
              <a:gd name="T31" fmla="*/ 1092853 h 1481138"/>
              <a:gd name="T32" fmla="*/ 222939 w 1570038"/>
              <a:gd name="T33" fmla="*/ 1087926 h 1481138"/>
              <a:gd name="T34" fmla="*/ 362458 w 1570038"/>
              <a:gd name="T35" fmla="*/ 1097136 h 1481138"/>
              <a:gd name="T36" fmla="*/ 287003 w 1570038"/>
              <a:gd name="T37" fmla="*/ 1097876 h 1481138"/>
              <a:gd name="T38" fmla="*/ 507744 w 1570038"/>
              <a:gd name="T39" fmla="*/ 1061681 h 1481138"/>
              <a:gd name="T40" fmla="*/ 1422843 w 1570038"/>
              <a:gd name="T41" fmla="*/ 1009277 h 1481138"/>
              <a:gd name="T42" fmla="*/ 1305975 w 1570038"/>
              <a:gd name="T43" fmla="*/ 981541 h 1481138"/>
              <a:gd name="T44" fmla="*/ 1661041 w 1570038"/>
              <a:gd name="T45" fmla="*/ 957636 h 1481138"/>
              <a:gd name="T46" fmla="*/ 1793854 w 1570038"/>
              <a:gd name="T47" fmla="*/ 938010 h 1481138"/>
              <a:gd name="T48" fmla="*/ 643348 w 1570038"/>
              <a:gd name="T49" fmla="*/ 664076 h 1481138"/>
              <a:gd name="T50" fmla="*/ 558980 w 1570038"/>
              <a:gd name="T51" fmla="*/ 650670 h 1481138"/>
              <a:gd name="T52" fmla="*/ 1414786 w 1570038"/>
              <a:gd name="T53" fmla="*/ 575904 h 1481138"/>
              <a:gd name="T54" fmla="*/ 1212291 w 1570038"/>
              <a:gd name="T55" fmla="*/ 582048 h 1481138"/>
              <a:gd name="T56" fmla="*/ 1290547 w 1570038"/>
              <a:gd name="T57" fmla="*/ 810888 h 1481138"/>
              <a:gd name="T58" fmla="*/ 1308532 w 1570038"/>
              <a:gd name="T59" fmla="*/ 31967 h 1481138"/>
              <a:gd name="T60" fmla="*/ 1338587 w 1570038"/>
              <a:gd name="T61" fmla="*/ 425191 h 1481138"/>
              <a:gd name="T62" fmla="*/ 1386751 w 1570038"/>
              <a:gd name="T63" fmla="*/ 431738 h 1481138"/>
              <a:gd name="T64" fmla="*/ 1456493 w 1570038"/>
              <a:gd name="T65" fmla="*/ 519550 h 1481138"/>
              <a:gd name="T66" fmla="*/ 1563996 w 1570038"/>
              <a:gd name="T67" fmla="*/ 1098797 h 1481138"/>
              <a:gd name="T68" fmla="*/ 1666858 w 1570038"/>
              <a:gd name="T69" fmla="*/ 864819 h 1481138"/>
              <a:gd name="T70" fmla="*/ 1713409 w 1570038"/>
              <a:gd name="T71" fmla="*/ 882539 h 1481138"/>
              <a:gd name="T72" fmla="*/ 1749957 w 1570038"/>
              <a:gd name="T73" fmla="*/ 575133 h 1481138"/>
              <a:gd name="T74" fmla="*/ 1773040 w 1570038"/>
              <a:gd name="T75" fmla="*/ 575133 h 1481138"/>
              <a:gd name="T76" fmla="*/ 1809590 w 1570038"/>
              <a:gd name="T77" fmla="*/ 882539 h 1481138"/>
              <a:gd name="T78" fmla="*/ 1856526 w 1570038"/>
              <a:gd name="T79" fmla="*/ 864819 h 1481138"/>
              <a:gd name="T80" fmla="*/ 0 w 1570038"/>
              <a:gd name="T81" fmla="*/ 1594468 h 1481138"/>
              <a:gd name="T82" fmla="*/ 262015 w 1570038"/>
              <a:gd name="T83" fmla="*/ 957066 h 1481138"/>
              <a:gd name="T84" fmla="*/ 274730 w 1570038"/>
              <a:gd name="T85" fmla="*/ 769890 h 1481138"/>
              <a:gd name="T86" fmla="*/ 341005 w 1570038"/>
              <a:gd name="T87" fmla="*/ 754099 h 1481138"/>
              <a:gd name="T88" fmla="*/ 370288 w 1570038"/>
              <a:gd name="T89" fmla="*/ 972087 h 1481138"/>
              <a:gd name="T90" fmla="*/ 406123 w 1570038"/>
              <a:gd name="T91" fmla="*/ 518009 h 1481138"/>
              <a:gd name="T92" fmla="*/ 481259 w 1570038"/>
              <a:gd name="T93" fmla="*/ 504145 h 1481138"/>
              <a:gd name="T94" fmla="*/ 514397 w 1570038"/>
              <a:gd name="T95" fmla="*/ 131331 h 1481138"/>
              <a:gd name="T96" fmla="*/ 520562 w 1570038"/>
              <a:gd name="T97" fmla="*/ 90122 h 1481138"/>
              <a:gd name="T98" fmla="*/ 537130 w 1570038"/>
              <a:gd name="T99" fmla="*/ 130562 h 1481138"/>
              <a:gd name="T100" fmla="*/ 566414 w 1570038"/>
              <a:gd name="T101" fmla="*/ 504916 h 1481138"/>
              <a:gd name="T102" fmla="*/ 600707 w 1570038"/>
              <a:gd name="T103" fmla="*/ 520321 h 1481138"/>
              <a:gd name="T104" fmla="*/ 657349 w 1570038"/>
              <a:gd name="T105" fmla="*/ 725598 h 1481138"/>
              <a:gd name="T106" fmla="*/ 838062 w 1570038"/>
              <a:gd name="T107" fmla="*/ 585023 h 1481138"/>
              <a:gd name="T108" fmla="*/ 834208 w 1570038"/>
              <a:gd name="T109" fmla="*/ 452921 h 1481138"/>
              <a:gd name="T110" fmla="*/ 845382 w 1570038"/>
              <a:gd name="T111" fmla="*/ 564226 h 1481138"/>
              <a:gd name="T112" fmla="*/ 1014922 w 1570038"/>
              <a:gd name="T113" fmla="*/ 792998 h 1481138"/>
              <a:gd name="T114" fmla="*/ 1100076 w 1570038"/>
              <a:gd name="T115" fmla="*/ 571159 h 1481138"/>
              <a:gd name="T116" fmla="*/ 1170974 w 1570038"/>
              <a:gd name="T117" fmla="*/ 597348 h 1481138"/>
              <a:gd name="T118" fmla="*/ 1231083 w 1570038"/>
              <a:gd name="T119" fmla="*/ 442908 h 1481138"/>
              <a:gd name="T120" fmla="*/ 1267303 w 1570038"/>
              <a:gd name="T121" fmla="*/ 431738 h 1481138"/>
              <a:gd name="T122" fmla="*/ 1300055 w 1570038"/>
              <a:gd name="T123" fmla="*/ 60081 h 14811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70038" h="1481138">
                <a:moveTo>
                  <a:pt x="17463" y="1339850"/>
                </a:moveTo>
                <a:lnTo>
                  <a:pt x="17463" y="1365250"/>
                </a:lnTo>
                <a:lnTo>
                  <a:pt x="39688" y="1365250"/>
                </a:lnTo>
                <a:lnTo>
                  <a:pt x="39688" y="1339850"/>
                </a:lnTo>
                <a:lnTo>
                  <a:pt x="17463" y="1339850"/>
                </a:lnTo>
                <a:close/>
                <a:moveTo>
                  <a:pt x="1063625" y="1309688"/>
                </a:moveTo>
                <a:lnTo>
                  <a:pt x="1063625" y="1360488"/>
                </a:lnTo>
                <a:lnTo>
                  <a:pt x="1077913" y="1360488"/>
                </a:lnTo>
                <a:lnTo>
                  <a:pt x="1077913" y="1309688"/>
                </a:lnTo>
                <a:lnTo>
                  <a:pt x="1063625" y="1309688"/>
                </a:lnTo>
                <a:close/>
                <a:moveTo>
                  <a:pt x="1042988" y="1309688"/>
                </a:moveTo>
                <a:lnTo>
                  <a:pt x="1042988" y="1360488"/>
                </a:lnTo>
                <a:lnTo>
                  <a:pt x="1058863" y="1360488"/>
                </a:lnTo>
                <a:lnTo>
                  <a:pt x="1058863" y="1309688"/>
                </a:lnTo>
                <a:lnTo>
                  <a:pt x="1042988" y="1309688"/>
                </a:lnTo>
                <a:close/>
                <a:moveTo>
                  <a:pt x="139448" y="1301750"/>
                </a:moveTo>
                <a:lnTo>
                  <a:pt x="133639" y="1302070"/>
                </a:lnTo>
                <a:lnTo>
                  <a:pt x="129120" y="1302710"/>
                </a:lnTo>
                <a:lnTo>
                  <a:pt x="124602" y="1303670"/>
                </a:lnTo>
                <a:lnTo>
                  <a:pt x="121052" y="1304629"/>
                </a:lnTo>
                <a:lnTo>
                  <a:pt x="118147" y="1306229"/>
                </a:lnTo>
                <a:lnTo>
                  <a:pt x="116534" y="1307509"/>
                </a:lnTo>
                <a:lnTo>
                  <a:pt x="116211" y="1308148"/>
                </a:lnTo>
                <a:lnTo>
                  <a:pt x="115888" y="1308788"/>
                </a:lnTo>
                <a:lnTo>
                  <a:pt x="115888" y="1385888"/>
                </a:lnTo>
                <a:lnTo>
                  <a:pt x="174626" y="1385888"/>
                </a:lnTo>
                <a:lnTo>
                  <a:pt x="174626" y="1308788"/>
                </a:lnTo>
                <a:lnTo>
                  <a:pt x="174626" y="1308148"/>
                </a:lnTo>
                <a:lnTo>
                  <a:pt x="173981" y="1307509"/>
                </a:lnTo>
                <a:lnTo>
                  <a:pt x="172367" y="1306229"/>
                </a:lnTo>
                <a:lnTo>
                  <a:pt x="169462" y="1304629"/>
                </a:lnTo>
                <a:lnTo>
                  <a:pt x="166235" y="1303670"/>
                </a:lnTo>
                <a:lnTo>
                  <a:pt x="161717" y="1302710"/>
                </a:lnTo>
                <a:lnTo>
                  <a:pt x="156553" y="1302070"/>
                </a:lnTo>
                <a:lnTo>
                  <a:pt x="151389" y="1301750"/>
                </a:lnTo>
                <a:lnTo>
                  <a:pt x="145257" y="1301750"/>
                </a:lnTo>
                <a:lnTo>
                  <a:pt x="139448" y="1301750"/>
                </a:lnTo>
                <a:close/>
                <a:moveTo>
                  <a:pt x="38100" y="1262063"/>
                </a:moveTo>
                <a:lnTo>
                  <a:pt x="38100" y="1274763"/>
                </a:lnTo>
                <a:lnTo>
                  <a:pt x="44450" y="1274763"/>
                </a:lnTo>
                <a:lnTo>
                  <a:pt x="44450" y="1262063"/>
                </a:lnTo>
                <a:lnTo>
                  <a:pt x="38100" y="1262063"/>
                </a:lnTo>
                <a:close/>
                <a:moveTo>
                  <a:pt x="411798" y="1214438"/>
                </a:moveTo>
                <a:lnTo>
                  <a:pt x="408623" y="1214756"/>
                </a:lnTo>
                <a:lnTo>
                  <a:pt x="405448" y="1215708"/>
                </a:lnTo>
                <a:lnTo>
                  <a:pt x="402591" y="1217296"/>
                </a:lnTo>
                <a:lnTo>
                  <a:pt x="400368" y="1219201"/>
                </a:lnTo>
                <a:lnTo>
                  <a:pt x="398146" y="1221741"/>
                </a:lnTo>
                <a:lnTo>
                  <a:pt x="396558" y="1224598"/>
                </a:lnTo>
                <a:lnTo>
                  <a:pt x="395606" y="1227773"/>
                </a:lnTo>
                <a:lnTo>
                  <a:pt x="395288" y="1230948"/>
                </a:lnTo>
                <a:lnTo>
                  <a:pt x="395606" y="1234123"/>
                </a:lnTo>
                <a:lnTo>
                  <a:pt x="396558" y="1237616"/>
                </a:lnTo>
                <a:lnTo>
                  <a:pt x="398146" y="1240156"/>
                </a:lnTo>
                <a:lnTo>
                  <a:pt x="400368" y="1243014"/>
                </a:lnTo>
                <a:lnTo>
                  <a:pt x="402591" y="1244919"/>
                </a:lnTo>
                <a:lnTo>
                  <a:pt x="405448" y="1246506"/>
                </a:lnTo>
                <a:lnTo>
                  <a:pt x="408623" y="1247459"/>
                </a:lnTo>
                <a:lnTo>
                  <a:pt x="411798" y="1247776"/>
                </a:lnTo>
                <a:lnTo>
                  <a:pt x="415291" y="1247459"/>
                </a:lnTo>
                <a:lnTo>
                  <a:pt x="418466" y="1246506"/>
                </a:lnTo>
                <a:lnTo>
                  <a:pt x="421006" y="1244919"/>
                </a:lnTo>
                <a:lnTo>
                  <a:pt x="423864" y="1243014"/>
                </a:lnTo>
                <a:lnTo>
                  <a:pt x="425769" y="1240156"/>
                </a:lnTo>
                <a:lnTo>
                  <a:pt x="427356" y="1237616"/>
                </a:lnTo>
                <a:lnTo>
                  <a:pt x="427991" y="1234123"/>
                </a:lnTo>
                <a:lnTo>
                  <a:pt x="428626" y="1230948"/>
                </a:lnTo>
                <a:lnTo>
                  <a:pt x="427991" y="1227773"/>
                </a:lnTo>
                <a:lnTo>
                  <a:pt x="427356" y="1224598"/>
                </a:lnTo>
                <a:lnTo>
                  <a:pt x="425769" y="1221741"/>
                </a:lnTo>
                <a:lnTo>
                  <a:pt x="423864" y="1219201"/>
                </a:lnTo>
                <a:lnTo>
                  <a:pt x="421006" y="1217296"/>
                </a:lnTo>
                <a:lnTo>
                  <a:pt x="418466" y="1215708"/>
                </a:lnTo>
                <a:lnTo>
                  <a:pt x="415291" y="1214756"/>
                </a:lnTo>
                <a:lnTo>
                  <a:pt x="411798" y="1214438"/>
                </a:lnTo>
                <a:close/>
                <a:moveTo>
                  <a:pt x="1169833" y="1174750"/>
                </a:moveTo>
                <a:lnTo>
                  <a:pt x="1168594" y="1175068"/>
                </a:lnTo>
                <a:lnTo>
                  <a:pt x="1167355" y="1176020"/>
                </a:lnTo>
                <a:lnTo>
                  <a:pt x="1166426" y="1177608"/>
                </a:lnTo>
                <a:lnTo>
                  <a:pt x="1165497" y="1179830"/>
                </a:lnTo>
                <a:lnTo>
                  <a:pt x="1164568" y="1182053"/>
                </a:lnTo>
                <a:lnTo>
                  <a:pt x="1164258" y="1185228"/>
                </a:lnTo>
                <a:lnTo>
                  <a:pt x="1163948" y="1188085"/>
                </a:lnTo>
                <a:lnTo>
                  <a:pt x="1163638" y="1191578"/>
                </a:lnTo>
                <a:lnTo>
                  <a:pt x="1163948" y="1194753"/>
                </a:lnTo>
                <a:lnTo>
                  <a:pt x="1164258" y="1197928"/>
                </a:lnTo>
                <a:lnTo>
                  <a:pt x="1164568" y="1200786"/>
                </a:lnTo>
                <a:lnTo>
                  <a:pt x="1165497" y="1203326"/>
                </a:lnTo>
                <a:lnTo>
                  <a:pt x="1166426" y="1205231"/>
                </a:lnTo>
                <a:lnTo>
                  <a:pt x="1167355" y="1206818"/>
                </a:lnTo>
                <a:lnTo>
                  <a:pt x="1168594" y="1207771"/>
                </a:lnTo>
                <a:lnTo>
                  <a:pt x="1169833" y="1208088"/>
                </a:lnTo>
                <a:lnTo>
                  <a:pt x="1171382" y="1207771"/>
                </a:lnTo>
                <a:lnTo>
                  <a:pt x="1172311" y="1206818"/>
                </a:lnTo>
                <a:lnTo>
                  <a:pt x="1173550" y="1205231"/>
                </a:lnTo>
                <a:lnTo>
                  <a:pt x="1174480" y="1203326"/>
                </a:lnTo>
                <a:lnTo>
                  <a:pt x="1175099" y="1200786"/>
                </a:lnTo>
                <a:lnTo>
                  <a:pt x="1175719" y="1197928"/>
                </a:lnTo>
                <a:lnTo>
                  <a:pt x="1176028" y="1194753"/>
                </a:lnTo>
                <a:lnTo>
                  <a:pt x="1176338" y="1191578"/>
                </a:lnTo>
                <a:lnTo>
                  <a:pt x="1176028" y="1188085"/>
                </a:lnTo>
                <a:lnTo>
                  <a:pt x="1175719" y="1185228"/>
                </a:lnTo>
                <a:lnTo>
                  <a:pt x="1175099" y="1182053"/>
                </a:lnTo>
                <a:lnTo>
                  <a:pt x="1174480" y="1179830"/>
                </a:lnTo>
                <a:lnTo>
                  <a:pt x="1173550" y="1177608"/>
                </a:lnTo>
                <a:lnTo>
                  <a:pt x="1172311" y="1176020"/>
                </a:lnTo>
                <a:lnTo>
                  <a:pt x="1171382" y="1175068"/>
                </a:lnTo>
                <a:lnTo>
                  <a:pt x="1169833" y="1174750"/>
                </a:lnTo>
                <a:close/>
                <a:moveTo>
                  <a:pt x="1060930" y="1157288"/>
                </a:moveTo>
                <a:lnTo>
                  <a:pt x="1057785" y="1157606"/>
                </a:lnTo>
                <a:lnTo>
                  <a:pt x="1054640" y="1158558"/>
                </a:lnTo>
                <a:lnTo>
                  <a:pt x="1051809" y="1160146"/>
                </a:lnTo>
                <a:lnTo>
                  <a:pt x="1049607" y="1162051"/>
                </a:lnTo>
                <a:lnTo>
                  <a:pt x="1047406" y="1164591"/>
                </a:lnTo>
                <a:lnTo>
                  <a:pt x="1045833" y="1167448"/>
                </a:lnTo>
                <a:lnTo>
                  <a:pt x="1044890" y="1170623"/>
                </a:lnTo>
                <a:lnTo>
                  <a:pt x="1044575" y="1174116"/>
                </a:lnTo>
                <a:lnTo>
                  <a:pt x="1044890" y="1177608"/>
                </a:lnTo>
                <a:lnTo>
                  <a:pt x="1045833" y="1180466"/>
                </a:lnTo>
                <a:lnTo>
                  <a:pt x="1047406" y="1183324"/>
                </a:lnTo>
                <a:lnTo>
                  <a:pt x="1049607" y="1185864"/>
                </a:lnTo>
                <a:lnTo>
                  <a:pt x="1051809" y="1187769"/>
                </a:lnTo>
                <a:lnTo>
                  <a:pt x="1054640" y="1189356"/>
                </a:lnTo>
                <a:lnTo>
                  <a:pt x="1057785" y="1190309"/>
                </a:lnTo>
                <a:lnTo>
                  <a:pt x="1060930" y="1190626"/>
                </a:lnTo>
                <a:lnTo>
                  <a:pt x="1064704" y="1190309"/>
                </a:lnTo>
                <a:lnTo>
                  <a:pt x="1067534" y="1189356"/>
                </a:lnTo>
                <a:lnTo>
                  <a:pt x="1070680" y="1187769"/>
                </a:lnTo>
                <a:lnTo>
                  <a:pt x="1072881" y="1185864"/>
                </a:lnTo>
                <a:lnTo>
                  <a:pt x="1074768" y="1183324"/>
                </a:lnTo>
                <a:lnTo>
                  <a:pt x="1076341" y="1180466"/>
                </a:lnTo>
                <a:lnTo>
                  <a:pt x="1077599" y="1177608"/>
                </a:lnTo>
                <a:lnTo>
                  <a:pt x="1077913" y="1174116"/>
                </a:lnTo>
                <a:lnTo>
                  <a:pt x="1077599" y="1170623"/>
                </a:lnTo>
                <a:lnTo>
                  <a:pt x="1076341" y="1167448"/>
                </a:lnTo>
                <a:lnTo>
                  <a:pt x="1074768" y="1164591"/>
                </a:lnTo>
                <a:lnTo>
                  <a:pt x="1072881" y="1162051"/>
                </a:lnTo>
                <a:lnTo>
                  <a:pt x="1070680" y="1160146"/>
                </a:lnTo>
                <a:lnTo>
                  <a:pt x="1067534" y="1158558"/>
                </a:lnTo>
                <a:lnTo>
                  <a:pt x="1064704" y="1157606"/>
                </a:lnTo>
                <a:lnTo>
                  <a:pt x="1060930" y="1157288"/>
                </a:lnTo>
                <a:close/>
                <a:moveTo>
                  <a:pt x="1544793" y="1109663"/>
                </a:moveTo>
                <a:lnTo>
                  <a:pt x="1543244" y="1109981"/>
                </a:lnTo>
                <a:lnTo>
                  <a:pt x="1542005" y="1110933"/>
                </a:lnTo>
                <a:lnTo>
                  <a:pt x="1541076" y="1112838"/>
                </a:lnTo>
                <a:lnTo>
                  <a:pt x="1540147" y="1114743"/>
                </a:lnTo>
                <a:lnTo>
                  <a:pt x="1539218" y="1116966"/>
                </a:lnTo>
                <a:lnTo>
                  <a:pt x="1538908" y="1120141"/>
                </a:lnTo>
                <a:lnTo>
                  <a:pt x="1538288" y="1122998"/>
                </a:lnTo>
                <a:lnTo>
                  <a:pt x="1538288" y="1126173"/>
                </a:lnTo>
                <a:lnTo>
                  <a:pt x="1538288" y="1129666"/>
                </a:lnTo>
                <a:lnTo>
                  <a:pt x="1538908" y="1132841"/>
                </a:lnTo>
                <a:lnTo>
                  <a:pt x="1539218" y="1135699"/>
                </a:lnTo>
                <a:lnTo>
                  <a:pt x="1540147" y="1138239"/>
                </a:lnTo>
                <a:lnTo>
                  <a:pt x="1541076" y="1140144"/>
                </a:lnTo>
                <a:lnTo>
                  <a:pt x="1542005" y="1142049"/>
                </a:lnTo>
                <a:lnTo>
                  <a:pt x="1543244" y="1142684"/>
                </a:lnTo>
                <a:lnTo>
                  <a:pt x="1544793" y="1143001"/>
                </a:lnTo>
                <a:lnTo>
                  <a:pt x="1546032" y="1142684"/>
                </a:lnTo>
                <a:lnTo>
                  <a:pt x="1546961" y="1142049"/>
                </a:lnTo>
                <a:lnTo>
                  <a:pt x="1548200" y="1140144"/>
                </a:lnTo>
                <a:lnTo>
                  <a:pt x="1549130" y="1138239"/>
                </a:lnTo>
                <a:lnTo>
                  <a:pt x="1549749" y="1135699"/>
                </a:lnTo>
                <a:lnTo>
                  <a:pt x="1550369" y="1132841"/>
                </a:lnTo>
                <a:lnTo>
                  <a:pt x="1550988" y="1129666"/>
                </a:lnTo>
                <a:lnTo>
                  <a:pt x="1550988" y="1126173"/>
                </a:lnTo>
                <a:lnTo>
                  <a:pt x="1550988" y="1122998"/>
                </a:lnTo>
                <a:lnTo>
                  <a:pt x="1550369" y="1120141"/>
                </a:lnTo>
                <a:lnTo>
                  <a:pt x="1549749" y="1116966"/>
                </a:lnTo>
                <a:lnTo>
                  <a:pt x="1549130" y="1114743"/>
                </a:lnTo>
                <a:lnTo>
                  <a:pt x="1548200" y="1112838"/>
                </a:lnTo>
                <a:lnTo>
                  <a:pt x="1546961" y="1110933"/>
                </a:lnTo>
                <a:lnTo>
                  <a:pt x="1546032" y="1109981"/>
                </a:lnTo>
                <a:lnTo>
                  <a:pt x="1544793" y="1109663"/>
                </a:lnTo>
                <a:close/>
                <a:moveTo>
                  <a:pt x="1436998" y="1104900"/>
                </a:moveTo>
                <a:lnTo>
                  <a:pt x="1434210" y="1105210"/>
                </a:lnTo>
                <a:lnTo>
                  <a:pt x="1431732" y="1105829"/>
                </a:lnTo>
                <a:lnTo>
                  <a:pt x="1429874" y="1107068"/>
                </a:lnTo>
                <a:lnTo>
                  <a:pt x="1427705" y="1108307"/>
                </a:lnTo>
                <a:lnTo>
                  <a:pt x="1426157" y="1110166"/>
                </a:lnTo>
                <a:lnTo>
                  <a:pt x="1424918" y="1112644"/>
                </a:lnTo>
                <a:lnTo>
                  <a:pt x="1424298" y="1114812"/>
                </a:lnTo>
                <a:lnTo>
                  <a:pt x="1423988" y="1117290"/>
                </a:lnTo>
                <a:lnTo>
                  <a:pt x="1424298" y="1120078"/>
                </a:lnTo>
                <a:lnTo>
                  <a:pt x="1424918" y="1122246"/>
                </a:lnTo>
                <a:lnTo>
                  <a:pt x="1426157" y="1124415"/>
                </a:lnTo>
                <a:lnTo>
                  <a:pt x="1427705" y="1126583"/>
                </a:lnTo>
                <a:lnTo>
                  <a:pt x="1429874" y="1128132"/>
                </a:lnTo>
                <a:lnTo>
                  <a:pt x="1431732" y="1129061"/>
                </a:lnTo>
                <a:lnTo>
                  <a:pt x="1434210" y="1129990"/>
                </a:lnTo>
                <a:lnTo>
                  <a:pt x="1436998" y="1130300"/>
                </a:lnTo>
                <a:lnTo>
                  <a:pt x="1439476" y="1129990"/>
                </a:lnTo>
                <a:lnTo>
                  <a:pt x="1441644" y="1129061"/>
                </a:lnTo>
                <a:lnTo>
                  <a:pt x="1444122" y="1128132"/>
                </a:lnTo>
                <a:lnTo>
                  <a:pt x="1445981" y="1126583"/>
                </a:lnTo>
                <a:lnTo>
                  <a:pt x="1447220" y="1124415"/>
                </a:lnTo>
                <a:lnTo>
                  <a:pt x="1448459" y="1122246"/>
                </a:lnTo>
                <a:lnTo>
                  <a:pt x="1449078" y="1120078"/>
                </a:lnTo>
                <a:lnTo>
                  <a:pt x="1449388" y="1117290"/>
                </a:lnTo>
                <a:lnTo>
                  <a:pt x="1449078" y="1114812"/>
                </a:lnTo>
                <a:lnTo>
                  <a:pt x="1448459" y="1112644"/>
                </a:lnTo>
                <a:lnTo>
                  <a:pt x="1447220" y="1110166"/>
                </a:lnTo>
                <a:lnTo>
                  <a:pt x="1445981" y="1108307"/>
                </a:lnTo>
                <a:lnTo>
                  <a:pt x="1444122" y="1107068"/>
                </a:lnTo>
                <a:lnTo>
                  <a:pt x="1441644" y="1105829"/>
                </a:lnTo>
                <a:lnTo>
                  <a:pt x="1439476" y="1105210"/>
                </a:lnTo>
                <a:lnTo>
                  <a:pt x="1436998" y="1104900"/>
                </a:lnTo>
                <a:close/>
                <a:moveTo>
                  <a:pt x="257338" y="1087438"/>
                </a:moveTo>
                <a:lnTo>
                  <a:pt x="255394" y="1087756"/>
                </a:lnTo>
                <a:lnTo>
                  <a:pt x="254098" y="1088073"/>
                </a:lnTo>
                <a:lnTo>
                  <a:pt x="252802" y="1088391"/>
                </a:lnTo>
                <a:lnTo>
                  <a:pt x="251830" y="1089026"/>
                </a:lnTo>
                <a:lnTo>
                  <a:pt x="250858" y="1089661"/>
                </a:lnTo>
                <a:lnTo>
                  <a:pt x="250210" y="1090931"/>
                </a:lnTo>
                <a:lnTo>
                  <a:pt x="249886" y="1091883"/>
                </a:lnTo>
                <a:lnTo>
                  <a:pt x="249238" y="1092836"/>
                </a:lnTo>
                <a:lnTo>
                  <a:pt x="249238" y="1149351"/>
                </a:lnTo>
                <a:lnTo>
                  <a:pt x="265113" y="1149351"/>
                </a:lnTo>
                <a:lnTo>
                  <a:pt x="265113" y="1092836"/>
                </a:lnTo>
                <a:lnTo>
                  <a:pt x="265113" y="1091883"/>
                </a:lnTo>
                <a:lnTo>
                  <a:pt x="264465" y="1090931"/>
                </a:lnTo>
                <a:lnTo>
                  <a:pt x="263493" y="1089661"/>
                </a:lnTo>
                <a:lnTo>
                  <a:pt x="262521" y="1089026"/>
                </a:lnTo>
                <a:lnTo>
                  <a:pt x="261549" y="1088391"/>
                </a:lnTo>
                <a:lnTo>
                  <a:pt x="260253" y="1088073"/>
                </a:lnTo>
                <a:lnTo>
                  <a:pt x="258958" y="1087756"/>
                </a:lnTo>
                <a:lnTo>
                  <a:pt x="257338" y="1087438"/>
                </a:lnTo>
                <a:close/>
                <a:moveTo>
                  <a:pt x="236538" y="1087438"/>
                </a:moveTo>
                <a:lnTo>
                  <a:pt x="234553" y="1087756"/>
                </a:lnTo>
                <a:lnTo>
                  <a:pt x="233230" y="1088073"/>
                </a:lnTo>
                <a:lnTo>
                  <a:pt x="231907" y="1088391"/>
                </a:lnTo>
                <a:lnTo>
                  <a:pt x="230585" y="1089026"/>
                </a:lnTo>
                <a:lnTo>
                  <a:pt x="229592" y="1089661"/>
                </a:lnTo>
                <a:lnTo>
                  <a:pt x="228931" y="1090931"/>
                </a:lnTo>
                <a:lnTo>
                  <a:pt x="228600" y="1091883"/>
                </a:lnTo>
                <a:lnTo>
                  <a:pt x="228600" y="1092836"/>
                </a:lnTo>
                <a:lnTo>
                  <a:pt x="228600" y="1149351"/>
                </a:lnTo>
                <a:lnTo>
                  <a:pt x="244475" y="1149351"/>
                </a:lnTo>
                <a:lnTo>
                  <a:pt x="244475" y="1092836"/>
                </a:lnTo>
                <a:lnTo>
                  <a:pt x="244144" y="1091883"/>
                </a:lnTo>
                <a:lnTo>
                  <a:pt x="243814" y="1090931"/>
                </a:lnTo>
                <a:lnTo>
                  <a:pt x="242821" y="1089661"/>
                </a:lnTo>
                <a:lnTo>
                  <a:pt x="241829" y="1089026"/>
                </a:lnTo>
                <a:lnTo>
                  <a:pt x="240506" y="1088391"/>
                </a:lnTo>
                <a:lnTo>
                  <a:pt x="239514" y="1088073"/>
                </a:lnTo>
                <a:lnTo>
                  <a:pt x="237861" y="1087756"/>
                </a:lnTo>
                <a:lnTo>
                  <a:pt x="236538" y="1087438"/>
                </a:lnTo>
                <a:close/>
                <a:moveTo>
                  <a:pt x="214313" y="1087438"/>
                </a:moveTo>
                <a:lnTo>
                  <a:pt x="212328" y="1087756"/>
                </a:lnTo>
                <a:lnTo>
                  <a:pt x="211005" y="1088073"/>
                </a:lnTo>
                <a:lnTo>
                  <a:pt x="209682" y="1088391"/>
                </a:lnTo>
                <a:lnTo>
                  <a:pt x="208690" y="1089026"/>
                </a:lnTo>
                <a:lnTo>
                  <a:pt x="207698" y="1089661"/>
                </a:lnTo>
                <a:lnTo>
                  <a:pt x="207037" y="1090931"/>
                </a:lnTo>
                <a:lnTo>
                  <a:pt x="206375" y="1091883"/>
                </a:lnTo>
                <a:lnTo>
                  <a:pt x="206375" y="1092836"/>
                </a:lnTo>
                <a:lnTo>
                  <a:pt x="206375" y="1149351"/>
                </a:lnTo>
                <a:lnTo>
                  <a:pt x="222250" y="1149351"/>
                </a:lnTo>
                <a:lnTo>
                  <a:pt x="222250" y="1092836"/>
                </a:lnTo>
                <a:lnTo>
                  <a:pt x="222250" y="1091883"/>
                </a:lnTo>
                <a:lnTo>
                  <a:pt x="221589" y="1090931"/>
                </a:lnTo>
                <a:lnTo>
                  <a:pt x="220596" y="1089661"/>
                </a:lnTo>
                <a:lnTo>
                  <a:pt x="219604" y="1089026"/>
                </a:lnTo>
                <a:lnTo>
                  <a:pt x="218612" y="1088391"/>
                </a:lnTo>
                <a:lnTo>
                  <a:pt x="217289" y="1088073"/>
                </a:lnTo>
                <a:lnTo>
                  <a:pt x="215966" y="1087756"/>
                </a:lnTo>
                <a:lnTo>
                  <a:pt x="214313" y="1087438"/>
                </a:lnTo>
                <a:close/>
                <a:moveTo>
                  <a:pt x="411798" y="1027113"/>
                </a:moveTo>
                <a:lnTo>
                  <a:pt x="408623" y="1027434"/>
                </a:lnTo>
                <a:lnTo>
                  <a:pt x="405448" y="1028395"/>
                </a:lnTo>
                <a:lnTo>
                  <a:pt x="402591" y="1029998"/>
                </a:lnTo>
                <a:lnTo>
                  <a:pt x="400368" y="1032242"/>
                </a:lnTo>
                <a:lnTo>
                  <a:pt x="398146" y="1034486"/>
                </a:lnTo>
                <a:lnTo>
                  <a:pt x="396558" y="1037371"/>
                </a:lnTo>
                <a:lnTo>
                  <a:pt x="395606" y="1040577"/>
                </a:lnTo>
                <a:lnTo>
                  <a:pt x="395288" y="1043782"/>
                </a:lnTo>
                <a:lnTo>
                  <a:pt x="395606" y="1047308"/>
                </a:lnTo>
                <a:lnTo>
                  <a:pt x="396558" y="1050514"/>
                </a:lnTo>
                <a:lnTo>
                  <a:pt x="398146" y="1053078"/>
                </a:lnTo>
                <a:lnTo>
                  <a:pt x="400368" y="1055963"/>
                </a:lnTo>
                <a:lnTo>
                  <a:pt x="402591" y="1057887"/>
                </a:lnTo>
                <a:lnTo>
                  <a:pt x="405448" y="1059489"/>
                </a:lnTo>
                <a:lnTo>
                  <a:pt x="408623" y="1060131"/>
                </a:lnTo>
                <a:lnTo>
                  <a:pt x="411798" y="1060451"/>
                </a:lnTo>
                <a:lnTo>
                  <a:pt x="415291" y="1060131"/>
                </a:lnTo>
                <a:lnTo>
                  <a:pt x="418466" y="1059489"/>
                </a:lnTo>
                <a:lnTo>
                  <a:pt x="421006" y="1057887"/>
                </a:lnTo>
                <a:lnTo>
                  <a:pt x="423864" y="1055963"/>
                </a:lnTo>
                <a:lnTo>
                  <a:pt x="425769" y="1053078"/>
                </a:lnTo>
                <a:lnTo>
                  <a:pt x="427356" y="1050514"/>
                </a:lnTo>
                <a:lnTo>
                  <a:pt x="427991" y="1047308"/>
                </a:lnTo>
                <a:lnTo>
                  <a:pt x="428626" y="1043782"/>
                </a:lnTo>
                <a:lnTo>
                  <a:pt x="427991" y="1040577"/>
                </a:lnTo>
                <a:lnTo>
                  <a:pt x="427356" y="1037371"/>
                </a:lnTo>
                <a:lnTo>
                  <a:pt x="425769" y="1034486"/>
                </a:lnTo>
                <a:lnTo>
                  <a:pt x="423864" y="1032242"/>
                </a:lnTo>
                <a:lnTo>
                  <a:pt x="421006" y="1029998"/>
                </a:lnTo>
                <a:lnTo>
                  <a:pt x="418466" y="1028395"/>
                </a:lnTo>
                <a:lnTo>
                  <a:pt x="415291" y="1027434"/>
                </a:lnTo>
                <a:lnTo>
                  <a:pt x="411798" y="1027113"/>
                </a:lnTo>
                <a:close/>
                <a:moveTo>
                  <a:pt x="1169833" y="989013"/>
                </a:moveTo>
                <a:lnTo>
                  <a:pt x="1168594" y="989331"/>
                </a:lnTo>
                <a:lnTo>
                  <a:pt x="1167355" y="990601"/>
                </a:lnTo>
                <a:lnTo>
                  <a:pt x="1166426" y="991871"/>
                </a:lnTo>
                <a:lnTo>
                  <a:pt x="1165497" y="993776"/>
                </a:lnTo>
                <a:lnTo>
                  <a:pt x="1164568" y="996316"/>
                </a:lnTo>
                <a:lnTo>
                  <a:pt x="1164258" y="999173"/>
                </a:lnTo>
                <a:lnTo>
                  <a:pt x="1163948" y="1002348"/>
                </a:lnTo>
                <a:lnTo>
                  <a:pt x="1163638" y="1005841"/>
                </a:lnTo>
                <a:lnTo>
                  <a:pt x="1163948" y="1009016"/>
                </a:lnTo>
                <a:lnTo>
                  <a:pt x="1164258" y="1012508"/>
                </a:lnTo>
                <a:lnTo>
                  <a:pt x="1164568" y="1015049"/>
                </a:lnTo>
                <a:lnTo>
                  <a:pt x="1165497" y="1017589"/>
                </a:lnTo>
                <a:lnTo>
                  <a:pt x="1166426" y="1019811"/>
                </a:lnTo>
                <a:lnTo>
                  <a:pt x="1167355" y="1021081"/>
                </a:lnTo>
                <a:lnTo>
                  <a:pt x="1168594" y="1022034"/>
                </a:lnTo>
                <a:lnTo>
                  <a:pt x="1169833" y="1022351"/>
                </a:lnTo>
                <a:lnTo>
                  <a:pt x="1171382" y="1022034"/>
                </a:lnTo>
                <a:lnTo>
                  <a:pt x="1172311" y="1021081"/>
                </a:lnTo>
                <a:lnTo>
                  <a:pt x="1173550" y="1019811"/>
                </a:lnTo>
                <a:lnTo>
                  <a:pt x="1174480" y="1017589"/>
                </a:lnTo>
                <a:lnTo>
                  <a:pt x="1175099" y="1015049"/>
                </a:lnTo>
                <a:lnTo>
                  <a:pt x="1175719" y="1012508"/>
                </a:lnTo>
                <a:lnTo>
                  <a:pt x="1176028" y="1009016"/>
                </a:lnTo>
                <a:lnTo>
                  <a:pt x="1176338" y="1005841"/>
                </a:lnTo>
                <a:lnTo>
                  <a:pt x="1176028" y="1002348"/>
                </a:lnTo>
                <a:lnTo>
                  <a:pt x="1175719" y="999173"/>
                </a:lnTo>
                <a:lnTo>
                  <a:pt x="1175099" y="996316"/>
                </a:lnTo>
                <a:lnTo>
                  <a:pt x="1174480" y="993776"/>
                </a:lnTo>
                <a:lnTo>
                  <a:pt x="1173550" y="991871"/>
                </a:lnTo>
                <a:lnTo>
                  <a:pt x="1172311" y="990601"/>
                </a:lnTo>
                <a:lnTo>
                  <a:pt x="1171382" y="989331"/>
                </a:lnTo>
                <a:lnTo>
                  <a:pt x="1169833" y="989013"/>
                </a:lnTo>
                <a:close/>
                <a:moveTo>
                  <a:pt x="1060930" y="971550"/>
                </a:moveTo>
                <a:lnTo>
                  <a:pt x="1057785" y="971865"/>
                </a:lnTo>
                <a:lnTo>
                  <a:pt x="1054640" y="972808"/>
                </a:lnTo>
                <a:lnTo>
                  <a:pt x="1051809" y="974381"/>
                </a:lnTo>
                <a:lnTo>
                  <a:pt x="1049607" y="976582"/>
                </a:lnTo>
                <a:lnTo>
                  <a:pt x="1047406" y="978784"/>
                </a:lnTo>
                <a:lnTo>
                  <a:pt x="1045833" y="981614"/>
                </a:lnTo>
                <a:lnTo>
                  <a:pt x="1044890" y="984760"/>
                </a:lnTo>
                <a:lnTo>
                  <a:pt x="1044575" y="988219"/>
                </a:lnTo>
                <a:lnTo>
                  <a:pt x="1044890" y="991679"/>
                </a:lnTo>
                <a:lnTo>
                  <a:pt x="1045833" y="994509"/>
                </a:lnTo>
                <a:lnTo>
                  <a:pt x="1047406" y="997654"/>
                </a:lnTo>
                <a:lnTo>
                  <a:pt x="1049607" y="999856"/>
                </a:lnTo>
                <a:lnTo>
                  <a:pt x="1051809" y="1001743"/>
                </a:lnTo>
                <a:lnTo>
                  <a:pt x="1054640" y="1003316"/>
                </a:lnTo>
                <a:lnTo>
                  <a:pt x="1057785" y="1004574"/>
                </a:lnTo>
                <a:lnTo>
                  <a:pt x="1060930" y="1004888"/>
                </a:lnTo>
                <a:lnTo>
                  <a:pt x="1064704" y="1004574"/>
                </a:lnTo>
                <a:lnTo>
                  <a:pt x="1067534" y="1003316"/>
                </a:lnTo>
                <a:lnTo>
                  <a:pt x="1070680" y="1001743"/>
                </a:lnTo>
                <a:lnTo>
                  <a:pt x="1072881" y="999856"/>
                </a:lnTo>
                <a:lnTo>
                  <a:pt x="1074768" y="997654"/>
                </a:lnTo>
                <a:lnTo>
                  <a:pt x="1076341" y="994509"/>
                </a:lnTo>
                <a:lnTo>
                  <a:pt x="1077599" y="991679"/>
                </a:lnTo>
                <a:lnTo>
                  <a:pt x="1077913" y="988219"/>
                </a:lnTo>
                <a:lnTo>
                  <a:pt x="1077599" y="984760"/>
                </a:lnTo>
                <a:lnTo>
                  <a:pt x="1076341" y="981614"/>
                </a:lnTo>
                <a:lnTo>
                  <a:pt x="1074768" y="978784"/>
                </a:lnTo>
                <a:lnTo>
                  <a:pt x="1072881" y="976582"/>
                </a:lnTo>
                <a:lnTo>
                  <a:pt x="1070680" y="974381"/>
                </a:lnTo>
                <a:lnTo>
                  <a:pt x="1067534" y="972808"/>
                </a:lnTo>
                <a:lnTo>
                  <a:pt x="1064704" y="971865"/>
                </a:lnTo>
                <a:lnTo>
                  <a:pt x="1060930" y="971550"/>
                </a:lnTo>
                <a:close/>
                <a:moveTo>
                  <a:pt x="187476" y="949325"/>
                </a:moveTo>
                <a:lnTo>
                  <a:pt x="186267" y="949644"/>
                </a:lnTo>
                <a:lnTo>
                  <a:pt x="185057" y="950602"/>
                </a:lnTo>
                <a:lnTo>
                  <a:pt x="184453" y="951880"/>
                </a:lnTo>
                <a:lnTo>
                  <a:pt x="184150" y="954115"/>
                </a:lnTo>
                <a:lnTo>
                  <a:pt x="184150" y="1004888"/>
                </a:lnTo>
                <a:lnTo>
                  <a:pt x="190500" y="1002972"/>
                </a:lnTo>
                <a:lnTo>
                  <a:pt x="190500" y="954115"/>
                </a:lnTo>
                <a:lnTo>
                  <a:pt x="190198" y="951880"/>
                </a:lnTo>
                <a:lnTo>
                  <a:pt x="189593" y="950602"/>
                </a:lnTo>
                <a:lnTo>
                  <a:pt x="188686" y="949644"/>
                </a:lnTo>
                <a:lnTo>
                  <a:pt x="187476" y="949325"/>
                </a:lnTo>
                <a:close/>
                <a:moveTo>
                  <a:pt x="195931" y="947738"/>
                </a:moveTo>
                <a:lnTo>
                  <a:pt x="195179" y="948057"/>
                </a:lnTo>
                <a:lnTo>
                  <a:pt x="194176" y="949335"/>
                </a:lnTo>
                <a:lnTo>
                  <a:pt x="193675" y="950612"/>
                </a:lnTo>
                <a:lnTo>
                  <a:pt x="193675" y="952528"/>
                </a:lnTo>
                <a:lnTo>
                  <a:pt x="193675" y="1003301"/>
                </a:lnTo>
                <a:lnTo>
                  <a:pt x="198438" y="1001704"/>
                </a:lnTo>
                <a:lnTo>
                  <a:pt x="198438" y="952528"/>
                </a:lnTo>
                <a:lnTo>
                  <a:pt x="198187" y="950612"/>
                </a:lnTo>
                <a:lnTo>
                  <a:pt x="197686" y="949335"/>
                </a:lnTo>
                <a:lnTo>
                  <a:pt x="196934" y="948057"/>
                </a:lnTo>
                <a:lnTo>
                  <a:pt x="195931" y="947738"/>
                </a:lnTo>
                <a:close/>
                <a:moveTo>
                  <a:pt x="305940" y="942975"/>
                </a:moveTo>
                <a:lnTo>
                  <a:pt x="304387" y="943296"/>
                </a:lnTo>
                <a:lnTo>
                  <a:pt x="303455" y="943938"/>
                </a:lnTo>
                <a:lnTo>
                  <a:pt x="302523" y="944259"/>
                </a:lnTo>
                <a:lnTo>
                  <a:pt x="301591" y="945222"/>
                </a:lnTo>
                <a:lnTo>
                  <a:pt x="300659" y="945864"/>
                </a:lnTo>
                <a:lnTo>
                  <a:pt x="300349" y="947148"/>
                </a:lnTo>
                <a:lnTo>
                  <a:pt x="300038" y="948111"/>
                </a:lnTo>
                <a:lnTo>
                  <a:pt x="300038" y="1001713"/>
                </a:lnTo>
                <a:lnTo>
                  <a:pt x="314326" y="1001713"/>
                </a:lnTo>
                <a:lnTo>
                  <a:pt x="314326" y="948111"/>
                </a:lnTo>
                <a:lnTo>
                  <a:pt x="314016" y="947148"/>
                </a:lnTo>
                <a:lnTo>
                  <a:pt x="313705" y="945864"/>
                </a:lnTo>
                <a:lnTo>
                  <a:pt x="313084" y="945222"/>
                </a:lnTo>
                <a:lnTo>
                  <a:pt x="312152" y="944259"/>
                </a:lnTo>
                <a:lnTo>
                  <a:pt x="311220" y="943938"/>
                </a:lnTo>
                <a:lnTo>
                  <a:pt x="309978" y="943296"/>
                </a:lnTo>
                <a:lnTo>
                  <a:pt x="308735" y="942975"/>
                </a:lnTo>
                <a:lnTo>
                  <a:pt x="307182" y="942975"/>
                </a:lnTo>
                <a:lnTo>
                  <a:pt x="305940" y="942975"/>
                </a:lnTo>
                <a:close/>
                <a:moveTo>
                  <a:pt x="284798" y="942975"/>
                </a:moveTo>
                <a:lnTo>
                  <a:pt x="283528" y="943296"/>
                </a:lnTo>
                <a:lnTo>
                  <a:pt x="282575" y="943938"/>
                </a:lnTo>
                <a:lnTo>
                  <a:pt x="281305" y="944259"/>
                </a:lnTo>
                <a:lnTo>
                  <a:pt x="280670" y="945222"/>
                </a:lnTo>
                <a:lnTo>
                  <a:pt x="280035" y="945864"/>
                </a:lnTo>
                <a:lnTo>
                  <a:pt x="279400" y="947148"/>
                </a:lnTo>
                <a:lnTo>
                  <a:pt x="279400" y="948111"/>
                </a:lnTo>
                <a:lnTo>
                  <a:pt x="279400" y="1001713"/>
                </a:lnTo>
                <a:lnTo>
                  <a:pt x="293688" y="1001713"/>
                </a:lnTo>
                <a:lnTo>
                  <a:pt x="293688" y="948111"/>
                </a:lnTo>
                <a:lnTo>
                  <a:pt x="293688" y="947148"/>
                </a:lnTo>
                <a:lnTo>
                  <a:pt x="293371" y="945864"/>
                </a:lnTo>
                <a:lnTo>
                  <a:pt x="292418" y="945222"/>
                </a:lnTo>
                <a:lnTo>
                  <a:pt x="291466" y="944259"/>
                </a:lnTo>
                <a:lnTo>
                  <a:pt x="290513" y="943938"/>
                </a:lnTo>
                <a:lnTo>
                  <a:pt x="289243" y="943296"/>
                </a:lnTo>
                <a:lnTo>
                  <a:pt x="287973" y="942975"/>
                </a:lnTo>
                <a:lnTo>
                  <a:pt x="286703" y="942975"/>
                </a:lnTo>
                <a:lnTo>
                  <a:pt x="284798" y="942975"/>
                </a:lnTo>
                <a:close/>
                <a:moveTo>
                  <a:pt x="245428" y="942975"/>
                </a:moveTo>
                <a:lnTo>
                  <a:pt x="244158" y="943296"/>
                </a:lnTo>
                <a:lnTo>
                  <a:pt x="242888" y="943938"/>
                </a:lnTo>
                <a:lnTo>
                  <a:pt x="241618" y="944259"/>
                </a:lnTo>
                <a:lnTo>
                  <a:pt x="240666" y="945222"/>
                </a:lnTo>
                <a:lnTo>
                  <a:pt x="240031" y="945864"/>
                </a:lnTo>
                <a:lnTo>
                  <a:pt x="239713" y="947148"/>
                </a:lnTo>
                <a:lnTo>
                  <a:pt x="239713" y="948111"/>
                </a:lnTo>
                <a:lnTo>
                  <a:pt x="239713" y="1001713"/>
                </a:lnTo>
                <a:lnTo>
                  <a:pt x="254001" y="1001713"/>
                </a:lnTo>
                <a:lnTo>
                  <a:pt x="254001" y="948111"/>
                </a:lnTo>
                <a:lnTo>
                  <a:pt x="254001" y="947148"/>
                </a:lnTo>
                <a:lnTo>
                  <a:pt x="253684" y="945864"/>
                </a:lnTo>
                <a:lnTo>
                  <a:pt x="253049" y="945222"/>
                </a:lnTo>
                <a:lnTo>
                  <a:pt x="252096" y="944259"/>
                </a:lnTo>
                <a:lnTo>
                  <a:pt x="251144" y="943938"/>
                </a:lnTo>
                <a:lnTo>
                  <a:pt x="249873" y="943296"/>
                </a:lnTo>
                <a:lnTo>
                  <a:pt x="248286" y="942975"/>
                </a:lnTo>
                <a:lnTo>
                  <a:pt x="247016" y="942975"/>
                </a:lnTo>
                <a:lnTo>
                  <a:pt x="245428" y="942975"/>
                </a:lnTo>
                <a:close/>
                <a:moveTo>
                  <a:pt x="226378" y="942975"/>
                </a:moveTo>
                <a:lnTo>
                  <a:pt x="225108" y="943296"/>
                </a:lnTo>
                <a:lnTo>
                  <a:pt x="223838" y="943938"/>
                </a:lnTo>
                <a:lnTo>
                  <a:pt x="222886" y="944259"/>
                </a:lnTo>
                <a:lnTo>
                  <a:pt x="221933" y="945222"/>
                </a:lnTo>
                <a:lnTo>
                  <a:pt x="220981" y="945864"/>
                </a:lnTo>
                <a:lnTo>
                  <a:pt x="220663" y="947148"/>
                </a:lnTo>
                <a:lnTo>
                  <a:pt x="220663" y="948111"/>
                </a:lnTo>
                <a:lnTo>
                  <a:pt x="220663" y="1001713"/>
                </a:lnTo>
                <a:lnTo>
                  <a:pt x="234951" y="1001713"/>
                </a:lnTo>
                <a:lnTo>
                  <a:pt x="234951" y="948111"/>
                </a:lnTo>
                <a:lnTo>
                  <a:pt x="234951" y="947148"/>
                </a:lnTo>
                <a:lnTo>
                  <a:pt x="234316" y="945864"/>
                </a:lnTo>
                <a:lnTo>
                  <a:pt x="233681" y="945222"/>
                </a:lnTo>
                <a:lnTo>
                  <a:pt x="233046" y="944259"/>
                </a:lnTo>
                <a:lnTo>
                  <a:pt x="232094" y="943938"/>
                </a:lnTo>
                <a:lnTo>
                  <a:pt x="230823" y="943296"/>
                </a:lnTo>
                <a:lnTo>
                  <a:pt x="229553" y="942975"/>
                </a:lnTo>
                <a:lnTo>
                  <a:pt x="227648" y="942975"/>
                </a:lnTo>
                <a:lnTo>
                  <a:pt x="226378" y="942975"/>
                </a:lnTo>
                <a:close/>
                <a:moveTo>
                  <a:pt x="843248" y="927100"/>
                </a:moveTo>
                <a:lnTo>
                  <a:pt x="841945" y="927418"/>
                </a:lnTo>
                <a:lnTo>
                  <a:pt x="840968" y="928053"/>
                </a:lnTo>
                <a:lnTo>
                  <a:pt x="839340" y="928688"/>
                </a:lnTo>
                <a:lnTo>
                  <a:pt x="837386" y="930910"/>
                </a:lnTo>
                <a:lnTo>
                  <a:pt x="835432" y="933768"/>
                </a:lnTo>
                <a:lnTo>
                  <a:pt x="834130" y="937260"/>
                </a:lnTo>
                <a:lnTo>
                  <a:pt x="832827" y="941388"/>
                </a:lnTo>
                <a:lnTo>
                  <a:pt x="831850" y="945515"/>
                </a:lnTo>
                <a:lnTo>
                  <a:pt x="831850" y="950278"/>
                </a:lnTo>
                <a:lnTo>
                  <a:pt x="831850" y="1188720"/>
                </a:lnTo>
                <a:lnTo>
                  <a:pt x="857250" y="1196975"/>
                </a:lnTo>
                <a:lnTo>
                  <a:pt x="857250" y="950278"/>
                </a:lnTo>
                <a:lnTo>
                  <a:pt x="856925" y="945515"/>
                </a:lnTo>
                <a:lnTo>
                  <a:pt x="856273" y="941388"/>
                </a:lnTo>
                <a:lnTo>
                  <a:pt x="855296" y="937260"/>
                </a:lnTo>
                <a:lnTo>
                  <a:pt x="853343" y="933768"/>
                </a:lnTo>
                <a:lnTo>
                  <a:pt x="851389" y="930910"/>
                </a:lnTo>
                <a:lnTo>
                  <a:pt x="849435" y="928688"/>
                </a:lnTo>
                <a:lnTo>
                  <a:pt x="848458" y="928053"/>
                </a:lnTo>
                <a:lnTo>
                  <a:pt x="847155" y="927418"/>
                </a:lnTo>
                <a:lnTo>
                  <a:pt x="845853" y="927100"/>
                </a:lnTo>
                <a:lnTo>
                  <a:pt x="844550" y="927100"/>
                </a:lnTo>
                <a:lnTo>
                  <a:pt x="843248" y="927100"/>
                </a:lnTo>
                <a:close/>
                <a:moveTo>
                  <a:pt x="567200" y="927100"/>
                </a:moveTo>
                <a:lnTo>
                  <a:pt x="565592" y="927418"/>
                </a:lnTo>
                <a:lnTo>
                  <a:pt x="564306" y="928053"/>
                </a:lnTo>
                <a:lnTo>
                  <a:pt x="563342" y="928688"/>
                </a:lnTo>
                <a:lnTo>
                  <a:pt x="561412" y="930910"/>
                </a:lnTo>
                <a:lnTo>
                  <a:pt x="559483" y="933768"/>
                </a:lnTo>
                <a:lnTo>
                  <a:pt x="557876" y="937260"/>
                </a:lnTo>
                <a:lnTo>
                  <a:pt x="556590" y="941388"/>
                </a:lnTo>
                <a:lnTo>
                  <a:pt x="555947" y="945515"/>
                </a:lnTo>
                <a:lnTo>
                  <a:pt x="555625" y="950278"/>
                </a:lnTo>
                <a:lnTo>
                  <a:pt x="555625" y="1196975"/>
                </a:lnTo>
                <a:lnTo>
                  <a:pt x="581025" y="1188720"/>
                </a:lnTo>
                <a:lnTo>
                  <a:pt x="581025" y="950278"/>
                </a:lnTo>
                <a:lnTo>
                  <a:pt x="580382" y="945515"/>
                </a:lnTo>
                <a:lnTo>
                  <a:pt x="579739" y="941388"/>
                </a:lnTo>
                <a:lnTo>
                  <a:pt x="578453" y="937260"/>
                </a:lnTo>
                <a:lnTo>
                  <a:pt x="577167" y="933768"/>
                </a:lnTo>
                <a:lnTo>
                  <a:pt x="575238" y="930910"/>
                </a:lnTo>
                <a:lnTo>
                  <a:pt x="572987" y="928688"/>
                </a:lnTo>
                <a:lnTo>
                  <a:pt x="571701" y="928053"/>
                </a:lnTo>
                <a:lnTo>
                  <a:pt x="570737" y="927418"/>
                </a:lnTo>
                <a:lnTo>
                  <a:pt x="569450" y="927100"/>
                </a:lnTo>
                <a:lnTo>
                  <a:pt x="568164" y="927100"/>
                </a:lnTo>
                <a:lnTo>
                  <a:pt x="567200" y="927100"/>
                </a:lnTo>
                <a:close/>
                <a:moveTo>
                  <a:pt x="751556" y="896938"/>
                </a:moveTo>
                <a:lnTo>
                  <a:pt x="749363" y="897255"/>
                </a:lnTo>
                <a:lnTo>
                  <a:pt x="747170" y="897887"/>
                </a:lnTo>
                <a:lnTo>
                  <a:pt x="744663" y="898837"/>
                </a:lnTo>
                <a:lnTo>
                  <a:pt x="742783" y="899786"/>
                </a:lnTo>
                <a:lnTo>
                  <a:pt x="740903" y="900735"/>
                </a:lnTo>
                <a:lnTo>
                  <a:pt x="739337" y="902001"/>
                </a:lnTo>
                <a:lnTo>
                  <a:pt x="737143" y="903899"/>
                </a:lnTo>
                <a:lnTo>
                  <a:pt x="735890" y="905482"/>
                </a:lnTo>
                <a:lnTo>
                  <a:pt x="734637" y="907380"/>
                </a:lnTo>
                <a:lnTo>
                  <a:pt x="733383" y="909279"/>
                </a:lnTo>
                <a:lnTo>
                  <a:pt x="732443" y="911494"/>
                </a:lnTo>
                <a:lnTo>
                  <a:pt x="731190" y="913708"/>
                </a:lnTo>
                <a:lnTo>
                  <a:pt x="730877" y="915923"/>
                </a:lnTo>
                <a:lnTo>
                  <a:pt x="730563" y="918455"/>
                </a:lnTo>
                <a:lnTo>
                  <a:pt x="730250" y="920670"/>
                </a:lnTo>
                <a:lnTo>
                  <a:pt x="730250" y="1176338"/>
                </a:lnTo>
                <a:lnTo>
                  <a:pt x="777875" y="1176338"/>
                </a:lnTo>
                <a:lnTo>
                  <a:pt x="777875" y="920670"/>
                </a:lnTo>
                <a:lnTo>
                  <a:pt x="777562" y="918455"/>
                </a:lnTo>
                <a:lnTo>
                  <a:pt x="777249" y="915923"/>
                </a:lnTo>
                <a:lnTo>
                  <a:pt x="776622" y="913708"/>
                </a:lnTo>
                <a:lnTo>
                  <a:pt x="775995" y="911494"/>
                </a:lnTo>
                <a:lnTo>
                  <a:pt x="775055" y="909279"/>
                </a:lnTo>
                <a:lnTo>
                  <a:pt x="773489" y="907380"/>
                </a:lnTo>
                <a:lnTo>
                  <a:pt x="772235" y="905482"/>
                </a:lnTo>
                <a:lnTo>
                  <a:pt x="770669" y="903899"/>
                </a:lnTo>
                <a:lnTo>
                  <a:pt x="769102" y="902001"/>
                </a:lnTo>
                <a:lnTo>
                  <a:pt x="767536" y="900735"/>
                </a:lnTo>
                <a:lnTo>
                  <a:pt x="765342" y="899786"/>
                </a:lnTo>
                <a:lnTo>
                  <a:pt x="763462" y="898837"/>
                </a:lnTo>
                <a:lnTo>
                  <a:pt x="761269" y="897887"/>
                </a:lnTo>
                <a:lnTo>
                  <a:pt x="758763" y="897255"/>
                </a:lnTo>
                <a:lnTo>
                  <a:pt x="756569" y="896938"/>
                </a:lnTo>
                <a:lnTo>
                  <a:pt x="754063" y="896938"/>
                </a:lnTo>
                <a:lnTo>
                  <a:pt x="751556" y="896938"/>
                </a:lnTo>
                <a:close/>
                <a:moveTo>
                  <a:pt x="654860" y="896938"/>
                </a:moveTo>
                <a:lnTo>
                  <a:pt x="652337" y="897255"/>
                </a:lnTo>
                <a:lnTo>
                  <a:pt x="650129" y="897887"/>
                </a:lnTo>
                <a:lnTo>
                  <a:pt x="647921" y="898837"/>
                </a:lnTo>
                <a:lnTo>
                  <a:pt x="646029" y="899786"/>
                </a:lnTo>
                <a:lnTo>
                  <a:pt x="643821" y="900735"/>
                </a:lnTo>
                <a:lnTo>
                  <a:pt x="641929" y="902001"/>
                </a:lnTo>
                <a:lnTo>
                  <a:pt x="640352" y="903899"/>
                </a:lnTo>
                <a:lnTo>
                  <a:pt x="639090" y="905482"/>
                </a:lnTo>
                <a:lnTo>
                  <a:pt x="637198" y="907380"/>
                </a:lnTo>
                <a:lnTo>
                  <a:pt x="636252" y="909279"/>
                </a:lnTo>
                <a:lnTo>
                  <a:pt x="635306" y="911494"/>
                </a:lnTo>
                <a:lnTo>
                  <a:pt x="634359" y="913708"/>
                </a:lnTo>
                <a:lnTo>
                  <a:pt x="634044" y="915923"/>
                </a:lnTo>
                <a:lnTo>
                  <a:pt x="633413" y="918455"/>
                </a:lnTo>
                <a:lnTo>
                  <a:pt x="633413" y="920670"/>
                </a:lnTo>
                <a:lnTo>
                  <a:pt x="633413" y="1176338"/>
                </a:lnTo>
                <a:lnTo>
                  <a:pt x="681038" y="1176338"/>
                </a:lnTo>
                <a:lnTo>
                  <a:pt x="681038" y="920670"/>
                </a:lnTo>
                <a:lnTo>
                  <a:pt x="680723" y="918455"/>
                </a:lnTo>
                <a:lnTo>
                  <a:pt x="680407" y="915923"/>
                </a:lnTo>
                <a:lnTo>
                  <a:pt x="679777" y="913708"/>
                </a:lnTo>
                <a:lnTo>
                  <a:pt x="679146" y="911494"/>
                </a:lnTo>
                <a:lnTo>
                  <a:pt x="678200" y="909279"/>
                </a:lnTo>
                <a:lnTo>
                  <a:pt x="676938" y="907380"/>
                </a:lnTo>
                <a:lnTo>
                  <a:pt x="675676" y="905482"/>
                </a:lnTo>
                <a:lnTo>
                  <a:pt x="673784" y="903899"/>
                </a:lnTo>
                <a:lnTo>
                  <a:pt x="672207" y="902001"/>
                </a:lnTo>
                <a:lnTo>
                  <a:pt x="670630" y="900735"/>
                </a:lnTo>
                <a:lnTo>
                  <a:pt x="668738" y="899786"/>
                </a:lnTo>
                <a:lnTo>
                  <a:pt x="666214" y="898837"/>
                </a:lnTo>
                <a:lnTo>
                  <a:pt x="664322" y="897887"/>
                </a:lnTo>
                <a:lnTo>
                  <a:pt x="662114" y="897255"/>
                </a:lnTo>
                <a:lnTo>
                  <a:pt x="659591" y="896938"/>
                </a:lnTo>
                <a:lnTo>
                  <a:pt x="657068" y="896938"/>
                </a:lnTo>
                <a:lnTo>
                  <a:pt x="654860" y="896938"/>
                </a:lnTo>
                <a:close/>
                <a:moveTo>
                  <a:pt x="186679" y="893763"/>
                </a:moveTo>
                <a:lnTo>
                  <a:pt x="186091" y="894087"/>
                </a:lnTo>
                <a:lnTo>
                  <a:pt x="184915" y="894410"/>
                </a:lnTo>
                <a:lnTo>
                  <a:pt x="184327" y="895380"/>
                </a:lnTo>
                <a:lnTo>
                  <a:pt x="183739" y="896674"/>
                </a:lnTo>
                <a:lnTo>
                  <a:pt x="182857" y="899261"/>
                </a:lnTo>
                <a:lnTo>
                  <a:pt x="182563" y="902171"/>
                </a:lnTo>
                <a:lnTo>
                  <a:pt x="182857" y="905729"/>
                </a:lnTo>
                <a:lnTo>
                  <a:pt x="183739" y="908316"/>
                </a:lnTo>
                <a:lnTo>
                  <a:pt x="184327" y="909286"/>
                </a:lnTo>
                <a:lnTo>
                  <a:pt x="184915" y="910579"/>
                </a:lnTo>
                <a:lnTo>
                  <a:pt x="186091" y="910903"/>
                </a:lnTo>
                <a:lnTo>
                  <a:pt x="186679" y="911226"/>
                </a:lnTo>
                <a:lnTo>
                  <a:pt x="187561" y="910903"/>
                </a:lnTo>
                <a:lnTo>
                  <a:pt x="188149" y="910579"/>
                </a:lnTo>
                <a:lnTo>
                  <a:pt x="189031" y="909286"/>
                </a:lnTo>
                <a:lnTo>
                  <a:pt x="189619" y="908316"/>
                </a:lnTo>
                <a:lnTo>
                  <a:pt x="190207" y="905729"/>
                </a:lnTo>
                <a:lnTo>
                  <a:pt x="190501" y="902171"/>
                </a:lnTo>
                <a:lnTo>
                  <a:pt x="190207" y="899261"/>
                </a:lnTo>
                <a:lnTo>
                  <a:pt x="189619" y="896674"/>
                </a:lnTo>
                <a:lnTo>
                  <a:pt x="189031" y="895380"/>
                </a:lnTo>
                <a:lnTo>
                  <a:pt x="188149" y="894410"/>
                </a:lnTo>
                <a:lnTo>
                  <a:pt x="187561" y="894087"/>
                </a:lnTo>
                <a:lnTo>
                  <a:pt x="186679" y="893763"/>
                </a:lnTo>
                <a:close/>
                <a:moveTo>
                  <a:pt x="302420" y="889000"/>
                </a:moveTo>
                <a:lnTo>
                  <a:pt x="300740" y="889305"/>
                </a:lnTo>
                <a:lnTo>
                  <a:pt x="298726" y="889611"/>
                </a:lnTo>
                <a:lnTo>
                  <a:pt x="297382" y="890221"/>
                </a:lnTo>
                <a:lnTo>
                  <a:pt x="296039" y="891137"/>
                </a:lnTo>
                <a:lnTo>
                  <a:pt x="295031" y="892358"/>
                </a:lnTo>
                <a:lnTo>
                  <a:pt x="294360" y="893579"/>
                </a:lnTo>
                <a:lnTo>
                  <a:pt x="293688" y="895106"/>
                </a:lnTo>
                <a:lnTo>
                  <a:pt x="293688" y="896938"/>
                </a:lnTo>
                <a:lnTo>
                  <a:pt x="293688" y="898464"/>
                </a:lnTo>
                <a:lnTo>
                  <a:pt x="294360" y="899991"/>
                </a:lnTo>
                <a:lnTo>
                  <a:pt x="295031" y="901212"/>
                </a:lnTo>
                <a:lnTo>
                  <a:pt x="296039" y="902738"/>
                </a:lnTo>
                <a:lnTo>
                  <a:pt x="297382" y="903654"/>
                </a:lnTo>
                <a:lnTo>
                  <a:pt x="298726" y="904265"/>
                </a:lnTo>
                <a:lnTo>
                  <a:pt x="300740" y="904875"/>
                </a:lnTo>
                <a:lnTo>
                  <a:pt x="302420" y="904875"/>
                </a:lnTo>
                <a:lnTo>
                  <a:pt x="304099" y="904875"/>
                </a:lnTo>
                <a:lnTo>
                  <a:pt x="305442" y="904265"/>
                </a:lnTo>
                <a:lnTo>
                  <a:pt x="307121" y="903654"/>
                </a:lnTo>
                <a:lnTo>
                  <a:pt x="308465" y="902738"/>
                </a:lnTo>
                <a:lnTo>
                  <a:pt x="309808" y="901212"/>
                </a:lnTo>
                <a:lnTo>
                  <a:pt x="310479" y="899991"/>
                </a:lnTo>
                <a:lnTo>
                  <a:pt x="310815" y="898464"/>
                </a:lnTo>
                <a:lnTo>
                  <a:pt x="311151" y="896938"/>
                </a:lnTo>
                <a:lnTo>
                  <a:pt x="310815" y="895106"/>
                </a:lnTo>
                <a:lnTo>
                  <a:pt x="310479" y="893579"/>
                </a:lnTo>
                <a:lnTo>
                  <a:pt x="309808" y="892358"/>
                </a:lnTo>
                <a:lnTo>
                  <a:pt x="308465" y="891137"/>
                </a:lnTo>
                <a:lnTo>
                  <a:pt x="307121" y="890221"/>
                </a:lnTo>
                <a:lnTo>
                  <a:pt x="305442" y="889611"/>
                </a:lnTo>
                <a:lnTo>
                  <a:pt x="304099" y="889305"/>
                </a:lnTo>
                <a:lnTo>
                  <a:pt x="302420" y="889000"/>
                </a:lnTo>
                <a:close/>
                <a:moveTo>
                  <a:pt x="236538" y="889000"/>
                </a:moveTo>
                <a:lnTo>
                  <a:pt x="234706" y="889305"/>
                </a:lnTo>
                <a:lnTo>
                  <a:pt x="233179" y="889611"/>
                </a:lnTo>
                <a:lnTo>
                  <a:pt x="231958" y="890221"/>
                </a:lnTo>
                <a:lnTo>
                  <a:pt x="230737" y="891137"/>
                </a:lnTo>
                <a:lnTo>
                  <a:pt x="229821" y="892358"/>
                </a:lnTo>
                <a:lnTo>
                  <a:pt x="229211" y="893579"/>
                </a:lnTo>
                <a:lnTo>
                  <a:pt x="228600" y="895106"/>
                </a:lnTo>
                <a:lnTo>
                  <a:pt x="228600" y="896938"/>
                </a:lnTo>
                <a:lnTo>
                  <a:pt x="228600" y="898464"/>
                </a:lnTo>
                <a:lnTo>
                  <a:pt x="229211" y="899991"/>
                </a:lnTo>
                <a:lnTo>
                  <a:pt x="229821" y="901212"/>
                </a:lnTo>
                <a:lnTo>
                  <a:pt x="230737" y="902738"/>
                </a:lnTo>
                <a:lnTo>
                  <a:pt x="231958" y="903654"/>
                </a:lnTo>
                <a:lnTo>
                  <a:pt x="233179" y="904265"/>
                </a:lnTo>
                <a:lnTo>
                  <a:pt x="234706" y="904875"/>
                </a:lnTo>
                <a:lnTo>
                  <a:pt x="236538" y="904875"/>
                </a:lnTo>
                <a:lnTo>
                  <a:pt x="238064" y="904875"/>
                </a:lnTo>
                <a:lnTo>
                  <a:pt x="239591" y="904265"/>
                </a:lnTo>
                <a:lnTo>
                  <a:pt x="240812" y="903654"/>
                </a:lnTo>
                <a:lnTo>
                  <a:pt x="242338" y="902738"/>
                </a:lnTo>
                <a:lnTo>
                  <a:pt x="243254" y="901212"/>
                </a:lnTo>
                <a:lnTo>
                  <a:pt x="243865" y="899991"/>
                </a:lnTo>
                <a:lnTo>
                  <a:pt x="244170" y="898464"/>
                </a:lnTo>
                <a:lnTo>
                  <a:pt x="244475" y="896938"/>
                </a:lnTo>
                <a:lnTo>
                  <a:pt x="244170" y="895106"/>
                </a:lnTo>
                <a:lnTo>
                  <a:pt x="243865" y="893579"/>
                </a:lnTo>
                <a:lnTo>
                  <a:pt x="243254" y="892358"/>
                </a:lnTo>
                <a:lnTo>
                  <a:pt x="242338" y="891137"/>
                </a:lnTo>
                <a:lnTo>
                  <a:pt x="240812" y="890221"/>
                </a:lnTo>
                <a:lnTo>
                  <a:pt x="239591" y="889611"/>
                </a:lnTo>
                <a:lnTo>
                  <a:pt x="238064" y="889305"/>
                </a:lnTo>
                <a:lnTo>
                  <a:pt x="236538" y="889000"/>
                </a:lnTo>
                <a:close/>
                <a:moveTo>
                  <a:pt x="411798" y="842963"/>
                </a:moveTo>
                <a:lnTo>
                  <a:pt x="408623" y="843278"/>
                </a:lnTo>
                <a:lnTo>
                  <a:pt x="405448" y="844221"/>
                </a:lnTo>
                <a:lnTo>
                  <a:pt x="402591" y="846108"/>
                </a:lnTo>
                <a:lnTo>
                  <a:pt x="400368" y="847995"/>
                </a:lnTo>
                <a:lnTo>
                  <a:pt x="398146" y="850197"/>
                </a:lnTo>
                <a:lnTo>
                  <a:pt x="396558" y="853342"/>
                </a:lnTo>
                <a:lnTo>
                  <a:pt x="395606" y="856173"/>
                </a:lnTo>
                <a:lnTo>
                  <a:pt x="395288" y="859947"/>
                </a:lnTo>
                <a:lnTo>
                  <a:pt x="395606" y="863092"/>
                </a:lnTo>
                <a:lnTo>
                  <a:pt x="396558" y="865922"/>
                </a:lnTo>
                <a:lnTo>
                  <a:pt x="398146" y="869067"/>
                </a:lnTo>
                <a:lnTo>
                  <a:pt x="400368" y="871269"/>
                </a:lnTo>
                <a:lnTo>
                  <a:pt x="402591" y="873156"/>
                </a:lnTo>
                <a:lnTo>
                  <a:pt x="405448" y="875043"/>
                </a:lnTo>
                <a:lnTo>
                  <a:pt x="408623" y="875987"/>
                </a:lnTo>
                <a:lnTo>
                  <a:pt x="411798" y="876301"/>
                </a:lnTo>
                <a:lnTo>
                  <a:pt x="415291" y="875987"/>
                </a:lnTo>
                <a:lnTo>
                  <a:pt x="418466" y="875043"/>
                </a:lnTo>
                <a:lnTo>
                  <a:pt x="421006" y="873156"/>
                </a:lnTo>
                <a:lnTo>
                  <a:pt x="423864" y="871269"/>
                </a:lnTo>
                <a:lnTo>
                  <a:pt x="425769" y="869067"/>
                </a:lnTo>
                <a:lnTo>
                  <a:pt x="427356" y="865922"/>
                </a:lnTo>
                <a:lnTo>
                  <a:pt x="427991" y="863092"/>
                </a:lnTo>
                <a:lnTo>
                  <a:pt x="428626" y="859947"/>
                </a:lnTo>
                <a:lnTo>
                  <a:pt x="427991" y="856173"/>
                </a:lnTo>
                <a:lnTo>
                  <a:pt x="427356" y="853342"/>
                </a:lnTo>
                <a:lnTo>
                  <a:pt x="425769" y="850197"/>
                </a:lnTo>
                <a:lnTo>
                  <a:pt x="423864" y="847995"/>
                </a:lnTo>
                <a:lnTo>
                  <a:pt x="421006" y="846108"/>
                </a:lnTo>
                <a:lnTo>
                  <a:pt x="418466" y="844221"/>
                </a:lnTo>
                <a:lnTo>
                  <a:pt x="415291" y="843278"/>
                </a:lnTo>
                <a:lnTo>
                  <a:pt x="411798" y="842963"/>
                </a:lnTo>
                <a:close/>
                <a:moveTo>
                  <a:pt x="1167433" y="803275"/>
                </a:moveTo>
                <a:lnTo>
                  <a:pt x="1166039" y="803593"/>
                </a:lnTo>
                <a:lnTo>
                  <a:pt x="1164994" y="804545"/>
                </a:lnTo>
                <a:lnTo>
                  <a:pt x="1163600" y="806133"/>
                </a:lnTo>
                <a:lnTo>
                  <a:pt x="1162554" y="808038"/>
                </a:lnTo>
                <a:lnTo>
                  <a:pt x="1161509" y="810578"/>
                </a:lnTo>
                <a:lnTo>
                  <a:pt x="1160812" y="813435"/>
                </a:lnTo>
                <a:lnTo>
                  <a:pt x="1160463" y="816610"/>
                </a:lnTo>
                <a:lnTo>
                  <a:pt x="1160463" y="819785"/>
                </a:lnTo>
                <a:lnTo>
                  <a:pt x="1160463" y="823595"/>
                </a:lnTo>
                <a:lnTo>
                  <a:pt x="1160812" y="826453"/>
                </a:lnTo>
                <a:lnTo>
                  <a:pt x="1161509" y="829310"/>
                </a:lnTo>
                <a:lnTo>
                  <a:pt x="1162554" y="831851"/>
                </a:lnTo>
                <a:lnTo>
                  <a:pt x="1163600" y="833756"/>
                </a:lnTo>
                <a:lnTo>
                  <a:pt x="1164994" y="835343"/>
                </a:lnTo>
                <a:lnTo>
                  <a:pt x="1166039" y="836296"/>
                </a:lnTo>
                <a:lnTo>
                  <a:pt x="1167433" y="836613"/>
                </a:lnTo>
                <a:lnTo>
                  <a:pt x="1168827" y="836296"/>
                </a:lnTo>
                <a:lnTo>
                  <a:pt x="1170569" y="835343"/>
                </a:lnTo>
                <a:lnTo>
                  <a:pt x="1171615" y="833756"/>
                </a:lnTo>
                <a:lnTo>
                  <a:pt x="1172660" y="831851"/>
                </a:lnTo>
                <a:lnTo>
                  <a:pt x="1173706" y="829310"/>
                </a:lnTo>
                <a:lnTo>
                  <a:pt x="1174054" y="826453"/>
                </a:lnTo>
                <a:lnTo>
                  <a:pt x="1174751" y="823595"/>
                </a:lnTo>
                <a:lnTo>
                  <a:pt x="1174751" y="819785"/>
                </a:lnTo>
                <a:lnTo>
                  <a:pt x="1174751" y="816610"/>
                </a:lnTo>
                <a:lnTo>
                  <a:pt x="1174054" y="813435"/>
                </a:lnTo>
                <a:lnTo>
                  <a:pt x="1173706" y="810578"/>
                </a:lnTo>
                <a:lnTo>
                  <a:pt x="1172660" y="808038"/>
                </a:lnTo>
                <a:lnTo>
                  <a:pt x="1171615" y="806133"/>
                </a:lnTo>
                <a:lnTo>
                  <a:pt x="1170569" y="804545"/>
                </a:lnTo>
                <a:lnTo>
                  <a:pt x="1168827" y="803593"/>
                </a:lnTo>
                <a:lnTo>
                  <a:pt x="1167433" y="803275"/>
                </a:lnTo>
                <a:close/>
                <a:moveTo>
                  <a:pt x="1060930" y="785813"/>
                </a:moveTo>
                <a:lnTo>
                  <a:pt x="1057785" y="786131"/>
                </a:lnTo>
                <a:lnTo>
                  <a:pt x="1054640" y="787401"/>
                </a:lnTo>
                <a:lnTo>
                  <a:pt x="1051809" y="788671"/>
                </a:lnTo>
                <a:lnTo>
                  <a:pt x="1049607" y="790576"/>
                </a:lnTo>
                <a:lnTo>
                  <a:pt x="1047406" y="793116"/>
                </a:lnTo>
                <a:lnTo>
                  <a:pt x="1045833" y="795973"/>
                </a:lnTo>
                <a:lnTo>
                  <a:pt x="1044890" y="799148"/>
                </a:lnTo>
                <a:lnTo>
                  <a:pt x="1044575" y="802641"/>
                </a:lnTo>
                <a:lnTo>
                  <a:pt x="1044890" y="805816"/>
                </a:lnTo>
                <a:lnTo>
                  <a:pt x="1045833" y="808991"/>
                </a:lnTo>
                <a:lnTo>
                  <a:pt x="1047406" y="811848"/>
                </a:lnTo>
                <a:lnTo>
                  <a:pt x="1049607" y="814071"/>
                </a:lnTo>
                <a:lnTo>
                  <a:pt x="1051809" y="816611"/>
                </a:lnTo>
                <a:lnTo>
                  <a:pt x="1054640" y="817881"/>
                </a:lnTo>
                <a:lnTo>
                  <a:pt x="1057785" y="818834"/>
                </a:lnTo>
                <a:lnTo>
                  <a:pt x="1060930" y="819151"/>
                </a:lnTo>
                <a:lnTo>
                  <a:pt x="1064704" y="818834"/>
                </a:lnTo>
                <a:lnTo>
                  <a:pt x="1067534" y="817881"/>
                </a:lnTo>
                <a:lnTo>
                  <a:pt x="1070680" y="816611"/>
                </a:lnTo>
                <a:lnTo>
                  <a:pt x="1072881" y="814071"/>
                </a:lnTo>
                <a:lnTo>
                  <a:pt x="1074768" y="811848"/>
                </a:lnTo>
                <a:lnTo>
                  <a:pt x="1076341" y="808991"/>
                </a:lnTo>
                <a:lnTo>
                  <a:pt x="1077599" y="805816"/>
                </a:lnTo>
                <a:lnTo>
                  <a:pt x="1077913" y="802641"/>
                </a:lnTo>
                <a:lnTo>
                  <a:pt x="1077599" y="799148"/>
                </a:lnTo>
                <a:lnTo>
                  <a:pt x="1076341" y="795973"/>
                </a:lnTo>
                <a:lnTo>
                  <a:pt x="1074768" y="793116"/>
                </a:lnTo>
                <a:lnTo>
                  <a:pt x="1072881" y="790576"/>
                </a:lnTo>
                <a:lnTo>
                  <a:pt x="1070680" y="788671"/>
                </a:lnTo>
                <a:lnTo>
                  <a:pt x="1067534" y="787401"/>
                </a:lnTo>
                <a:lnTo>
                  <a:pt x="1064704" y="786131"/>
                </a:lnTo>
                <a:lnTo>
                  <a:pt x="1060930" y="785813"/>
                </a:lnTo>
                <a:close/>
                <a:moveTo>
                  <a:pt x="1530501" y="784225"/>
                </a:moveTo>
                <a:lnTo>
                  <a:pt x="1528703" y="784542"/>
                </a:lnTo>
                <a:lnTo>
                  <a:pt x="1527206" y="785491"/>
                </a:lnTo>
                <a:lnTo>
                  <a:pt x="1526008" y="787074"/>
                </a:lnTo>
                <a:lnTo>
                  <a:pt x="1524809" y="789289"/>
                </a:lnTo>
                <a:lnTo>
                  <a:pt x="1523911" y="791821"/>
                </a:lnTo>
                <a:lnTo>
                  <a:pt x="1523312" y="794670"/>
                </a:lnTo>
                <a:lnTo>
                  <a:pt x="1522413" y="798151"/>
                </a:lnTo>
                <a:lnTo>
                  <a:pt x="1522413" y="801316"/>
                </a:lnTo>
                <a:lnTo>
                  <a:pt x="1522413" y="979825"/>
                </a:lnTo>
                <a:lnTo>
                  <a:pt x="1538288" y="985838"/>
                </a:lnTo>
                <a:lnTo>
                  <a:pt x="1538288" y="801316"/>
                </a:lnTo>
                <a:lnTo>
                  <a:pt x="1537989" y="798151"/>
                </a:lnTo>
                <a:lnTo>
                  <a:pt x="1537689" y="794670"/>
                </a:lnTo>
                <a:lnTo>
                  <a:pt x="1536791" y="791821"/>
                </a:lnTo>
                <a:lnTo>
                  <a:pt x="1535592" y="789289"/>
                </a:lnTo>
                <a:lnTo>
                  <a:pt x="1534694" y="787074"/>
                </a:lnTo>
                <a:lnTo>
                  <a:pt x="1533196" y="785491"/>
                </a:lnTo>
                <a:lnTo>
                  <a:pt x="1531998" y="784542"/>
                </a:lnTo>
                <a:lnTo>
                  <a:pt x="1530501" y="784225"/>
                </a:lnTo>
                <a:close/>
                <a:moveTo>
                  <a:pt x="1374776" y="784225"/>
                </a:moveTo>
                <a:lnTo>
                  <a:pt x="1373249" y="784542"/>
                </a:lnTo>
                <a:lnTo>
                  <a:pt x="1371418" y="785491"/>
                </a:lnTo>
                <a:lnTo>
                  <a:pt x="1370196" y="787074"/>
                </a:lnTo>
                <a:lnTo>
                  <a:pt x="1368975" y="789289"/>
                </a:lnTo>
                <a:lnTo>
                  <a:pt x="1368059" y="791821"/>
                </a:lnTo>
                <a:lnTo>
                  <a:pt x="1367449" y="794670"/>
                </a:lnTo>
                <a:lnTo>
                  <a:pt x="1367144" y="798151"/>
                </a:lnTo>
                <a:lnTo>
                  <a:pt x="1366838" y="801316"/>
                </a:lnTo>
                <a:lnTo>
                  <a:pt x="1366838" y="985838"/>
                </a:lnTo>
                <a:lnTo>
                  <a:pt x="1382713" y="979825"/>
                </a:lnTo>
                <a:lnTo>
                  <a:pt x="1382713" y="801316"/>
                </a:lnTo>
                <a:lnTo>
                  <a:pt x="1382408" y="798151"/>
                </a:lnTo>
                <a:lnTo>
                  <a:pt x="1382103" y="794670"/>
                </a:lnTo>
                <a:lnTo>
                  <a:pt x="1381492" y="791821"/>
                </a:lnTo>
                <a:lnTo>
                  <a:pt x="1380576" y="789289"/>
                </a:lnTo>
                <a:lnTo>
                  <a:pt x="1379355" y="787074"/>
                </a:lnTo>
                <a:lnTo>
                  <a:pt x="1377829" y="785491"/>
                </a:lnTo>
                <a:lnTo>
                  <a:pt x="1376302" y="784542"/>
                </a:lnTo>
                <a:lnTo>
                  <a:pt x="1374776" y="784225"/>
                </a:lnTo>
                <a:close/>
                <a:moveTo>
                  <a:pt x="1478435" y="773113"/>
                </a:moveTo>
                <a:lnTo>
                  <a:pt x="1476182" y="773749"/>
                </a:lnTo>
                <a:lnTo>
                  <a:pt x="1474252" y="774703"/>
                </a:lnTo>
                <a:lnTo>
                  <a:pt x="1471999" y="776293"/>
                </a:lnTo>
                <a:lnTo>
                  <a:pt x="1470068" y="778519"/>
                </a:lnTo>
                <a:lnTo>
                  <a:pt x="1468781" y="781063"/>
                </a:lnTo>
                <a:lnTo>
                  <a:pt x="1467816" y="783925"/>
                </a:lnTo>
                <a:lnTo>
                  <a:pt x="1467172" y="787105"/>
                </a:lnTo>
                <a:lnTo>
                  <a:pt x="1466850" y="790921"/>
                </a:lnTo>
                <a:lnTo>
                  <a:pt x="1466850" y="977901"/>
                </a:lnTo>
                <a:lnTo>
                  <a:pt x="1490663" y="977901"/>
                </a:lnTo>
                <a:lnTo>
                  <a:pt x="1490663" y="790921"/>
                </a:lnTo>
                <a:lnTo>
                  <a:pt x="1490341" y="787105"/>
                </a:lnTo>
                <a:lnTo>
                  <a:pt x="1489698" y="783925"/>
                </a:lnTo>
                <a:lnTo>
                  <a:pt x="1488732" y="781063"/>
                </a:lnTo>
                <a:lnTo>
                  <a:pt x="1487445" y="778519"/>
                </a:lnTo>
                <a:lnTo>
                  <a:pt x="1485193" y="776293"/>
                </a:lnTo>
                <a:lnTo>
                  <a:pt x="1483262" y="774703"/>
                </a:lnTo>
                <a:lnTo>
                  <a:pt x="1481331" y="773749"/>
                </a:lnTo>
                <a:lnTo>
                  <a:pt x="1478435" y="773113"/>
                </a:lnTo>
                <a:close/>
                <a:moveTo>
                  <a:pt x="1426048" y="773113"/>
                </a:moveTo>
                <a:lnTo>
                  <a:pt x="1423795" y="773749"/>
                </a:lnTo>
                <a:lnTo>
                  <a:pt x="1421543" y="774703"/>
                </a:lnTo>
                <a:lnTo>
                  <a:pt x="1419290" y="776293"/>
                </a:lnTo>
                <a:lnTo>
                  <a:pt x="1417681" y="778519"/>
                </a:lnTo>
                <a:lnTo>
                  <a:pt x="1416394" y="781063"/>
                </a:lnTo>
                <a:lnTo>
                  <a:pt x="1415107" y="783925"/>
                </a:lnTo>
                <a:lnTo>
                  <a:pt x="1414463" y="787105"/>
                </a:lnTo>
                <a:lnTo>
                  <a:pt x="1414463" y="790921"/>
                </a:lnTo>
                <a:lnTo>
                  <a:pt x="1414463" y="977901"/>
                </a:lnTo>
                <a:lnTo>
                  <a:pt x="1438276" y="977901"/>
                </a:lnTo>
                <a:lnTo>
                  <a:pt x="1438276" y="790921"/>
                </a:lnTo>
                <a:lnTo>
                  <a:pt x="1437954" y="787105"/>
                </a:lnTo>
                <a:lnTo>
                  <a:pt x="1437311" y="783925"/>
                </a:lnTo>
                <a:lnTo>
                  <a:pt x="1436345" y="781063"/>
                </a:lnTo>
                <a:lnTo>
                  <a:pt x="1434415" y="778519"/>
                </a:lnTo>
                <a:lnTo>
                  <a:pt x="1432806" y="776293"/>
                </a:lnTo>
                <a:lnTo>
                  <a:pt x="1430875" y="774703"/>
                </a:lnTo>
                <a:lnTo>
                  <a:pt x="1428301" y="773749"/>
                </a:lnTo>
                <a:lnTo>
                  <a:pt x="1426048" y="773113"/>
                </a:lnTo>
                <a:close/>
                <a:moveTo>
                  <a:pt x="521659" y="533400"/>
                </a:moveTo>
                <a:lnTo>
                  <a:pt x="520012" y="533717"/>
                </a:lnTo>
                <a:lnTo>
                  <a:pt x="518364" y="534667"/>
                </a:lnTo>
                <a:lnTo>
                  <a:pt x="517047" y="536250"/>
                </a:lnTo>
                <a:lnTo>
                  <a:pt x="515399" y="538467"/>
                </a:lnTo>
                <a:lnTo>
                  <a:pt x="514411" y="541001"/>
                </a:lnTo>
                <a:lnTo>
                  <a:pt x="513422" y="544168"/>
                </a:lnTo>
                <a:lnTo>
                  <a:pt x="513093" y="547335"/>
                </a:lnTo>
                <a:lnTo>
                  <a:pt x="512763" y="551135"/>
                </a:lnTo>
                <a:lnTo>
                  <a:pt x="512763" y="657546"/>
                </a:lnTo>
                <a:lnTo>
                  <a:pt x="518694" y="658813"/>
                </a:lnTo>
                <a:lnTo>
                  <a:pt x="525284" y="649312"/>
                </a:lnTo>
                <a:lnTo>
                  <a:pt x="530226" y="651846"/>
                </a:lnTo>
                <a:lnTo>
                  <a:pt x="530226" y="551135"/>
                </a:lnTo>
                <a:lnTo>
                  <a:pt x="530226" y="547335"/>
                </a:lnTo>
                <a:lnTo>
                  <a:pt x="529567" y="544168"/>
                </a:lnTo>
                <a:lnTo>
                  <a:pt x="528908" y="541001"/>
                </a:lnTo>
                <a:lnTo>
                  <a:pt x="527920" y="538467"/>
                </a:lnTo>
                <a:lnTo>
                  <a:pt x="526602" y="536250"/>
                </a:lnTo>
                <a:lnTo>
                  <a:pt x="525284" y="534667"/>
                </a:lnTo>
                <a:lnTo>
                  <a:pt x="523636" y="533717"/>
                </a:lnTo>
                <a:lnTo>
                  <a:pt x="521659" y="533400"/>
                </a:lnTo>
                <a:close/>
                <a:moveTo>
                  <a:pt x="362745" y="533400"/>
                </a:moveTo>
                <a:lnTo>
                  <a:pt x="361065" y="533716"/>
                </a:lnTo>
                <a:lnTo>
                  <a:pt x="359386" y="534664"/>
                </a:lnTo>
                <a:lnTo>
                  <a:pt x="358043" y="536244"/>
                </a:lnTo>
                <a:lnTo>
                  <a:pt x="356364" y="538456"/>
                </a:lnTo>
                <a:lnTo>
                  <a:pt x="355356" y="540984"/>
                </a:lnTo>
                <a:lnTo>
                  <a:pt x="354685" y="544144"/>
                </a:lnTo>
                <a:lnTo>
                  <a:pt x="354013" y="547304"/>
                </a:lnTo>
                <a:lnTo>
                  <a:pt x="354013" y="551097"/>
                </a:lnTo>
                <a:lnTo>
                  <a:pt x="354013" y="735013"/>
                </a:lnTo>
                <a:lnTo>
                  <a:pt x="371476" y="728693"/>
                </a:lnTo>
                <a:lnTo>
                  <a:pt x="371476" y="551097"/>
                </a:lnTo>
                <a:lnTo>
                  <a:pt x="371476" y="547304"/>
                </a:lnTo>
                <a:lnTo>
                  <a:pt x="370804" y="544144"/>
                </a:lnTo>
                <a:lnTo>
                  <a:pt x="370133" y="540984"/>
                </a:lnTo>
                <a:lnTo>
                  <a:pt x="369125" y="538456"/>
                </a:lnTo>
                <a:lnTo>
                  <a:pt x="367782" y="536244"/>
                </a:lnTo>
                <a:lnTo>
                  <a:pt x="366439" y="534664"/>
                </a:lnTo>
                <a:lnTo>
                  <a:pt x="364424" y="533716"/>
                </a:lnTo>
                <a:lnTo>
                  <a:pt x="362745" y="533400"/>
                </a:lnTo>
                <a:close/>
                <a:moveTo>
                  <a:pt x="472123" y="522288"/>
                </a:moveTo>
                <a:lnTo>
                  <a:pt x="469900" y="522606"/>
                </a:lnTo>
                <a:lnTo>
                  <a:pt x="467678" y="523879"/>
                </a:lnTo>
                <a:lnTo>
                  <a:pt x="465455" y="525151"/>
                </a:lnTo>
                <a:lnTo>
                  <a:pt x="463868" y="527378"/>
                </a:lnTo>
                <a:lnTo>
                  <a:pt x="462280" y="530241"/>
                </a:lnTo>
                <a:lnTo>
                  <a:pt x="461328" y="533105"/>
                </a:lnTo>
                <a:lnTo>
                  <a:pt x="460693" y="536286"/>
                </a:lnTo>
                <a:lnTo>
                  <a:pt x="460375" y="539785"/>
                </a:lnTo>
                <a:lnTo>
                  <a:pt x="460375" y="682626"/>
                </a:lnTo>
                <a:lnTo>
                  <a:pt x="469265" y="674673"/>
                </a:lnTo>
                <a:lnTo>
                  <a:pt x="481648" y="675945"/>
                </a:lnTo>
                <a:lnTo>
                  <a:pt x="484188" y="673082"/>
                </a:lnTo>
                <a:lnTo>
                  <a:pt x="484188" y="539785"/>
                </a:lnTo>
                <a:lnTo>
                  <a:pt x="484188" y="536286"/>
                </a:lnTo>
                <a:lnTo>
                  <a:pt x="483553" y="533105"/>
                </a:lnTo>
                <a:lnTo>
                  <a:pt x="482283" y="530241"/>
                </a:lnTo>
                <a:lnTo>
                  <a:pt x="481013" y="527378"/>
                </a:lnTo>
                <a:lnTo>
                  <a:pt x="479108" y="525151"/>
                </a:lnTo>
                <a:lnTo>
                  <a:pt x="476885" y="523879"/>
                </a:lnTo>
                <a:lnTo>
                  <a:pt x="474980" y="522606"/>
                </a:lnTo>
                <a:lnTo>
                  <a:pt x="472123" y="522288"/>
                </a:lnTo>
                <a:close/>
                <a:moveTo>
                  <a:pt x="415925" y="522288"/>
                </a:moveTo>
                <a:lnTo>
                  <a:pt x="413251" y="522607"/>
                </a:lnTo>
                <a:lnTo>
                  <a:pt x="410912" y="523881"/>
                </a:lnTo>
                <a:lnTo>
                  <a:pt x="408907" y="525154"/>
                </a:lnTo>
                <a:lnTo>
                  <a:pt x="406901" y="527384"/>
                </a:lnTo>
                <a:lnTo>
                  <a:pt x="405230" y="530250"/>
                </a:lnTo>
                <a:lnTo>
                  <a:pt x="404228" y="533117"/>
                </a:lnTo>
                <a:lnTo>
                  <a:pt x="403559" y="536302"/>
                </a:lnTo>
                <a:lnTo>
                  <a:pt x="403225" y="539805"/>
                </a:lnTo>
                <a:lnTo>
                  <a:pt x="403225" y="727076"/>
                </a:lnTo>
                <a:lnTo>
                  <a:pt x="428625" y="727076"/>
                </a:lnTo>
                <a:lnTo>
                  <a:pt x="428625" y="539805"/>
                </a:lnTo>
                <a:lnTo>
                  <a:pt x="428291" y="536302"/>
                </a:lnTo>
                <a:lnTo>
                  <a:pt x="427622" y="533117"/>
                </a:lnTo>
                <a:lnTo>
                  <a:pt x="426286" y="530250"/>
                </a:lnTo>
                <a:lnTo>
                  <a:pt x="424949" y="527384"/>
                </a:lnTo>
                <a:lnTo>
                  <a:pt x="423278" y="525154"/>
                </a:lnTo>
                <a:lnTo>
                  <a:pt x="420604" y="523881"/>
                </a:lnTo>
                <a:lnTo>
                  <a:pt x="418599" y="522607"/>
                </a:lnTo>
                <a:lnTo>
                  <a:pt x="415925" y="522288"/>
                </a:lnTo>
                <a:close/>
                <a:moveTo>
                  <a:pt x="1166020" y="474663"/>
                </a:moveTo>
                <a:lnTo>
                  <a:pt x="1164213" y="474980"/>
                </a:lnTo>
                <a:lnTo>
                  <a:pt x="1162407" y="475929"/>
                </a:lnTo>
                <a:lnTo>
                  <a:pt x="1160901" y="477512"/>
                </a:lnTo>
                <a:lnTo>
                  <a:pt x="1159697" y="479727"/>
                </a:lnTo>
                <a:lnTo>
                  <a:pt x="1158794" y="482259"/>
                </a:lnTo>
                <a:lnTo>
                  <a:pt x="1157890" y="485108"/>
                </a:lnTo>
                <a:lnTo>
                  <a:pt x="1157589" y="488589"/>
                </a:lnTo>
                <a:lnTo>
                  <a:pt x="1157288" y="492071"/>
                </a:lnTo>
                <a:lnTo>
                  <a:pt x="1157288" y="670262"/>
                </a:lnTo>
                <a:lnTo>
                  <a:pt x="1174751" y="676276"/>
                </a:lnTo>
                <a:lnTo>
                  <a:pt x="1174751" y="492071"/>
                </a:lnTo>
                <a:lnTo>
                  <a:pt x="1174450" y="488589"/>
                </a:lnTo>
                <a:lnTo>
                  <a:pt x="1174149" y="485108"/>
                </a:lnTo>
                <a:lnTo>
                  <a:pt x="1173246" y="482259"/>
                </a:lnTo>
                <a:lnTo>
                  <a:pt x="1172343" y="479727"/>
                </a:lnTo>
                <a:lnTo>
                  <a:pt x="1170837" y="477512"/>
                </a:lnTo>
                <a:lnTo>
                  <a:pt x="1169332" y="475929"/>
                </a:lnTo>
                <a:lnTo>
                  <a:pt x="1167826" y="474980"/>
                </a:lnTo>
                <a:lnTo>
                  <a:pt x="1166020" y="474663"/>
                </a:lnTo>
                <a:close/>
                <a:moveTo>
                  <a:pt x="992350" y="474663"/>
                </a:moveTo>
                <a:lnTo>
                  <a:pt x="990090" y="474980"/>
                </a:lnTo>
                <a:lnTo>
                  <a:pt x="988475" y="475929"/>
                </a:lnTo>
                <a:lnTo>
                  <a:pt x="986861" y="477512"/>
                </a:lnTo>
                <a:lnTo>
                  <a:pt x="985569" y="479727"/>
                </a:lnTo>
                <a:lnTo>
                  <a:pt x="984601" y="482259"/>
                </a:lnTo>
                <a:lnTo>
                  <a:pt x="983632" y="485108"/>
                </a:lnTo>
                <a:lnTo>
                  <a:pt x="982663" y="488589"/>
                </a:lnTo>
                <a:lnTo>
                  <a:pt x="982663" y="492071"/>
                </a:lnTo>
                <a:lnTo>
                  <a:pt x="982663" y="676276"/>
                </a:lnTo>
                <a:lnTo>
                  <a:pt x="1001713" y="670262"/>
                </a:lnTo>
                <a:lnTo>
                  <a:pt x="1001713" y="492071"/>
                </a:lnTo>
                <a:lnTo>
                  <a:pt x="1001390" y="488589"/>
                </a:lnTo>
                <a:lnTo>
                  <a:pt x="1001067" y="485108"/>
                </a:lnTo>
                <a:lnTo>
                  <a:pt x="1000099" y="482259"/>
                </a:lnTo>
                <a:lnTo>
                  <a:pt x="999130" y="479727"/>
                </a:lnTo>
                <a:lnTo>
                  <a:pt x="997193" y="477512"/>
                </a:lnTo>
                <a:lnTo>
                  <a:pt x="995901" y="475929"/>
                </a:lnTo>
                <a:lnTo>
                  <a:pt x="993964" y="474980"/>
                </a:lnTo>
                <a:lnTo>
                  <a:pt x="992350" y="474663"/>
                </a:lnTo>
                <a:close/>
                <a:moveTo>
                  <a:pt x="1108075" y="463550"/>
                </a:moveTo>
                <a:lnTo>
                  <a:pt x="1105656" y="464186"/>
                </a:lnTo>
                <a:lnTo>
                  <a:pt x="1102935" y="465140"/>
                </a:lnTo>
                <a:lnTo>
                  <a:pt x="1101120" y="466730"/>
                </a:lnTo>
                <a:lnTo>
                  <a:pt x="1099306" y="468956"/>
                </a:lnTo>
                <a:lnTo>
                  <a:pt x="1097492" y="471500"/>
                </a:lnTo>
                <a:lnTo>
                  <a:pt x="1096282" y="474362"/>
                </a:lnTo>
                <a:lnTo>
                  <a:pt x="1095678" y="477542"/>
                </a:lnTo>
                <a:lnTo>
                  <a:pt x="1095375" y="481358"/>
                </a:lnTo>
                <a:lnTo>
                  <a:pt x="1095375" y="668338"/>
                </a:lnTo>
                <a:lnTo>
                  <a:pt x="1120775" y="668338"/>
                </a:lnTo>
                <a:lnTo>
                  <a:pt x="1120775" y="481358"/>
                </a:lnTo>
                <a:lnTo>
                  <a:pt x="1120473" y="477542"/>
                </a:lnTo>
                <a:lnTo>
                  <a:pt x="1119868" y="474362"/>
                </a:lnTo>
                <a:lnTo>
                  <a:pt x="1118356" y="471500"/>
                </a:lnTo>
                <a:lnTo>
                  <a:pt x="1116844" y="468956"/>
                </a:lnTo>
                <a:lnTo>
                  <a:pt x="1115030" y="466730"/>
                </a:lnTo>
                <a:lnTo>
                  <a:pt x="1112913" y="465140"/>
                </a:lnTo>
                <a:lnTo>
                  <a:pt x="1110494" y="464186"/>
                </a:lnTo>
                <a:lnTo>
                  <a:pt x="1108075" y="463550"/>
                </a:lnTo>
                <a:close/>
                <a:moveTo>
                  <a:pt x="1050132" y="463550"/>
                </a:moveTo>
                <a:lnTo>
                  <a:pt x="1047241" y="464186"/>
                </a:lnTo>
                <a:lnTo>
                  <a:pt x="1044670" y="465140"/>
                </a:lnTo>
                <a:lnTo>
                  <a:pt x="1042743" y="466730"/>
                </a:lnTo>
                <a:lnTo>
                  <a:pt x="1040815" y="468956"/>
                </a:lnTo>
                <a:lnTo>
                  <a:pt x="1038887" y="471500"/>
                </a:lnTo>
                <a:lnTo>
                  <a:pt x="1037602" y="474362"/>
                </a:lnTo>
                <a:lnTo>
                  <a:pt x="1036960" y="477542"/>
                </a:lnTo>
                <a:lnTo>
                  <a:pt x="1036638" y="481358"/>
                </a:lnTo>
                <a:lnTo>
                  <a:pt x="1036638" y="668338"/>
                </a:lnTo>
                <a:lnTo>
                  <a:pt x="1063626" y="668338"/>
                </a:lnTo>
                <a:lnTo>
                  <a:pt x="1063626" y="481358"/>
                </a:lnTo>
                <a:lnTo>
                  <a:pt x="1063305" y="477542"/>
                </a:lnTo>
                <a:lnTo>
                  <a:pt x="1062662" y="474362"/>
                </a:lnTo>
                <a:lnTo>
                  <a:pt x="1061056" y="471500"/>
                </a:lnTo>
                <a:lnTo>
                  <a:pt x="1059450" y="468956"/>
                </a:lnTo>
                <a:lnTo>
                  <a:pt x="1057522" y="466730"/>
                </a:lnTo>
                <a:lnTo>
                  <a:pt x="1054952" y="465140"/>
                </a:lnTo>
                <a:lnTo>
                  <a:pt x="1052703" y="464186"/>
                </a:lnTo>
                <a:lnTo>
                  <a:pt x="1050132" y="463550"/>
                </a:lnTo>
                <a:close/>
                <a:moveTo>
                  <a:pt x="684034" y="412344"/>
                </a:moveTo>
                <a:lnTo>
                  <a:pt x="684034" y="414249"/>
                </a:lnTo>
                <a:lnTo>
                  <a:pt x="684351" y="413297"/>
                </a:lnTo>
                <a:lnTo>
                  <a:pt x="684034" y="412344"/>
                </a:lnTo>
                <a:close/>
                <a:moveTo>
                  <a:pt x="1077496" y="0"/>
                </a:moveTo>
                <a:lnTo>
                  <a:pt x="1078449" y="0"/>
                </a:lnTo>
                <a:lnTo>
                  <a:pt x="1078449" y="10475"/>
                </a:lnTo>
                <a:lnTo>
                  <a:pt x="1080036" y="10793"/>
                </a:lnTo>
                <a:lnTo>
                  <a:pt x="1081307" y="11428"/>
                </a:lnTo>
                <a:lnTo>
                  <a:pt x="1082577" y="12062"/>
                </a:lnTo>
                <a:lnTo>
                  <a:pt x="1083847" y="13015"/>
                </a:lnTo>
                <a:lnTo>
                  <a:pt x="1084800" y="13967"/>
                </a:lnTo>
                <a:lnTo>
                  <a:pt x="1085435" y="14919"/>
                </a:lnTo>
                <a:lnTo>
                  <a:pt x="1086070" y="16189"/>
                </a:lnTo>
                <a:lnTo>
                  <a:pt x="1086388" y="17776"/>
                </a:lnTo>
                <a:lnTo>
                  <a:pt x="1097820" y="17776"/>
                </a:lnTo>
                <a:lnTo>
                  <a:pt x="1097820" y="19681"/>
                </a:lnTo>
                <a:lnTo>
                  <a:pt x="1086070" y="19681"/>
                </a:lnTo>
                <a:lnTo>
                  <a:pt x="1085753" y="20951"/>
                </a:lnTo>
                <a:lnTo>
                  <a:pt x="1085435" y="21903"/>
                </a:lnTo>
                <a:lnTo>
                  <a:pt x="1084482" y="23173"/>
                </a:lnTo>
                <a:lnTo>
                  <a:pt x="1083847" y="24125"/>
                </a:lnTo>
                <a:lnTo>
                  <a:pt x="1082259" y="24760"/>
                </a:lnTo>
                <a:lnTo>
                  <a:pt x="1081307" y="25712"/>
                </a:lnTo>
                <a:lnTo>
                  <a:pt x="1080036" y="26029"/>
                </a:lnTo>
                <a:lnTo>
                  <a:pt x="1078449" y="26347"/>
                </a:lnTo>
                <a:lnTo>
                  <a:pt x="1078449" y="49202"/>
                </a:lnTo>
                <a:lnTo>
                  <a:pt x="1079084" y="48567"/>
                </a:lnTo>
                <a:lnTo>
                  <a:pt x="1079401" y="50154"/>
                </a:lnTo>
                <a:lnTo>
                  <a:pt x="1081307" y="50472"/>
                </a:lnTo>
                <a:lnTo>
                  <a:pt x="1082895" y="50154"/>
                </a:lnTo>
                <a:lnTo>
                  <a:pt x="1084482" y="49519"/>
                </a:lnTo>
                <a:lnTo>
                  <a:pt x="1085117" y="48567"/>
                </a:lnTo>
                <a:lnTo>
                  <a:pt x="1085753" y="47297"/>
                </a:lnTo>
                <a:lnTo>
                  <a:pt x="1086070" y="46028"/>
                </a:lnTo>
                <a:lnTo>
                  <a:pt x="1086070" y="45075"/>
                </a:lnTo>
                <a:lnTo>
                  <a:pt x="1085435" y="44123"/>
                </a:lnTo>
                <a:lnTo>
                  <a:pt x="1085435" y="43171"/>
                </a:lnTo>
                <a:lnTo>
                  <a:pt x="1085753" y="42536"/>
                </a:lnTo>
                <a:lnTo>
                  <a:pt x="1086070" y="42219"/>
                </a:lnTo>
                <a:lnTo>
                  <a:pt x="1087340" y="41584"/>
                </a:lnTo>
                <a:lnTo>
                  <a:pt x="1087976" y="41901"/>
                </a:lnTo>
                <a:lnTo>
                  <a:pt x="1088611" y="42219"/>
                </a:lnTo>
                <a:lnTo>
                  <a:pt x="1090516" y="44123"/>
                </a:lnTo>
                <a:lnTo>
                  <a:pt x="1091469" y="45393"/>
                </a:lnTo>
                <a:lnTo>
                  <a:pt x="1091786" y="46663"/>
                </a:lnTo>
                <a:lnTo>
                  <a:pt x="1091469" y="47932"/>
                </a:lnTo>
                <a:lnTo>
                  <a:pt x="1091151" y="48885"/>
                </a:lnTo>
                <a:lnTo>
                  <a:pt x="1089246" y="50789"/>
                </a:lnTo>
                <a:lnTo>
                  <a:pt x="1087340" y="52376"/>
                </a:lnTo>
                <a:lnTo>
                  <a:pt x="1085117" y="53964"/>
                </a:lnTo>
                <a:lnTo>
                  <a:pt x="1080354" y="56503"/>
                </a:lnTo>
                <a:lnTo>
                  <a:pt x="1080354" y="65074"/>
                </a:lnTo>
                <a:lnTo>
                  <a:pt x="1095915" y="244740"/>
                </a:lnTo>
                <a:lnTo>
                  <a:pt x="1089881" y="249502"/>
                </a:lnTo>
                <a:lnTo>
                  <a:pt x="1089881" y="282832"/>
                </a:lnTo>
                <a:lnTo>
                  <a:pt x="1104171" y="293307"/>
                </a:lnTo>
                <a:lnTo>
                  <a:pt x="1104171" y="298386"/>
                </a:lnTo>
                <a:lnTo>
                  <a:pt x="1099725" y="300926"/>
                </a:lnTo>
                <a:lnTo>
                  <a:pt x="1101948" y="348858"/>
                </a:lnTo>
                <a:lnTo>
                  <a:pt x="1103219" y="350445"/>
                </a:lnTo>
                <a:lnTo>
                  <a:pt x="1105442" y="351397"/>
                </a:lnTo>
                <a:lnTo>
                  <a:pt x="1108935" y="352985"/>
                </a:lnTo>
                <a:lnTo>
                  <a:pt x="1111793" y="353937"/>
                </a:lnTo>
                <a:lnTo>
                  <a:pt x="1113381" y="354254"/>
                </a:lnTo>
                <a:lnTo>
                  <a:pt x="1112110" y="354889"/>
                </a:lnTo>
                <a:lnTo>
                  <a:pt x="1111475" y="355841"/>
                </a:lnTo>
                <a:lnTo>
                  <a:pt x="1110840" y="357111"/>
                </a:lnTo>
                <a:lnTo>
                  <a:pt x="1110205" y="358063"/>
                </a:lnTo>
                <a:lnTo>
                  <a:pt x="1109887" y="360603"/>
                </a:lnTo>
                <a:lnTo>
                  <a:pt x="1109887" y="363142"/>
                </a:lnTo>
                <a:lnTo>
                  <a:pt x="1110205" y="365999"/>
                </a:lnTo>
                <a:lnTo>
                  <a:pt x="1110523" y="368221"/>
                </a:lnTo>
                <a:lnTo>
                  <a:pt x="1110840" y="370126"/>
                </a:lnTo>
                <a:lnTo>
                  <a:pt x="1121955" y="370443"/>
                </a:lnTo>
                <a:lnTo>
                  <a:pt x="1122272" y="369491"/>
                </a:lnTo>
                <a:lnTo>
                  <a:pt x="1122590" y="368539"/>
                </a:lnTo>
                <a:lnTo>
                  <a:pt x="1122908" y="366317"/>
                </a:lnTo>
                <a:lnTo>
                  <a:pt x="1122908" y="364095"/>
                </a:lnTo>
                <a:lnTo>
                  <a:pt x="1122272" y="361555"/>
                </a:lnTo>
                <a:lnTo>
                  <a:pt x="1121002" y="357746"/>
                </a:lnTo>
                <a:lnTo>
                  <a:pt x="1120050" y="355841"/>
                </a:lnTo>
                <a:lnTo>
                  <a:pt x="1123225" y="355841"/>
                </a:lnTo>
                <a:lnTo>
                  <a:pt x="1125766" y="354889"/>
                </a:lnTo>
                <a:lnTo>
                  <a:pt x="1127989" y="353619"/>
                </a:lnTo>
                <a:lnTo>
                  <a:pt x="1129259" y="352350"/>
                </a:lnTo>
                <a:lnTo>
                  <a:pt x="1130212" y="351080"/>
                </a:lnTo>
                <a:lnTo>
                  <a:pt x="1130847" y="349810"/>
                </a:lnTo>
                <a:lnTo>
                  <a:pt x="1131482" y="348223"/>
                </a:lnTo>
                <a:lnTo>
                  <a:pt x="1131482" y="349493"/>
                </a:lnTo>
                <a:lnTo>
                  <a:pt x="1131799" y="350445"/>
                </a:lnTo>
                <a:lnTo>
                  <a:pt x="1132435" y="351397"/>
                </a:lnTo>
                <a:lnTo>
                  <a:pt x="1133387" y="352350"/>
                </a:lnTo>
                <a:lnTo>
                  <a:pt x="1135610" y="353619"/>
                </a:lnTo>
                <a:lnTo>
                  <a:pt x="1138151" y="354572"/>
                </a:lnTo>
                <a:lnTo>
                  <a:pt x="1142914" y="355841"/>
                </a:lnTo>
                <a:lnTo>
                  <a:pt x="1144820" y="356159"/>
                </a:lnTo>
                <a:lnTo>
                  <a:pt x="1143867" y="357111"/>
                </a:lnTo>
                <a:lnTo>
                  <a:pt x="1143232" y="357746"/>
                </a:lnTo>
                <a:lnTo>
                  <a:pt x="1142279" y="359968"/>
                </a:lnTo>
                <a:lnTo>
                  <a:pt x="1141644" y="362190"/>
                </a:lnTo>
                <a:lnTo>
                  <a:pt x="1141326" y="365047"/>
                </a:lnTo>
                <a:lnTo>
                  <a:pt x="1140691" y="369491"/>
                </a:lnTo>
                <a:lnTo>
                  <a:pt x="1141326" y="371713"/>
                </a:lnTo>
                <a:lnTo>
                  <a:pt x="1151806" y="371078"/>
                </a:lnTo>
                <a:lnTo>
                  <a:pt x="1152441" y="367586"/>
                </a:lnTo>
                <a:lnTo>
                  <a:pt x="1152441" y="364730"/>
                </a:lnTo>
                <a:lnTo>
                  <a:pt x="1151806" y="361873"/>
                </a:lnTo>
                <a:lnTo>
                  <a:pt x="1151171" y="359968"/>
                </a:lnTo>
                <a:lnTo>
                  <a:pt x="1150218" y="358063"/>
                </a:lnTo>
                <a:lnTo>
                  <a:pt x="1149265" y="356794"/>
                </a:lnTo>
                <a:lnTo>
                  <a:pt x="1147995" y="355524"/>
                </a:lnTo>
                <a:lnTo>
                  <a:pt x="1159428" y="356159"/>
                </a:lnTo>
                <a:lnTo>
                  <a:pt x="1166414" y="349493"/>
                </a:lnTo>
                <a:lnTo>
                  <a:pt x="1171177" y="359968"/>
                </a:lnTo>
                <a:lnTo>
                  <a:pt x="1181975" y="359968"/>
                </a:lnTo>
                <a:lnTo>
                  <a:pt x="1186420" y="367586"/>
                </a:lnTo>
                <a:lnTo>
                  <a:pt x="1194995" y="366634"/>
                </a:lnTo>
                <a:lnTo>
                  <a:pt x="1198170" y="374252"/>
                </a:lnTo>
                <a:lnTo>
                  <a:pt x="1207697" y="373300"/>
                </a:lnTo>
                <a:lnTo>
                  <a:pt x="1211826" y="378379"/>
                </a:lnTo>
                <a:lnTo>
                  <a:pt x="1210555" y="380284"/>
                </a:lnTo>
                <a:lnTo>
                  <a:pt x="1209285" y="382823"/>
                </a:lnTo>
                <a:lnTo>
                  <a:pt x="1208332" y="385680"/>
                </a:lnTo>
                <a:lnTo>
                  <a:pt x="1207697" y="388854"/>
                </a:lnTo>
                <a:lnTo>
                  <a:pt x="1206427" y="395520"/>
                </a:lnTo>
                <a:lnTo>
                  <a:pt x="1205474" y="402187"/>
                </a:lnTo>
                <a:lnTo>
                  <a:pt x="1204839" y="408535"/>
                </a:lnTo>
                <a:lnTo>
                  <a:pt x="1204839" y="413614"/>
                </a:lnTo>
                <a:lnTo>
                  <a:pt x="1204839" y="418376"/>
                </a:lnTo>
                <a:lnTo>
                  <a:pt x="1200393" y="428216"/>
                </a:lnTo>
                <a:lnTo>
                  <a:pt x="1200393" y="435199"/>
                </a:lnTo>
                <a:lnTo>
                  <a:pt x="1201981" y="439009"/>
                </a:lnTo>
                <a:lnTo>
                  <a:pt x="1201981" y="449484"/>
                </a:lnTo>
                <a:lnTo>
                  <a:pt x="1194360" y="467578"/>
                </a:lnTo>
                <a:lnTo>
                  <a:pt x="1194360" y="487893"/>
                </a:lnTo>
                <a:lnTo>
                  <a:pt x="1190866" y="492337"/>
                </a:lnTo>
                <a:lnTo>
                  <a:pt x="1190866" y="539000"/>
                </a:lnTo>
                <a:lnTo>
                  <a:pt x="1190866" y="554236"/>
                </a:lnTo>
                <a:lnTo>
                  <a:pt x="1185150" y="564394"/>
                </a:lnTo>
                <a:lnTo>
                  <a:pt x="1185150" y="715809"/>
                </a:lnTo>
                <a:lnTo>
                  <a:pt x="1188961" y="737077"/>
                </a:lnTo>
                <a:lnTo>
                  <a:pt x="1199758" y="751362"/>
                </a:lnTo>
                <a:lnTo>
                  <a:pt x="1193724" y="771360"/>
                </a:lnTo>
                <a:lnTo>
                  <a:pt x="1187373" y="777391"/>
                </a:lnTo>
                <a:lnTo>
                  <a:pt x="1187373" y="797072"/>
                </a:lnTo>
                <a:lnTo>
                  <a:pt x="1183245" y="797072"/>
                </a:lnTo>
                <a:lnTo>
                  <a:pt x="1183245" y="840243"/>
                </a:lnTo>
                <a:lnTo>
                  <a:pt x="1195312" y="837703"/>
                </a:lnTo>
                <a:lnTo>
                  <a:pt x="1195312" y="817388"/>
                </a:lnTo>
                <a:lnTo>
                  <a:pt x="1201981" y="818340"/>
                </a:lnTo>
                <a:lnTo>
                  <a:pt x="1244535" y="850083"/>
                </a:lnTo>
                <a:lnTo>
                  <a:pt x="1244535" y="880239"/>
                </a:lnTo>
                <a:lnTo>
                  <a:pt x="1232150" y="897063"/>
                </a:lnTo>
                <a:lnTo>
                  <a:pt x="1232150" y="927537"/>
                </a:lnTo>
                <a:lnTo>
                  <a:pt x="1246440" y="936107"/>
                </a:lnTo>
                <a:lnTo>
                  <a:pt x="1246440" y="904682"/>
                </a:lnTo>
                <a:lnTo>
                  <a:pt x="1254062" y="904682"/>
                </a:lnTo>
                <a:lnTo>
                  <a:pt x="1254062" y="920871"/>
                </a:lnTo>
                <a:lnTo>
                  <a:pt x="1265176" y="920871"/>
                </a:lnTo>
                <a:lnTo>
                  <a:pt x="1265176" y="905634"/>
                </a:lnTo>
                <a:lnTo>
                  <a:pt x="1272798" y="905634"/>
                </a:lnTo>
                <a:lnTo>
                  <a:pt x="1272798" y="921823"/>
                </a:lnTo>
                <a:lnTo>
                  <a:pt x="1283595" y="921823"/>
                </a:lnTo>
                <a:lnTo>
                  <a:pt x="1283595" y="905634"/>
                </a:lnTo>
                <a:lnTo>
                  <a:pt x="1288994" y="905634"/>
                </a:lnTo>
                <a:lnTo>
                  <a:pt x="1288994" y="919918"/>
                </a:lnTo>
                <a:lnTo>
                  <a:pt x="1301061" y="919918"/>
                </a:lnTo>
                <a:lnTo>
                  <a:pt x="1301061" y="902142"/>
                </a:lnTo>
                <a:lnTo>
                  <a:pt x="1311858" y="902142"/>
                </a:lnTo>
                <a:lnTo>
                  <a:pt x="1346790" y="932933"/>
                </a:lnTo>
                <a:lnTo>
                  <a:pt x="1346790" y="959915"/>
                </a:lnTo>
                <a:lnTo>
                  <a:pt x="1341392" y="975469"/>
                </a:lnTo>
                <a:lnTo>
                  <a:pt x="1357598" y="975469"/>
                </a:lnTo>
                <a:lnTo>
                  <a:pt x="1357598" y="928053"/>
                </a:lnTo>
                <a:lnTo>
                  <a:pt x="1352208" y="917576"/>
                </a:lnTo>
                <a:lnTo>
                  <a:pt x="1352208" y="902336"/>
                </a:lnTo>
                <a:lnTo>
                  <a:pt x="1352208" y="855981"/>
                </a:lnTo>
                <a:lnTo>
                  <a:pt x="1349037" y="850901"/>
                </a:lnTo>
                <a:lnTo>
                  <a:pt x="1349037" y="831216"/>
                </a:lnTo>
                <a:lnTo>
                  <a:pt x="1342378" y="812801"/>
                </a:lnTo>
                <a:lnTo>
                  <a:pt x="1342378" y="802641"/>
                </a:lnTo>
                <a:lnTo>
                  <a:pt x="1343964" y="798831"/>
                </a:lnTo>
                <a:lnTo>
                  <a:pt x="1343964" y="791528"/>
                </a:lnTo>
                <a:lnTo>
                  <a:pt x="1339842" y="782003"/>
                </a:lnTo>
                <a:lnTo>
                  <a:pt x="1339842" y="776923"/>
                </a:lnTo>
                <a:lnTo>
                  <a:pt x="1339525" y="771843"/>
                </a:lnTo>
                <a:lnTo>
                  <a:pt x="1339208" y="765493"/>
                </a:lnTo>
                <a:lnTo>
                  <a:pt x="1338573" y="759143"/>
                </a:lnTo>
                <a:lnTo>
                  <a:pt x="1337622" y="752476"/>
                </a:lnTo>
                <a:lnTo>
                  <a:pt x="1336988" y="748983"/>
                </a:lnTo>
                <a:lnTo>
                  <a:pt x="1336037" y="746443"/>
                </a:lnTo>
                <a:lnTo>
                  <a:pt x="1334769" y="743586"/>
                </a:lnTo>
                <a:lnTo>
                  <a:pt x="1333500" y="741681"/>
                </a:lnTo>
                <a:lnTo>
                  <a:pt x="1337305" y="736601"/>
                </a:lnTo>
                <a:lnTo>
                  <a:pt x="1345549" y="737871"/>
                </a:lnTo>
                <a:lnTo>
                  <a:pt x="1348403" y="730251"/>
                </a:lnTo>
                <a:lnTo>
                  <a:pt x="1356330" y="731203"/>
                </a:lnTo>
                <a:lnTo>
                  <a:pt x="1359817" y="723583"/>
                </a:lnTo>
                <a:lnTo>
                  <a:pt x="1369647" y="723583"/>
                </a:lnTo>
                <a:lnTo>
                  <a:pt x="1373769" y="712788"/>
                </a:lnTo>
                <a:lnTo>
                  <a:pt x="1380110" y="719773"/>
                </a:lnTo>
                <a:lnTo>
                  <a:pt x="1389940" y="719138"/>
                </a:lnTo>
                <a:lnTo>
                  <a:pt x="1388988" y="720091"/>
                </a:lnTo>
                <a:lnTo>
                  <a:pt x="1388354" y="721361"/>
                </a:lnTo>
                <a:lnTo>
                  <a:pt x="1387403" y="723583"/>
                </a:lnTo>
                <a:lnTo>
                  <a:pt x="1386769" y="725488"/>
                </a:lnTo>
                <a:lnTo>
                  <a:pt x="1386135" y="728028"/>
                </a:lnTo>
                <a:lnTo>
                  <a:pt x="1386135" y="731203"/>
                </a:lnTo>
                <a:lnTo>
                  <a:pt x="1386769" y="734378"/>
                </a:lnTo>
                <a:lnTo>
                  <a:pt x="1396281" y="735013"/>
                </a:lnTo>
                <a:lnTo>
                  <a:pt x="1396281" y="733108"/>
                </a:lnTo>
                <a:lnTo>
                  <a:pt x="1396281" y="728346"/>
                </a:lnTo>
                <a:lnTo>
                  <a:pt x="1395964" y="725806"/>
                </a:lnTo>
                <a:lnTo>
                  <a:pt x="1395330" y="723583"/>
                </a:lnTo>
                <a:lnTo>
                  <a:pt x="1394379" y="721043"/>
                </a:lnTo>
                <a:lnTo>
                  <a:pt x="1393745" y="720408"/>
                </a:lnTo>
                <a:lnTo>
                  <a:pt x="1392793" y="719773"/>
                </a:lnTo>
                <a:lnTo>
                  <a:pt x="1394696" y="719456"/>
                </a:lnTo>
                <a:lnTo>
                  <a:pt x="1398501" y="718186"/>
                </a:lnTo>
                <a:lnTo>
                  <a:pt x="1401037" y="717233"/>
                </a:lnTo>
                <a:lnTo>
                  <a:pt x="1402940" y="715646"/>
                </a:lnTo>
                <a:lnTo>
                  <a:pt x="1403574" y="714693"/>
                </a:lnTo>
                <a:lnTo>
                  <a:pt x="1404208" y="713741"/>
                </a:lnTo>
                <a:lnTo>
                  <a:pt x="1404525" y="712788"/>
                </a:lnTo>
                <a:lnTo>
                  <a:pt x="1404525" y="711836"/>
                </a:lnTo>
                <a:lnTo>
                  <a:pt x="1404842" y="713106"/>
                </a:lnTo>
                <a:lnTo>
                  <a:pt x="1405476" y="714376"/>
                </a:lnTo>
                <a:lnTo>
                  <a:pt x="1406428" y="715963"/>
                </a:lnTo>
                <a:lnTo>
                  <a:pt x="1408013" y="717233"/>
                </a:lnTo>
                <a:lnTo>
                  <a:pt x="1409598" y="718503"/>
                </a:lnTo>
                <a:lnTo>
                  <a:pt x="1411818" y="719138"/>
                </a:lnTo>
                <a:lnTo>
                  <a:pt x="1414354" y="719456"/>
                </a:lnTo>
                <a:lnTo>
                  <a:pt x="1413720" y="721043"/>
                </a:lnTo>
                <a:lnTo>
                  <a:pt x="1412769" y="725171"/>
                </a:lnTo>
                <a:lnTo>
                  <a:pt x="1412135" y="727393"/>
                </a:lnTo>
                <a:lnTo>
                  <a:pt x="1412135" y="729616"/>
                </a:lnTo>
                <a:lnTo>
                  <a:pt x="1412135" y="732156"/>
                </a:lnTo>
                <a:lnTo>
                  <a:pt x="1413086" y="734061"/>
                </a:lnTo>
                <a:lnTo>
                  <a:pt x="1422915" y="733743"/>
                </a:lnTo>
                <a:lnTo>
                  <a:pt x="1423232" y="731838"/>
                </a:lnTo>
                <a:lnTo>
                  <a:pt x="1423867" y="726758"/>
                </a:lnTo>
                <a:lnTo>
                  <a:pt x="1423550" y="724218"/>
                </a:lnTo>
                <a:lnTo>
                  <a:pt x="1423232" y="721361"/>
                </a:lnTo>
                <a:lnTo>
                  <a:pt x="1422915" y="720408"/>
                </a:lnTo>
                <a:lnTo>
                  <a:pt x="1422281" y="719456"/>
                </a:lnTo>
                <a:lnTo>
                  <a:pt x="1421330" y="718503"/>
                </a:lnTo>
                <a:lnTo>
                  <a:pt x="1420379" y="717868"/>
                </a:lnTo>
                <a:lnTo>
                  <a:pt x="1423867" y="716916"/>
                </a:lnTo>
                <a:lnTo>
                  <a:pt x="1426720" y="715646"/>
                </a:lnTo>
                <a:lnTo>
                  <a:pt x="1428306" y="714376"/>
                </a:lnTo>
                <a:lnTo>
                  <a:pt x="1429891" y="713423"/>
                </a:lnTo>
                <a:lnTo>
                  <a:pt x="1434330" y="639446"/>
                </a:lnTo>
                <a:lnTo>
                  <a:pt x="1429574" y="638176"/>
                </a:lnTo>
                <a:lnTo>
                  <a:pt x="1425769" y="636906"/>
                </a:lnTo>
                <a:lnTo>
                  <a:pt x="1424501" y="635636"/>
                </a:lnTo>
                <a:lnTo>
                  <a:pt x="1423232" y="634683"/>
                </a:lnTo>
                <a:lnTo>
                  <a:pt x="1422598" y="633731"/>
                </a:lnTo>
                <a:lnTo>
                  <a:pt x="1422598" y="633096"/>
                </a:lnTo>
                <a:lnTo>
                  <a:pt x="1422915" y="631826"/>
                </a:lnTo>
                <a:lnTo>
                  <a:pt x="1423550" y="630873"/>
                </a:lnTo>
                <a:lnTo>
                  <a:pt x="1424501" y="630238"/>
                </a:lnTo>
                <a:lnTo>
                  <a:pt x="1426086" y="629286"/>
                </a:lnTo>
                <a:lnTo>
                  <a:pt x="1430208" y="627381"/>
                </a:lnTo>
                <a:lnTo>
                  <a:pt x="1435281" y="626428"/>
                </a:lnTo>
                <a:lnTo>
                  <a:pt x="1444794" y="480378"/>
                </a:lnTo>
                <a:lnTo>
                  <a:pt x="1443842" y="479743"/>
                </a:lnTo>
                <a:lnTo>
                  <a:pt x="1442574" y="478473"/>
                </a:lnTo>
                <a:lnTo>
                  <a:pt x="1441940" y="476886"/>
                </a:lnTo>
                <a:lnTo>
                  <a:pt x="1441940" y="475616"/>
                </a:lnTo>
                <a:lnTo>
                  <a:pt x="1442257" y="474028"/>
                </a:lnTo>
                <a:lnTo>
                  <a:pt x="1442891" y="472758"/>
                </a:lnTo>
                <a:lnTo>
                  <a:pt x="1444159" y="471488"/>
                </a:lnTo>
                <a:lnTo>
                  <a:pt x="1445428" y="470536"/>
                </a:lnTo>
                <a:lnTo>
                  <a:pt x="1445745" y="467361"/>
                </a:lnTo>
                <a:lnTo>
                  <a:pt x="1449550" y="435928"/>
                </a:lnTo>
                <a:lnTo>
                  <a:pt x="1447330" y="434976"/>
                </a:lnTo>
                <a:lnTo>
                  <a:pt x="1445428" y="433388"/>
                </a:lnTo>
                <a:lnTo>
                  <a:pt x="1443842" y="431166"/>
                </a:lnTo>
                <a:lnTo>
                  <a:pt x="1442574" y="428943"/>
                </a:lnTo>
                <a:lnTo>
                  <a:pt x="1410867" y="432753"/>
                </a:lnTo>
                <a:lnTo>
                  <a:pt x="1410867" y="420688"/>
                </a:lnTo>
                <a:lnTo>
                  <a:pt x="1442574" y="424816"/>
                </a:lnTo>
                <a:lnTo>
                  <a:pt x="1443842" y="422276"/>
                </a:lnTo>
                <a:lnTo>
                  <a:pt x="1445428" y="420053"/>
                </a:lnTo>
                <a:lnTo>
                  <a:pt x="1447330" y="418783"/>
                </a:lnTo>
                <a:lnTo>
                  <a:pt x="1449550" y="417831"/>
                </a:lnTo>
                <a:lnTo>
                  <a:pt x="1445745" y="385763"/>
                </a:lnTo>
                <a:lnTo>
                  <a:pt x="1458111" y="385763"/>
                </a:lnTo>
                <a:lnTo>
                  <a:pt x="1453989" y="417831"/>
                </a:lnTo>
                <a:lnTo>
                  <a:pt x="1456208" y="418783"/>
                </a:lnTo>
                <a:lnTo>
                  <a:pt x="1458428" y="420053"/>
                </a:lnTo>
                <a:lnTo>
                  <a:pt x="1460013" y="422276"/>
                </a:lnTo>
                <a:lnTo>
                  <a:pt x="1460964" y="424816"/>
                </a:lnTo>
                <a:lnTo>
                  <a:pt x="1492672" y="420688"/>
                </a:lnTo>
                <a:lnTo>
                  <a:pt x="1492672" y="432753"/>
                </a:lnTo>
                <a:lnTo>
                  <a:pt x="1460964" y="428943"/>
                </a:lnTo>
                <a:lnTo>
                  <a:pt x="1460013" y="431166"/>
                </a:lnTo>
                <a:lnTo>
                  <a:pt x="1458428" y="433388"/>
                </a:lnTo>
                <a:lnTo>
                  <a:pt x="1456208" y="434976"/>
                </a:lnTo>
                <a:lnTo>
                  <a:pt x="1453989" y="435928"/>
                </a:lnTo>
                <a:lnTo>
                  <a:pt x="1458111" y="467361"/>
                </a:lnTo>
                <a:lnTo>
                  <a:pt x="1458428" y="470536"/>
                </a:lnTo>
                <a:lnTo>
                  <a:pt x="1459696" y="471488"/>
                </a:lnTo>
                <a:lnTo>
                  <a:pt x="1460647" y="472758"/>
                </a:lnTo>
                <a:lnTo>
                  <a:pt x="1461281" y="474028"/>
                </a:lnTo>
                <a:lnTo>
                  <a:pt x="1461599" y="475616"/>
                </a:lnTo>
                <a:lnTo>
                  <a:pt x="1461281" y="476886"/>
                </a:lnTo>
                <a:lnTo>
                  <a:pt x="1460964" y="478473"/>
                </a:lnTo>
                <a:lnTo>
                  <a:pt x="1460013" y="479743"/>
                </a:lnTo>
                <a:lnTo>
                  <a:pt x="1458745" y="480378"/>
                </a:lnTo>
                <a:lnTo>
                  <a:pt x="1468257" y="626428"/>
                </a:lnTo>
                <a:lnTo>
                  <a:pt x="1473647" y="627381"/>
                </a:lnTo>
                <a:lnTo>
                  <a:pt x="1477452" y="629286"/>
                </a:lnTo>
                <a:lnTo>
                  <a:pt x="1479038" y="630238"/>
                </a:lnTo>
                <a:lnTo>
                  <a:pt x="1480306" y="630873"/>
                </a:lnTo>
                <a:lnTo>
                  <a:pt x="1480940" y="631826"/>
                </a:lnTo>
                <a:lnTo>
                  <a:pt x="1481257" y="633096"/>
                </a:lnTo>
                <a:lnTo>
                  <a:pt x="1480940" y="633731"/>
                </a:lnTo>
                <a:lnTo>
                  <a:pt x="1480306" y="634683"/>
                </a:lnTo>
                <a:lnTo>
                  <a:pt x="1479038" y="635636"/>
                </a:lnTo>
                <a:lnTo>
                  <a:pt x="1477769" y="636906"/>
                </a:lnTo>
                <a:lnTo>
                  <a:pt x="1473964" y="638176"/>
                </a:lnTo>
                <a:lnTo>
                  <a:pt x="1468891" y="639446"/>
                </a:lnTo>
                <a:lnTo>
                  <a:pt x="1473964" y="713106"/>
                </a:lnTo>
                <a:lnTo>
                  <a:pt x="1475233" y="714376"/>
                </a:lnTo>
                <a:lnTo>
                  <a:pt x="1476818" y="715011"/>
                </a:lnTo>
                <a:lnTo>
                  <a:pt x="1479989" y="716916"/>
                </a:lnTo>
                <a:lnTo>
                  <a:pt x="1483160" y="717868"/>
                </a:lnTo>
                <a:lnTo>
                  <a:pt x="1482208" y="718503"/>
                </a:lnTo>
                <a:lnTo>
                  <a:pt x="1481574" y="719456"/>
                </a:lnTo>
                <a:lnTo>
                  <a:pt x="1480940" y="720408"/>
                </a:lnTo>
                <a:lnTo>
                  <a:pt x="1480623" y="721361"/>
                </a:lnTo>
                <a:lnTo>
                  <a:pt x="1480306" y="724218"/>
                </a:lnTo>
                <a:lnTo>
                  <a:pt x="1480306" y="726758"/>
                </a:lnTo>
                <a:lnTo>
                  <a:pt x="1480623" y="731838"/>
                </a:lnTo>
                <a:lnTo>
                  <a:pt x="1481257" y="733743"/>
                </a:lnTo>
                <a:lnTo>
                  <a:pt x="1490452" y="734061"/>
                </a:lnTo>
                <a:lnTo>
                  <a:pt x="1491404" y="732156"/>
                </a:lnTo>
                <a:lnTo>
                  <a:pt x="1491404" y="729616"/>
                </a:lnTo>
                <a:lnTo>
                  <a:pt x="1491404" y="727393"/>
                </a:lnTo>
                <a:lnTo>
                  <a:pt x="1490769" y="725171"/>
                </a:lnTo>
                <a:lnTo>
                  <a:pt x="1489818" y="721043"/>
                </a:lnTo>
                <a:lnTo>
                  <a:pt x="1489184" y="719456"/>
                </a:lnTo>
                <a:lnTo>
                  <a:pt x="1491721" y="719138"/>
                </a:lnTo>
                <a:lnTo>
                  <a:pt x="1494257" y="718503"/>
                </a:lnTo>
                <a:lnTo>
                  <a:pt x="1495843" y="717233"/>
                </a:lnTo>
                <a:lnTo>
                  <a:pt x="1497111" y="715963"/>
                </a:lnTo>
                <a:lnTo>
                  <a:pt x="1498062" y="714376"/>
                </a:lnTo>
                <a:lnTo>
                  <a:pt x="1498696" y="713106"/>
                </a:lnTo>
                <a:lnTo>
                  <a:pt x="1499013" y="711836"/>
                </a:lnTo>
                <a:lnTo>
                  <a:pt x="1499013" y="712788"/>
                </a:lnTo>
                <a:lnTo>
                  <a:pt x="1499331" y="713741"/>
                </a:lnTo>
                <a:lnTo>
                  <a:pt x="1499965" y="714693"/>
                </a:lnTo>
                <a:lnTo>
                  <a:pt x="1500916" y="715646"/>
                </a:lnTo>
                <a:lnTo>
                  <a:pt x="1502818" y="717233"/>
                </a:lnTo>
                <a:lnTo>
                  <a:pt x="1505038" y="718186"/>
                </a:lnTo>
                <a:lnTo>
                  <a:pt x="1509160" y="719456"/>
                </a:lnTo>
                <a:lnTo>
                  <a:pt x="1510745" y="719773"/>
                </a:lnTo>
                <a:lnTo>
                  <a:pt x="1510111" y="720408"/>
                </a:lnTo>
                <a:lnTo>
                  <a:pt x="1509477" y="721043"/>
                </a:lnTo>
                <a:lnTo>
                  <a:pt x="1508526" y="723583"/>
                </a:lnTo>
                <a:lnTo>
                  <a:pt x="1507574" y="725806"/>
                </a:lnTo>
                <a:lnTo>
                  <a:pt x="1507257" y="728346"/>
                </a:lnTo>
                <a:lnTo>
                  <a:pt x="1507257" y="733108"/>
                </a:lnTo>
                <a:lnTo>
                  <a:pt x="1507257" y="735013"/>
                </a:lnTo>
                <a:lnTo>
                  <a:pt x="1517087" y="734378"/>
                </a:lnTo>
                <a:lnTo>
                  <a:pt x="1517721" y="731203"/>
                </a:lnTo>
                <a:lnTo>
                  <a:pt x="1517721" y="728028"/>
                </a:lnTo>
                <a:lnTo>
                  <a:pt x="1517087" y="725488"/>
                </a:lnTo>
                <a:lnTo>
                  <a:pt x="1516453" y="723583"/>
                </a:lnTo>
                <a:lnTo>
                  <a:pt x="1515501" y="721361"/>
                </a:lnTo>
                <a:lnTo>
                  <a:pt x="1514550" y="720091"/>
                </a:lnTo>
                <a:lnTo>
                  <a:pt x="1513599" y="719138"/>
                </a:lnTo>
                <a:lnTo>
                  <a:pt x="1523745" y="719773"/>
                </a:lnTo>
                <a:lnTo>
                  <a:pt x="1530087" y="712788"/>
                </a:lnTo>
                <a:lnTo>
                  <a:pt x="1533892" y="723583"/>
                </a:lnTo>
                <a:lnTo>
                  <a:pt x="1544038" y="723583"/>
                </a:lnTo>
                <a:lnTo>
                  <a:pt x="1547209" y="731203"/>
                </a:lnTo>
                <a:lnTo>
                  <a:pt x="1555136" y="730251"/>
                </a:lnTo>
                <a:lnTo>
                  <a:pt x="1557989" y="737871"/>
                </a:lnTo>
                <a:lnTo>
                  <a:pt x="1566550" y="736601"/>
                </a:lnTo>
                <a:lnTo>
                  <a:pt x="1570038" y="741681"/>
                </a:lnTo>
                <a:lnTo>
                  <a:pt x="1568770" y="743586"/>
                </a:lnTo>
                <a:lnTo>
                  <a:pt x="1567819" y="746443"/>
                </a:lnTo>
                <a:lnTo>
                  <a:pt x="1567185" y="748983"/>
                </a:lnTo>
                <a:lnTo>
                  <a:pt x="1566233" y="752476"/>
                </a:lnTo>
                <a:lnTo>
                  <a:pt x="1564965" y="759143"/>
                </a:lnTo>
                <a:lnTo>
                  <a:pt x="1564331" y="765493"/>
                </a:lnTo>
                <a:lnTo>
                  <a:pt x="1564014" y="771843"/>
                </a:lnTo>
                <a:lnTo>
                  <a:pt x="1563697" y="776923"/>
                </a:lnTo>
                <a:lnTo>
                  <a:pt x="1563697" y="782003"/>
                </a:lnTo>
                <a:lnTo>
                  <a:pt x="1559892" y="791528"/>
                </a:lnTo>
                <a:lnTo>
                  <a:pt x="1559892" y="798831"/>
                </a:lnTo>
                <a:lnTo>
                  <a:pt x="1561160" y="802641"/>
                </a:lnTo>
                <a:lnTo>
                  <a:pt x="1561160" y="812801"/>
                </a:lnTo>
                <a:lnTo>
                  <a:pt x="1554502" y="831216"/>
                </a:lnTo>
                <a:lnTo>
                  <a:pt x="1554502" y="850901"/>
                </a:lnTo>
                <a:lnTo>
                  <a:pt x="1551648" y="855981"/>
                </a:lnTo>
                <a:lnTo>
                  <a:pt x="1551648" y="902336"/>
                </a:lnTo>
                <a:lnTo>
                  <a:pt x="1551648" y="917576"/>
                </a:lnTo>
                <a:lnTo>
                  <a:pt x="1546258" y="928053"/>
                </a:lnTo>
                <a:lnTo>
                  <a:pt x="1546258" y="1079501"/>
                </a:lnTo>
                <a:lnTo>
                  <a:pt x="1549745" y="1100773"/>
                </a:lnTo>
                <a:lnTo>
                  <a:pt x="1559258" y="1114743"/>
                </a:lnTo>
                <a:lnTo>
                  <a:pt x="1558566" y="1117512"/>
                </a:lnTo>
                <a:lnTo>
                  <a:pt x="1570038" y="1127836"/>
                </a:lnTo>
                <a:lnTo>
                  <a:pt x="1570038" y="1481138"/>
                </a:lnTo>
                <a:lnTo>
                  <a:pt x="331537" y="1481138"/>
                </a:lnTo>
                <a:lnTo>
                  <a:pt x="0" y="1481138"/>
                </a:lnTo>
                <a:lnTo>
                  <a:pt x="0" y="1314169"/>
                </a:lnTo>
                <a:lnTo>
                  <a:pt x="18736" y="1296393"/>
                </a:lnTo>
                <a:lnTo>
                  <a:pt x="18736" y="1263697"/>
                </a:lnTo>
                <a:lnTo>
                  <a:pt x="42236" y="1211956"/>
                </a:lnTo>
                <a:lnTo>
                  <a:pt x="68276" y="1260840"/>
                </a:lnTo>
                <a:lnTo>
                  <a:pt x="68276" y="1270046"/>
                </a:lnTo>
                <a:lnTo>
                  <a:pt x="142587" y="1255444"/>
                </a:lnTo>
                <a:lnTo>
                  <a:pt x="142587" y="1238303"/>
                </a:lnTo>
                <a:lnTo>
                  <a:pt x="151161" y="1190370"/>
                </a:lnTo>
                <a:lnTo>
                  <a:pt x="151161" y="1080539"/>
                </a:lnTo>
                <a:lnTo>
                  <a:pt x="144809" y="1063398"/>
                </a:lnTo>
                <a:lnTo>
                  <a:pt x="152749" y="1060223"/>
                </a:lnTo>
                <a:lnTo>
                  <a:pt x="152749" y="1018957"/>
                </a:lnTo>
                <a:lnTo>
                  <a:pt x="170850" y="1015148"/>
                </a:lnTo>
                <a:lnTo>
                  <a:pt x="170850" y="944043"/>
                </a:lnTo>
                <a:lnTo>
                  <a:pt x="161958" y="934520"/>
                </a:lnTo>
                <a:lnTo>
                  <a:pt x="163546" y="932298"/>
                </a:lnTo>
                <a:lnTo>
                  <a:pt x="165134" y="928806"/>
                </a:lnTo>
                <a:lnTo>
                  <a:pt x="167039" y="924045"/>
                </a:lnTo>
                <a:lnTo>
                  <a:pt x="169262" y="918331"/>
                </a:lnTo>
                <a:lnTo>
                  <a:pt x="172120" y="910713"/>
                </a:lnTo>
                <a:lnTo>
                  <a:pt x="174661" y="901507"/>
                </a:lnTo>
                <a:lnTo>
                  <a:pt x="177201" y="891032"/>
                </a:lnTo>
                <a:lnTo>
                  <a:pt x="178471" y="886588"/>
                </a:lnTo>
                <a:lnTo>
                  <a:pt x="181012" y="874208"/>
                </a:lnTo>
                <a:lnTo>
                  <a:pt x="182917" y="866272"/>
                </a:lnTo>
                <a:lnTo>
                  <a:pt x="185775" y="857067"/>
                </a:lnTo>
                <a:lnTo>
                  <a:pt x="188633" y="847544"/>
                </a:lnTo>
                <a:lnTo>
                  <a:pt x="191809" y="837069"/>
                </a:lnTo>
                <a:lnTo>
                  <a:pt x="195937" y="826593"/>
                </a:lnTo>
                <a:lnTo>
                  <a:pt x="200383" y="816118"/>
                </a:lnTo>
                <a:lnTo>
                  <a:pt x="204829" y="806278"/>
                </a:lnTo>
                <a:lnTo>
                  <a:pt x="207687" y="801516"/>
                </a:lnTo>
                <a:lnTo>
                  <a:pt x="210228" y="797072"/>
                </a:lnTo>
                <a:lnTo>
                  <a:pt x="212768" y="792628"/>
                </a:lnTo>
                <a:lnTo>
                  <a:pt x="215944" y="788819"/>
                </a:lnTo>
                <a:lnTo>
                  <a:pt x="218802" y="785010"/>
                </a:lnTo>
                <a:lnTo>
                  <a:pt x="221978" y="781835"/>
                </a:lnTo>
                <a:lnTo>
                  <a:pt x="225153" y="778661"/>
                </a:lnTo>
                <a:lnTo>
                  <a:pt x="228646" y="776121"/>
                </a:lnTo>
                <a:lnTo>
                  <a:pt x="231822" y="774217"/>
                </a:lnTo>
                <a:lnTo>
                  <a:pt x="235633" y="772630"/>
                </a:lnTo>
                <a:lnTo>
                  <a:pt x="227376" y="763742"/>
                </a:lnTo>
                <a:lnTo>
                  <a:pt x="227376" y="742156"/>
                </a:lnTo>
                <a:lnTo>
                  <a:pt x="228329" y="741521"/>
                </a:lnTo>
                <a:lnTo>
                  <a:pt x="229282" y="740887"/>
                </a:lnTo>
                <a:lnTo>
                  <a:pt x="230869" y="739934"/>
                </a:lnTo>
                <a:lnTo>
                  <a:pt x="233092" y="739299"/>
                </a:lnTo>
                <a:lnTo>
                  <a:pt x="235950" y="738665"/>
                </a:lnTo>
                <a:lnTo>
                  <a:pt x="239126" y="738030"/>
                </a:lnTo>
                <a:lnTo>
                  <a:pt x="243572" y="738030"/>
                </a:lnTo>
                <a:lnTo>
                  <a:pt x="243572" y="721523"/>
                </a:lnTo>
                <a:lnTo>
                  <a:pt x="243572" y="698351"/>
                </a:lnTo>
                <a:lnTo>
                  <a:pt x="246430" y="695811"/>
                </a:lnTo>
                <a:lnTo>
                  <a:pt x="247065" y="688510"/>
                </a:lnTo>
                <a:lnTo>
                  <a:pt x="245795" y="684384"/>
                </a:lnTo>
                <a:lnTo>
                  <a:pt x="243890" y="679305"/>
                </a:lnTo>
                <a:lnTo>
                  <a:pt x="242937" y="674861"/>
                </a:lnTo>
                <a:lnTo>
                  <a:pt x="241349" y="670734"/>
                </a:lnTo>
                <a:lnTo>
                  <a:pt x="238173" y="668829"/>
                </a:lnTo>
                <a:lnTo>
                  <a:pt x="235633" y="664068"/>
                </a:lnTo>
                <a:lnTo>
                  <a:pt x="234045" y="657719"/>
                </a:lnTo>
                <a:lnTo>
                  <a:pt x="234680" y="653593"/>
                </a:lnTo>
                <a:lnTo>
                  <a:pt x="235633" y="645974"/>
                </a:lnTo>
                <a:lnTo>
                  <a:pt x="234363" y="639308"/>
                </a:lnTo>
                <a:lnTo>
                  <a:pt x="234998" y="635499"/>
                </a:lnTo>
                <a:lnTo>
                  <a:pt x="235633" y="630103"/>
                </a:lnTo>
                <a:lnTo>
                  <a:pt x="234363" y="626611"/>
                </a:lnTo>
                <a:lnTo>
                  <a:pt x="232457" y="629150"/>
                </a:lnTo>
                <a:lnTo>
                  <a:pt x="230552" y="631690"/>
                </a:lnTo>
                <a:lnTo>
                  <a:pt x="226423" y="634547"/>
                </a:lnTo>
                <a:lnTo>
                  <a:pt x="221342" y="635499"/>
                </a:lnTo>
                <a:lnTo>
                  <a:pt x="220390" y="632642"/>
                </a:lnTo>
                <a:lnTo>
                  <a:pt x="222613" y="630103"/>
                </a:lnTo>
                <a:lnTo>
                  <a:pt x="223883" y="628516"/>
                </a:lnTo>
                <a:lnTo>
                  <a:pt x="225153" y="627881"/>
                </a:lnTo>
                <a:lnTo>
                  <a:pt x="226423" y="627563"/>
                </a:lnTo>
                <a:lnTo>
                  <a:pt x="227376" y="627246"/>
                </a:lnTo>
                <a:lnTo>
                  <a:pt x="228646" y="626611"/>
                </a:lnTo>
                <a:lnTo>
                  <a:pt x="230234" y="625976"/>
                </a:lnTo>
                <a:lnTo>
                  <a:pt x="232457" y="621532"/>
                </a:lnTo>
                <a:lnTo>
                  <a:pt x="234045" y="618358"/>
                </a:lnTo>
                <a:lnTo>
                  <a:pt x="237221" y="614866"/>
                </a:lnTo>
                <a:lnTo>
                  <a:pt x="240079" y="611374"/>
                </a:lnTo>
                <a:lnTo>
                  <a:pt x="242937" y="607565"/>
                </a:lnTo>
                <a:lnTo>
                  <a:pt x="244525" y="604391"/>
                </a:lnTo>
                <a:lnTo>
                  <a:pt x="247700" y="600582"/>
                </a:lnTo>
                <a:lnTo>
                  <a:pt x="250558" y="597725"/>
                </a:lnTo>
                <a:lnTo>
                  <a:pt x="250241" y="593598"/>
                </a:lnTo>
                <a:lnTo>
                  <a:pt x="248971" y="590424"/>
                </a:lnTo>
                <a:lnTo>
                  <a:pt x="248018" y="586932"/>
                </a:lnTo>
                <a:lnTo>
                  <a:pt x="247383" y="583758"/>
                </a:lnTo>
                <a:lnTo>
                  <a:pt x="248018" y="579948"/>
                </a:lnTo>
                <a:lnTo>
                  <a:pt x="249923" y="578361"/>
                </a:lnTo>
                <a:lnTo>
                  <a:pt x="253099" y="577726"/>
                </a:lnTo>
                <a:lnTo>
                  <a:pt x="257227" y="578996"/>
                </a:lnTo>
                <a:lnTo>
                  <a:pt x="259768" y="582805"/>
                </a:lnTo>
                <a:lnTo>
                  <a:pt x="261038" y="587567"/>
                </a:lnTo>
                <a:lnTo>
                  <a:pt x="261991" y="591693"/>
                </a:lnTo>
                <a:lnTo>
                  <a:pt x="263579" y="595820"/>
                </a:lnTo>
                <a:lnTo>
                  <a:pt x="267072" y="599312"/>
                </a:lnTo>
                <a:lnTo>
                  <a:pt x="271518" y="602486"/>
                </a:lnTo>
                <a:lnTo>
                  <a:pt x="273105" y="607882"/>
                </a:lnTo>
                <a:lnTo>
                  <a:pt x="275328" y="612327"/>
                </a:lnTo>
                <a:lnTo>
                  <a:pt x="277869" y="615818"/>
                </a:lnTo>
                <a:lnTo>
                  <a:pt x="281045" y="621532"/>
                </a:lnTo>
                <a:lnTo>
                  <a:pt x="281997" y="627246"/>
                </a:lnTo>
                <a:lnTo>
                  <a:pt x="279457" y="630738"/>
                </a:lnTo>
                <a:lnTo>
                  <a:pt x="278822" y="633912"/>
                </a:lnTo>
                <a:lnTo>
                  <a:pt x="279774" y="638039"/>
                </a:lnTo>
                <a:lnTo>
                  <a:pt x="279457" y="641213"/>
                </a:lnTo>
                <a:lnTo>
                  <a:pt x="279139" y="645022"/>
                </a:lnTo>
                <a:lnTo>
                  <a:pt x="277234" y="649149"/>
                </a:lnTo>
                <a:lnTo>
                  <a:pt x="277234" y="652958"/>
                </a:lnTo>
                <a:lnTo>
                  <a:pt x="277869" y="658989"/>
                </a:lnTo>
                <a:lnTo>
                  <a:pt x="277234" y="664385"/>
                </a:lnTo>
                <a:lnTo>
                  <a:pt x="276916" y="669464"/>
                </a:lnTo>
                <a:lnTo>
                  <a:pt x="275011" y="673591"/>
                </a:lnTo>
                <a:lnTo>
                  <a:pt x="273105" y="677718"/>
                </a:lnTo>
                <a:lnTo>
                  <a:pt x="269930" y="681844"/>
                </a:lnTo>
                <a:lnTo>
                  <a:pt x="269612" y="685971"/>
                </a:lnTo>
                <a:lnTo>
                  <a:pt x="269612" y="690732"/>
                </a:lnTo>
                <a:lnTo>
                  <a:pt x="271518" y="696446"/>
                </a:lnTo>
                <a:lnTo>
                  <a:pt x="273741" y="699938"/>
                </a:lnTo>
                <a:lnTo>
                  <a:pt x="273741" y="736442"/>
                </a:lnTo>
                <a:lnTo>
                  <a:pt x="275646" y="736760"/>
                </a:lnTo>
                <a:lnTo>
                  <a:pt x="280092" y="737077"/>
                </a:lnTo>
                <a:lnTo>
                  <a:pt x="282315" y="738030"/>
                </a:lnTo>
                <a:lnTo>
                  <a:pt x="284538" y="738665"/>
                </a:lnTo>
                <a:lnTo>
                  <a:pt x="286761" y="739617"/>
                </a:lnTo>
                <a:lnTo>
                  <a:pt x="288349" y="740887"/>
                </a:lnTo>
                <a:lnTo>
                  <a:pt x="288349" y="765646"/>
                </a:lnTo>
                <a:lnTo>
                  <a:pt x="280727" y="772630"/>
                </a:lnTo>
                <a:lnTo>
                  <a:pt x="281997" y="773265"/>
                </a:lnTo>
                <a:lnTo>
                  <a:pt x="285173" y="776439"/>
                </a:lnTo>
                <a:lnTo>
                  <a:pt x="288031" y="778661"/>
                </a:lnTo>
                <a:lnTo>
                  <a:pt x="290889" y="781835"/>
                </a:lnTo>
                <a:lnTo>
                  <a:pt x="294065" y="785327"/>
                </a:lnTo>
                <a:lnTo>
                  <a:pt x="297558" y="789771"/>
                </a:lnTo>
                <a:lnTo>
                  <a:pt x="301686" y="794850"/>
                </a:lnTo>
                <a:lnTo>
                  <a:pt x="305179" y="801199"/>
                </a:lnTo>
                <a:lnTo>
                  <a:pt x="309625" y="808182"/>
                </a:lnTo>
                <a:lnTo>
                  <a:pt x="313436" y="816118"/>
                </a:lnTo>
                <a:lnTo>
                  <a:pt x="317882" y="825323"/>
                </a:lnTo>
                <a:lnTo>
                  <a:pt x="322010" y="835481"/>
                </a:lnTo>
                <a:lnTo>
                  <a:pt x="326139" y="846909"/>
                </a:lnTo>
                <a:lnTo>
                  <a:pt x="329949" y="858971"/>
                </a:lnTo>
                <a:lnTo>
                  <a:pt x="329949" y="832942"/>
                </a:lnTo>
                <a:lnTo>
                  <a:pt x="327727" y="830720"/>
                </a:lnTo>
                <a:lnTo>
                  <a:pt x="322328" y="810722"/>
                </a:lnTo>
                <a:lnTo>
                  <a:pt x="332172" y="796437"/>
                </a:lnTo>
                <a:lnTo>
                  <a:pt x="335666" y="775169"/>
                </a:lnTo>
                <a:lnTo>
                  <a:pt x="335666" y="623754"/>
                </a:lnTo>
                <a:lnTo>
                  <a:pt x="330585" y="613279"/>
                </a:lnTo>
                <a:lnTo>
                  <a:pt x="330585" y="598042"/>
                </a:lnTo>
                <a:lnTo>
                  <a:pt x="330585" y="551697"/>
                </a:lnTo>
                <a:lnTo>
                  <a:pt x="327091" y="546936"/>
                </a:lnTo>
                <a:lnTo>
                  <a:pt x="327091" y="526620"/>
                </a:lnTo>
                <a:lnTo>
                  <a:pt x="320105" y="508844"/>
                </a:lnTo>
                <a:lnTo>
                  <a:pt x="320105" y="498368"/>
                </a:lnTo>
                <a:lnTo>
                  <a:pt x="322010" y="494559"/>
                </a:lnTo>
                <a:lnTo>
                  <a:pt x="322010" y="487576"/>
                </a:lnTo>
                <a:lnTo>
                  <a:pt x="317564" y="477418"/>
                </a:lnTo>
                <a:lnTo>
                  <a:pt x="317247" y="472974"/>
                </a:lnTo>
                <a:lnTo>
                  <a:pt x="317247" y="467578"/>
                </a:lnTo>
                <a:lnTo>
                  <a:pt x="316929" y="461229"/>
                </a:lnTo>
                <a:lnTo>
                  <a:pt x="315977" y="454563"/>
                </a:lnTo>
                <a:lnTo>
                  <a:pt x="315024" y="447897"/>
                </a:lnTo>
                <a:lnTo>
                  <a:pt x="314071" y="445040"/>
                </a:lnTo>
                <a:lnTo>
                  <a:pt x="313119" y="441866"/>
                </a:lnTo>
                <a:lnTo>
                  <a:pt x="312166" y="439326"/>
                </a:lnTo>
                <a:lnTo>
                  <a:pt x="310896" y="437421"/>
                </a:lnTo>
                <a:lnTo>
                  <a:pt x="314706" y="432343"/>
                </a:lnTo>
                <a:lnTo>
                  <a:pt x="323598" y="433612"/>
                </a:lnTo>
                <a:lnTo>
                  <a:pt x="326456" y="425994"/>
                </a:lnTo>
                <a:lnTo>
                  <a:pt x="334713" y="426946"/>
                </a:lnTo>
                <a:lnTo>
                  <a:pt x="338841" y="419328"/>
                </a:lnTo>
                <a:lnTo>
                  <a:pt x="349003" y="419328"/>
                </a:lnTo>
                <a:lnTo>
                  <a:pt x="353449" y="408535"/>
                </a:lnTo>
                <a:lnTo>
                  <a:pt x="360118" y="415519"/>
                </a:lnTo>
                <a:lnTo>
                  <a:pt x="370598" y="415201"/>
                </a:lnTo>
                <a:lnTo>
                  <a:pt x="369645" y="416154"/>
                </a:lnTo>
                <a:lnTo>
                  <a:pt x="368692" y="417423"/>
                </a:lnTo>
                <a:lnTo>
                  <a:pt x="367740" y="419010"/>
                </a:lnTo>
                <a:lnTo>
                  <a:pt x="367104" y="420915"/>
                </a:lnTo>
                <a:lnTo>
                  <a:pt x="366469" y="423772"/>
                </a:lnTo>
                <a:lnTo>
                  <a:pt x="366469" y="426629"/>
                </a:lnTo>
                <a:lnTo>
                  <a:pt x="367104" y="430438"/>
                </a:lnTo>
                <a:lnTo>
                  <a:pt x="376949" y="430755"/>
                </a:lnTo>
                <a:lnTo>
                  <a:pt x="376949" y="428851"/>
                </a:lnTo>
                <a:lnTo>
                  <a:pt x="376949" y="424089"/>
                </a:lnTo>
                <a:lnTo>
                  <a:pt x="376631" y="421867"/>
                </a:lnTo>
                <a:lnTo>
                  <a:pt x="375996" y="419010"/>
                </a:lnTo>
                <a:lnTo>
                  <a:pt x="375044" y="417106"/>
                </a:lnTo>
                <a:lnTo>
                  <a:pt x="374408" y="416154"/>
                </a:lnTo>
                <a:lnTo>
                  <a:pt x="373773" y="415519"/>
                </a:lnTo>
                <a:lnTo>
                  <a:pt x="375361" y="415201"/>
                </a:lnTo>
                <a:lnTo>
                  <a:pt x="379807" y="413614"/>
                </a:lnTo>
                <a:lnTo>
                  <a:pt x="382030" y="412662"/>
                </a:lnTo>
                <a:lnTo>
                  <a:pt x="383935" y="411392"/>
                </a:lnTo>
                <a:lnTo>
                  <a:pt x="384888" y="410440"/>
                </a:lnTo>
                <a:lnTo>
                  <a:pt x="385523" y="409805"/>
                </a:lnTo>
                <a:lnTo>
                  <a:pt x="385841" y="408853"/>
                </a:lnTo>
                <a:lnTo>
                  <a:pt x="385841" y="407900"/>
                </a:lnTo>
                <a:lnTo>
                  <a:pt x="386476" y="408853"/>
                </a:lnTo>
                <a:lnTo>
                  <a:pt x="387111" y="410122"/>
                </a:lnTo>
                <a:lnTo>
                  <a:pt x="388064" y="411392"/>
                </a:lnTo>
                <a:lnTo>
                  <a:pt x="389334" y="412979"/>
                </a:lnTo>
                <a:lnTo>
                  <a:pt x="391239" y="414249"/>
                </a:lnTo>
                <a:lnTo>
                  <a:pt x="393780" y="415201"/>
                </a:lnTo>
                <a:lnTo>
                  <a:pt x="396638" y="415519"/>
                </a:lnTo>
                <a:lnTo>
                  <a:pt x="396003" y="416788"/>
                </a:lnTo>
                <a:lnTo>
                  <a:pt x="394733" y="420598"/>
                </a:lnTo>
                <a:lnTo>
                  <a:pt x="394415" y="423137"/>
                </a:lnTo>
                <a:lnTo>
                  <a:pt x="394097" y="425359"/>
                </a:lnTo>
                <a:lnTo>
                  <a:pt x="394415" y="427581"/>
                </a:lnTo>
                <a:lnTo>
                  <a:pt x="394733" y="428851"/>
                </a:lnTo>
                <a:lnTo>
                  <a:pt x="395050" y="429803"/>
                </a:lnTo>
                <a:lnTo>
                  <a:pt x="405212" y="429486"/>
                </a:lnTo>
                <a:lnTo>
                  <a:pt x="405530" y="427264"/>
                </a:lnTo>
                <a:lnTo>
                  <a:pt x="405847" y="425042"/>
                </a:lnTo>
                <a:lnTo>
                  <a:pt x="406165" y="422502"/>
                </a:lnTo>
                <a:lnTo>
                  <a:pt x="406165" y="419645"/>
                </a:lnTo>
                <a:lnTo>
                  <a:pt x="405530" y="417423"/>
                </a:lnTo>
                <a:lnTo>
                  <a:pt x="405212" y="416154"/>
                </a:lnTo>
                <a:lnTo>
                  <a:pt x="404577" y="415201"/>
                </a:lnTo>
                <a:lnTo>
                  <a:pt x="403942" y="414249"/>
                </a:lnTo>
                <a:lnTo>
                  <a:pt x="402989" y="413614"/>
                </a:lnTo>
                <a:lnTo>
                  <a:pt x="404260" y="413297"/>
                </a:lnTo>
                <a:lnTo>
                  <a:pt x="406800" y="412344"/>
                </a:lnTo>
                <a:lnTo>
                  <a:pt x="410611" y="410440"/>
                </a:lnTo>
                <a:lnTo>
                  <a:pt x="412199" y="409487"/>
                </a:lnTo>
                <a:lnTo>
                  <a:pt x="413469" y="408218"/>
                </a:lnTo>
                <a:lnTo>
                  <a:pt x="416009" y="359968"/>
                </a:lnTo>
                <a:lnTo>
                  <a:pt x="411563" y="357746"/>
                </a:lnTo>
                <a:lnTo>
                  <a:pt x="411563" y="352350"/>
                </a:lnTo>
                <a:lnTo>
                  <a:pt x="424584" y="341874"/>
                </a:lnTo>
                <a:lnTo>
                  <a:pt x="424584" y="308861"/>
                </a:lnTo>
                <a:lnTo>
                  <a:pt x="419185" y="303783"/>
                </a:lnTo>
                <a:lnTo>
                  <a:pt x="433793" y="124116"/>
                </a:lnTo>
                <a:lnTo>
                  <a:pt x="433793" y="115545"/>
                </a:lnTo>
                <a:lnTo>
                  <a:pt x="433475" y="115545"/>
                </a:lnTo>
                <a:lnTo>
                  <a:pt x="429665" y="113323"/>
                </a:lnTo>
                <a:lnTo>
                  <a:pt x="427124" y="112054"/>
                </a:lnTo>
                <a:lnTo>
                  <a:pt x="425536" y="109832"/>
                </a:lnTo>
                <a:lnTo>
                  <a:pt x="423949" y="108244"/>
                </a:lnTo>
                <a:lnTo>
                  <a:pt x="423631" y="106975"/>
                </a:lnTo>
                <a:lnTo>
                  <a:pt x="423313" y="106022"/>
                </a:lnTo>
                <a:lnTo>
                  <a:pt x="423631" y="104435"/>
                </a:lnTo>
                <a:lnTo>
                  <a:pt x="424266" y="103165"/>
                </a:lnTo>
                <a:lnTo>
                  <a:pt x="425854" y="101261"/>
                </a:lnTo>
                <a:lnTo>
                  <a:pt x="426489" y="100943"/>
                </a:lnTo>
                <a:lnTo>
                  <a:pt x="427124" y="100943"/>
                </a:lnTo>
                <a:lnTo>
                  <a:pt x="428394" y="101261"/>
                </a:lnTo>
                <a:lnTo>
                  <a:pt x="428712" y="101578"/>
                </a:lnTo>
                <a:lnTo>
                  <a:pt x="429030" y="102213"/>
                </a:lnTo>
                <a:lnTo>
                  <a:pt x="428712" y="103165"/>
                </a:lnTo>
                <a:lnTo>
                  <a:pt x="428394" y="104118"/>
                </a:lnTo>
                <a:lnTo>
                  <a:pt x="428394" y="105705"/>
                </a:lnTo>
                <a:lnTo>
                  <a:pt x="428712" y="106657"/>
                </a:lnTo>
                <a:lnTo>
                  <a:pt x="429030" y="107610"/>
                </a:lnTo>
                <a:lnTo>
                  <a:pt x="430300" y="108562"/>
                </a:lnTo>
                <a:lnTo>
                  <a:pt x="431252" y="109514"/>
                </a:lnTo>
                <a:lnTo>
                  <a:pt x="432840" y="109832"/>
                </a:lnTo>
                <a:lnTo>
                  <a:pt x="434746" y="109514"/>
                </a:lnTo>
                <a:lnTo>
                  <a:pt x="435063" y="107610"/>
                </a:lnTo>
                <a:lnTo>
                  <a:pt x="435381" y="108244"/>
                </a:lnTo>
                <a:lnTo>
                  <a:pt x="435381" y="85389"/>
                </a:lnTo>
                <a:lnTo>
                  <a:pt x="434111" y="85072"/>
                </a:lnTo>
                <a:lnTo>
                  <a:pt x="432840" y="84754"/>
                </a:lnTo>
                <a:lnTo>
                  <a:pt x="431888" y="84120"/>
                </a:lnTo>
                <a:lnTo>
                  <a:pt x="430935" y="83485"/>
                </a:lnTo>
                <a:lnTo>
                  <a:pt x="429982" y="82215"/>
                </a:lnTo>
                <a:lnTo>
                  <a:pt x="429030" y="81263"/>
                </a:lnTo>
                <a:lnTo>
                  <a:pt x="428712" y="79993"/>
                </a:lnTo>
                <a:lnTo>
                  <a:pt x="428394" y="78723"/>
                </a:lnTo>
                <a:lnTo>
                  <a:pt x="417280" y="78723"/>
                </a:lnTo>
                <a:lnTo>
                  <a:pt x="417280" y="77136"/>
                </a:lnTo>
                <a:lnTo>
                  <a:pt x="428077" y="77136"/>
                </a:lnTo>
                <a:lnTo>
                  <a:pt x="428394" y="75549"/>
                </a:lnTo>
                <a:lnTo>
                  <a:pt x="429030" y="74279"/>
                </a:lnTo>
                <a:lnTo>
                  <a:pt x="429982" y="73009"/>
                </a:lnTo>
                <a:lnTo>
                  <a:pt x="430617" y="72057"/>
                </a:lnTo>
                <a:lnTo>
                  <a:pt x="431570" y="71105"/>
                </a:lnTo>
                <a:lnTo>
                  <a:pt x="432840" y="70470"/>
                </a:lnTo>
                <a:lnTo>
                  <a:pt x="434111" y="70153"/>
                </a:lnTo>
                <a:lnTo>
                  <a:pt x="435381" y="69835"/>
                </a:lnTo>
                <a:lnTo>
                  <a:pt x="435381" y="59042"/>
                </a:lnTo>
                <a:lnTo>
                  <a:pt x="436334" y="59042"/>
                </a:lnTo>
                <a:lnTo>
                  <a:pt x="436334" y="69835"/>
                </a:lnTo>
                <a:lnTo>
                  <a:pt x="438239" y="70153"/>
                </a:lnTo>
                <a:lnTo>
                  <a:pt x="439509" y="70470"/>
                </a:lnTo>
                <a:lnTo>
                  <a:pt x="440462" y="71105"/>
                </a:lnTo>
                <a:lnTo>
                  <a:pt x="441415" y="72057"/>
                </a:lnTo>
                <a:lnTo>
                  <a:pt x="442367" y="73009"/>
                </a:lnTo>
                <a:lnTo>
                  <a:pt x="443002" y="74279"/>
                </a:lnTo>
                <a:lnTo>
                  <a:pt x="443320" y="75549"/>
                </a:lnTo>
                <a:lnTo>
                  <a:pt x="443955" y="77136"/>
                </a:lnTo>
                <a:lnTo>
                  <a:pt x="455070" y="77136"/>
                </a:lnTo>
                <a:lnTo>
                  <a:pt x="455070" y="78723"/>
                </a:lnTo>
                <a:lnTo>
                  <a:pt x="443955" y="78723"/>
                </a:lnTo>
                <a:lnTo>
                  <a:pt x="443320" y="79993"/>
                </a:lnTo>
                <a:lnTo>
                  <a:pt x="442685" y="81263"/>
                </a:lnTo>
                <a:lnTo>
                  <a:pt x="442050" y="82215"/>
                </a:lnTo>
                <a:lnTo>
                  <a:pt x="441415" y="83485"/>
                </a:lnTo>
                <a:lnTo>
                  <a:pt x="440462" y="84120"/>
                </a:lnTo>
                <a:lnTo>
                  <a:pt x="439192" y="84754"/>
                </a:lnTo>
                <a:lnTo>
                  <a:pt x="437921" y="85072"/>
                </a:lnTo>
                <a:lnTo>
                  <a:pt x="436334" y="85389"/>
                </a:lnTo>
                <a:lnTo>
                  <a:pt x="436334" y="108244"/>
                </a:lnTo>
                <a:lnTo>
                  <a:pt x="437286" y="107610"/>
                </a:lnTo>
                <a:lnTo>
                  <a:pt x="437604" y="109514"/>
                </a:lnTo>
                <a:lnTo>
                  <a:pt x="439509" y="109832"/>
                </a:lnTo>
                <a:lnTo>
                  <a:pt x="441097" y="109514"/>
                </a:lnTo>
                <a:lnTo>
                  <a:pt x="442050" y="108562"/>
                </a:lnTo>
                <a:lnTo>
                  <a:pt x="442685" y="107610"/>
                </a:lnTo>
                <a:lnTo>
                  <a:pt x="443320" y="106657"/>
                </a:lnTo>
                <a:lnTo>
                  <a:pt x="443320" y="105705"/>
                </a:lnTo>
                <a:lnTo>
                  <a:pt x="443955" y="104118"/>
                </a:lnTo>
                <a:lnTo>
                  <a:pt x="443002" y="103165"/>
                </a:lnTo>
                <a:lnTo>
                  <a:pt x="443002" y="102213"/>
                </a:lnTo>
                <a:lnTo>
                  <a:pt x="443320" y="101578"/>
                </a:lnTo>
                <a:lnTo>
                  <a:pt x="443955" y="101261"/>
                </a:lnTo>
                <a:lnTo>
                  <a:pt x="445225" y="100943"/>
                </a:lnTo>
                <a:lnTo>
                  <a:pt x="445860" y="100943"/>
                </a:lnTo>
                <a:lnTo>
                  <a:pt x="446178" y="101261"/>
                </a:lnTo>
                <a:lnTo>
                  <a:pt x="448083" y="103165"/>
                </a:lnTo>
                <a:lnTo>
                  <a:pt x="448719" y="104435"/>
                </a:lnTo>
                <a:lnTo>
                  <a:pt x="449036" y="106022"/>
                </a:lnTo>
                <a:lnTo>
                  <a:pt x="448719" y="106975"/>
                </a:lnTo>
                <a:lnTo>
                  <a:pt x="448083" y="108244"/>
                </a:lnTo>
                <a:lnTo>
                  <a:pt x="446813" y="109832"/>
                </a:lnTo>
                <a:lnTo>
                  <a:pt x="444908" y="112054"/>
                </a:lnTo>
                <a:lnTo>
                  <a:pt x="442685" y="113323"/>
                </a:lnTo>
                <a:lnTo>
                  <a:pt x="438556" y="115545"/>
                </a:lnTo>
                <a:lnTo>
                  <a:pt x="438556" y="124116"/>
                </a:lnTo>
                <a:lnTo>
                  <a:pt x="453164" y="303783"/>
                </a:lnTo>
                <a:lnTo>
                  <a:pt x="447448" y="308861"/>
                </a:lnTo>
                <a:lnTo>
                  <a:pt x="447448" y="341874"/>
                </a:lnTo>
                <a:lnTo>
                  <a:pt x="460786" y="352350"/>
                </a:lnTo>
                <a:lnTo>
                  <a:pt x="460786" y="357746"/>
                </a:lnTo>
                <a:lnTo>
                  <a:pt x="456340" y="359968"/>
                </a:lnTo>
                <a:lnTo>
                  <a:pt x="458563" y="408218"/>
                </a:lnTo>
                <a:lnTo>
                  <a:pt x="460151" y="409487"/>
                </a:lnTo>
                <a:lnTo>
                  <a:pt x="461739" y="410440"/>
                </a:lnTo>
                <a:lnTo>
                  <a:pt x="464914" y="412344"/>
                </a:lnTo>
                <a:lnTo>
                  <a:pt x="468090" y="413297"/>
                </a:lnTo>
                <a:lnTo>
                  <a:pt x="469043" y="413614"/>
                </a:lnTo>
                <a:lnTo>
                  <a:pt x="468408" y="414249"/>
                </a:lnTo>
                <a:lnTo>
                  <a:pt x="467455" y="415201"/>
                </a:lnTo>
                <a:lnTo>
                  <a:pt x="466820" y="416154"/>
                </a:lnTo>
                <a:lnTo>
                  <a:pt x="466502" y="417423"/>
                </a:lnTo>
                <a:lnTo>
                  <a:pt x="466185" y="419645"/>
                </a:lnTo>
                <a:lnTo>
                  <a:pt x="466185" y="422502"/>
                </a:lnTo>
                <a:lnTo>
                  <a:pt x="466185" y="425042"/>
                </a:lnTo>
                <a:lnTo>
                  <a:pt x="466820" y="427264"/>
                </a:lnTo>
                <a:lnTo>
                  <a:pt x="467137" y="429486"/>
                </a:lnTo>
                <a:lnTo>
                  <a:pt x="476982" y="429803"/>
                </a:lnTo>
                <a:lnTo>
                  <a:pt x="477617" y="428851"/>
                </a:lnTo>
                <a:lnTo>
                  <a:pt x="477934" y="427581"/>
                </a:lnTo>
                <a:lnTo>
                  <a:pt x="478252" y="425359"/>
                </a:lnTo>
                <a:lnTo>
                  <a:pt x="477934" y="423137"/>
                </a:lnTo>
                <a:lnTo>
                  <a:pt x="477299" y="420598"/>
                </a:lnTo>
                <a:lnTo>
                  <a:pt x="476029" y="416788"/>
                </a:lnTo>
                <a:lnTo>
                  <a:pt x="475394" y="415519"/>
                </a:lnTo>
                <a:lnTo>
                  <a:pt x="478252" y="415201"/>
                </a:lnTo>
                <a:lnTo>
                  <a:pt x="481110" y="414249"/>
                </a:lnTo>
                <a:lnTo>
                  <a:pt x="482698" y="412979"/>
                </a:lnTo>
                <a:lnTo>
                  <a:pt x="484286" y="411392"/>
                </a:lnTo>
                <a:lnTo>
                  <a:pt x="484921" y="410122"/>
                </a:lnTo>
                <a:lnTo>
                  <a:pt x="485556" y="408853"/>
                </a:lnTo>
                <a:lnTo>
                  <a:pt x="485874" y="407900"/>
                </a:lnTo>
                <a:lnTo>
                  <a:pt x="486191" y="408853"/>
                </a:lnTo>
                <a:lnTo>
                  <a:pt x="486509" y="409805"/>
                </a:lnTo>
                <a:lnTo>
                  <a:pt x="487461" y="410440"/>
                </a:lnTo>
                <a:lnTo>
                  <a:pt x="488097" y="411392"/>
                </a:lnTo>
                <a:lnTo>
                  <a:pt x="490002" y="412662"/>
                </a:lnTo>
                <a:lnTo>
                  <a:pt x="492225" y="413614"/>
                </a:lnTo>
                <a:lnTo>
                  <a:pt x="496671" y="415201"/>
                </a:lnTo>
                <a:lnTo>
                  <a:pt x="498576" y="415519"/>
                </a:lnTo>
                <a:lnTo>
                  <a:pt x="497941" y="416154"/>
                </a:lnTo>
                <a:lnTo>
                  <a:pt x="497306" y="417106"/>
                </a:lnTo>
                <a:lnTo>
                  <a:pt x="496353" y="419010"/>
                </a:lnTo>
                <a:lnTo>
                  <a:pt x="495718" y="421867"/>
                </a:lnTo>
                <a:lnTo>
                  <a:pt x="495400" y="424089"/>
                </a:lnTo>
                <a:lnTo>
                  <a:pt x="495083" y="428851"/>
                </a:lnTo>
                <a:lnTo>
                  <a:pt x="495083" y="430755"/>
                </a:lnTo>
                <a:lnTo>
                  <a:pt x="505245" y="430438"/>
                </a:lnTo>
                <a:lnTo>
                  <a:pt x="505880" y="426629"/>
                </a:lnTo>
                <a:lnTo>
                  <a:pt x="505880" y="423772"/>
                </a:lnTo>
                <a:lnTo>
                  <a:pt x="505245" y="420915"/>
                </a:lnTo>
                <a:lnTo>
                  <a:pt x="504610" y="419010"/>
                </a:lnTo>
                <a:lnTo>
                  <a:pt x="503657" y="417423"/>
                </a:lnTo>
                <a:lnTo>
                  <a:pt x="502704" y="416154"/>
                </a:lnTo>
                <a:lnTo>
                  <a:pt x="501752" y="415201"/>
                </a:lnTo>
                <a:lnTo>
                  <a:pt x="512231" y="415519"/>
                </a:lnTo>
                <a:lnTo>
                  <a:pt x="518900" y="408535"/>
                </a:lnTo>
                <a:lnTo>
                  <a:pt x="523346" y="419328"/>
                </a:lnTo>
                <a:lnTo>
                  <a:pt x="533508" y="419328"/>
                </a:lnTo>
                <a:lnTo>
                  <a:pt x="537637" y="426946"/>
                </a:lnTo>
                <a:lnTo>
                  <a:pt x="545576" y="425994"/>
                </a:lnTo>
                <a:lnTo>
                  <a:pt x="548751" y="433612"/>
                </a:lnTo>
                <a:lnTo>
                  <a:pt x="557326" y="432343"/>
                </a:lnTo>
                <a:lnTo>
                  <a:pt x="561454" y="437421"/>
                </a:lnTo>
                <a:lnTo>
                  <a:pt x="560184" y="439326"/>
                </a:lnTo>
                <a:lnTo>
                  <a:pt x="559231" y="441866"/>
                </a:lnTo>
                <a:lnTo>
                  <a:pt x="557961" y="445040"/>
                </a:lnTo>
                <a:lnTo>
                  <a:pt x="557326" y="447897"/>
                </a:lnTo>
                <a:lnTo>
                  <a:pt x="556055" y="454563"/>
                </a:lnTo>
                <a:lnTo>
                  <a:pt x="555420" y="461229"/>
                </a:lnTo>
                <a:lnTo>
                  <a:pt x="555103" y="467578"/>
                </a:lnTo>
                <a:lnTo>
                  <a:pt x="554785" y="472974"/>
                </a:lnTo>
                <a:lnTo>
                  <a:pt x="554785" y="477418"/>
                </a:lnTo>
                <a:lnTo>
                  <a:pt x="550339" y="487576"/>
                </a:lnTo>
                <a:lnTo>
                  <a:pt x="550339" y="494559"/>
                </a:lnTo>
                <a:lnTo>
                  <a:pt x="552245" y="498368"/>
                </a:lnTo>
                <a:lnTo>
                  <a:pt x="552245" y="508844"/>
                </a:lnTo>
                <a:lnTo>
                  <a:pt x="545258" y="526620"/>
                </a:lnTo>
                <a:lnTo>
                  <a:pt x="545258" y="546936"/>
                </a:lnTo>
                <a:lnTo>
                  <a:pt x="541765" y="551697"/>
                </a:lnTo>
                <a:lnTo>
                  <a:pt x="541765" y="598042"/>
                </a:lnTo>
                <a:lnTo>
                  <a:pt x="541765" y="613279"/>
                </a:lnTo>
                <a:lnTo>
                  <a:pt x="536049" y="623754"/>
                </a:lnTo>
                <a:lnTo>
                  <a:pt x="536049" y="658354"/>
                </a:lnTo>
                <a:lnTo>
                  <a:pt x="541447" y="656450"/>
                </a:lnTo>
                <a:lnTo>
                  <a:pt x="548751" y="655497"/>
                </a:lnTo>
                <a:lnTo>
                  <a:pt x="552562" y="653593"/>
                </a:lnTo>
                <a:lnTo>
                  <a:pt x="559231" y="654228"/>
                </a:lnTo>
                <a:lnTo>
                  <a:pt x="651007" y="593598"/>
                </a:lnTo>
                <a:lnTo>
                  <a:pt x="651325" y="592011"/>
                </a:lnTo>
                <a:lnTo>
                  <a:pt x="651007" y="587884"/>
                </a:lnTo>
                <a:lnTo>
                  <a:pt x="650689" y="584710"/>
                </a:lnTo>
                <a:lnTo>
                  <a:pt x="650054" y="581536"/>
                </a:lnTo>
                <a:lnTo>
                  <a:pt x="648784" y="577409"/>
                </a:lnTo>
                <a:lnTo>
                  <a:pt x="646879" y="573600"/>
                </a:lnTo>
                <a:lnTo>
                  <a:pt x="651960" y="572013"/>
                </a:lnTo>
                <a:lnTo>
                  <a:pt x="657041" y="566934"/>
                </a:lnTo>
                <a:lnTo>
                  <a:pt x="662122" y="569156"/>
                </a:lnTo>
                <a:lnTo>
                  <a:pt x="670061" y="564077"/>
                </a:lnTo>
                <a:lnTo>
                  <a:pt x="675459" y="566934"/>
                </a:lnTo>
                <a:lnTo>
                  <a:pt x="680223" y="563442"/>
                </a:lnTo>
                <a:lnTo>
                  <a:pt x="687527" y="566299"/>
                </a:lnTo>
                <a:lnTo>
                  <a:pt x="687527" y="559633"/>
                </a:lnTo>
                <a:lnTo>
                  <a:pt x="690703" y="559633"/>
                </a:lnTo>
                <a:lnTo>
                  <a:pt x="690703" y="527572"/>
                </a:lnTo>
                <a:lnTo>
                  <a:pt x="688480" y="527255"/>
                </a:lnTo>
                <a:lnTo>
                  <a:pt x="685622" y="524080"/>
                </a:lnTo>
                <a:lnTo>
                  <a:pt x="682446" y="521224"/>
                </a:lnTo>
                <a:lnTo>
                  <a:pt x="681493" y="516462"/>
                </a:lnTo>
                <a:lnTo>
                  <a:pt x="679905" y="511066"/>
                </a:lnTo>
                <a:lnTo>
                  <a:pt x="678000" y="505669"/>
                </a:lnTo>
                <a:lnTo>
                  <a:pt x="681493" y="505034"/>
                </a:lnTo>
                <a:lnTo>
                  <a:pt x="684986" y="504400"/>
                </a:lnTo>
                <a:lnTo>
                  <a:pt x="688480" y="501860"/>
                </a:lnTo>
                <a:lnTo>
                  <a:pt x="690703" y="502495"/>
                </a:lnTo>
                <a:lnTo>
                  <a:pt x="690703" y="482179"/>
                </a:lnTo>
                <a:lnTo>
                  <a:pt x="689115" y="479005"/>
                </a:lnTo>
                <a:lnTo>
                  <a:pt x="687527" y="475513"/>
                </a:lnTo>
                <a:lnTo>
                  <a:pt x="684986" y="472974"/>
                </a:lnTo>
                <a:lnTo>
                  <a:pt x="683399" y="470117"/>
                </a:lnTo>
                <a:lnTo>
                  <a:pt x="682446" y="467578"/>
                </a:lnTo>
                <a:lnTo>
                  <a:pt x="680540" y="463451"/>
                </a:lnTo>
                <a:lnTo>
                  <a:pt x="678953" y="459007"/>
                </a:lnTo>
                <a:lnTo>
                  <a:pt x="678953" y="454245"/>
                </a:lnTo>
                <a:lnTo>
                  <a:pt x="678953" y="448849"/>
                </a:lnTo>
                <a:lnTo>
                  <a:pt x="679588" y="443135"/>
                </a:lnTo>
                <a:lnTo>
                  <a:pt x="677365" y="437739"/>
                </a:lnTo>
                <a:lnTo>
                  <a:pt x="678000" y="432025"/>
                </a:lnTo>
                <a:lnTo>
                  <a:pt x="678000" y="425359"/>
                </a:lnTo>
                <a:lnTo>
                  <a:pt x="676412" y="422820"/>
                </a:lnTo>
                <a:lnTo>
                  <a:pt x="673554" y="419010"/>
                </a:lnTo>
                <a:lnTo>
                  <a:pt x="672284" y="416471"/>
                </a:lnTo>
                <a:lnTo>
                  <a:pt x="671014" y="411392"/>
                </a:lnTo>
                <a:lnTo>
                  <a:pt x="671014" y="407265"/>
                </a:lnTo>
                <a:lnTo>
                  <a:pt x="669426" y="402821"/>
                </a:lnTo>
                <a:lnTo>
                  <a:pt x="668791" y="396473"/>
                </a:lnTo>
                <a:lnTo>
                  <a:pt x="667838" y="391711"/>
                </a:lnTo>
                <a:lnTo>
                  <a:pt x="667838" y="386315"/>
                </a:lnTo>
                <a:lnTo>
                  <a:pt x="672284" y="397108"/>
                </a:lnTo>
                <a:lnTo>
                  <a:pt x="675777" y="402187"/>
                </a:lnTo>
                <a:lnTo>
                  <a:pt x="677365" y="404726"/>
                </a:lnTo>
                <a:lnTo>
                  <a:pt x="678318" y="411709"/>
                </a:lnTo>
                <a:lnTo>
                  <a:pt x="682446" y="415201"/>
                </a:lnTo>
                <a:lnTo>
                  <a:pt x="683081" y="414884"/>
                </a:lnTo>
                <a:lnTo>
                  <a:pt x="683081" y="409805"/>
                </a:lnTo>
                <a:lnTo>
                  <a:pt x="682446" y="408853"/>
                </a:lnTo>
                <a:lnTo>
                  <a:pt x="682446" y="404091"/>
                </a:lnTo>
                <a:lnTo>
                  <a:pt x="683081" y="403774"/>
                </a:lnTo>
                <a:lnTo>
                  <a:pt x="683081" y="374887"/>
                </a:lnTo>
                <a:lnTo>
                  <a:pt x="683081" y="373300"/>
                </a:lnTo>
                <a:lnTo>
                  <a:pt x="687527" y="373300"/>
                </a:lnTo>
                <a:lnTo>
                  <a:pt x="691020" y="374887"/>
                </a:lnTo>
                <a:lnTo>
                  <a:pt x="684034" y="377744"/>
                </a:lnTo>
                <a:lnTo>
                  <a:pt x="684034" y="402821"/>
                </a:lnTo>
                <a:lnTo>
                  <a:pt x="684986" y="402187"/>
                </a:lnTo>
                <a:lnTo>
                  <a:pt x="689115" y="401552"/>
                </a:lnTo>
                <a:lnTo>
                  <a:pt x="692608" y="403774"/>
                </a:lnTo>
                <a:lnTo>
                  <a:pt x="692290" y="407583"/>
                </a:lnTo>
                <a:lnTo>
                  <a:pt x="690703" y="411392"/>
                </a:lnTo>
                <a:lnTo>
                  <a:pt x="690703" y="415201"/>
                </a:lnTo>
                <a:lnTo>
                  <a:pt x="693561" y="417741"/>
                </a:lnTo>
                <a:lnTo>
                  <a:pt x="697689" y="414884"/>
                </a:lnTo>
                <a:lnTo>
                  <a:pt x="704358" y="403774"/>
                </a:lnTo>
                <a:lnTo>
                  <a:pt x="708804" y="393616"/>
                </a:lnTo>
                <a:lnTo>
                  <a:pt x="713250" y="388854"/>
                </a:lnTo>
                <a:lnTo>
                  <a:pt x="717378" y="379966"/>
                </a:lnTo>
                <a:lnTo>
                  <a:pt x="717378" y="383141"/>
                </a:lnTo>
                <a:lnTo>
                  <a:pt x="716743" y="391076"/>
                </a:lnTo>
                <a:lnTo>
                  <a:pt x="716108" y="396155"/>
                </a:lnTo>
                <a:lnTo>
                  <a:pt x="715155" y="400917"/>
                </a:lnTo>
                <a:lnTo>
                  <a:pt x="714202" y="405361"/>
                </a:lnTo>
                <a:lnTo>
                  <a:pt x="713250" y="407583"/>
                </a:lnTo>
                <a:lnTo>
                  <a:pt x="712297" y="409170"/>
                </a:lnTo>
                <a:lnTo>
                  <a:pt x="706898" y="415836"/>
                </a:lnTo>
                <a:lnTo>
                  <a:pt x="703723" y="419963"/>
                </a:lnTo>
                <a:lnTo>
                  <a:pt x="703088" y="425359"/>
                </a:lnTo>
                <a:lnTo>
                  <a:pt x="701817" y="432025"/>
                </a:lnTo>
                <a:lnTo>
                  <a:pt x="697689" y="437104"/>
                </a:lnTo>
                <a:lnTo>
                  <a:pt x="694196" y="436469"/>
                </a:lnTo>
                <a:lnTo>
                  <a:pt x="694196" y="442183"/>
                </a:lnTo>
                <a:lnTo>
                  <a:pt x="697689" y="444722"/>
                </a:lnTo>
                <a:lnTo>
                  <a:pt x="700865" y="449801"/>
                </a:lnTo>
                <a:lnTo>
                  <a:pt x="700865" y="455515"/>
                </a:lnTo>
                <a:lnTo>
                  <a:pt x="699594" y="459007"/>
                </a:lnTo>
                <a:lnTo>
                  <a:pt x="697054" y="460911"/>
                </a:lnTo>
                <a:lnTo>
                  <a:pt x="696736" y="465038"/>
                </a:lnTo>
                <a:lnTo>
                  <a:pt x="696101" y="470752"/>
                </a:lnTo>
                <a:lnTo>
                  <a:pt x="696101" y="482179"/>
                </a:lnTo>
                <a:lnTo>
                  <a:pt x="697689" y="482179"/>
                </a:lnTo>
                <a:lnTo>
                  <a:pt x="697689" y="505987"/>
                </a:lnTo>
                <a:lnTo>
                  <a:pt x="701817" y="505669"/>
                </a:lnTo>
                <a:lnTo>
                  <a:pt x="705311" y="502495"/>
                </a:lnTo>
                <a:lnTo>
                  <a:pt x="710709" y="499956"/>
                </a:lnTo>
                <a:lnTo>
                  <a:pt x="716425" y="499003"/>
                </a:lnTo>
                <a:lnTo>
                  <a:pt x="713250" y="504400"/>
                </a:lnTo>
                <a:lnTo>
                  <a:pt x="710709" y="505987"/>
                </a:lnTo>
                <a:lnTo>
                  <a:pt x="707216" y="508844"/>
                </a:lnTo>
                <a:lnTo>
                  <a:pt x="705311" y="511701"/>
                </a:lnTo>
                <a:lnTo>
                  <a:pt x="703088" y="514240"/>
                </a:lnTo>
                <a:lnTo>
                  <a:pt x="701817" y="517732"/>
                </a:lnTo>
                <a:lnTo>
                  <a:pt x="699594" y="519636"/>
                </a:lnTo>
                <a:lnTo>
                  <a:pt x="698642" y="525350"/>
                </a:lnTo>
                <a:lnTo>
                  <a:pt x="697689" y="526302"/>
                </a:lnTo>
                <a:lnTo>
                  <a:pt x="697689" y="559633"/>
                </a:lnTo>
                <a:lnTo>
                  <a:pt x="700229" y="559633"/>
                </a:lnTo>
                <a:lnTo>
                  <a:pt x="700229" y="566616"/>
                </a:lnTo>
                <a:lnTo>
                  <a:pt x="708486" y="563442"/>
                </a:lnTo>
                <a:lnTo>
                  <a:pt x="713885" y="566934"/>
                </a:lnTo>
                <a:lnTo>
                  <a:pt x="718966" y="564077"/>
                </a:lnTo>
                <a:lnTo>
                  <a:pt x="726905" y="569156"/>
                </a:lnTo>
                <a:lnTo>
                  <a:pt x="731986" y="566934"/>
                </a:lnTo>
                <a:lnTo>
                  <a:pt x="737067" y="572013"/>
                </a:lnTo>
                <a:lnTo>
                  <a:pt x="742148" y="573600"/>
                </a:lnTo>
                <a:lnTo>
                  <a:pt x="740243" y="577409"/>
                </a:lnTo>
                <a:lnTo>
                  <a:pt x="738972" y="581536"/>
                </a:lnTo>
                <a:lnTo>
                  <a:pt x="738020" y="584710"/>
                </a:lnTo>
                <a:lnTo>
                  <a:pt x="737702" y="587884"/>
                </a:lnTo>
                <a:lnTo>
                  <a:pt x="737385" y="592011"/>
                </a:lnTo>
                <a:lnTo>
                  <a:pt x="737702" y="593598"/>
                </a:lnTo>
                <a:lnTo>
                  <a:pt x="830113" y="654228"/>
                </a:lnTo>
                <a:lnTo>
                  <a:pt x="836465" y="653593"/>
                </a:lnTo>
                <a:lnTo>
                  <a:pt x="840275" y="655497"/>
                </a:lnTo>
                <a:lnTo>
                  <a:pt x="847579" y="656450"/>
                </a:lnTo>
                <a:lnTo>
                  <a:pt x="849802" y="657084"/>
                </a:lnTo>
                <a:lnTo>
                  <a:pt x="858694" y="518367"/>
                </a:lnTo>
                <a:lnTo>
                  <a:pt x="857424" y="517414"/>
                </a:lnTo>
                <a:lnTo>
                  <a:pt x="856789" y="516462"/>
                </a:lnTo>
                <a:lnTo>
                  <a:pt x="856154" y="515192"/>
                </a:lnTo>
                <a:lnTo>
                  <a:pt x="855836" y="513605"/>
                </a:lnTo>
                <a:lnTo>
                  <a:pt x="856154" y="512018"/>
                </a:lnTo>
                <a:lnTo>
                  <a:pt x="856789" y="510431"/>
                </a:lnTo>
                <a:lnTo>
                  <a:pt x="857741" y="509479"/>
                </a:lnTo>
                <a:lnTo>
                  <a:pt x="859329" y="508526"/>
                </a:lnTo>
                <a:lnTo>
                  <a:pt x="859329" y="505352"/>
                </a:lnTo>
                <a:lnTo>
                  <a:pt x="859647" y="505352"/>
                </a:lnTo>
                <a:lnTo>
                  <a:pt x="863775" y="473926"/>
                </a:lnTo>
                <a:lnTo>
                  <a:pt x="861235" y="472974"/>
                </a:lnTo>
                <a:lnTo>
                  <a:pt x="859012" y="471069"/>
                </a:lnTo>
                <a:lnTo>
                  <a:pt x="857424" y="469165"/>
                </a:lnTo>
                <a:lnTo>
                  <a:pt x="856789" y="466943"/>
                </a:lnTo>
                <a:lnTo>
                  <a:pt x="824397" y="470752"/>
                </a:lnTo>
                <a:lnTo>
                  <a:pt x="824397" y="458689"/>
                </a:lnTo>
                <a:lnTo>
                  <a:pt x="856789" y="462816"/>
                </a:lnTo>
                <a:lnTo>
                  <a:pt x="857424" y="460277"/>
                </a:lnTo>
                <a:lnTo>
                  <a:pt x="859012" y="458372"/>
                </a:lnTo>
                <a:lnTo>
                  <a:pt x="861235" y="456467"/>
                </a:lnTo>
                <a:lnTo>
                  <a:pt x="863775" y="455833"/>
                </a:lnTo>
                <a:lnTo>
                  <a:pt x="859329" y="423772"/>
                </a:lnTo>
                <a:lnTo>
                  <a:pt x="871714" y="423772"/>
                </a:lnTo>
                <a:lnTo>
                  <a:pt x="867586" y="455833"/>
                </a:lnTo>
                <a:lnTo>
                  <a:pt x="870126" y="456467"/>
                </a:lnTo>
                <a:lnTo>
                  <a:pt x="872032" y="458372"/>
                </a:lnTo>
                <a:lnTo>
                  <a:pt x="873620" y="460277"/>
                </a:lnTo>
                <a:lnTo>
                  <a:pt x="874572" y="462816"/>
                </a:lnTo>
                <a:lnTo>
                  <a:pt x="906646" y="458689"/>
                </a:lnTo>
                <a:lnTo>
                  <a:pt x="906646" y="470752"/>
                </a:lnTo>
                <a:lnTo>
                  <a:pt x="874572" y="466943"/>
                </a:lnTo>
                <a:lnTo>
                  <a:pt x="873620" y="469165"/>
                </a:lnTo>
                <a:lnTo>
                  <a:pt x="872032" y="471069"/>
                </a:lnTo>
                <a:lnTo>
                  <a:pt x="870126" y="472974"/>
                </a:lnTo>
                <a:lnTo>
                  <a:pt x="867586" y="473926"/>
                </a:lnTo>
                <a:lnTo>
                  <a:pt x="871714" y="505352"/>
                </a:lnTo>
                <a:lnTo>
                  <a:pt x="872032" y="508526"/>
                </a:lnTo>
                <a:lnTo>
                  <a:pt x="873302" y="509479"/>
                </a:lnTo>
                <a:lnTo>
                  <a:pt x="874255" y="510431"/>
                </a:lnTo>
                <a:lnTo>
                  <a:pt x="875525" y="512018"/>
                </a:lnTo>
                <a:lnTo>
                  <a:pt x="875525" y="513605"/>
                </a:lnTo>
                <a:lnTo>
                  <a:pt x="875525" y="515192"/>
                </a:lnTo>
                <a:lnTo>
                  <a:pt x="874572" y="516462"/>
                </a:lnTo>
                <a:lnTo>
                  <a:pt x="873620" y="517414"/>
                </a:lnTo>
                <a:lnTo>
                  <a:pt x="872667" y="518367"/>
                </a:lnTo>
                <a:lnTo>
                  <a:pt x="881876" y="663433"/>
                </a:lnTo>
                <a:lnTo>
                  <a:pt x="886005" y="663433"/>
                </a:lnTo>
                <a:lnTo>
                  <a:pt x="888863" y="666290"/>
                </a:lnTo>
                <a:lnTo>
                  <a:pt x="892038" y="667242"/>
                </a:lnTo>
                <a:lnTo>
                  <a:pt x="897755" y="667242"/>
                </a:lnTo>
                <a:lnTo>
                  <a:pt x="899978" y="673908"/>
                </a:lnTo>
                <a:lnTo>
                  <a:pt x="910457" y="674543"/>
                </a:lnTo>
                <a:lnTo>
                  <a:pt x="911727" y="681844"/>
                </a:lnTo>
                <a:lnTo>
                  <a:pt x="919031" y="681844"/>
                </a:lnTo>
                <a:lnTo>
                  <a:pt x="919031" y="685971"/>
                </a:lnTo>
                <a:lnTo>
                  <a:pt x="923795" y="692002"/>
                </a:lnTo>
                <a:lnTo>
                  <a:pt x="923795" y="720253"/>
                </a:lnTo>
                <a:lnTo>
                  <a:pt x="932369" y="713587"/>
                </a:lnTo>
                <a:lnTo>
                  <a:pt x="941261" y="720253"/>
                </a:lnTo>
                <a:lnTo>
                  <a:pt x="951105" y="711683"/>
                </a:lnTo>
                <a:lnTo>
                  <a:pt x="970794" y="710730"/>
                </a:lnTo>
                <a:lnTo>
                  <a:pt x="970794" y="564394"/>
                </a:lnTo>
                <a:lnTo>
                  <a:pt x="965078" y="554236"/>
                </a:lnTo>
                <a:lnTo>
                  <a:pt x="965078" y="539000"/>
                </a:lnTo>
                <a:lnTo>
                  <a:pt x="965078" y="492337"/>
                </a:lnTo>
                <a:lnTo>
                  <a:pt x="961585" y="487893"/>
                </a:lnTo>
                <a:lnTo>
                  <a:pt x="961585" y="467578"/>
                </a:lnTo>
                <a:lnTo>
                  <a:pt x="953646" y="449484"/>
                </a:lnTo>
                <a:lnTo>
                  <a:pt x="953646" y="439009"/>
                </a:lnTo>
                <a:lnTo>
                  <a:pt x="955551" y="435199"/>
                </a:lnTo>
                <a:lnTo>
                  <a:pt x="955551" y="428216"/>
                </a:lnTo>
                <a:lnTo>
                  <a:pt x="950788" y="418376"/>
                </a:lnTo>
                <a:lnTo>
                  <a:pt x="950788" y="413614"/>
                </a:lnTo>
                <a:lnTo>
                  <a:pt x="950788" y="408535"/>
                </a:lnTo>
                <a:lnTo>
                  <a:pt x="950153" y="402187"/>
                </a:lnTo>
                <a:lnTo>
                  <a:pt x="949518" y="395520"/>
                </a:lnTo>
                <a:lnTo>
                  <a:pt x="948247" y="388854"/>
                </a:lnTo>
                <a:lnTo>
                  <a:pt x="947612" y="385680"/>
                </a:lnTo>
                <a:lnTo>
                  <a:pt x="946342" y="382823"/>
                </a:lnTo>
                <a:lnTo>
                  <a:pt x="945072" y="380284"/>
                </a:lnTo>
                <a:lnTo>
                  <a:pt x="943801" y="378379"/>
                </a:lnTo>
                <a:lnTo>
                  <a:pt x="948247" y="373300"/>
                </a:lnTo>
                <a:lnTo>
                  <a:pt x="957457" y="374252"/>
                </a:lnTo>
                <a:lnTo>
                  <a:pt x="960632" y="366634"/>
                </a:lnTo>
                <a:lnTo>
                  <a:pt x="969842" y="367586"/>
                </a:lnTo>
                <a:lnTo>
                  <a:pt x="973652" y="359968"/>
                </a:lnTo>
                <a:lnTo>
                  <a:pt x="984767" y="359968"/>
                </a:lnTo>
                <a:lnTo>
                  <a:pt x="989213" y="349493"/>
                </a:lnTo>
                <a:lnTo>
                  <a:pt x="996199" y="356159"/>
                </a:lnTo>
                <a:lnTo>
                  <a:pt x="1007949" y="355524"/>
                </a:lnTo>
                <a:lnTo>
                  <a:pt x="1006997" y="356794"/>
                </a:lnTo>
                <a:lnTo>
                  <a:pt x="1006044" y="358063"/>
                </a:lnTo>
                <a:lnTo>
                  <a:pt x="1005091" y="359968"/>
                </a:lnTo>
                <a:lnTo>
                  <a:pt x="1003821" y="361873"/>
                </a:lnTo>
                <a:lnTo>
                  <a:pt x="1003186" y="364730"/>
                </a:lnTo>
                <a:lnTo>
                  <a:pt x="1003186" y="367586"/>
                </a:lnTo>
                <a:lnTo>
                  <a:pt x="1003821" y="371078"/>
                </a:lnTo>
                <a:lnTo>
                  <a:pt x="1014936" y="371713"/>
                </a:lnTo>
                <a:lnTo>
                  <a:pt x="1014936" y="369491"/>
                </a:lnTo>
                <a:lnTo>
                  <a:pt x="1014618" y="365047"/>
                </a:lnTo>
                <a:lnTo>
                  <a:pt x="1014301" y="362190"/>
                </a:lnTo>
                <a:lnTo>
                  <a:pt x="1013666" y="359968"/>
                </a:lnTo>
                <a:lnTo>
                  <a:pt x="1012713" y="357746"/>
                </a:lnTo>
                <a:lnTo>
                  <a:pt x="1012078" y="357111"/>
                </a:lnTo>
                <a:lnTo>
                  <a:pt x="1010807" y="356159"/>
                </a:lnTo>
                <a:lnTo>
                  <a:pt x="1013348" y="355841"/>
                </a:lnTo>
                <a:lnTo>
                  <a:pt x="1017476" y="354572"/>
                </a:lnTo>
                <a:lnTo>
                  <a:pt x="1020334" y="353619"/>
                </a:lnTo>
                <a:lnTo>
                  <a:pt x="1022240" y="352350"/>
                </a:lnTo>
                <a:lnTo>
                  <a:pt x="1023192" y="351397"/>
                </a:lnTo>
                <a:lnTo>
                  <a:pt x="1023828" y="350445"/>
                </a:lnTo>
                <a:lnTo>
                  <a:pt x="1024145" y="349493"/>
                </a:lnTo>
                <a:lnTo>
                  <a:pt x="1024463" y="348223"/>
                </a:lnTo>
                <a:lnTo>
                  <a:pt x="1024780" y="349810"/>
                </a:lnTo>
                <a:lnTo>
                  <a:pt x="1025415" y="351080"/>
                </a:lnTo>
                <a:lnTo>
                  <a:pt x="1026686" y="352350"/>
                </a:lnTo>
                <a:lnTo>
                  <a:pt x="1027956" y="353619"/>
                </a:lnTo>
                <a:lnTo>
                  <a:pt x="1029861" y="354889"/>
                </a:lnTo>
                <a:lnTo>
                  <a:pt x="1032402" y="355841"/>
                </a:lnTo>
                <a:lnTo>
                  <a:pt x="1035895" y="355841"/>
                </a:lnTo>
                <a:lnTo>
                  <a:pt x="1034942" y="357746"/>
                </a:lnTo>
                <a:lnTo>
                  <a:pt x="1033672" y="361555"/>
                </a:lnTo>
                <a:lnTo>
                  <a:pt x="1033037" y="364095"/>
                </a:lnTo>
                <a:lnTo>
                  <a:pt x="1032719" y="366317"/>
                </a:lnTo>
                <a:lnTo>
                  <a:pt x="1033037" y="368539"/>
                </a:lnTo>
                <a:lnTo>
                  <a:pt x="1033672" y="369491"/>
                </a:lnTo>
                <a:lnTo>
                  <a:pt x="1033990" y="370443"/>
                </a:lnTo>
                <a:lnTo>
                  <a:pt x="1044787" y="370126"/>
                </a:lnTo>
                <a:lnTo>
                  <a:pt x="1045104" y="368221"/>
                </a:lnTo>
                <a:lnTo>
                  <a:pt x="1045740" y="365999"/>
                </a:lnTo>
                <a:lnTo>
                  <a:pt x="1045740" y="363142"/>
                </a:lnTo>
                <a:lnTo>
                  <a:pt x="1045740" y="360603"/>
                </a:lnTo>
                <a:lnTo>
                  <a:pt x="1045422" y="358063"/>
                </a:lnTo>
                <a:lnTo>
                  <a:pt x="1044787" y="357111"/>
                </a:lnTo>
                <a:lnTo>
                  <a:pt x="1044469" y="355841"/>
                </a:lnTo>
                <a:lnTo>
                  <a:pt x="1043517" y="354889"/>
                </a:lnTo>
                <a:lnTo>
                  <a:pt x="1042564" y="354254"/>
                </a:lnTo>
                <a:lnTo>
                  <a:pt x="1043834" y="353937"/>
                </a:lnTo>
                <a:lnTo>
                  <a:pt x="1046692" y="352985"/>
                </a:lnTo>
                <a:lnTo>
                  <a:pt x="1050503" y="351397"/>
                </a:lnTo>
                <a:lnTo>
                  <a:pt x="1052408" y="350445"/>
                </a:lnTo>
                <a:lnTo>
                  <a:pt x="1053679" y="348858"/>
                </a:lnTo>
                <a:lnTo>
                  <a:pt x="1056537" y="300926"/>
                </a:lnTo>
                <a:lnTo>
                  <a:pt x="1051773" y="298386"/>
                </a:lnTo>
                <a:lnTo>
                  <a:pt x="1051773" y="293307"/>
                </a:lnTo>
                <a:lnTo>
                  <a:pt x="1065746" y="282832"/>
                </a:lnTo>
                <a:lnTo>
                  <a:pt x="1065746" y="249502"/>
                </a:lnTo>
                <a:lnTo>
                  <a:pt x="1059712" y="244740"/>
                </a:lnTo>
                <a:lnTo>
                  <a:pt x="1075273" y="65074"/>
                </a:lnTo>
                <a:lnTo>
                  <a:pt x="1075273" y="56503"/>
                </a:lnTo>
                <a:lnTo>
                  <a:pt x="1070827" y="53964"/>
                </a:lnTo>
                <a:lnTo>
                  <a:pt x="1068287" y="52376"/>
                </a:lnTo>
                <a:lnTo>
                  <a:pt x="1066381" y="50789"/>
                </a:lnTo>
                <a:lnTo>
                  <a:pt x="1064793" y="48885"/>
                </a:lnTo>
                <a:lnTo>
                  <a:pt x="1064476" y="47932"/>
                </a:lnTo>
                <a:lnTo>
                  <a:pt x="1064158" y="46663"/>
                </a:lnTo>
                <a:lnTo>
                  <a:pt x="1064476" y="45393"/>
                </a:lnTo>
                <a:lnTo>
                  <a:pt x="1065111" y="44123"/>
                </a:lnTo>
                <a:lnTo>
                  <a:pt x="1067016" y="42219"/>
                </a:lnTo>
                <a:lnTo>
                  <a:pt x="1067651" y="41901"/>
                </a:lnTo>
                <a:lnTo>
                  <a:pt x="1068287" y="41584"/>
                </a:lnTo>
                <a:lnTo>
                  <a:pt x="1069874" y="42219"/>
                </a:lnTo>
                <a:lnTo>
                  <a:pt x="1070192" y="42536"/>
                </a:lnTo>
                <a:lnTo>
                  <a:pt x="1070510" y="43171"/>
                </a:lnTo>
                <a:lnTo>
                  <a:pt x="1070510" y="44123"/>
                </a:lnTo>
                <a:lnTo>
                  <a:pt x="1069874" y="45075"/>
                </a:lnTo>
                <a:lnTo>
                  <a:pt x="1069874" y="46028"/>
                </a:lnTo>
                <a:lnTo>
                  <a:pt x="1070192" y="47297"/>
                </a:lnTo>
                <a:lnTo>
                  <a:pt x="1070827" y="48567"/>
                </a:lnTo>
                <a:lnTo>
                  <a:pt x="1071462" y="49519"/>
                </a:lnTo>
                <a:lnTo>
                  <a:pt x="1072732" y="50154"/>
                </a:lnTo>
                <a:lnTo>
                  <a:pt x="1074320" y="50472"/>
                </a:lnTo>
                <a:lnTo>
                  <a:pt x="1076861" y="50154"/>
                </a:lnTo>
                <a:lnTo>
                  <a:pt x="1076861" y="48567"/>
                </a:lnTo>
                <a:lnTo>
                  <a:pt x="1077496" y="49202"/>
                </a:lnTo>
                <a:lnTo>
                  <a:pt x="1077496" y="26347"/>
                </a:lnTo>
                <a:lnTo>
                  <a:pt x="1075908" y="26029"/>
                </a:lnTo>
                <a:lnTo>
                  <a:pt x="1074638" y="25712"/>
                </a:lnTo>
                <a:lnTo>
                  <a:pt x="1073368" y="24760"/>
                </a:lnTo>
                <a:lnTo>
                  <a:pt x="1072415" y="24125"/>
                </a:lnTo>
                <a:lnTo>
                  <a:pt x="1071462" y="23173"/>
                </a:lnTo>
                <a:lnTo>
                  <a:pt x="1070827" y="21903"/>
                </a:lnTo>
                <a:lnTo>
                  <a:pt x="1070192" y="20951"/>
                </a:lnTo>
                <a:lnTo>
                  <a:pt x="1069874" y="19681"/>
                </a:lnTo>
                <a:lnTo>
                  <a:pt x="1057807" y="19681"/>
                </a:lnTo>
                <a:lnTo>
                  <a:pt x="1057807" y="17776"/>
                </a:lnTo>
                <a:lnTo>
                  <a:pt x="1069874" y="17776"/>
                </a:lnTo>
                <a:lnTo>
                  <a:pt x="1069874" y="16189"/>
                </a:lnTo>
                <a:lnTo>
                  <a:pt x="1070510" y="14919"/>
                </a:lnTo>
                <a:lnTo>
                  <a:pt x="1071145" y="13967"/>
                </a:lnTo>
                <a:lnTo>
                  <a:pt x="1072097" y="13015"/>
                </a:lnTo>
                <a:lnTo>
                  <a:pt x="1073050" y="12062"/>
                </a:lnTo>
                <a:lnTo>
                  <a:pt x="1074320" y="11428"/>
                </a:lnTo>
                <a:lnTo>
                  <a:pt x="1075591" y="10793"/>
                </a:lnTo>
                <a:lnTo>
                  <a:pt x="1077496" y="10475"/>
                </a:lnTo>
                <a:lnTo>
                  <a:pt x="1077496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584287" y="476672"/>
            <a:ext cx="28384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</a:rPr>
              <a:t>各大电商进军生鲜电商缘由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0" y="1126406"/>
            <a:ext cx="51847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711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28" y="5293196"/>
            <a:ext cx="11239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899592" y="2109266"/>
            <a:ext cx="1" cy="160776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899592" y="3696816"/>
            <a:ext cx="18376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736403" y="3696816"/>
            <a:ext cx="18276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27584" y="2295104"/>
            <a:ext cx="2103151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itchFamily="2" charset="2"/>
              <a:buChar char="u"/>
              <a:defRPr/>
            </a:pPr>
            <a:r>
              <a:rPr lang="en-US" altLang="zh-CN" sz="1200" dirty="0" smtClean="0">
                <a:latin typeface="+mn-ea"/>
              </a:rPr>
              <a:t>2012.5 </a:t>
            </a:r>
            <a:r>
              <a:rPr lang="zh-CN" altLang="en-US" sz="1200" b="1" dirty="0" smtClean="0">
                <a:solidFill>
                  <a:srgbClr val="92D050"/>
                </a:solidFill>
                <a:latin typeface="+mn-ea"/>
              </a:rPr>
              <a:t>顺丰优选</a:t>
            </a:r>
            <a:r>
              <a:rPr lang="zh-CN" altLang="en-US" sz="1200" dirty="0" smtClean="0">
                <a:latin typeface="+mn-ea"/>
              </a:rPr>
              <a:t>上线</a:t>
            </a:r>
            <a:endParaRPr lang="en-US" altLang="zh-CN" sz="12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Clr>
                <a:srgbClr val="92D050"/>
              </a:buClr>
              <a:buFont typeface="Wingdings" pitchFamily="2" charset="2"/>
              <a:buChar char="u"/>
              <a:defRPr/>
            </a:pPr>
            <a:r>
              <a:rPr lang="en-US" altLang="zh-CN" sz="1200" dirty="0">
                <a:latin typeface="+mn-ea"/>
              </a:rPr>
              <a:t>2012.6 </a:t>
            </a:r>
            <a:r>
              <a:rPr lang="zh-CN" altLang="en-US" sz="1200" b="1" dirty="0" smtClean="0">
                <a:solidFill>
                  <a:srgbClr val="92D050"/>
                </a:solidFill>
                <a:latin typeface="+mn-ea"/>
              </a:rPr>
              <a:t>亚马逊</a:t>
            </a:r>
            <a:r>
              <a:rPr lang="zh-CN" altLang="en-US" sz="1200" dirty="0" smtClean="0">
                <a:latin typeface="+mn-ea"/>
              </a:rPr>
              <a:t>联合</a:t>
            </a:r>
            <a:r>
              <a:rPr lang="zh-CN" altLang="en-US" sz="1200" dirty="0">
                <a:latin typeface="+mn-ea"/>
              </a:rPr>
              <a:t>鲜码头海鲜网进入生鲜</a:t>
            </a:r>
            <a:r>
              <a:rPr lang="zh-CN" altLang="en-US" sz="1200" dirty="0" smtClean="0">
                <a:latin typeface="+mn-ea"/>
              </a:rPr>
              <a:t>行业</a:t>
            </a:r>
            <a:endParaRPr lang="en-US" altLang="zh-CN" sz="1200" dirty="0" smtClean="0">
              <a:latin typeface="+mn-ea"/>
            </a:endParaRPr>
          </a:p>
          <a:p>
            <a:pPr marL="285750" indent="-2857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itchFamily="2" charset="2"/>
              <a:buChar char="u"/>
              <a:defRPr/>
            </a:pPr>
            <a:r>
              <a:rPr lang="en-US" altLang="zh-CN" sz="1200" dirty="0" smtClean="0">
                <a:latin typeface="+mn-ea"/>
              </a:rPr>
              <a:t>2012.7 </a:t>
            </a:r>
            <a:r>
              <a:rPr lang="zh-CN" altLang="en-US" sz="1200" b="1" dirty="0" smtClean="0">
                <a:solidFill>
                  <a:srgbClr val="92D050"/>
                </a:solidFill>
                <a:latin typeface="+mn-ea"/>
              </a:rPr>
              <a:t>本来生活网</a:t>
            </a:r>
            <a:r>
              <a:rPr lang="zh-CN" altLang="en-US" sz="1200" dirty="0" smtClean="0">
                <a:latin typeface="+mn-ea"/>
              </a:rPr>
              <a:t>，我买网，京东生鲜频道上线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1600" y="3742854"/>
            <a:ext cx="16938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+mn-ea"/>
              </a:rPr>
              <a:t>2012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cxnSp>
        <p:nvCxnSpPr>
          <p:cNvPr id="8" name="直接连接符 7"/>
          <p:cNvCxnSpPr>
            <a:endCxn id="35" idx="7"/>
          </p:cNvCxnSpPr>
          <p:nvPr/>
        </p:nvCxnSpPr>
        <p:spPr>
          <a:xfrm flipH="1">
            <a:off x="2734903" y="3696816"/>
            <a:ext cx="2295" cy="16646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870200" y="3128491"/>
            <a:ext cx="16938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</a:rPr>
              <a:t>2013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564063" y="2204864"/>
            <a:ext cx="9847" cy="149195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64063" y="3696816"/>
            <a:ext cx="19872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79925" y="3753966"/>
            <a:ext cx="1692275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  <a:ea typeface="+mn-ea"/>
              </a:rPr>
              <a:t>2014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550546" y="3696816"/>
            <a:ext cx="0" cy="153980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550546" y="3696816"/>
            <a:ext cx="1837878" cy="0"/>
          </a:xfrm>
          <a:prstGeom prst="line">
            <a:avLst/>
          </a:prstGeom>
          <a:ln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550546" y="3128491"/>
            <a:ext cx="16938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+mn-ea"/>
              </a:rPr>
              <a:t>2015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37196" y="3747144"/>
            <a:ext cx="1942753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itchFamily="2" charset="2"/>
              <a:buChar char="u"/>
              <a:defRPr/>
            </a:pPr>
            <a:r>
              <a:rPr lang="en-US" altLang="zh-CN" sz="1200" dirty="0" smtClean="0">
                <a:latin typeface="+mn-ea"/>
                <a:ea typeface="+mn-ea"/>
              </a:rPr>
              <a:t> 2013.4</a:t>
            </a:r>
            <a:r>
              <a:rPr lang="en-US" altLang="zh-CN" sz="1200" b="1" dirty="0" smtClean="0">
                <a:latin typeface="+mn-ea"/>
                <a:ea typeface="+mn-ea"/>
              </a:rPr>
              <a:t> </a:t>
            </a:r>
            <a:r>
              <a:rPr lang="en-US" altLang="zh-CN" sz="1200" b="1" dirty="0" smtClean="0">
                <a:solidFill>
                  <a:srgbClr val="92D050"/>
                </a:solidFill>
                <a:latin typeface="+mn-ea"/>
                <a:ea typeface="+mn-ea"/>
              </a:rPr>
              <a:t>1</a:t>
            </a:r>
            <a:r>
              <a:rPr lang="zh-CN" altLang="en-US" sz="1200" b="1" dirty="0" smtClean="0">
                <a:solidFill>
                  <a:srgbClr val="92D050"/>
                </a:solidFill>
                <a:latin typeface="+mn-ea"/>
                <a:ea typeface="+mn-ea"/>
              </a:rPr>
              <a:t>号生鲜</a:t>
            </a:r>
            <a:r>
              <a:rPr lang="zh-CN" altLang="en-US" sz="1200" dirty="0" smtClean="0">
                <a:latin typeface="+mn-ea"/>
                <a:ea typeface="+mn-ea"/>
              </a:rPr>
              <a:t>上线</a:t>
            </a:r>
            <a:endParaRPr lang="en-US" altLang="zh-CN" sz="1200" dirty="0" smtClean="0">
              <a:latin typeface="+mn-ea"/>
              <a:ea typeface="+mn-ea"/>
            </a:endParaRPr>
          </a:p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itchFamily="2" charset="2"/>
              <a:buChar char="u"/>
              <a:defRPr/>
            </a:pPr>
            <a:r>
              <a:rPr lang="en-US" altLang="zh-CN" sz="1200" dirty="0" smtClean="0">
                <a:latin typeface="+mn-ea"/>
              </a:rPr>
              <a:t> 2013.7 </a:t>
            </a:r>
            <a:r>
              <a:rPr lang="zh-CN" altLang="en-US" sz="1200" dirty="0" smtClean="0">
                <a:latin typeface="+mn-ea"/>
              </a:rPr>
              <a:t>天猫宣布试水生鲜物流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20000"/>
              </a:lnSpc>
              <a:buClr>
                <a:srgbClr val="92D050"/>
              </a:buClr>
              <a:buFont typeface="Wingdings" pitchFamily="2" charset="2"/>
              <a:buChar char="u"/>
              <a:defRPr/>
            </a:pPr>
            <a:r>
              <a:rPr lang="en-US" altLang="zh-CN" sz="1200" dirty="0" smtClean="0">
                <a:latin typeface="+mn-ea"/>
              </a:rPr>
              <a:t> 2013.9 </a:t>
            </a:r>
            <a:r>
              <a:rPr lang="zh-CN" altLang="en-US" sz="1200" b="1" dirty="0">
                <a:solidFill>
                  <a:srgbClr val="92D050"/>
                </a:solidFill>
                <a:latin typeface="+mn-ea"/>
              </a:rPr>
              <a:t>莆田网</a:t>
            </a:r>
            <a:r>
              <a:rPr lang="en-US" altLang="zh-CN" sz="1200" dirty="0">
                <a:latin typeface="+mn-ea"/>
              </a:rPr>
              <a:t>A</a:t>
            </a:r>
            <a:r>
              <a:rPr lang="zh-CN" altLang="en-US" sz="1200" dirty="0">
                <a:latin typeface="+mn-ea"/>
              </a:rPr>
              <a:t>轮融资</a:t>
            </a:r>
            <a:r>
              <a:rPr lang="en-US" altLang="zh-CN" sz="1200" dirty="0">
                <a:latin typeface="+mn-ea"/>
              </a:rPr>
              <a:t>500</a:t>
            </a:r>
            <a:r>
              <a:rPr lang="zh-CN" altLang="en-US" sz="1200" dirty="0">
                <a:latin typeface="+mn-ea"/>
              </a:rPr>
              <a:t>万</a:t>
            </a:r>
            <a:r>
              <a:rPr lang="zh-CN" altLang="en-US" sz="1200" dirty="0" smtClean="0">
                <a:latin typeface="+mn-ea"/>
              </a:rPr>
              <a:t>美元</a:t>
            </a:r>
            <a:endParaRPr lang="en-US" altLang="zh-CN" sz="1200" dirty="0" smtClean="0">
              <a:latin typeface="+mn-ea"/>
            </a:endParaRPr>
          </a:p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itchFamily="2" charset="2"/>
              <a:buChar char="u"/>
              <a:defRPr/>
            </a:pPr>
            <a:r>
              <a:rPr lang="en-US" altLang="zh-CN" sz="1200" dirty="0" smtClean="0">
                <a:latin typeface="+mn-ea"/>
              </a:rPr>
              <a:t> 2013.11</a:t>
            </a:r>
            <a:r>
              <a:rPr lang="en-US" altLang="zh-CN" sz="1200" b="1" dirty="0" smtClean="0">
                <a:solidFill>
                  <a:srgbClr val="92D050"/>
                </a:solidFill>
                <a:latin typeface="+mn-ea"/>
              </a:rPr>
              <a:t> </a:t>
            </a:r>
            <a:r>
              <a:rPr lang="zh-CN" altLang="en-US" sz="1200" b="1" dirty="0" smtClean="0">
                <a:solidFill>
                  <a:srgbClr val="92D050"/>
                </a:solidFill>
                <a:latin typeface="+mn-ea"/>
              </a:rPr>
              <a:t>菜管家</a:t>
            </a:r>
            <a:r>
              <a:rPr lang="zh-CN" altLang="en-US" sz="1200" dirty="0" smtClean="0">
                <a:latin typeface="+mn-ea"/>
              </a:rPr>
              <a:t>加入光明集团</a:t>
            </a:r>
            <a:endParaRPr lang="en-US" altLang="zh-CN" sz="1200" dirty="0" smtClean="0">
              <a:latin typeface="+mn-ea"/>
            </a:endParaRPr>
          </a:p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itchFamily="2" charset="2"/>
              <a:buChar char="u"/>
              <a:defRPr/>
            </a:pPr>
            <a:endParaRPr lang="en-US" altLang="zh-CN" sz="1200" dirty="0" smtClean="0">
              <a:latin typeface="+mn-ea"/>
              <a:ea typeface="+mn-ea"/>
            </a:endParaRPr>
          </a:p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itchFamily="2" charset="2"/>
              <a:buChar char="u"/>
              <a:defRPr/>
            </a:pPr>
            <a:endParaRPr lang="en-US" altLang="zh-CN" sz="1200" dirty="0">
              <a:latin typeface="+mn-ea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73910" y="2073505"/>
            <a:ext cx="1977429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itchFamily="2" charset="2"/>
              <a:buChar char="u"/>
              <a:defRPr/>
            </a:pPr>
            <a:r>
              <a:rPr lang="en-US" altLang="zh-CN" sz="1200" dirty="0" smtClean="0">
                <a:latin typeface="+mn-ea"/>
              </a:rPr>
              <a:t> 2014.1 </a:t>
            </a:r>
            <a:r>
              <a:rPr lang="zh-CN" altLang="en-US" sz="1200" dirty="0" smtClean="0">
                <a:latin typeface="+mn-ea"/>
              </a:rPr>
              <a:t>天猫“</a:t>
            </a:r>
            <a:r>
              <a:rPr lang="zh-CN" altLang="en-US" sz="1200" b="1" dirty="0" smtClean="0">
                <a:solidFill>
                  <a:srgbClr val="92D050"/>
                </a:solidFill>
                <a:latin typeface="+mn-ea"/>
              </a:rPr>
              <a:t>喵生鲜</a:t>
            </a:r>
            <a:r>
              <a:rPr lang="zh-CN" altLang="en-US" sz="1200" dirty="0" smtClean="0">
                <a:latin typeface="+mn-ea"/>
              </a:rPr>
              <a:t>”上线</a:t>
            </a:r>
            <a:endParaRPr lang="en-US" altLang="zh-CN" sz="1200" dirty="0" smtClean="0">
              <a:latin typeface="+mn-ea"/>
            </a:endParaRPr>
          </a:p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itchFamily="2" charset="2"/>
              <a:buChar char="u"/>
              <a:defRPr/>
            </a:pP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smtClean="0">
                <a:latin typeface="+mn-ea"/>
              </a:rPr>
              <a:t>2014.5 </a:t>
            </a:r>
            <a:r>
              <a:rPr lang="zh-CN" altLang="en-US" sz="1200" dirty="0" smtClean="0">
                <a:latin typeface="+mn-ea"/>
              </a:rPr>
              <a:t>亚马逊斥资</a:t>
            </a:r>
            <a:r>
              <a:rPr lang="en-US" altLang="zh-CN" sz="1200" dirty="0" smtClean="0">
                <a:latin typeface="+mn-ea"/>
              </a:rPr>
              <a:t>5000</a:t>
            </a:r>
            <a:r>
              <a:rPr lang="zh-CN" altLang="en-US" sz="1200" dirty="0" smtClean="0">
                <a:latin typeface="+mn-ea"/>
              </a:rPr>
              <a:t>万美元入股“</a:t>
            </a:r>
            <a:r>
              <a:rPr lang="zh-CN" altLang="en-US" sz="1200" b="1" dirty="0" smtClean="0">
                <a:solidFill>
                  <a:srgbClr val="92D050"/>
                </a:solidFill>
                <a:latin typeface="+mn-ea"/>
              </a:rPr>
              <a:t>美味七七</a:t>
            </a:r>
            <a:r>
              <a:rPr lang="zh-CN" altLang="en-US" sz="1200" dirty="0" smtClean="0">
                <a:latin typeface="+mn-ea"/>
              </a:rPr>
              <a:t>”</a:t>
            </a:r>
            <a:endParaRPr lang="en-US" altLang="zh-CN" sz="1200" dirty="0" smtClean="0">
              <a:latin typeface="+mn-ea"/>
            </a:endParaRPr>
          </a:p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itchFamily="2" charset="2"/>
              <a:buChar char="u"/>
              <a:defRPr/>
            </a:pP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smtClean="0">
                <a:latin typeface="+mn-ea"/>
              </a:rPr>
              <a:t>2014.12 </a:t>
            </a:r>
            <a:r>
              <a:rPr lang="zh-CN" altLang="en-US" sz="1200" dirty="0" smtClean="0">
                <a:latin typeface="+mn-ea"/>
              </a:rPr>
              <a:t>大润发旗下</a:t>
            </a:r>
            <a:r>
              <a:rPr lang="zh-CN" altLang="en-US" sz="1200" b="1" dirty="0" smtClean="0">
                <a:solidFill>
                  <a:srgbClr val="92D050"/>
                </a:solidFill>
                <a:latin typeface="+mn-ea"/>
              </a:rPr>
              <a:t>飞牛网</a:t>
            </a:r>
            <a:r>
              <a:rPr lang="zh-CN" altLang="en-US" sz="1200" dirty="0" smtClean="0">
                <a:latin typeface="+mn-ea"/>
              </a:rPr>
              <a:t>上线生鲜业务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50546" y="3736527"/>
            <a:ext cx="1909886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itchFamily="2" charset="2"/>
              <a:buChar char="u"/>
              <a:defRPr/>
            </a:pPr>
            <a:r>
              <a:rPr lang="en-US" altLang="zh-CN" sz="1200" dirty="0" smtClean="0">
                <a:latin typeface="+mn-ea"/>
                <a:ea typeface="+mn-ea"/>
              </a:rPr>
              <a:t> 2015.2 </a:t>
            </a:r>
            <a:r>
              <a:rPr lang="zh-CN" altLang="en-US" sz="1200" dirty="0" smtClean="0">
                <a:latin typeface="+mn-ea"/>
                <a:ea typeface="+mn-ea"/>
              </a:rPr>
              <a:t>光明生鲜平台“</a:t>
            </a:r>
            <a:r>
              <a:rPr lang="zh-CN" altLang="en-US" sz="1200" b="1" dirty="0" smtClean="0">
                <a:solidFill>
                  <a:srgbClr val="92D050"/>
                </a:solidFill>
                <a:latin typeface="+mn-ea"/>
                <a:ea typeface="+mn-ea"/>
              </a:rPr>
              <a:t>都市菜园</a:t>
            </a:r>
            <a:r>
              <a:rPr lang="zh-CN" altLang="en-US" sz="1200" dirty="0" smtClean="0">
                <a:latin typeface="+mn-ea"/>
                <a:ea typeface="+mn-ea"/>
              </a:rPr>
              <a:t>”上线</a:t>
            </a:r>
            <a:endParaRPr lang="en-US" altLang="zh-CN" sz="1200" dirty="0" smtClean="0">
              <a:latin typeface="+mn-ea"/>
              <a:ea typeface="+mn-ea"/>
            </a:endParaRPr>
          </a:p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itchFamily="2" charset="2"/>
              <a:buChar char="u"/>
              <a:defRPr/>
            </a:pP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smtClean="0">
                <a:latin typeface="+mn-ea"/>
              </a:rPr>
              <a:t>2015.3 </a:t>
            </a:r>
            <a:r>
              <a:rPr lang="zh-CN" altLang="en-US" sz="1200" dirty="0" smtClean="0">
                <a:latin typeface="+mn-ea"/>
              </a:rPr>
              <a:t>苏宁进军生鲜市场，上线“</a:t>
            </a:r>
            <a:r>
              <a:rPr lang="zh-CN" altLang="en-US" sz="1200" b="1" dirty="0" smtClean="0">
                <a:solidFill>
                  <a:srgbClr val="92D050"/>
                </a:solidFill>
                <a:latin typeface="+mn-ea"/>
              </a:rPr>
              <a:t>苏鲜生</a:t>
            </a:r>
            <a:r>
              <a:rPr lang="zh-CN" altLang="en-US" sz="1200" dirty="0" smtClean="0">
                <a:latin typeface="+mn-ea"/>
              </a:rPr>
              <a:t>”</a:t>
            </a:r>
            <a:endParaRPr lang="en-US" altLang="zh-CN" sz="1200" dirty="0" smtClean="0">
              <a:latin typeface="+mn-ea"/>
            </a:endParaRPr>
          </a:p>
          <a:p>
            <a:pPr marL="171450" indent="-17145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itchFamily="2" charset="2"/>
              <a:buChar char="u"/>
              <a:defRPr/>
            </a:pPr>
            <a:r>
              <a:rPr lang="en-US" altLang="zh-CN" sz="1200" dirty="0">
                <a:latin typeface="+mn-ea"/>
                <a:ea typeface="+mn-ea"/>
              </a:rPr>
              <a:t> </a:t>
            </a:r>
            <a:r>
              <a:rPr lang="en-US" altLang="zh-CN" sz="1200" dirty="0" smtClean="0">
                <a:latin typeface="+mn-ea"/>
                <a:ea typeface="+mn-ea"/>
              </a:rPr>
              <a:t>2015.3 </a:t>
            </a:r>
            <a:r>
              <a:rPr lang="zh-CN" altLang="en-US" sz="1200" dirty="0" smtClean="0">
                <a:latin typeface="+mn-ea"/>
                <a:ea typeface="+mn-ea"/>
              </a:rPr>
              <a:t>京东“</a:t>
            </a:r>
            <a:r>
              <a:rPr lang="zh-CN" altLang="en-US" sz="1200" b="1" dirty="0" smtClean="0">
                <a:solidFill>
                  <a:srgbClr val="92D050"/>
                </a:solidFill>
                <a:latin typeface="+mn-ea"/>
                <a:ea typeface="+mn-ea"/>
              </a:rPr>
              <a:t>拍到家</a:t>
            </a:r>
            <a:r>
              <a:rPr lang="zh-CN" altLang="en-US" sz="1200" dirty="0" smtClean="0">
                <a:latin typeface="+mn-ea"/>
                <a:ea typeface="+mn-ea"/>
              </a:rPr>
              <a:t>”</a:t>
            </a:r>
            <a:r>
              <a:rPr lang="en-US" altLang="zh-CN" sz="1200" dirty="0" smtClean="0">
                <a:latin typeface="+mn-ea"/>
              </a:rPr>
              <a:t>APP</a:t>
            </a:r>
            <a:r>
              <a:rPr lang="zh-CN" altLang="en-US" sz="1200" dirty="0" smtClean="0">
                <a:latin typeface="+mn-ea"/>
              </a:rPr>
              <a:t>上线</a:t>
            </a:r>
            <a:endParaRPr lang="en-US" altLang="zh-CN" sz="1200" dirty="0">
              <a:latin typeface="+mn-ea"/>
              <a:ea typeface="+mn-ea"/>
            </a:endParaRPr>
          </a:p>
        </p:txBody>
      </p:sp>
      <p:sp>
        <p:nvSpPr>
          <p:cNvPr id="27" name="KSO_Shape"/>
          <p:cNvSpPr>
            <a:spLocks/>
          </p:cNvSpPr>
          <p:nvPr/>
        </p:nvSpPr>
        <p:spPr bwMode="auto">
          <a:xfrm>
            <a:off x="4386585" y="1717129"/>
            <a:ext cx="303212" cy="328613"/>
          </a:xfrm>
          <a:custGeom>
            <a:avLst/>
            <a:gdLst>
              <a:gd name="T0" fmla="*/ 660065 w 1938337"/>
              <a:gd name="T1" fmla="*/ 1785471 h 2097088"/>
              <a:gd name="T2" fmla="*/ 1074391 w 1938337"/>
              <a:gd name="T3" fmla="*/ 1807357 h 2097088"/>
              <a:gd name="T4" fmla="*/ 1090030 w 1938337"/>
              <a:gd name="T5" fmla="*/ 1648866 h 2097088"/>
              <a:gd name="T6" fmla="*/ 997074 w 1938337"/>
              <a:gd name="T7" fmla="*/ 1410363 h 2097088"/>
              <a:gd name="T8" fmla="*/ 740470 w 1938337"/>
              <a:gd name="T9" fmla="*/ 1441863 h 2097088"/>
              <a:gd name="T10" fmla="*/ 1158685 w 1938337"/>
              <a:gd name="T11" fmla="*/ 241681 h 2097088"/>
              <a:gd name="T12" fmla="*/ 1062016 w 1938337"/>
              <a:gd name="T13" fmla="*/ 582817 h 2097088"/>
              <a:gd name="T14" fmla="*/ 959576 w 1938337"/>
              <a:gd name="T15" fmla="*/ 747370 h 2097088"/>
              <a:gd name="T16" fmla="*/ 1009593 w 1938337"/>
              <a:gd name="T17" fmla="*/ 758196 h 2097088"/>
              <a:gd name="T18" fmla="*/ 1186819 w 1938337"/>
              <a:gd name="T19" fmla="*/ 425240 h 2097088"/>
              <a:gd name="T20" fmla="*/ 1208221 w 1938337"/>
              <a:gd name="T21" fmla="*/ 203430 h 2097088"/>
              <a:gd name="T22" fmla="*/ 1278919 w 1938337"/>
              <a:gd name="T23" fmla="*/ 476964 h 2097088"/>
              <a:gd name="T24" fmla="*/ 1150989 w 1938337"/>
              <a:gd name="T25" fmla="*/ 722592 h 2097088"/>
              <a:gd name="T26" fmla="*/ 1014162 w 1938337"/>
              <a:gd name="T27" fmla="*/ 909759 h 2097088"/>
              <a:gd name="T28" fmla="*/ 967751 w 1938337"/>
              <a:gd name="T29" fmla="*/ 1018980 h 2097088"/>
              <a:gd name="T30" fmla="*/ 942502 w 1938337"/>
              <a:gd name="T31" fmla="*/ 1340628 h 2097088"/>
              <a:gd name="T32" fmla="*/ 793651 w 1938337"/>
              <a:gd name="T33" fmla="*/ 1348326 h 2097088"/>
              <a:gd name="T34" fmla="*/ 816977 w 1938337"/>
              <a:gd name="T35" fmla="*/ 1049292 h 2097088"/>
              <a:gd name="T36" fmla="*/ 791487 w 1938337"/>
              <a:gd name="T37" fmla="*/ 975676 h 2097088"/>
              <a:gd name="T38" fmla="*/ 746519 w 1938337"/>
              <a:gd name="T39" fmla="*/ 909759 h 2097088"/>
              <a:gd name="T40" fmla="*/ 605604 w 1938337"/>
              <a:gd name="T41" fmla="*/ 718020 h 2097088"/>
              <a:gd name="T42" fmla="*/ 481762 w 1938337"/>
              <a:gd name="T43" fmla="*/ 476964 h 2097088"/>
              <a:gd name="T44" fmla="*/ 249769 w 1938337"/>
              <a:gd name="T45" fmla="*/ 79798 h 2097088"/>
              <a:gd name="T46" fmla="*/ 371772 w 1938337"/>
              <a:gd name="T47" fmla="*/ 184379 h 2097088"/>
              <a:gd name="T48" fmla="*/ 406596 w 1938337"/>
              <a:gd name="T49" fmla="*/ 324302 h 2097088"/>
              <a:gd name="T50" fmla="*/ 340070 w 1938337"/>
              <a:gd name="T51" fmla="*/ 315887 h 2097088"/>
              <a:gd name="T52" fmla="*/ 270423 w 1938337"/>
              <a:gd name="T53" fmla="*/ 183417 h 2097088"/>
              <a:gd name="T54" fmla="*/ 154905 w 1938337"/>
              <a:gd name="T55" fmla="*/ 160097 h 2097088"/>
              <a:gd name="T56" fmla="*/ 86699 w 1938337"/>
              <a:gd name="T57" fmla="*/ 247368 h 2097088"/>
              <a:gd name="T58" fmla="*/ 88140 w 1938337"/>
              <a:gd name="T59" fmla="*/ 389454 h 2097088"/>
              <a:gd name="T60" fmla="*/ 182524 w 1938337"/>
              <a:gd name="T61" fmla="*/ 522885 h 2097088"/>
              <a:gd name="T62" fmla="*/ 498577 w 1938337"/>
              <a:gd name="T63" fmla="*/ 686368 h 2097088"/>
              <a:gd name="T64" fmla="*/ 627064 w 1938337"/>
              <a:gd name="T65" fmla="*/ 797921 h 2097088"/>
              <a:gd name="T66" fmla="*/ 589359 w 1938337"/>
              <a:gd name="T67" fmla="*/ 895530 h 2097088"/>
              <a:gd name="T68" fmla="*/ 492814 w 1938337"/>
              <a:gd name="T69" fmla="*/ 916446 h 2097088"/>
              <a:gd name="T70" fmla="*/ 499057 w 1938337"/>
              <a:gd name="T71" fmla="*/ 846965 h 2097088"/>
              <a:gd name="T72" fmla="*/ 548771 w 1938337"/>
              <a:gd name="T73" fmla="*/ 804171 h 2097088"/>
              <a:gd name="T74" fmla="*/ 311251 w 1938337"/>
              <a:gd name="T75" fmla="*/ 700312 h 2097088"/>
              <a:gd name="T76" fmla="*/ 62683 w 1938337"/>
              <a:gd name="T77" fmla="*/ 508700 h 2097088"/>
              <a:gd name="T78" fmla="*/ 0 w 1938337"/>
              <a:gd name="T79" fmla="*/ 316127 h 2097088"/>
              <a:gd name="T80" fmla="*/ 51155 w 1938337"/>
              <a:gd name="T81" fmla="*/ 141104 h 2097088"/>
              <a:gd name="T82" fmla="*/ 183004 w 1938337"/>
              <a:gd name="T83" fmla="*/ 72345 h 2097088"/>
              <a:gd name="T84" fmla="*/ 1687503 w 1938337"/>
              <a:gd name="T85" fmla="*/ 115139 h 2097088"/>
              <a:gd name="T86" fmla="*/ 1761162 w 1938337"/>
              <a:gd name="T87" fmla="*/ 288719 h 2097088"/>
              <a:gd name="T88" fmla="*/ 1723130 w 1938337"/>
              <a:gd name="T89" fmla="*/ 471917 h 2097088"/>
              <a:gd name="T90" fmla="*/ 1567869 w 1938337"/>
              <a:gd name="T91" fmla="*/ 633476 h 2097088"/>
              <a:gd name="T92" fmla="*/ 1225813 w 1938337"/>
              <a:gd name="T93" fmla="*/ 785419 h 2097088"/>
              <a:gd name="T94" fmla="*/ 1227979 w 1938337"/>
              <a:gd name="T95" fmla="*/ 836387 h 2097088"/>
              <a:gd name="T96" fmla="*/ 1282863 w 1938337"/>
              <a:gd name="T97" fmla="*/ 893847 h 2097088"/>
              <a:gd name="T98" fmla="*/ 1204630 w 1938337"/>
              <a:gd name="T99" fmla="*/ 915003 h 2097088"/>
              <a:gd name="T100" fmla="*/ 1135064 w 1938337"/>
              <a:gd name="T101" fmla="*/ 835907 h 2097088"/>
              <a:gd name="T102" fmla="*/ 1184410 w 1938337"/>
              <a:gd name="T103" fmla="*/ 715458 h 2097088"/>
              <a:gd name="T104" fmla="*/ 1474712 w 1938337"/>
              <a:gd name="T105" fmla="*/ 596452 h 2097088"/>
              <a:gd name="T106" fmla="*/ 1659100 w 1938337"/>
              <a:gd name="T107" fmla="*/ 424074 h 2097088"/>
              <a:gd name="T108" fmla="*/ 1681004 w 1938337"/>
              <a:gd name="T109" fmla="*/ 274295 h 2097088"/>
              <a:gd name="T110" fmla="*/ 1601569 w 1938337"/>
              <a:gd name="T111" fmla="*/ 158654 h 2097088"/>
              <a:gd name="T112" fmla="*/ 1482896 w 1938337"/>
              <a:gd name="T113" fmla="*/ 191350 h 2097088"/>
              <a:gd name="T114" fmla="*/ 1415256 w 1938337"/>
              <a:gd name="T115" fmla="*/ 325743 h 2097088"/>
              <a:gd name="T116" fmla="*/ 1349299 w 1938337"/>
              <a:gd name="T117" fmla="*/ 313963 h 2097088"/>
              <a:gd name="T118" fmla="*/ 1407793 w 1938337"/>
              <a:gd name="T119" fmla="*/ 156971 h 2097088"/>
              <a:gd name="T120" fmla="*/ 1549333 w 1938337"/>
              <a:gd name="T121" fmla="*/ 72585 h 209708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938337" h="2097088">
                <a:moveTo>
                  <a:pt x="754655" y="1781504"/>
                </a:moveTo>
                <a:lnTo>
                  <a:pt x="755185" y="1787064"/>
                </a:lnTo>
                <a:lnTo>
                  <a:pt x="755185" y="1789976"/>
                </a:lnTo>
                <a:lnTo>
                  <a:pt x="754655" y="1793153"/>
                </a:lnTo>
                <a:lnTo>
                  <a:pt x="753861" y="1796065"/>
                </a:lnTo>
                <a:lnTo>
                  <a:pt x="753067" y="1798713"/>
                </a:lnTo>
                <a:lnTo>
                  <a:pt x="752009" y="1801360"/>
                </a:lnTo>
                <a:lnTo>
                  <a:pt x="750156" y="1803743"/>
                </a:lnTo>
                <a:lnTo>
                  <a:pt x="748568" y="1806391"/>
                </a:lnTo>
                <a:lnTo>
                  <a:pt x="746980" y="1808244"/>
                </a:lnTo>
                <a:lnTo>
                  <a:pt x="744598" y="1810362"/>
                </a:lnTo>
                <a:lnTo>
                  <a:pt x="742481" y="1812215"/>
                </a:lnTo>
                <a:lnTo>
                  <a:pt x="740099" y="1813804"/>
                </a:lnTo>
                <a:lnTo>
                  <a:pt x="737452" y="1815127"/>
                </a:lnTo>
                <a:lnTo>
                  <a:pt x="734805" y="1815922"/>
                </a:lnTo>
                <a:lnTo>
                  <a:pt x="731894" y="1816716"/>
                </a:lnTo>
                <a:lnTo>
                  <a:pt x="729247" y="1817245"/>
                </a:lnTo>
                <a:lnTo>
                  <a:pt x="726071" y="1817245"/>
                </a:lnTo>
                <a:lnTo>
                  <a:pt x="724483" y="1816981"/>
                </a:lnTo>
                <a:lnTo>
                  <a:pt x="724483" y="1965507"/>
                </a:lnTo>
                <a:lnTo>
                  <a:pt x="726071" y="1965507"/>
                </a:lnTo>
                <a:lnTo>
                  <a:pt x="729247" y="1965507"/>
                </a:lnTo>
                <a:lnTo>
                  <a:pt x="731894" y="1966036"/>
                </a:lnTo>
                <a:lnTo>
                  <a:pt x="734805" y="1966566"/>
                </a:lnTo>
                <a:lnTo>
                  <a:pt x="737452" y="1967625"/>
                </a:lnTo>
                <a:lnTo>
                  <a:pt x="740099" y="1969213"/>
                </a:lnTo>
                <a:lnTo>
                  <a:pt x="742481" y="1970537"/>
                </a:lnTo>
                <a:lnTo>
                  <a:pt x="744598" y="1972125"/>
                </a:lnTo>
                <a:lnTo>
                  <a:pt x="746980" y="1974243"/>
                </a:lnTo>
                <a:lnTo>
                  <a:pt x="748568" y="1976361"/>
                </a:lnTo>
                <a:lnTo>
                  <a:pt x="750156" y="1978744"/>
                </a:lnTo>
                <a:lnTo>
                  <a:pt x="752009" y="1981127"/>
                </a:lnTo>
                <a:lnTo>
                  <a:pt x="753067" y="1984039"/>
                </a:lnTo>
                <a:lnTo>
                  <a:pt x="753861" y="1986687"/>
                </a:lnTo>
                <a:lnTo>
                  <a:pt x="754655" y="1989599"/>
                </a:lnTo>
                <a:lnTo>
                  <a:pt x="755185" y="1992776"/>
                </a:lnTo>
                <a:lnTo>
                  <a:pt x="755185" y="1995688"/>
                </a:lnTo>
                <a:lnTo>
                  <a:pt x="755185" y="1996747"/>
                </a:lnTo>
                <a:lnTo>
                  <a:pt x="1181565" y="1996747"/>
                </a:lnTo>
                <a:lnTo>
                  <a:pt x="1181301" y="1995688"/>
                </a:lnTo>
                <a:lnTo>
                  <a:pt x="1181565" y="1992776"/>
                </a:lnTo>
                <a:lnTo>
                  <a:pt x="1181830" y="1989599"/>
                </a:lnTo>
                <a:lnTo>
                  <a:pt x="1182624" y="1986687"/>
                </a:lnTo>
                <a:lnTo>
                  <a:pt x="1183683" y="1984039"/>
                </a:lnTo>
                <a:lnTo>
                  <a:pt x="1184741" y="1981127"/>
                </a:lnTo>
                <a:lnTo>
                  <a:pt x="1186329" y="1978744"/>
                </a:lnTo>
                <a:lnTo>
                  <a:pt x="1187917" y="1976361"/>
                </a:lnTo>
                <a:lnTo>
                  <a:pt x="1189770" y="1974243"/>
                </a:lnTo>
                <a:lnTo>
                  <a:pt x="1191887" y="1972125"/>
                </a:lnTo>
                <a:lnTo>
                  <a:pt x="1194005" y="1970537"/>
                </a:lnTo>
                <a:lnTo>
                  <a:pt x="1196651" y="1969213"/>
                </a:lnTo>
                <a:lnTo>
                  <a:pt x="1199033" y="1967625"/>
                </a:lnTo>
                <a:lnTo>
                  <a:pt x="1201680" y="1966566"/>
                </a:lnTo>
                <a:lnTo>
                  <a:pt x="1204591" y="1966036"/>
                </a:lnTo>
                <a:lnTo>
                  <a:pt x="1207238" y="1965507"/>
                </a:lnTo>
                <a:lnTo>
                  <a:pt x="1210414" y="1965507"/>
                </a:lnTo>
                <a:lnTo>
                  <a:pt x="1212002" y="1965507"/>
                </a:lnTo>
                <a:lnTo>
                  <a:pt x="1212002" y="1816981"/>
                </a:lnTo>
                <a:lnTo>
                  <a:pt x="1210414" y="1817245"/>
                </a:lnTo>
                <a:lnTo>
                  <a:pt x="1207238" y="1817245"/>
                </a:lnTo>
                <a:lnTo>
                  <a:pt x="1204591" y="1816716"/>
                </a:lnTo>
                <a:lnTo>
                  <a:pt x="1201680" y="1815922"/>
                </a:lnTo>
                <a:lnTo>
                  <a:pt x="1199033" y="1815127"/>
                </a:lnTo>
                <a:lnTo>
                  <a:pt x="1196651" y="1813804"/>
                </a:lnTo>
                <a:lnTo>
                  <a:pt x="1194005" y="1812215"/>
                </a:lnTo>
                <a:lnTo>
                  <a:pt x="1191887" y="1810362"/>
                </a:lnTo>
                <a:lnTo>
                  <a:pt x="1189770" y="1808244"/>
                </a:lnTo>
                <a:lnTo>
                  <a:pt x="1187917" y="1806391"/>
                </a:lnTo>
                <a:lnTo>
                  <a:pt x="1186329" y="1803743"/>
                </a:lnTo>
                <a:lnTo>
                  <a:pt x="1184741" y="1801360"/>
                </a:lnTo>
                <a:lnTo>
                  <a:pt x="1183683" y="1798713"/>
                </a:lnTo>
                <a:lnTo>
                  <a:pt x="1182624" y="1796065"/>
                </a:lnTo>
                <a:lnTo>
                  <a:pt x="1181830" y="1793153"/>
                </a:lnTo>
                <a:lnTo>
                  <a:pt x="1181565" y="1789976"/>
                </a:lnTo>
                <a:lnTo>
                  <a:pt x="1181301" y="1787064"/>
                </a:lnTo>
                <a:lnTo>
                  <a:pt x="1182095" y="1781504"/>
                </a:lnTo>
                <a:lnTo>
                  <a:pt x="754655" y="1781504"/>
                </a:lnTo>
                <a:close/>
                <a:moveTo>
                  <a:pt x="555625" y="1681163"/>
                </a:moveTo>
                <a:lnTo>
                  <a:pt x="1381125" y="1681163"/>
                </a:lnTo>
                <a:lnTo>
                  <a:pt x="1381125" y="2097088"/>
                </a:lnTo>
                <a:lnTo>
                  <a:pt x="555625" y="2097088"/>
                </a:lnTo>
                <a:lnTo>
                  <a:pt x="555625" y="1681163"/>
                </a:lnTo>
                <a:close/>
                <a:moveTo>
                  <a:pt x="846057" y="1552575"/>
                </a:moveTo>
                <a:lnTo>
                  <a:pt x="1096781" y="1552575"/>
                </a:lnTo>
                <a:lnTo>
                  <a:pt x="1104997" y="1562178"/>
                </a:lnTo>
                <a:lnTo>
                  <a:pt x="1112683" y="1571246"/>
                </a:lnTo>
                <a:lnTo>
                  <a:pt x="1120634" y="1579515"/>
                </a:lnTo>
                <a:lnTo>
                  <a:pt x="1128320" y="1587517"/>
                </a:lnTo>
                <a:lnTo>
                  <a:pt x="1135741" y="1594986"/>
                </a:lnTo>
                <a:lnTo>
                  <a:pt x="1143162" y="1602188"/>
                </a:lnTo>
                <a:lnTo>
                  <a:pt x="1150583" y="1608856"/>
                </a:lnTo>
                <a:lnTo>
                  <a:pt x="1157474" y="1614991"/>
                </a:lnTo>
                <a:lnTo>
                  <a:pt x="1170726" y="1626461"/>
                </a:lnTo>
                <a:lnTo>
                  <a:pt x="1182917" y="1636063"/>
                </a:lnTo>
                <a:lnTo>
                  <a:pt x="1193784" y="1644065"/>
                </a:lnTo>
                <a:lnTo>
                  <a:pt x="1203325" y="1651000"/>
                </a:lnTo>
                <a:lnTo>
                  <a:pt x="738187" y="1651000"/>
                </a:lnTo>
                <a:lnTo>
                  <a:pt x="747993" y="1644065"/>
                </a:lnTo>
                <a:lnTo>
                  <a:pt x="759125" y="1635796"/>
                </a:lnTo>
                <a:lnTo>
                  <a:pt x="771582" y="1626194"/>
                </a:lnTo>
                <a:lnTo>
                  <a:pt x="785098" y="1614724"/>
                </a:lnTo>
                <a:lnTo>
                  <a:pt x="792254" y="1608589"/>
                </a:lnTo>
                <a:lnTo>
                  <a:pt x="799675" y="1601921"/>
                </a:lnTo>
                <a:lnTo>
                  <a:pt x="807096" y="1594986"/>
                </a:lnTo>
                <a:lnTo>
                  <a:pt x="814517" y="1587251"/>
                </a:lnTo>
                <a:lnTo>
                  <a:pt x="822468" y="1579249"/>
                </a:lnTo>
                <a:lnTo>
                  <a:pt x="830419" y="1570980"/>
                </a:lnTo>
                <a:lnTo>
                  <a:pt x="838106" y="1562178"/>
                </a:lnTo>
                <a:lnTo>
                  <a:pt x="846057" y="1552575"/>
                </a:lnTo>
                <a:close/>
                <a:moveTo>
                  <a:pt x="1307617" y="216793"/>
                </a:moveTo>
                <a:lnTo>
                  <a:pt x="1304708" y="217057"/>
                </a:lnTo>
                <a:lnTo>
                  <a:pt x="1301269" y="217587"/>
                </a:lnTo>
                <a:lnTo>
                  <a:pt x="1298095" y="218646"/>
                </a:lnTo>
                <a:lnTo>
                  <a:pt x="1295449" y="219971"/>
                </a:lnTo>
                <a:lnTo>
                  <a:pt x="1292540" y="221295"/>
                </a:lnTo>
                <a:lnTo>
                  <a:pt x="1289630" y="223149"/>
                </a:lnTo>
                <a:lnTo>
                  <a:pt x="1287514" y="225002"/>
                </a:lnTo>
                <a:lnTo>
                  <a:pt x="1285133" y="227121"/>
                </a:lnTo>
                <a:lnTo>
                  <a:pt x="1283017" y="229505"/>
                </a:lnTo>
                <a:lnTo>
                  <a:pt x="1281166" y="232153"/>
                </a:lnTo>
                <a:lnTo>
                  <a:pt x="1279578" y="234801"/>
                </a:lnTo>
                <a:lnTo>
                  <a:pt x="1278256" y="237714"/>
                </a:lnTo>
                <a:lnTo>
                  <a:pt x="1277462" y="240892"/>
                </a:lnTo>
                <a:lnTo>
                  <a:pt x="1276404" y="243805"/>
                </a:lnTo>
                <a:lnTo>
                  <a:pt x="1276140" y="247248"/>
                </a:lnTo>
                <a:lnTo>
                  <a:pt x="1274553" y="266051"/>
                </a:lnTo>
                <a:lnTo>
                  <a:pt x="1272965" y="284590"/>
                </a:lnTo>
                <a:lnTo>
                  <a:pt x="1270585" y="303128"/>
                </a:lnTo>
                <a:lnTo>
                  <a:pt x="1268204" y="321931"/>
                </a:lnTo>
                <a:lnTo>
                  <a:pt x="1265295" y="340470"/>
                </a:lnTo>
                <a:lnTo>
                  <a:pt x="1262385" y="359008"/>
                </a:lnTo>
                <a:lnTo>
                  <a:pt x="1258946" y="377546"/>
                </a:lnTo>
                <a:lnTo>
                  <a:pt x="1255243" y="396349"/>
                </a:lnTo>
                <a:lnTo>
                  <a:pt x="1251275" y="414888"/>
                </a:lnTo>
                <a:lnTo>
                  <a:pt x="1246778" y="433161"/>
                </a:lnTo>
                <a:lnTo>
                  <a:pt x="1242282" y="451435"/>
                </a:lnTo>
                <a:lnTo>
                  <a:pt x="1237256" y="469443"/>
                </a:lnTo>
                <a:lnTo>
                  <a:pt x="1231965" y="487187"/>
                </a:lnTo>
                <a:lnTo>
                  <a:pt x="1225882" y="505196"/>
                </a:lnTo>
                <a:lnTo>
                  <a:pt x="1220062" y="522940"/>
                </a:lnTo>
                <a:lnTo>
                  <a:pt x="1213714" y="540418"/>
                </a:lnTo>
                <a:lnTo>
                  <a:pt x="1206836" y="557897"/>
                </a:lnTo>
                <a:lnTo>
                  <a:pt x="1199959" y="575112"/>
                </a:lnTo>
                <a:lnTo>
                  <a:pt x="1192552" y="591796"/>
                </a:lnTo>
                <a:lnTo>
                  <a:pt x="1184617" y="608745"/>
                </a:lnTo>
                <a:lnTo>
                  <a:pt x="1176681" y="625430"/>
                </a:lnTo>
                <a:lnTo>
                  <a:pt x="1168217" y="641585"/>
                </a:lnTo>
                <a:lnTo>
                  <a:pt x="1159223" y="658004"/>
                </a:lnTo>
                <a:lnTo>
                  <a:pt x="1150230" y="673629"/>
                </a:lnTo>
                <a:lnTo>
                  <a:pt x="1140443" y="689255"/>
                </a:lnTo>
                <a:lnTo>
                  <a:pt x="1130391" y="704615"/>
                </a:lnTo>
                <a:lnTo>
                  <a:pt x="1120075" y="719445"/>
                </a:lnTo>
                <a:lnTo>
                  <a:pt x="1109494" y="734276"/>
                </a:lnTo>
                <a:lnTo>
                  <a:pt x="1098385" y="748842"/>
                </a:lnTo>
                <a:lnTo>
                  <a:pt x="1087010" y="762878"/>
                </a:lnTo>
                <a:lnTo>
                  <a:pt x="1075107" y="776650"/>
                </a:lnTo>
                <a:lnTo>
                  <a:pt x="1062939" y="789891"/>
                </a:lnTo>
                <a:lnTo>
                  <a:pt x="1060559" y="792275"/>
                </a:lnTo>
                <a:lnTo>
                  <a:pt x="1058971" y="795188"/>
                </a:lnTo>
                <a:lnTo>
                  <a:pt x="1057120" y="797836"/>
                </a:lnTo>
                <a:lnTo>
                  <a:pt x="1056062" y="801014"/>
                </a:lnTo>
                <a:lnTo>
                  <a:pt x="1055004" y="803927"/>
                </a:lnTo>
                <a:lnTo>
                  <a:pt x="1054475" y="806840"/>
                </a:lnTo>
                <a:lnTo>
                  <a:pt x="1054210" y="810283"/>
                </a:lnTo>
                <a:lnTo>
                  <a:pt x="1054210" y="813461"/>
                </a:lnTo>
                <a:lnTo>
                  <a:pt x="1054210" y="816374"/>
                </a:lnTo>
                <a:lnTo>
                  <a:pt x="1054739" y="819552"/>
                </a:lnTo>
                <a:lnTo>
                  <a:pt x="1055533" y="822730"/>
                </a:lnTo>
                <a:lnTo>
                  <a:pt x="1056591" y="825379"/>
                </a:lnTo>
                <a:lnTo>
                  <a:pt x="1058178" y="828292"/>
                </a:lnTo>
                <a:lnTo>
                  <a:pt x="1060030" y="831205"/>
                </a:lnTo>
                <a:lnTo>
                  <a:pt x="1061881" y="833588"/>
                </a:lnTo>
                <a:lnTo>
                  <a:pt x="1064262" y="836237"/>
                </a:lnTo>
                <a:lnTo>
                  <a:pt x="1066907" y="838355"/>
                </a:lnTo>
                <a:lnTo>
                  <a:pt x="1069552" y="840209"/>
                </a:lnTo>
                <a:lnTo>
                  <a:pt x="1072462" y="841798"/>
                </a:lnTo>
                <a:lnTo>
                  <a:pt x="1075107" y="842858"/>
                </a:lnTo>
                <a:lnTo>
                  <a:pt x="1078281" y="843917"/>
                </a:lnTo>
                <a:lnTo>
                  <a:pt x="1081455" y="844712"/>
                </a:lnTo>
                <a:lnTo>
                  <a:pt x="1084365" y="844976"/>
                </a:lnTo>
                <a:lnTo>
                  <a:pt x="1087539" y="845241"/>
                </a:lnTo>
                <a:lnTo>
                  <a:pt x="1090978" y="844976"/>
                </a:lnTo>
                <a:lnTo>
                  <a:pt x="1093888" y="844447"/>
                </a:lnTo>
                <a:lnTo>
                  <a:pt x="1096797" y="843387"/>
                </a:lnTo>
                <a:lnTo>
                  <a:pt x="1099972" y="842328"/>
                </a:lnTo>
                <a:lnTo>
                  <a:pt x="1102617" y="841004"/>
                </a:lnTo>
                <a:lnTo>
                  <a:pt x="1105526" y="838885"/>
                </a:lnTo>
                <a:lnTo>
                  <a:pt x="1108172" y="837031"/>
                </a:lnTo>
                <a:lnTo>
                  <a:pt x="1110552" y="834648"/>
                </a:lnTo>
                <a:lnTo>
                  <a:pt x="1124043" y="819817"/>
                </a:lnTo>
                <a:lnTo>
                  <a:pt x="1137004" y="804722"/>
                </a:lnTo>
                <a:lnTo>
                  <a:pt x="1149701" y="789097"/>
                </a:lnTo>
                <a:lnTo>
                  <a:pt x="1161604" y="773471"/>
                </a:lnTo>
                <a:lnTo>
                  <a:pt x="1173507" y="757581"/>
                </a:lnTo>
                <a:lnTo>
                  <a:pt x="1184617" y="740897"/>
                </a:lnTo>
                <a:lnTo>
                  <a:pt x="1195727" y="724213"/>
                </a:lnTo>
                <a:lnTo>
                  <a:pt x="1206043" y="707528"/>
                </a:lnTo>
                <a:lnTo>
                  <a:pt x="1216094" y="690049"/>
                </a:lnTo>
                <a:lnTo>
                  <a:pt x="1225617" y="672570"/>
                </a:lnTo>
                <a:lnTo>
                  <a:pt x="1234875" y="654826"/>
                </a:lnTo>
                <a:lnTo>
                  <a:pt x="1243604" y="637082"/>
                </a:lnTo>
                <a:lnTo>
                  <a:pt x="1252069" y="618809"/>
                </a:lnTo>
                <a:lnTo>
                  <a:pt x="1260269" y="600536"/>
                </a:lnTo>
                <a:lnTo>
                  <a:pt x="1267940" y="581997"/>
                </a:lnTo>
                <a:lnTo>
                  <a:pt x="1274817" y="563459"/>
                </a:lnTo>
                <a:lnTo>
                  <a:pt x="1281959" y="544656"/>
                </a:lnTo>
                <a:lnTo>
                  <a:pt x="1288307" y="525853"/>
                </a:lnTo>
                <a:lnTo>
                  <a:pt x="1294127" y="506785"/>
                </a:lnTo>
                <a:lnTo>
                  <a:pt x="1300211" y="487187"/>
                </a:lnTo>
                <a:lnTo>
                  <a:pt x="1305501" y="468119"/>
                </a:lnTo>
                <a:lnTo>
                  <a:pt x="1310262" y="448786"/>
                </a:lnTo>
                <a:lnTo>
                  <a:pt x="1315024" y="429188"/>
                </a:lnTo>
                <a:lnTo>
                  <a:pt x="1319256" y="409591"/>
                </a:lnTo>
                <a:lnTo>
                  <a:pt x="1323224" y="389993"/>
                </a:lnTo>
                <a:lnTo>
                  <a:pt x="1326662" y="370396"/>
                </a:lnTo>
                <a:lnTo>
                  <a:pt x="1330101" y="350798"/>
                </a:lnTo>
                <a:lnTo>
                  <a:pt x="1333011" y="330936"/>
                </a:lnTo>
                <a:lnTo>
                  <a:pt x="1335391" y="311338"/>
                </a:lnTo>
                <a:lnTo>
                  <a:pt x="1337772" y="291475"/>
                </a:lnTo>
                <a:lnTo>
                  <a:pt x="1339624" y="271613"/>
                </a:lnTo>
                <a:lnTo>
                  <a:pt x="1341475" y="252015"/>
                </a:lnTo>
                <a:lnTo>
                  <a:pt x="1341475" y="248572"/>
                </a:lnTo>
                <a:lnTo>
                  <a:pt x="1341211" y="245659"/>
                </a:lnTo>
                <a:lnTo>
                  <a:pt x="1340417" y="242216"/>
                </a:lnTo>
                <a:lnTo>
                  <a:pt x="1339624" y="239039"/>
                </a:lnTo>
                <a:lnTo>
                  <a:pt x="1338566" y="236390"/>
                </a:lnTo>
                <a:lnTo>
                  <a:pt x="1337243" y="233477"/>
                </a:lnTo>
                <a:lnTo>
                  <a:pt x="1335391" y="230829"/>
                </a:lnTo>
                <a:lnTo>
                  <a:pt x="1333540" y="228445"/>
                </a:lnTo>
                <a:lnTo>
                  <a:pt x="1331159" y="226062"/>
                </a:lnTo>
                <a:lnTo>
                  <a:pt x="1329043" y="223943"/>
                </a:lnTo>
                <a:lnTo>
                  <a:pt x="1326398" y="222089"/>
                </a:lnTo>
                <a:lnTo>
                  <a:pt x="1323753" y="220500"/>
                </a:lnTo>
                <a:lnTo>
                  <a:pt x="1320579" y="219176"/>
                </a:lnTo>
                <a:lnTo>
                  <a:pt x="1317669" y="218382"/>
                </a:lnTo>
                <a:lnTo>
                  <a:pt x="1314495" y="217322"/>
                </a:lnTo>
                <a:lnTo>
                  <a:pt x="1311056" y="217057"/>
                </a:lnTo>
                <a:lnTo>
                  <a:pt x="1307617" y="216793"/>
                </a:lnTo>
                <a:close/>
                <a:moveTo>
                  <a:pt x="442912" y="112713"/>
                </a:moveTo>
                <a:lnTo>
                  <a:pt x="1493837" y="112713"/>
                </a:lnTo>
                <a:lnTo>
                  <a:pt x="1485637" y="163826"/>
                </a:lnTo>
                <a:lnTo>
                  <a:pt x="1477172" y="211761"/>
                </a:lnTo>
                <a:lnTo>
                  <a:pt x="1468708" y="257312"/>
                </a:lnTo>
                <a:lnTo>
                  <a:pt x="1460508" y="299685"/>
                </a:lnTo>
                <a:lnTo>
                  <a:pt x="1452308" y="339145"/>
                </a:lnTo>
                <a:lnTo>
                  <a:pt x="1444372" y="375427"/>
                </a:lnTo>
                <a:lnTo>
                  <a:pt x="1436437" y="408532"/>
                </a:lnTo>
                <a:lnTo>
                  <a:pt x="1429559" y="438723"/>
                </a:lnTo>
                <a:lnTo>
                  <a:pt x="1422682" y="465471"/>
                </a:lnTo>
                <a:lnTo>
                  <a:pt x="1416598" y="488776"/>
                </a:lnTo>
                <a:lnTo>
                  <a:pt x="1411308" y="508638"/>
                </a:lnTo>
                <a:lnTo>
                  <a:pt x="1406811" y="525058"/>
                </a:lnTo>
                <a:lnTo>
                  <a:pt x="1399934" y="547304"/>
                </a:lnTo>
                <a:lnTo>
                  <a:pt x="1397817" y="554719"/>
                </a:lnTo>
                <a:lnTo>
                  <a:pt x="1394114" y="564518"/>
                </a:lnTo>
                <a:lnTo>
                  <a:pt x="1390146" y="574847"/>
                </a:lnTo>
                <a:lnTo>
                  <a:pt x="1385914" y="585440"/>
                </a:lnTo>
                <a:lnTo>
                  <a:pt x="1380888" y="596563"/>
                </a:lnTo>
                <a:lnTo>
                  <a:pt x="1375863" y="608216"/>
                </a:lnTo>
                <a:lnTo>
                  <a:pt x="1370308" y="620398"/>
                </a:lnTo>
                <a:lnTo>
                  <a:pt x="1364224" y="632580"/>
                </a:lnTo>
                <a:lnTo>
                  <a:pt x="1357875" y="645027"/>
                </a:lnTo>
                <a:lnTo>
                  <a:pt x="1351263" y="658004"/>
                </a:lnTo>
                <a:lnTo>
                  <a:pt x="1343856" y="671246"/>
                </a:lnTo>
                <a:lnTo>
                  <a:pt x="1336714" y="684488"/>
                </a:lnTo>
                <a:lnTo>
                  <a:pt x="1328779" y="698259"/>
                </a:lnTo>
                <a:lnTo>
                  <a:pt x="1320579" y="711501"/>
                </a:lnTo>
                <a:lnTo>
                  <a:pt x="1312379" y="725537"/>
                </a:lnTo>
                <a:lnTo>
                  <a:pt x="1303649" y="739573"/>
                </a:lnTo>
                <a:lnTo>
                  <a:pt x="1294656" y="753609"/>
                </a:lnTo>
                <a:lnTo>
                  <a:pt x="1285133" y="767645"/>
                </a:lnTo>
                <a:lnTo>
                  <a:pt x="1275875" y="781416"/>
                </a:lnTo>
                <a:lnTo>
                  <a:pt x="1266088" y="795453"/>
                </a:lnTo>
                <a:lnTo>
                  <a:pt x="1256036" y="809489"/>
                </a:lnTo>
                <a:lnTo>
                  <a:pt x="1245720" y="823260"/>
                </a:lnTo>
                <a:lnTo>
                  <a:pt x="1235140" y="836767"/>
                </a:lnTo>
                <a:lnTo>
                  <a:pt x="1224559" y="850273"/>
                </a:lnTo>
                <a:lnTo>
                  <a:pt x="1213714" y="863779"/>
                </a:lnTo>
                <a:lnTo>
                  <a:pt x="1202340" y="877021"/>
                </a:lnTo>
                <a:lnTo>
                  <a:pt x="1191230" y="889468"/>
                </a:lnTo>
                <a:lnTo>
                  <a:pt x="1179591" y="902180"/>
                </a:lnTo>
                <a:lnTo>
                  <a:pt x="1167952" y="914627"/>
                </a:lnTo>
                <a:lnTo>
                  <a:pt x="1156049" y="926280"/>
                </a:lnTo>
                <a:lnTo>
                  <a:pt x="1144146" y="937933"/>
                </a:lnTo>
                <a:lnTo>
                  <a:pt x="1132243" y="949056"/>
                </a:lnTo>
                <a:lnTo>
                  <a:pt x="1119810" y="959914"/>
                </a:lnTo>
                <a:lnTo>
                  <a:pt x="1119810" y="992753"/>
                </a:lnTo>
                <a:lnTo>
                  <a:pt x="1119810" y="993548"/>
                </a:lnTo>
                <a:lnTo>
                  <a:pt x="1119546" y="994872"/>
                </a:lnTo>
                <a:lnTo>
                  <a:pt x="1119546" y="995666"/>
                </a:lnTo>
                <a:lnTo>
                  <a:pt x="1119546" y="996196"/>
                </a:lnTo>
                <a:lnTo>
                  <a:pt x="1119281" y="995931"/>
                </a:lnTo>
                <a:lnTo>
                  <a:pt x="1117694" y="998579"/>
                </a:lnTo>
                <a:lnTo>
                  <a:pt x="1115578" y="1001493"/>
                </a:lnTo>
                <a:lnTo>
                  <a:pt x="1112668" y="1004671"/>
                </a:lnTo>
                <a:lnTo>
                  <a:pt x="1109230" y="1007849"/>
                </a:lnTo>
                <a:lnTo>
                  <a:pt x="1101294" y="1015529"/>
                </a:lnTo>
                <a:lnTo>
                  <a:pt x="1096797" y="1020031"/>
                </a:lnTo>
                <a:lnTo>
                  <a:pt x="1092301" y="1024798"/>
                </a:lnTo>
                <a:lnTo>
                  <a:pt x="1087804" y="1030095"/>
                </a:lnTo>
                <a:lnTo>
                  <a:pt x="1083307" y="1035921"/>
                </a:lnTo>
                <a:lnTo>
                  <a:pt x="1079075" y="1042807"/>
                </a:lnTo>
                <a:lnTo>
                  <a:pt x="1074843" y="1050222"/>
                </a:lnTo>
                <a:lnTo>
                  <a:pt x="1073255" y="1053930"/>
                </a:lnTo>
                <a:lnTo>
                  <a:pt x="1071668" y="1057902"/>
                </a:lnTo>
                <a:lnTo>
                  <a:pt x="1069817" y="1062404"/>
                </a:lnTo>
                <a:lnTo>
                  <a:pt x="1068230" y="1066906"/>
                </a:lnTo>
                <a:lnTo>
                  <a:pt x="1066907" y="1071673"/>
                </a:lnTo>
                <a:lnTo>
                  <a:pt x="1065584" y="1076440"/>
                </a:lnTo>
                <a:lnTo>
                  <a:pt x="1064526" y="1081737"/>
                </a:lnTo>
                <a:lnTo>
                  <a:pt x="1063733" y="1087298"/>
                </a:lnTo>
                <a:lnTo>
                  <a:pt x="1064526" y="1089152"/>
                </a:lnTo>
                <a:lnTo>
                  <a:pt x="1064262" y="1120932"/>
                </a:lnTo>
                <a:lnTo>
                  <a:pt x="1064262" y="1121727"/>
                </a:lnTo>
                <a:lnTo>
                  <a:pt x="1064526" y="1121727"/>
                </a:lnTo>
                <a:lnTo>
                  <a:pt x="1063468" y="1124640"/>
                </a:lnTo>
                <a:lnTo>
                  <a:pt x="1062675" y="1127023"/>
                </a:lnTo>
                <a:lnTo>
                  <a:pt x="1060823" y="1130466"/>
                </a:lnTo>
                <a:lnTo>
                  <a:pt x="1058707" y="1134704"/>
                </a:lnTo>
                <a:lnTo>
                  <a:pt x="1055268" y="1139735"/>
                </a:lnTo>
                <a:lnTo>
                  <a:pt x="1053681" y="1142119"/>
                </a:lnTo>
                <a:lnTo>
                  <a:pt x="1051829" y="1144238"/>
                </a:lnTo>
                <a:lnTo>
                  <a:pt x="1048655" y="1147945"/>
                </a:lnTo>
                <a:lnTo>
                  <a:pt x="1044952" y="1150858"/>
                </a:lnTo>
                <a:lnTo>
                  <a:pt x="1041513" y="1153242"/>
                </a:lnTo>
                <a:lnTo>
                  <a:pt x="1036488" y="1156420"/>
                </a:lnTo>
                <a:lnTo>
                  <a:pt x="1035165" y="1157214"/>
                </a:lnTo>
                <a:lnTo>
                  <a:pt x="1034107" y="1157744"/>
                </a:lnTo>
                <a:lnTo>
                  <a:pt x="1030933" y="1159333"/>
                </a:lnTo>
                <a:lnTo>
                  <a:pt x="1026436" y="1161187"/>
                </a:lnTo>
                <a:lnTo>
                  <a:pt x="1017971" y="1163570"/>
                </a:lnTo>
                <a:lnTo>
                  <a:pt x="1016120" y="1168337"/>
                </a:lnTo>
                <a:lnTo>
                  <a:pt x="1016120" y="1454092"/>
                </a:lnTo>
                <a:lnTo>
                  <a:pt x="1015855" y="1473160"/>
                </a:lnTo>
                <a:lnTo>
                  <a:pt x="1030404" y="1474749"/>
                </a:lnTo>
                <a:lnTo>
                  <a:pt x="1036752" y="1475808"/>
                </a:lnTo>
                <a:lnTo>
                  <a:pt x="1042571" y="1476868"/>
                </a:lnTo>
                <a:lnTo>
                  <a:pt x="1043365" y="1477133"/>
                </a:lnTo>
                <a:lnTo>
                  <a:pt x="1046275" y="1477662"/>
                </a:lnTo>
                <a:lnTo>
                  <a:pt x="1054210" y="1479516"/>
                </a:lnTo>
                <a:lnTo>
                  <a:pt x="1057120" y="1480840"/>
                </a:lnTo>
                <a:lnTo>
                  <a:pt x="1060030" y="1481635"/>
                </a:lnTo>
                <a:lnTo>
                  <a:pt x="1062410" y="1482959"/>
                </a:lnTo>
                <a:lnTo>
                  <a:pt x="1063733" y="1484018"/>
                </a:lnTo>
                <a:lnTo>
                  <a:pt x="1064791" y="1485342"/>
                </a:lnTo>
                <a:lnTo>
                  <a:pt x="1065055" y="1486667"/>
                </a:lnTo>
                <a:lnTo>
                  <a:pt x="1065320" y="1486667"/>
                </a:lnTo>
                <a:lnTo>
                  <a:pt x="1065320" y="1507588"/>
                </a:lnTo>
                <a:lnTo>
                  <a:pt x="1065320" y="1513944"/>
                </a:lnTo>
                <a:lnTo>
                  <a:pt x="1067436" y="1516063"/>
                </a:lnTo>
                <a:lnTo>
                  <a:pt x="871958" y="1516063"/>
                </a:lnTo>
                <a:lnTo>
                  <a:pt x="871958" y="1514739"/>
                </a:lnTo>
                <a:lnTo>
                  <a:pt x="871958" y="1507588"/>
                </a:lnTo>
                <a:lnTo>
                  <a:pt x="871958" y="1486667"/>
                </a:lnTo>
                <a:lnTo>
                  <a:pt x="872223" y="1486667"/>
                </a:lnTo>
                <a:lnTo>
                  <a:pt x="872487" y="1485607"/>
                </a:lnTo>
                <a:lnTo>
                  <a:pt x="873016" y="1484283"/>
                </a:lnTo>
                <a:lnTo>
                  <a:pt x="874074" y="1483489"/>
                </a:lnTo>
                <a:lnTo>
                  <a:pt x="875926" y="1482429"/>
                </a:lnTo>
                <a:lnTo>
                  <a:pt x="877778" y="1481635"/>
                </a:lnTo>
                <a:lnTo>
                  <a:pt x="880158" y="1480575"/>
                </a:lnTo>
                <a:lnTo>
                  <a:pt x="885978" y="1478722"/>
                </a:lnTo>
                <a:lnTo>
                  <a:pt x="892855" y="1477133"/>
                </a:lnTo>
                <a:lnTo>
                  <a:pt x="901319" y="1475808"/>
                </a:lnTo>
                <a:lnTo>
                  <a:pt x="910842" y="1474219"/>
                </a:lnTo>
                <a:lnTo>
                  <a:pt x="921423" y="1473160"/>
                </a:lnTo>
                <a:lnTo>
                  <a:pt x="921423" y="1454092"/>
                </a:lnTo>
                <a:lnTo>
                  <a:pt x="921423" y="1170721"/>
                </a:lnTo>
                <a:lnTo>
                  <a:pt x="920894" y="1170721"/>
                </a:lnTo>
                <a:lnTo>
                  <a:pt x="920894" y="1168602"/>
                </a:lnTo>
                <a:lnTo>
                  <a:pt x="920365" y="1167013"/>
                </a:lnTo>
                <a:lnTo>
                  <a:pt x="919836" y="1163835"/>
                </a:lnTo>
                <a:lnTo>
                  <a:pt x="913752" y="1161981"/>
                </a:lnTo>
                <a:lnTo>
                  <a:pt x="908197" y="1160128"/>
                </a:lnTo>
                <a:lnTo>
                  <a:pt x="902642" y="1157744"/>
                </a:lnTo>
                <a:lnTo>
                  <a:pt x="901849" y="1157214"/>
                </a:lnTo>
                <a:lnTo>
                  <a:pt x="900526" y="1156420"/>
                </a:lnTo>
                <a:lnTo>
                  <a:pt x="898674" y="1155096"/>
                </a:lnTo>
                <a:lnTo>
                  <a:pt x="895765" y="1153772"/>
                </a:lnTo>
                <a:lnTo>
                  <a:pt x="892590" y="1151653"/>
                </a:lnTo>
                <a:lnTo>
                  <a:pt x="889152" y="1148475"/>
                </a:lnTo>
                <a:lnTo>
                  <a:pt x="885449" y="1144502"/>
                </a:lnTo>
                <a:lnTo>
                  <a:pt x="881481" y="1139735"/>
                </a:lnTo>
                <a:lnTo>
                  <a:pt x="877778" y="1134439"/>
                </a:lnTo>
                <a:lnTo>
                  <a:pt x="876984" y="1133115"/>
                </a:lnTo>
                <a:lnTo>
                  <a:pt x="875397" y="1130201"/>
                </a:lnTo>
                <a:lnTo>
                  <a:pt x="874603" y="1129142"/>
                </a:lnTo>
                <a:lnTo>
                  <a:pt x="873545" y="1126759"/>
                </a:lnTo>
                <a:lnTo>
                  <a:pt x="873281" y="1125964"/>
                </a:lnTo>
                <a:lnTo>
                  <a:pt x="872752" y="1124110"/>
                </a:lnTo>
                <a:lnTo>
                  <a:pt x="872487" y="1124110"/>
                </a:lnTo>
                <a:lnTo>
                  <a:pt x="872487" y="1121992"/>
                </a:lnTo>
                <a:lnTo>
                  <a:pt x="872487" y="1121727"/>
                </a:lnTo>
                <a:lnTo>
                  <a:pt x="872487" y="1121197"/>
                </a:lnTo>
                <a:lnTo>
                  <a:pt x="872487" y="1120932"/>
                </a:lnTo>
                <a:lnTo>
                  <a:pt x="872487" y="1087034"/>
                </a:lnTo>
                <a:lnTo>
                  <a:pt x="872752" y="1087034"/>
                </a:lnTo>
                <a:lnTo>
                  <a:pt x="871694" y="1080413"/>
                </a:lnTo>
                <a:lnTo>
                  <a:pt x="870636" y="1074057"/>
                </a:lnTo>
                <a:lnTo>
                  <a:pt x="868784" y="1067966"/>
                </a:lnTo>
                <a:lnTo>
                  <a:pt x="866932" y="1062404"/>
                </a:lnTo>
                <a:lnTo>
                  <a:pt x="864816" y="1057108"/>
                </a:lnTo>
                <a:lnTo>
                  <a:pt x="862700" y="1052076"/>
                </a:lnTo>
                <a:lnTo>
                  <a:pt x="860319" y="1047574"/>
                </a:lnTo>
                <a:lnTo>
                  <a:pt x="857939" y="1043071"/>
                </a:lnTo>
                <a:lnTo>
                  <a:pt x="853707" y="1036980"/>
                </a:lnTo>
                <a:lnTo>
                  <a:pt x="853442" y="1035921"/>
                </a:lnTo>
                <a:lnTo>
                  <a:pt x="849474" y="1030889"/>
                </a:lnTo>
                <a:lnTo>
                  <a:pt x="848681" y="1029830"/>
                </a:lnTo>
                <a:lnTo>
                  <a:pt x="844977" y="1025328"/>
                </a:lnTo>
                <a:lnTo>
                  <a:pt x="844184" y="1024533"/>
                </a:lnTo>
                <a:lnTo>
                  <a:pt x="840216" y="1020296"/>
                </a:lnTo>
                <a:lnTo>
                  <a:pt x="839423" y="1019501"/>
                </a:lnTo>
                <a:lnTo>
                  <a:pt x="835719" y="1015794"/>
                </a:lnTo>
                <a:lnTo>
                  <a:pt x="834661" y="1014734"/>
                </a:lnTo>
                <a:lnTo>
                  <a:pt x="831487" y="1011556"/>
                </a:lnTo>
                <a:lnTo>
                  <a:pt x="827519" y="1008113"/>
                </a:lnTo>
                <a:lnTo>
                  <a:pt x="827255" y="1007849"/>
                </a:lnTo>
                <a:lnTo>
                  <a:pt x="823816" y="1004671"/>
                </a:lnTo>
                <a:lnTo>
                  <a:pt x="821171" y="1001493"/>
                </a:lnTo>
                <a:lnTo>
                  <a:pt x="818790" y="998579"/>
                </a:lnTo>
                <a:lnTo>
                  <a:pt x="817468" y="995931"/>
                </a:lnTo>
                <a:lnTo>
                  <a:pt x="817203" y="996196"/>
                </a:lnTo>
                <a:lnTo>
                  <a:pt x="816939" y="996196"/>
                </a:lnTo>
                <a:lnTo>
                  <a:pt x="816674" y="992753"/>
                </a:lnTo>
                <a:lnTo>
                  <a:pt x="816674" y="959649"/>
                </a:lnTo>
                <a:lnTo>
                  <a:pt x="807945" y="951969"/>
                </a:lnTo>
                <a:lnTo>
                  <a:pt x="798952" y="944024"/>
                </a:lnTo>
                <a:lnTo>
                  <a:pt x="790222" y="935549"/>
                </a:lnTo>
                <a:lnTo>
                  <a:pt x="781493" y="927339"/>
                </a:lnTo>
                <a:lnTo>
                  <a:pt x="772764" y="918865"/>
                </a:lnTo>
                <a:lnTo>
                  <a:pt x="762713" y="908007"/>
                </a:lnTo>
                <a:lnTo>
                  <a:pt x="754777" y="900062"/>
                </a:lnTo>
                <a:lnTo>
                  <a:pt x="747371" y="891587"/>
                </a:lnTo>
                <a:lnTo>
                  <a:pt x="736790" y="879934"/>
                </a:lnTo>
                <a:lnTo>
                  <a:pt x="722242" y="862985"/>
                </a:lnTo>
                <a:lnTo>
                  <a:pt x="712190" y="850803"/>
                </a:lnTo>
                <a:lnTo>
                  <a:pt x="697906" y="833059"/>
                </a:lnTo>
                <a:lnTo>
                  <a:pt x="688648" y="820612"/>
                </a:lnTo>
                <a:lnTo>
                  <a:pt x="674629" y="801809"/>
                </a:lnTo>
                <a:lnTo>
                  <a:pt x="666164" y="790421"/>
                </a:lnTo>
                <a:lnTo>
                  <a:pt x="652145" y="769764"/>
                </a:lnTo>
                <a:lnTo>
                  <a:pt x="644739" y="759435"/>
                </a:lnTo>
                <a:lnTo>
                  <a:pt x="636538" y="746723"/>
                </a:lnTo>
                <a:lnTo>
                  <a:pt x="628603" y="734011"/>
                </a:lnTo>
                <a:lnTo>
                  <a:pt x="625429" y="729244"/>
                </a:lnTo>
                <a:lnTo>
                  <a:pt x="615377" y="713089"/>
                </a:lnTo>
                <a:lnTo>
                  <a:pt x="605855" y="696670"/>
                </a:lnTo>
                <a:lnTo>
                  <a:pt x="596861" y="681045"/>
                </a:lnTo>
                <a:lnTo>
                  <a:pt x="588132" y="665420"/>
                </a:lnTo>
                <a:lnTo>
                  <a:pt x="589719" y="669127"/>
                </a:lnTo>
                <a:lnTo>
                  <a:pt x="574906" y="639996"/>
                </a:lnTo>
                <a:lnTo>
                  <a:pt x="569087" y="627813"/>
                </a:lnTo>
                <a:lnTo>
                  <a:pt x="563267" y="616425"/>
                </a:lnTo>
                <a:lnTo>
                  <a:pt x="558242" y="605038"/>
                </a:lnTo>
                <a:lnTo>
                  <a:pt x="553480" y="594180"/>
                </a:lnTo>
                <a:lnTo>
                  <a:pt x="548983" y="583321"/>
                </a:lnTo>
                <a:lnTo>
                  <a:pt x="545280" y="573258"/>
                </a:lnTo>
                <a:lnTo>
                  <a:pt x="541842" y="563724"/>
                </a:lnTo>
                <a:lnTo>
                  <a:pt x="538932" y="554719"/>
                </a:lnTo>
                <a:lnTo>
                  <a:pt x="536287" y="547304"/>
                </a:lnTo>
                <a:lnTo>
                  <a:pt x="529938" y="525058"/>
                </a:lnTo>
                <a:lnTo>
                  <a:pt x="525441" y="508638"/>
                </a:lnTo>
                <a:lnTo>
                  <a:pt x="520151" y="488776"/>
                </a:lnTo>
                <a:lnTo>
                  <a:pt x="514067" y="465471"/>
                </a:lnTo>
                <a:lnTo>
                  <a:pt x="507190" y="438723"/>
                </a:lnTo>
                <a:lnTo>
                  <a:pt x="500312" y="408532"/>
                </a:lnTo>
                <a:lnTo>
                  <a:pt x="492377" y="375427"/>
                </a:lnTo>
                <a:lnTo>
                  <a:pt x="484441" y="339145"/>
                </a:lnTo>
                <a:lnTo>
                  <a:pt x="476241" y="299685"/>
                </a:lnTo>
                <a:lnTo>
                  <a:pt x="467777" y="257312"/>
                </a:lnTo>
                <a:lnTo>
                  <a:pt x="459577" y="211761"/>
                </a:lnTo>
                <a:lnTo>
                  <a:pt x="451112" y="163826"/>
                </a:lnTo>
                <a:lnTo>
                  <a:pt x="442912" y="112713"/>
                </a:lnTo>
                <a:close/>
                <a:moveTo>
                  <a:pt x="208966" y="79375"/>
                </a:moveTo>
                <a:lnTo>
                  <a:pt x="216098" y="79375"/>
                </a:lnTo>
                <a:lnTo>
                  <a:pt x="224816" y="79375"/>
                </a:lnTo>
                <a:lnTo>
                  <a:pt x="233534" y="79904"/>
                </a:lnTo>
                <a:lnTo>
                  <a:pt x="242252" y="80698"/>
                </a:lnTo>
                <a:lnTo>
                  <a:pt x="250706" y="82286"/>
                </a:lnTo>
                <a:lnTo>
                  <a:pt x="258895" y="83874"/>
                </a:lnTo>
                <a:lnTo>
                  <a:pt x="266821" y="85462"/>
                </a:lnTo>
                <a:lnTo>
                  <a:pt x="274746" y="87844"/>
                </a:lnTo>
                <a:lnTo>
                  <a:pt x="282407" y="90226"/>
                </a:lnTo>
                <a:lnTo>
                  <a:pt x="289804" y="93137"/>
                </a:lnTo>
                <a:lnTo>
                  <a:pt x="297201" y="96313"/>
                </a:lnTo>
                <a:lnTo>
                  <a:pt x="304070" y="99489"/>
                </a:lnTo>
                <a:lnTo>
                  <a:pt x="311203" y="103194"/>
                </a:lnTo>
                <a:lnTo>
                  <a:pt x="318071" y="106900"/>
                </a:lnTo>
                <a:lnTo>
                  <a:pt x="324412" y="111134"/>
                </a:lnTo>
                <a:lnTo>
                  <a:pt x="330752" y="115369"/>
                </a:lnTo>
                <a:lnTo>
                  <a:pt x="336828" y="119603"/>
                </a:lnTo>
                <a:lnTo>
                  <a:pt x="342640" y="124102"/>
                </a:lnTo>
                <a:lnTo>
                  <a:pt x="348188" y="128866"/>
                </a:lnTo>
                <a:lnTo>
                  <a:pt x="353735" y="133630"/>
                </a:lnTo>
                <a:lnTo>
                  <a:pt x="359283" y="138659"/>
                </a:lnTo>
                <a:lnTo>
                  <a:pt x="364303" y="143687"/>
                </a:lnTo>
                <a:lnTo>
                  <a:pt x="369322" y="148716"/>
                </a:lnTo>
                <a:lnTo>
                  <a:pt x="374077" y="154009"/>
                </a:lnTo>
                <a:lnTo>
                  <a:pt x="378568" y="159567"/>
                </a:lnTo>
                <a:lnTo>
                  <a:pt x="387022" y="170153"/>
                </a:lnTo>
                <a:lnTo>
                  <a:pt x="394947" y="181004"/>
                </a:lnTo>
                <a:lnTo>
                  <a:pt x="402344" y="192119"/>
                </a:lnTo>
                <a:lnTo>
                  <a:pt x="408949" y="202971"/>
                </a:lnTo>
                <a:lnTo>
                  <a:pt x="415289" y="213821"/>
                </a:lnTo>
                <a:lnTo>
                  <a:pt x="420837" y="224672"/>
                </a:lnTo>
                <a:lnTo>
                  <a:pt x="425856" y="235259"/>
                </a:lnTo>
                <a:lnTo>
                  <a:pt x="430611" y="245316"/>
                </a:lnTo>
                <a:lnTo>
                  <a:pt x="434838" y="255637"/>
                </a:lnTo>
                <a:lnTo>
                  <a:pt x="438537" y="264900"/>
                </a:lnTo>
                <a:lnTo>
                  <a:pt x="441971" y="273899"/>
                </a:lnTo>
                <a:lnTo>
                  <a:pt x="444613" y="282103"/>
                </a:lnTo>
                <a:lnTo>
                  <a:pt x="449368" y="296924"/>
                </a:lnTo>
                <a:lnTo>
                  <a:pt x="452538" y="308304"/>
                </a:lnTo>
                <a:lnTo>
                  <a:pt x="454388" y="315980"/>
                </a:lnTo>
                <a:lnTo>
                  <a:pt x="455444" y="319420"/>
                </a:lnTo>
                <a:lnTo>
                  <a:pt x="455973" y="323655"/>
                </a:lnTo>
                <a:lnTo>
                  <a:pt x="456237" y="328154"/>
                </a:lnTo>
                <a:lnTo>
                  <a:pt x="456237" y="332653"/>
                </a:lnTo>
                <a:lnTo>
                  <a:pt x="455708" y="337152"/>
                </a:lnTo>
                <a:lnTo>
                  <a:pt x="454652" y="341387"/>
                </a:lnTo>
                <a:lnTo>
                  <a:pt x="453331" y="345621"/>
                </a:lnTo>
                <a:lnTo>
                  <a:pt x="451746" y="349591"/>
                </a:lnTo>
                <a:lnTo>
                  <a:pt x="449368" y="353296"/>
                </a:lnTo>
                <a:lnTo>
                  <a:pt x="447255" y="357002"/>
                </a:lnTo>
                <a:lnTo>
                  <a:pt x="444349" y="359913"/>
                </a:lnTo>
                <a:lnTo>
                  <a:pt x="441707" y="363089"/>
                </a:lnTo>
                <a:lnTo>
                  <a:pt x="438273" y="366000"/>
                </a:lnTo>
                <a:lnTo>
                  <a:pt x="434574" y="368117"/>
                </a:lnTo>
                <a:lnTo>
                  <a:pt x="430876" y="370234"/>
                </a:lnTo>
                <a:lnTo>
                  <a:pt x="426913" y="371822"/>
                </a:lnTo>
                <a:lnTo>
                  <a:pt x="422422" y="372881"/>
                </a:lnTo>
                <a:lnTo>
                  <a:pt x="418459" y="373675"/>
                </a:lnTo>
                <a:lnTo>
                  <a:pt x="414232" y="373940"/>
                </a:lnTo>
                <a:lnTo>
                  <a:pt x="409741" y="373940"/>
                </a:lnTo>
                <a:lnTo>
                  <a:pt x="405779" y="373410"/>
                </a:lnTo>
                <a:lnTo>
                  <a:pt x="401552" y="372352"/>
                </a:lnTo>
                <a:lnTo>
                  <a:pt x="397589" y="371028"/>
                </a:lnTo>
                <a:lnTo>
                  <a:pt x="393891" y="369176"/>
                </a:lnTo>
                <a:lnTo>
                  <a:pt x="390192" y="367059"/>
                </a:lnTo>
                <a:lnTo>
                  <a:pt x="387022" y="364412"/>
                </a:lnTo>
                <a:lnTo>
                  <a:pt x="383852" y="361765"/>
                </a:lnTo>
                <a:lnTo>
                  <a:pt x="380946" y="358589"/>
                </a:lnTo>
                <a:lnTo>
                  <a:pt x="378304" y="355149"/>
                </a:lnTo>
                <a:lnTo>
                  <a:pt x="375926" y="351708"/>
                </a:lnTo>
                <a:lnTo>
                  <a:pt x="374077" y="347739"/>
                </a:lnTo>
                <a:lnTo>
                  <a:pt x="372492" y="343504"/>
                </a:lnTo>
                <a:lnTo>
                  <a:pt x="371435" y="339005"/>
                </a:lnTo>
                <a:lnTo>
                  <a:pt x="371171" y="338476"/>
                </a:lnTo>
                <a:lnTo>
                  <a:pt x="370643" y="335299"/>
                </a:lnTo>
                <a:lnTo>
                  <a:pt x="367209" y="323390"/>
                </a:lnTo>
                <a:lnTo>
                  <a:pt x="364831" y="315186"/>
                </a:lnTo>
                <a:lnTo>
                  <a:pt x="361397" y="305393"/>
                </a:lnTo>
                <a:lnTo>
                  <a:pt x="357170" y="294542"/>
                </a:lnTo>
                <a:lnTo>
                  <a:pt x="352415" y="283162"/>
                </a:lnTo>
                <a:lnTo>
                  <a:pt x="346867" y="270988"/>
                </a:lnTo>
                <a:lnTo>
                  <a:pt x="340527" y="258549"/>
                </a:lnTo>
                <a:lnTo>
                  <a:pt x="337092" y="252462"/>
                </a:lnTo>
                <a:lnTo>
                  <a:pt x="333394" y="246374"/>
                </a:lnTo>
                <a:lnTo>
                  <a:pt x="329431" y="240023"/>
                </a:lnTo>
                <a:lnTo>
                  <a:pt x="325468" y="234200"/>
                </a:lnTo>
                <a:lnTo>
                  <a:pt x="321241" y="228378"/>
                </a:lnTo>
                <a:lnTo>
                  <a:pt x="316750" y="222555"/>
                </a:lnTo>
                <a:lnTo>
                  <a:pt x="312259" y="216997"/>
                </a:lnTo>
                <a:lnTo>
                  <a:pt x="307504" y="211704"/>
                </a:lnTo>
                <a:lnTo>
                  <a:pt x="302749" y="206676"/>
                </a:lnTo>
                <a:lnTo>
                  <a:pt x="297465" y="201912"/>
                </a:lnTo>
                <a:lnTo>
                  <a:pt x="292446" y="197148"/>
                </a:lnTo>
                <a:lnTo>
                  <a:pt x="286898" y="192913"/>
                </a:lnTo>
                <a:lnTo>
                  <a:pt x="279501" y="187885"/>
                </a:lnTo>
                <a:lnTo>
                  <a:pt x="271576" y="183386"/>
                </a:lnTo>
                <a:lnTo>
                  <a:pt x="267877" y="181004"/>
                </a:lnTo>
                <a:lnTo>
                  <a:pt x="263651" y="179151"/>
                </a:lnTo>
                <a:lnTo>
                  <a:pt x="259424" y="177299"/>
                </a:lnTo>
                <a:lnTo>
                  <a:pt x="255197" y="175711"/>
                </a:lnTo>
                <a:lnTo>
                  <a:pt x="250706" y="174387"/>
                </a:lnTo>
                <a:lnTo>
                  <a:pt x="246215" y="173329"/>
                </a:lnTo>
                <a:lnTo>
                  <a:pt x="241460" y="172006"/>
                </a:lnTo>
                <a:lnTo>
                  <a:pt x="236704" y="170947"/>
                </a:lnTo>
                <a:lnTo>
                  <a:pt x="231949" y="170418"/>
                </a:lnTo>
                <a:lnTo>
                  <a:pt x="226930" y="169888"/>
                </a:lnTo>
                <a:lnTo>
                  <a:pt x="221382" y="169624"/>
                </a:lnTo>
                <a:lnTo>
                  <a:pt x="216098" y="169359"/>
                </a:lnTo>
                <a:lnTo>
                  <a:pt x="206852" y="169624"/>
                </a:lnTo>
                <a:lnTo>
                  <a:pt x="197078" y="170682"/>
                </a:lnTo>
                <a:lnTo>
                  <a:pt x="187039" y="172270"/>
                </a:lnTo>
                <a:lnTo>
                  <a:pt x="175943" y="174652"/>
                </a:lnTo>
                <a:lnTo>
                  <a:pt x="170395" y="176240"/>
                </a:lnTo>
                <a:lnTo>
                  <a:pt x="165112" y="178357"/>
                </a:lnTo>
                <a:lnTo>
                  <a:pt x="160093" y="180475"/>
                </a:lnTo>
                <a:lnTo>
                  <a:pt x="155337" y="182856"/>
                </a:lnTo>
                <a:lnTo>
                  <a:pt x="150846" y="185503"/>
                </a:lnTo>
                <a:lnTo>
                  <a:pt x="146355" y="188679"/>
                </a:lnTo>
                <a:lnTo>
                  <a:pt x="142128" y="191855"/>
                </a:lnTo>
                <a:lnTo>
                  <a:pt x="137901" y="195295"/>
                </a:lnTo>
                <a:lnTo>
                  <a:pt x="133939" y="199001"/>
                </a:lnTo>
                <a:lnTo>
                  <a:pt x="129976" y="203235"/>
                </a:lnTo>
                <a:lnTo>
                  <a:pt x="126542" y="207470"/>
                </a:lnTo>
                <a:lnTo>
                  <a:pt x="122843" y="212234"/>
                </a:lnTo>
                <a:lnTo>
                  <a:pt x="119409" y="216997"/>
                </a:lnTo>
                <a:lnTo>
                  <a:pt x="115975" y="222291"/>
                </a:lnTo>
                <a:lnTo>
                  <a:pt x="113069" y="227584"/>
                </a:lnTo>
                <a:lnTo>
                  <a:pt x="109899" y="233406"/>
                </a:lnTo>
                <a:lnTo>
                  <a:pt x="106993" y="239493"/>
                </a:lnTo>
                <a:lnTo>
                  <a:pt x="104351" y="245580"/>
                </a:lnTo>
                <a:lnTo>
                  <a:pt x="101709" y="251932"/>
                </a:lnTo>
                <a:lnTo>
                  <a:pt x="99596" y="258549"/>
                </a:lnTo>
                <a:lnTo>
                  <a:pt x="97218" y="265430"/>
                </a:lnTo>
                <a:lnTo>
                  <a:pt x="95369" y="272311"/>
                </a:lnTo>
                <a:lnTo>
                  <a:pt x="93519" y="279721"/>
                </a:lnTo>
                <a:lnTo>
                  <a:pt x="91934" y="286867"/>
                </a:lnTo>
                <a:lnTo>
                  <a:pt x="90614" y="294278"/>
                </a:lnTo>
                <a:lnTo>
                  <a:pt x="89293" y="301953"/>
                </a:lnTo>
                <a:lnTo>
                  <a:pt x="88236" y="309363"/>
                </a:lnTo>
                <a:lnTo>
                  <a:pt x="87443" y="317038"/>
                </a:lnTo>
                <a:lnTo>
                  <a:pt x="86915" y="324713"/>
                </a:lnTo>
                <a:lnTo>
                  <a:pt x="86387" y="332388"/>
                </a:lnTo>
                <a:lnTo>
                  <a:pt x="86122" y="340063"/>
                </a:lnTo>
                <a:lnTo>
                  <a:pt x="86122" y="348003"/>
                </a:lnTo>
                <a:lnTo>
                  <a:pt x="86122" y="355678"/>
                </a:lnTo>
                <a:lnTo>
                  <a:pt x="86387" y="363618"/>
                </a:lnTo>
                <a:lnTo>
                  <a:pt x="86915" y="371558"/>
                </a:lnTo>
                <a:lnTo>
                  <a:pt x="87443" y="379497"/>
                </a:lnTo>
                <a:lnTo>
                  <a:pt x="88236" y="386908"/>
                </a:lnTo>
                <a:lnTo>
                  <a:pt x="89293" y="394318"/>
                </a:lnTo>
                <a:lnTo>
                  <a:pt x="90614" y="401729"/>
                </a:lnTo>
                <a:lnTo>
                  <a:pt x="91934" y="408874"/>
                </a:lnTo>
                <a:lnTo>
                  <a:pt x="93519" y="416020"/>
                </a:lnTo>
                <a:lnTo>
                  <a:pt x="95105" y="422372"/>
                </a:lnTo>
                <a:lnTo>
                  <a:pt x="96954" y="428724"/>
                </a:lnTo>
                <a:lnTo>
                  <a:pt x="99067" y="435076"/>
                </a:lnTo>
                <a:lnTo>
                  <a:pt x="100916" y="440898"/>
                </a:lnTo>
                <a:lnTo>
                  <a:pt x="103030" y="446456"/>
                </a:lnTo>
                <a:lnTo>
                  <a:pt x="105408" y="452014"/>
                </a:lnTo>
                <a:lnTo>
                  <a:pt x="107521" y="456778"/>
                </a:lnTo>
                <a:lnTo>
                  <a:pt x="112012" y="464982"/>
                </a:lnTo>
                <a:lnTo>
                  <a:pt x="116503" y="473186"/>
                </a:lnTo>
                <a:lnTo>
                  <a:pt x="121258" y="481391"/>
                </a:lnTo>
                <a:lnTo>
                  <a:pt x="126542" y="489331"/>
                </a:lnTo>
                <a:lnTo>
                  <a:pt x="131561" y="497006"/>
                </a:lnTo>
                <a:lnTo>
                  <a:pt x="137109" y="504945"/>
                </a:lnTo>
                <a:lnTo>
                  <a:pt x="142657" y="512620"/>
                </a:lnTo>
                <a:lnTo>
                  <a:pt x="148204" y="519766"/>
                </a:lnTo>
                <a:lnTo>
                  <a:pt x="154545" y="527441"/>
                </a:lnTo>
                <a:lnTo>
                  <a:pt x="160357" y="534587"/>
                </a:lnTo>
                <a:lnTo>
                  <a:pt x="166697" y="541733"/>
                </a:lnTo>
                <a:lnTo>
                  <a:pt x="173301" y="548614"/>
                </a:lnTo>
                <a:lnTo>
                  <a:pt x="179906" y="555495"/>
                </a:lnTo>
                <a:lnTo>
                  <a:pt x="186775" y="562376"/>
                </a:lnTo>
                <a:lnTo>
                  <a:pt x="193643" y="568993"/>
                </a:lnTo>
                <a:lnTo>
                  <a:pt x="200776" y="575609"/>
                </a:lnTo>
                <a:lnTo>
                  <a:pt x="207909" y="581696"/>
                </a:lnTo>
                <a:lnTo>
                  <a:pt x="215306" y="588048"/>
                </a:lnTo>
                <a:lnTo>
                  <a:pt x="230364" y="600222"/>
                </a:lnTo>
                <a:lnTo>
                  <a:pt x="246215" y="612132"/>
                </a:lnTo>
                <a:lnTo>
                  <a:pt x="261801" y="623248"/>
                </a:lnTo>
                <a:lnTo>
                  <a:pt x="278180" y="634098"/>
                </a:lnTo>
                <a:lnTo>
                  <a:pt x="294559" y="644420"/>
                </a:lnTo>
                <a:lnTo>
                  <a:pt x="311467" y="654477"/>
                </a:lnTo>
                <a:lnTo>
                  <a:pt x="328374" y="663740"/>
                </a:lnTo>
                <a:lnTo>
                  <a:pt x="345546" y="673003"/>
                </a:lnTo>
                <a:lnTo>
                  <a:pt x="362453" y="681472"/>
                </a:lnTo>
                <a:lnTo>
                  <a:pt x="379361" y="689677"/>
                </a:lnTo>
                <a:lnTo>
                  <a:pt x="396532" y="697352"/>
                </a:lnTo>
                <a:lnTo>
                  <a:pt x="412911" y="705027"/>
                </a:lnTo>
                <a:lnTo>
                  <a:pt x="429819" y="711643"/>
                </a:lnTo>
                <a:lnTo>
                  <a:pt x="446198" y="718525"/>
                </a:lnTo>
                <a:lnTo>
                  <a:pt x="462049" y="724612"/>
                </a:lnTo>
                <a:lnTo>
                  <a:pt x="477899" y="730963"/>
                </a:lnTo>
                <a:lnTo>
                  <a:pt x="492958" y="736257"/>
                </a:lnTo>
                <a:lnTo>
                  <a:pt x="521753" y="746578"/>
                </a:lnTo>
                <a:lnTo>
                  <a:pt x="548435" y="755577"/>
                </a:lnTo>
                <a:lnTo>
                  <a:pt x="572211" y="763516"/>
                </a:lnTo>
                <a:lnTo>
                  <a:pt x="595987" y="771456"/>
                </a:lnTo>
                <a:lnTo>
                  <a:pt x="606290" y="775161"/>
                </a:lnTo>
                <a:lnTo>
                  <a:pt x="615536" y="778602"/>
                </a:lnTo>
                <a:lnTo>
                  <a:pt x="624783" y="782572"/>
                </a:lnTo>
                <a:lnTo>
                  <a:pt x="629274" y="784954"/>
                </a:lnTo>
                <a:lnTo>
                  <a:pt x="634029" y="787600"/>
                </a:lnTo>
                <a:lnTo>
                  <a:pt x="640633" y="792099"/>
                </a:lnTo>
                <a:lnTo>
                  <a:pt x="646974" y="796863"/>
                </a:lnTo>
                <a:lnTo>
                  <a:pt x="652786" y="802156"/>
                </a:lnTo>
                <a:lnTo>
                  <a:pt x="658069" y="807714"/>
                </a:lnTo>
                <a:lnTo>
                  <a:pt x="663088" y="813801"/>
                </a:lnTo>
                <a:lnTo>
                  <a:pt x="667579" y="819888"/>
                </a:lnTo>
                <a:lnTo>
                  <a:pt x="671806" y="826240"/>
                </a:lnTo>
                <a:lnTo>
                  <a:pt x="675505" y="833121"/>
                </a:lnTo>
                <a:lnTo>
                  <a:pt x="679203" y="840003"/>
                </a:lnTo>
                <a:lnTo>
                  <a:pt x="681845" y="847413"/>
                </a:lnTo>
                <a:lnTo>
                  <a:pt x="684487" y="854823"/>
                </a:lnTo>
                <a:lnTo>
                  <a:pt x="686600" y="862498"/>
                </a:lnTo>
                <a:lnTo>
                  <a:pt x="688450" y="870174"/>
                </a:lnTo>
                <a:lnTo>
                  <a:pt x="689770" y="878378"/>
                </a:lnTo>
                <a:lnTo>
                  <a:pt x="690299" y="886318"/>
                </a:lnTo>
                <a:lnTo>
                  <a:pt x="690563" y="894522"/>
                </a:lnTo>
                <a:lnTo>
                  <a:pt x="690563" y="899551"/>
                </a:lnTo>
                <a:lnTo>
                  <a:pt x="690299" y="904844"/>
                </a:lnTo>
                <a:lnTo>
                  <a:pt x="689770" y="909872"/>
                </a:lnTo>
                <a:lnTo>
                  <a:pt x="688978" y="915165"/>
                </a:lnTo>
                <a:lnTo>
                  <a:pt x="688185" y="920194"/>
                </a:lnTo>
                <a:lnTo>
                  <a:pt x="686865" y="925487"/>
                </a:lnTo>
                <a:lnTo>
                  <a:pt x="685279" y="930516"/>
                </a:lnTo>
                <a:lnTo>
                  <a:pt x="683694" y="935544"/>
                </a:lnTo>
                <a:lnTo>
                  <a:pt x="681581" y="941102"/>
                </a:lnTo>
                <a:lnTo>
                  <a:pt x="679467" y="945866"/>
                </a:lnTo>
                <a:lnTo>
                  <a:pt x="677090" y="950894"/>
                </a:lnTo>
                <a:lnTo>
                  <a:pt x="674448" y="955658"/>
                </a:lnTo>
                <a:lnTo>
                  <a:pt x="671278" y="960422"/>
                </a:lnTo>
                <a:lnTo>
                  <a:pt x="668108" y="965186"/>
                </a:lnTo>
                <a:lnTo>
                  <a:pt x="664409" y="969685"/>
                </a:lnTo>
                <a:lnTo>
                  <a:pt x="660975" y="973920"/>
                </a:lnTo>
                <a:lnTo>
                  <a:pt x="657012" y="978154"/>
                </a:lnTo>
                <a:lnTo>
                  <a:pt x="652786" y="982389"/>
                </a:lnTo>
                <a:lnTo>
                  <a:pt x="648295" y="985829"/>
                </a:lnTo>
                <a:lnTo>
                  <a:pt x="643539" y="989534"/>
                </a:lnTo>
                <a:lnTo>
                  <a:pt x="638784" y="992975"/>
                </a:lnTo>
                <a:lnTo>
                  <a:pt x="633765" y="996415"/>
                </a:lnTo>
                <a:lnTo>
                  <a:pt x="628745" y="999327"/>
                </a:lnTo>
                <a:lnTo>
                  <a:pt x="623198" y="1002238"/>
                </a:lnTo>
                <a:lnTo>
                  <a:pt x="617650" y="1004620"/>
                </a:lnTo>
                <a:lnTo>
                  <a:pt x="611838" y="1007266"/>
                </a:lnTo>
                <a:lnTo>
                  <a:pt x="606026" y="1009119"/>
                </a:lnTo>
                <a:lnTo>
                  <a:pt x="599950" y="1011501"/>
                </a:lnTo>
                <a:lnTo>
                  <a:pt x="593610" y="1013089"/>
                </a:lnTo>
                <a:lnTo>
                  <a:pt x="587005" y="1014942"/>
                </a:lnTo>
                <a:lnTo>
                  <a:pt x="580665" y="1016000"/>
                </a:lnTo>
                <a:lnTo>
                  <a:pt x="574060" y="1017323"/>
                </a:lnTo>
                <a:lnTo>
                  <a:pt x="569834" y="1017588"/>
                </a:lnTo>
                <a:lnTo>
                  <a:pt x="565343" y="1017588"/>
                </a:lnTo>
                <a:lnTo>
                  <a:pt x="561116" y="1017059"/>
                </a:lnTo>
                <a:lnTo>
                  <a:pt x="556889" y="1016265"/>
                </a:lnTo>
                <a:lnTo>
                  <a:pt x="552926" y="1015206"/>
                </a:lnTo>
                <a:lnTo>
                  <a:pt x="549228" y="1013354"/>
                </a:lnTo>
                <a:lnTo>
                  <a:pt x="545529" y="1011236"/>
                </a:lnTo>
                <a:lnTo>
                  <a:pt x="542095" y="1008854"/>
                </a:lnTo>
                <a:lnTo>
                  <a:pt x="538925" y="1006208"/>
                </a:lnTo>
                <a:lnTo>
                  <a:pt x="535755" y="1003032"/>
                </a:lnTo>
                <a:lnTo>
                  <a:pt x="533377" y="999591"/>
                </a:lnTo>
                <a:lnTo>
                  <a:pt x="530999" y="996415"/>
                </a:lnTo>
                <a:lnTo>
                  <a:pt x="528886" y="992446"/>
                </a:lnTo>
                <a:lnTo>
                  <a:pt x="527301" y="988211"/>
                </a:lnTo>
                <a:lnTo>
                  <a:pt x="525980" y="983977"/>
                </a:lnTo>
                <a:lnTo>
                  <a:pt x="525187" y="979477"/>
                </a:lnTo>
                <a:lnTo>
                  <a:pt x="524659" y="974713"/>
                </a:lnTo>
                <a:lnTo>
                  <a:pt x="524659" y="970214"/>
                </a:lnTo>
                <a:lnTo>
                  <a:pt x="525187" y="965980"/>
                </a:lnTo>
                <a:lnTo>
                  <a:pt x="525980" y="961481"/>
                </a:lnTo>
                <a:lnTo>
                  <a:pt x="527037" y="957246"/>
                </a:lnTo>
                <a:lnTo>
                  <a:pt x="528886" y="953276"/>
                </a:lnTo>
                <a:lnTo>
                  <a:pt x="530735" y="949306"/>
                </a:lnTo>
                <a:lnTo>
                  <a:pt x="533113" y="946130"/>
                </a:lnTo>
                <a:lnTo>
                  <a:pt x="535490" y="942690"/>
                </a:lnTo>
                <a:lnTo>
                  <a:pt x="538660" y="939514"/>
                </a:lnTo>
                <a:lnTo>
                  <a:pt x="541831" y="936867"/>
                </a:lnTo>
                <a:lnTo>
                  <a:pt x="545001" y="934221"/>
                </a:lnTo>
                <a:lnTo>
                  <a:pt x="548963" y="932368"/>
                </a:lnTo>
                <a:lnTo>
                  <a:pt x="552926" y="930251"/>
                </a:lnTo>
                <a:lnTo>
                  <a:pt x="556889" y="929192"/>
                </a:lnTo>
                <a:lnTo>
                  <a:pt x="561380" y="928134"/>
                </a:lnTo>
                <a:lnTo>
                  <a:pt x="569041" y="926546"/>
                </a:lnTo>
                <a:lnTo>
                  <a:pt x="575646" y="924958"/>
                </a:lnTo>
                <a:lnTo>
                  <a:pt x="581457" y="923105"/>
                </a:lnTo>
                <a:lnTo>
                  <a:pt x="586213" y="920723"/>
                </a:lnTo>
                <a:lnTo>
                  <a:pt x="590440" y="918606"/>
                </a:lnTo>
                <a:lnTo>
                  <a:pt x="593610" y="916224"/>
                </a:lnTo>
                <a:lnTo>
                  <a:pt x="596516" y="914107"/>
                </a:lnTo>
                <a:lnTo>
                  <a:pt x="598365" y="911990"/>
                </a:lnTo>
                <a:lnTo>
                  <a:pt x="599950" y="910137"/>
                </a:lnTo>
                <a:lnTo>
                  <a:pt x="601535" y="908020"/>
                </a:lnTo>
                <a:lnTo>
                  <a:pt x="602328" y="906167"/>
                </a:lnTo>
                <a:lnTo>
                  <a:pt x="603120" y="904050"/>
                </a:lnTo>
                <a:lnTo>
                  <a:pt x="603913" y="901932"/>
                </a:lnTo>
                <a:lnTo>
                  <a:pt x="604177" y="899551"/>
                </a:lnTo>
                <a:lnTo>
                  <a:pt x="604441" y="897169"/>
                </a:lnTo>
                <a:lnTo>
                  <a:pt x="604705" y="894522"/>
                </a:lnTo>
                <a:lnTo>
                  <a:pt x="604441" y="890023"/>
                </a:lnTo>
                <a:lnTo>
                  <a:pt x="603648" y="885259"/>
                </a:lnTo>
                <a:lnTo>
                  <a:pt x="602063" y="880760"/>
                </a:lnTo>
                <a:lnTo>
                  <a:pt x="599950" y="876261"/>
                </a:lnTo>
                <a:lnTo>
                  <a:pt x="597837" y="872555"/>
                </a:lnTo>
                <a:lnTo>
                  <a:pt x="595195" y="869380"/>
                </a:lnTo>
                <a:lnTo>
                  <a:pt x="593081" y="866998"/>
                </a:lnTo>
                <a:lnTo>
                  <a:pt x="590704" y="865410"/>
                </a:lnTo>
                <a:lnTo>
                  <a:pt x="590175" y="865145"/>
                </a:lnTo>
                <a:lnTo>
                  <a:pt x="587798" y="864086"/>
                </a:lnTo>
                <a:lnTo>
                  <a:pt x="577231" y="859852"/>
                </a:lnTo>
                <a:lnTo>
                  <a:pt x="561908" y="854559"/>
                </a:lnTo>
                <a:lnTo>
                  <a:pt x="542887" y="848207"/>
                </a:lnTo>
                <a:lnTo>
                  <a:pt x="520696" y="840796"/>
                </a:lnTo>
                <a:lnTo>
                  <a:pt x="495599" y="832327"/>
                </a:lnTo>
                <a:lnTo>
                  <a:pt x="468125" y="822800"/>
                </a:lnTo>
                <a:lnTo>
                  <a:pt x="438801" y="811684"/>
                </a:lnTo>
                <a:lnTo>
                  <a:pt x="423479" y="805862"/>
                </a:lnTo>
                <a:lnTo>
                  <a:pt x="407628" y="799774"/>
                </a:lnTo>
                <a:lnTo>
                  <a:pt x="391777" y="792893"/>
                </a:lnTo>
                <a:lnTo>
                  <a:pt x="375398" y="786012"/>
                </a:lnTo>
                <a:lnTo>
                  <a:pt x="358755" y="778602"/>
                </a:lnTo>
                <a:lnTo>
                  <a:pt x="342376" y="770927"/>
                </a:lnTo>
                <a:lnTo>
                  <a:pt x="325468" y="762987"/>
                </a:lnTo>
                <a:lnTo>
                  <a:pt x="308297" y="754253"/>
                </a:lnTo>
                <a:lnTo>
                  <a:pt x="291653" y="745255"/>
                </a:lnTo>
                <a:lnTo>
                  <a:pt x="274482" y="735992"/>
                </a:lnTo>
                <a:lnTo>
                  <a:pt x="257574" y="725670"/>
                </a:lnTo>
                <a:lnTo>
                  <a:pt x="240667" y="715613"/>
                </a:lnTo>
                <a:lnTo>
                  <a:pt x="224024" y="704762"/>
                </a:lnTo>
                <a:lnTo>
                  <a:pt x="207380" y="693382"/>
                </a:lnTo>
                <a:lnTo>
                  <a:pt x="191001" y="681472"/>
                </a:lnTo>
                <a:lnTo>
                  <a:pt x="174887" y="669033"/>
                </a:lnTo>
                <a:lnTo>
                  <a:pt x="164319" y="660564"/>
                </a:lnTo>
                <a:lnTo>
                  <a:pt x="154016" y="651566"/>
                </a:lnTo>
                <a:lnTo>
                  <a:pt x="143449" y="642568"/>
                </a:lnTo>
                <a:lnTo>
                  <a:pt x="133410" y="633305"/>
                </a:lnTo>
                <a:lnTo>
                  <a:pt x="123636" y="623512"/>
                </a:lnTo>
                <a:lnTo>
                  <a:pt x="113861" y="613720"/>
                </a:lnTo>
                <a:lnTo>
                  <a:pt x="104351" y="603663"/>
                </a:lnTo>
                <a:lnTo>
                  <a:pt x="95105" y="593076"/>
                </a:lnTo>
                <a:lnTo>
                  <a:pt x="86122" y="582225"/>
                </a:lnTo>
                <a:lnTo>
                  <a:pt x="77405" y="571374"/>
                </a:lnTo>
                <a:lnTo>
                  <a:pt x="68951" y="559994"/>
                </a:lnTo>
                <a:lnTo>
                  <a:pt x="60761" y="548349"/>
                </a:lnTo>
                <a:lnTo>
                  <a:pt x="52836" y="536440"/>
                </a:lnTo>
                <a:lnTo>
                  <a:pt x="45439" y="524001"/>
                </a:lnTo>
                <a:lnTo>
                  <a:pt x="38306" y="511562"/>
                </a:lnTo>
                <a:lnTo>
                  <a:pt x="31702" y="498594"/>
                </a:lnTo>
                <a:lnTo>
                  <a:pt x="27739" y="490389"/>
                </a:lnTo>
                <a:lnTo>
                  <a:pt x="24041" y="482185"/>
                </a:lnTo>
                <a:lnTo>
                  <a:pt x="20606" y="473451"/>
                </a:lnTo>
                <a:lnTo>
                  <a:pt x="17700" y="464717"/>
                </a:lnTo>
                <a:lnTo>
                  <a:pt x="14794" y="455719"/>
                </a:lnTo>
                <a:lnTo>
                  <a:pt x="12417" y="446456"/>
                </a:lnTo>
                <a:lnTo>
                  <a:pt x="10039" y="437193"/>
                </a:lnTo>
                <a:lnTo>
                  <a:pt x="7926" y="427665"/>
                </a:lnTo>
                <a:lnTo>
                  <a:pt x="6076" y="418137"/>
                </a:lnTo>
                <a:lnTo>
                  <a:pt x="4491" y="408345"/>
                </a:lnTo>
                <a:lnTo>
                  <a:pt x="3170" y="398553"/>
                </a:lnTo>
                <a:lnTo>
                  <a:pt x="1850" y="388761"/>
                </a:lnTo>
                <a:lnTo>
                  <a:pt x="1057" y="378439"/>
                </a:lnTo>
                <a:lnTo>
                  <a:pt x="529" y="368382"/>
                </a:lnTo>
                <a:lnTo>
                  <a:pt x="264" y="358060"/>
                </a:lnTo>
                <a:lnTo>
                  <a:pt x="0" y="348003"/>
                </a:lnTo>
                <a:lnTo>
                  <a:pt x="264" y="332653"/>
                </a:lnTo>
                <a:lnTo>
                  <a:pt x="1057" y="317832"/>
                </a:lnTo>
                <a:lnTo>
                  <a:pt x="2378" y="302747"/>
                </a:lnTo>
                <a:lnTo>
                  <a:pt x="4491" y="287926"/>
                </a:lnTo>
                <a:lnTo>
                  <a:pt x="6869" y="272840"/>
                </a:lnTo>
                <a:lnTo>
                  <a:pt x="10039" y="258019"/>
                </a:lnTo>
                <a:lnTo>
                  <a:pt x="11888" y="250874"/>
                </a:lnTo>
                <a:lnTo>
                  <a:pt x="14002" y="243463"/>
                </a:lnTo>
                <a:lnTo>
                  <a:pt x="15851" y="236053"/>
                </a:lnTo>
                <a:lnTo>
                  <a:pt x="18493" y="228907"/>
                </a:lnTo>
                <a:lnTo>
                  <a:pt x="20606" y="221761"/>
                </a:lnTo>
                <a:lnTo>
                  <a:pt x="23512" y="214880"/>
                </a:lnTo>
                <a:lnTo>
                  <a:pt x="26418" y="207734"/>
                </a:lnTo>
                <a:lnTo>
                  <a:pt x="29324" y="200853"/>
                </a:lnTo>
                <a:lnTo>
                  <a:pt x="32494" y="193972"/>
                </a:lnTo>
                <a:lnTo>
                  <a:pt x="36193" y="187356"/>
                </a:lnTo>
                <a:lnTo>
                  <a:pt x="39363" y="180475"/>
                </a:lnTo>
                <a:lnTo>
                  <a:pt x="43326" y="174123"/>
                </a:lnTo>
                <a:lnTo>
                  <a:pt x="47552" y="167506"/>
                </a:lnTo>
                <a:lnTo>
                  <a:pt x="51779" y="161155"/>
                </a:lnTo>
                <a:lnTo>
                  <a:pt x="56270" y="155332"/>
                </a:lnTo>
                <a:lnTo>
                  <a:pt x="60761" y="148980"/>
                </a:lnTo>
                <a:lnTo>
                  <a:pt x="65781" y="143422"/>
                </a:lnTo>
                <a:lnTo>
                  <a:pt x="70800" y="137865"/>
                </a:lnTo>
                <a:lnTo>
                  <a:pt x="76348" y="132307"/>
                </a:lnTo>
                <a:lnTo>
                  <a:pt x="81896" y="126749"/>
                </a:lnTo>
                <a:lnTo>
                  <a:pt x="89557" y="120397"/>
                </a:lnTo>
                <a:lnTo>
                  <a:pt x="98011" y="114045"/>
                </a:lnTo>
                <a:lnTo>
                  <a:pt x="106728" y="108223"/>
                </a:lnTo>
                <a:lnTo>
                  <a:pt x="115710" y="102930"/>
                </a:lnTo>
                <a:lnTo>
                  <a:pt x="124957" y="98166"/>
                </a:lnTo>
                <a:lnTo>
                  <a:pt x="134731" y="93931"/>
                </a:lnTo>
                <a:lnTo>
                  <a:pt x="139751" y="92079"/>
                </a:lnTo>
                <a:lnTo>
                  <a:pt x="145034" y="90226"/>
                </a:lnTo>
                <a:lnTo>
                  <a:pt x="150318" y="88638"/>
                </a:lnTo>
                <a:lnTo>
                  <a:pt x="155601" y="87315"/>
                </a:lnTo>
                <a:lnTo>
                  <a:pt x="163527" y="85198"/>
                </a:lnTo>
                <a:lnTo>
                  <a:pt x="170924" y="83874"/>
                </a:lnTo>
                <a:lnTo>
                  <a:pt x="178849" y="82551"/>
                </a:lnTo>
                <a:lnTo>
                  <a:pt x="186510" y="81228"/>
                </a:lnTo>
                <a:lnTo>
                  <a:pt x="193907" y="80434"/>
                </a:lnTo>
                <a:lnTo>
                  <a:pt x="201304" y="79640"/>
                </a:lnTo>
                <a:lnTo>
                  <a:pt x="208966" y="79375"/>
                </a:lnTo>
                <a:close/>
                <a:moveTo>
                  <a:pt x="1713004" y="79375"/>
                </a:moveTo>
                <a:lnTo>
                  <a:pt x="1722007" y="79375"/>
                </a:lnTo>
                <a:lnTo>
                  <a:pt x="1729156" y="79375"/>
                </a:lnTo>
                <a:lnTo>
                  <a:pt x="1736570" y="79640"/>
                </a:lnTo>
                <a:lnTo>
                  <a:pt x="1743984" y="80434"/>
                </a:lnTo>
                <a:lnTo>
                  <a:pt x="1751398" y="81228"/>
                </a:lnTo>
                <a:lnTo>
                  <a:pt x="1759077" y="82551"/>
                </a:lnTo>
                <a:lnTo>
                  <a:pt x="1767021" y="83874"/>
                </a:lnTo>
                <a:lnTo>
                  <a:pt x="1774699" y="85198"/>
                </a:lnTo>
                <a:lnTo>
                  <a:pt x="1782643" y="87315"/>
                </a:lnTo>
                <a:lnTo>
                  <a:pt x="1787674" y="88638"/>
                </a:lnTo>
                <a:lnTo>
                  <a:pt x="1792970" y="90226"/>
                </a:lnTo>
                <a:lnTo>
                  <a:pt x="1798001" y="92079"/>
                </a:lnTo>
                <a:lnTo>
                  <a:pt x="1803031" y="93931"/>
                </a:lnTo>
                <a:lnTo>
                  <a:pt x="1813093" y="98166"/>
                </a:lnTo>
                <a:lnTo>
                  <a:pt x="1822626" y="102930"/>
                </a:lnTo>
                <a:lnTo>
                  <a:pt x="1831628" y="108223"/>
                </a:lnTo>
                <a:lnTo>
                  <a:pt x="1840366" y="114045"/>
                </a:lnTo>
                <a:lnTo>
                  <a:pt x="1848310" y="120397"/>
                </a:lnTo>
                <a:lnTo>
                  <a:pt x="1856253" y="126749"/>
                </a:lnTo>
                <a:lnTo>
                  <a:pt x="1863667" y="134159"/>
                </a:lnTo>
                <a:lnTo>
                  <a:pt x="1870817" y="141570"/>
                </a:lnTo>
                <a:lnTo>
                  <a:pt x="1877436" y="148980"/>
                </a:lnTo>
                <a:lnTo>
                  <a:pt x="1883526" y="157185"/>
                </a:lnTo>
                <a:lnTo>
                  <a:pt x="1889352" y="165389"/>
                </a:lnTo>
                <a:lnTo>
                  <a:pt x="1894912" y="174123"/>
                </a:lnTo>
                <a:lnTo>
                  <a:pt x="1899943" y="182856"/>
                </a:lnTo>
                <a:lnTo>
                  <a:pt x="1904709" y="191855"/>
                </a:lnTo>
                <a:lnTo>
                  <a:pt x="1908946" y="200853"/>
                </a:lnTo>
                <a:lnTo>
                  <a:pt x="1913182" y="210116"/>
                </a:lnTo>
                <a:lnTo>
                  <a:pt x="1916625" y="219379"/>
                </a:lnTo>
                <a:lnTo>
                  <a:pt x="1920067" y="228907"/>
                </a:lnTo>
                <a:lnTo>
                  <a:pt x="1923244" y="238435"/>
                </a:lnTo>
                <a:lnTo>
                  <a:pt x="1925627" y="248227"/>
                </a:lnTo>
                <a:lnTo>
                  <a:pt x="1928275" y="258019"/>
                </a:lnTo>
                <a:lnTo>
                  <a:pt x="1930393" y="267812"/>
                </a:lnTo>
                <a:lnTo>
                  <a:pt x="1932512" y="277604"/>
                </a:lnTo>
                <a:lnTo>
                  <a:pt x="1933836" y="287926"/>
                </a:lnTo>
                <a:lnTo>
                  <a:pt x="1935160" y="297983"/>
                </a:lnTo>
                <a:lnTo>
                  <a:pt x="1936483" y="307775"/>
                </a:lnTo>
                <a:lnTo>
                  <a:pt x="1937278" y="317832"/>
                </a:lnTo>
                <a:lnTo>
                  <a:pt x="1937807" y="327889"/>
                </a:lnTo>
                <a:lnTo>
                  <a:pt x="1938337" y="337946"/>
                </a:lnTo>
                <a:lnTo>
                  <a:pt x="1938337" y="348003"/>
                </a:lnTo>
                <a:lnTo>
                  <a:pt x="1938337" y="358060"/>
                </a:lnTo>
                <a:lnTo>
                  <a:pt x="1937807" y="368382"/>
                </a:lnTo>
                <a:lnTo>
                  <a:pt x="1937278" y="378439"/>
                </a:lnTo>
                <a:lnTo>
                  <a:pt x="1936483" y="388760"/>
                </a:lnTo>
                <a:lnTo>
                  <a:pt x="1935160" y="398553"/>
                </a:lnTo>
                <a:lnTo>
                  <a:pt x="1933836" y="408345"/>
                </a:lnTo>
                <a:lnTo>
                  <a:pt x="1932512" y="418137"/>
                </a:lnTo>
                <a:lnTo>
                  <a:pt x="1930393" y="427665"/>
                </a:lnTo>
                <a:lnTo>
                  <a:pt x="1928540" y="437193"/>
                </a:lnTo>
                <a:lnTo>
                  <a:pt x="1925892" y="446456"/>
                </a:lnTo>
                <a:lnTo>
                  <a:pt x="1923509" y="455719"/>
                </a:lnTo>
                <a:lnTo>
                  <a:pt x="1920596" y="464717"/>
                </a:lnTo>
                <a:lnTo>
                  <a:pt x="1917684" y="473451"/>
                </a:lnTo>
                <a:lnTo>
                  <a:pt x="1914241" y="482185"/>
                </a:lnTo>
                <a:lnTo>
                  <a:pt x="1910535" y="490389"/>
                </a:lnTo>
                <a:lnTo>
                  <a:pt x="1906563" y="498593"/>
                </a:lnTo>
                <a:lnTo>
                  <a:pt x="1901267" y="509180"/>
                </a:lnTo>
                <a:lnTo>
                  <a:pt x="1895442" y="519502"/>
                </a:lnTo>
                <a:lnTo>
                  <a:pt x="1889352" y="529823"/>
                </a:lnTo>
                <a:lnTo>
                  <a:pt x="1883262" y="539616"/>
                </a:lnTo>
                <a:lnTo>
                  <a:pt x="1876907" y="549143"/>
                </a:lnTo>
                <a:lnTo>
                  <a:pt x="1870287" y="558671"/>
                </a:lnTo>
                <a:lnTo>
                  <a:pt x="1863403" y="567934"/>
                </a:lnTo>
                <a:lnTo>
                  <a:pt x="1856253" y="576932"/>
                </a:lnTo>
                <a:lnTo>
                  <a:pt x="1849369" y="585931"/>
                </a:lnTo>
                <a:lnTo>
                  <a:pt x="1841955" y="594664"/>
                </a:lnTo>
                <a:lnTo>
                  <a:pt x="1834276" y="603133"/>
                </a:lnTo>
                <a:lnTo>
                  <a:pt x="1826597" y="611338"/>
                </a:lnTo>
                <a:lnTo>
                  <a:pt x="1818654" y="619542"/>
                </a:lnTo>
                <a:lnTo>
                  <a:pt x="1810710" y="627482"/>
                </a:lnTo>
                <a:lnTo>
                  <a:pt x="1802502" y="635422"/>
                </a:lnTo>
                <a:lnTo>
                  <a:pt x="1794294" y="642832"/>
                </a:lnTo>
                <a:lnTo>
                  <a:pt x="1786085" y="650243"/>
                </a:lnTo>
                <a:lnTo>
                  <a:pt x="1777612" y="657653"/>
                </a:lnTo>
                <a:lnTo>
                  <a:pt x="1768874" y="664534"/>
                </a:lnTo>
                <a:lnTo>
                  <a:pt x="1760136" y="671680"/>
                </a:lnTo>
                <a:lnTo>
                  <a:pt x="1751398" y="678296"/>
                </a:lnTo>
                <a:lnTo>
                  <a:pt x="1742660" y="684648"/>
                </a:lnTo>
                <a:lnTo>
                  <a:pt x="1724655" y="697352"/>
                </a:lnTo>
                <a:lnTo>
                  <a:pt x="1706385" y="709526"/>
                </a:lnTo>
                <a:lnTo>
                  <a:pt x="1688114" y="720906"/>
                </a:lnTo>
                <a:lnTo>
                  <a:pt x="1669844" y="732022"/>
                </a:lnTo>
                <a:lnTo>
                  <a:pt x="1651309" y="742344"/>
                </a:lnTo>
                <a:lnTo>
                  <a:pt x="1632774" y="752136"/>
                </a:lnTo>
                <a:lnTo>
                  <a:pt x="1614504" y="761664"/>
                </a:lnTo>
                <a:lnTo>
                  <a:pt x="1596234" y="770397"/>
                </a:lnTo>
                <a:lnTo>
                  <a:pt x="1577964" y="778866"/>
                </a:lnTo>
                <a:lnTo>
                  <a:pt x="1559958" y="786806"/>
                </a:lnTo>
                <a:lnTo>
                  <a:pt x="1542217" y="794217"/>
                </a:lnTo>
                <a:lnTo>
                  <a:pt x="1525271" y="801362"/>
                </a:lnTo>
                <a:lnTo>
                  <a:pt x="1508060" y="807979"/>
                </a:lnTo>
                <a:lnTo>
                  <a:pt x="1491379" y="814331"/>
                </a:lnTo>
                <a:lnTo>
                  <a:pt x="1475756" y="820153"/>
                </a:lnTo>
                <a:lnTo>
                  <a:pt x="1445306" y="830739"/>
                </a:lnTo>
                <a:lnTo>
                  <a:pt x="1417768" y="840532"/>
                </a:lnTo>
                <a:lnTo>
                  <a:pt x="1393673" y="848207"/>
                </a:lnTo>
                <a:lnTo>
                  <a:pt x="1370636" y="856147"/>
                </a:lnTo>
                <a:lnTo>
                  <a:pt x="1361369" y="859323"/>
                </a:lnTo>
                <a:lnTo>
                  <a:pt x="1353955" y="861969"/>
                </a:lnTo>
                <a:lnTo>
                  <a:pt x="1348394" y="864616"/>
                </a:lnTo>
                <a:lnTo>
                  <a:pt x="1346276" y="865674"/>
                </a:lnTo>
                <a:lnTo>
                  <a:pt x="1343893" y="866998"/>
                </a:lnTo>
                <a:lnTo>
                  <a:pt x="1341775" y="869380"/>
                </a:lnTo>
                <a:lnTo>
                  <a:pt x="1339127" y="872555"/>
                </a:lnTo>
                <a:lnTo>
                  <a:pt x="1337009" y="876261"/>
                </a:lnTo>
                <a:lnTo>
                  <a:pt x="1334890" y="880760"/>
                </a:lnTo>
                <a:lnTo>
                  <a:pt x="1333566" y="885259"/>
                </a:lnTo>
                <a:lnTo>
                  <a:pt x="1332507" y="890023"/>
                </a:lnTo>
                <a:lnTo>
                  <a:pt x="1332242" y="894522"/>
                </a:lnTo>
                <a:lnTo>
                  <a:pt x="1332507" y="897169"/>
                </a:lnTo>
                <a:lnTo>
                  <a:pt x="1332772" y="899551"/>
                </a:lnTo>
                <a:lnTo>
                  <a:pt x="1333302" y="901932"/>
                </a:lnTo>
                <a:lnTo>
                  <a:pt x="1333831" y="904050"/>
                </a:lnTo>
                <a:lnTo>
                  <a:pt x="1334625" y="906167"/>
                </a:lnTo>
                <a:lnTo>
                  <a:pt x="1335685" y="908020"/>
                </a:lnTo>
                <a:lnTo>
                  <a:pt x="1337273" y="910137"/>
                </a:lnTo>
                <a:lnTo>
                  <a:pt x="1338597" y="911990"/>
                </a:lnTo>
                <a:lnTo>
                  <a:pt x="1340716" y="914107"/>
                </a:lnTo>
                <a:lnTo>
                  <a:pt x="1343363" y="916224"/>
                </a:lnTo>
                <a:lnTo>
                  <a:pt x="1346806" y="918606"/>
                </a:lnTo>
                <a:lnTo>
                  <a:pt x="1350777" y="920723"/>
                </a:lnTo>
                <a:lnTo>
                  <a:pt x="1355544" y="923105"/>
                </a:lnTo>
                <a:lnTo>
                  <a:pt x="1361369" y="924958"/>
                </a:lnTo>
                <a:lnTo>
                  <a:pt x="1367988" y="926546"/>
                </a:lnTo>
                <a:lnTo>
                  <a:pt x="1375932" y="928134"/>
                </a:lnTo>
                <a:lnTo>
                  <a:pt x="1380169" y="929192"/>
                </a:lnTo>
                <a:lnTo>
                  <a:pt x="1384405" y="930251"/>
                </a:lnTo>
                <a:lnTo>
                  <a:pt x="1388377" y="932368"/>
                </a:lnTo>
                <a:lnTo>
                  <a:pt x="1392084" y="934221"/>
                </a:lnTo>
                <a:lnTo>
                  <a:pt x="1395261" y="936867"/>
                </a:lnTo>
                <a:lnTo>
                  <a:pt x="1398704" y="939514"/>
                </a:lnTo>
                <a:lnTo>
                  <a:pt x="1401616" y="942690"/>
                </a:lnTo>
                <a:lnTo>
                  <a:pt x="1403999" y="946130"/>
                </a:lnTo>
                <a:lnTo>
                  <a:pt x="1406382" y="949306"/>
                </a:lnTo>
                <a:lnTo>
                  <a:pt x="1408236" y="953276"/>
                </a:lnTo>
                <a:lnTo>
                  <a:pt x="1410089" y="957246"/>
                </a:lnTo>
                <a:lnTo>
                  <a:pt x="1411149" y="961481"/>
                </a:lnTo>
                <a:lnTo>
                  <a:pt x="1411943" y="965980"/>
                </a:lnTo>
                <a:lnTo>
                  <a:pt x="1412472" y="970214"/>
                </a:lnTo>
                <a:lnTo>
                  <a:pt x="1412472" y="974713"/>
                </a:lnTo>
                <a:lnTo>
                  <a:pt x="1411943" y="979477"/>
                </a:lnTo>
                <a:lnTo>
                  <a:pt x="1411149" y="983977"/>
                </a:lnTo>
                <a:lnTo>
                  <a:pt x="1410089" y="988211"/>
                </a:lnTo>
                <a:lnTo>
                  <a:pt x="1408236" y="992446"/>
                </a:lnTo>
                <a:lnTo>
                  <a:pt x="1406382" y="996415"/>
                </a:lnTo>
                <a:lnTo>
                  <a:pt x="1403735" y="999591"/>
                </a:lnTo>
                <a:lnTo>
                  <a:pt x="1401351" y="1003032"/>
                </a:lnTo>
                <a:lnTo>
                  <a:pt x="1398439" y="1006208"/>
                </a:lnTo>
                <a:lnTo>
                  <a:pt x="1394997" y="1008854"/>
                </a:lnTo>
                <a:lnTo>
                  <a:pt x="1391819" y="1011236"/>
                </a:lnTo>
                <a:lnTo>
                  <a:pt x="1388112" y="1013354"/>
                </a:lnTo>
                <a:lnTo>
                  <a:pt x="1384140" y="1015206"/>
                </a:lnTo>
                <a:lnTo>
                  <a:pt x="1380169" y="1016265"/>
                </a:lnTo>
                <a:lnTo>
                  <a:pt x="1375932" y="1017059"/>
                </a:lnTo>
                <a:lnTo>
                  <a:pt x="1371695" y="1017588"/>
                </a:lnTo>
                <a:lnTo>
                  <a:pt x="1367459" y="1017588"/>
                </a:lnTo>
                <a:lnTo>
                  <a:pt x="1362958" y="1017323"/>
                </a:lnTo>
                <a:lnTo>
                  <a:pt x="1356338" y="1016000"/>
                </a:lnTo>
                <a:lnTo>
                  <a:pt x="1349718" y="1014942"/>
                </a:lnTo>
                <a:lnTo>
                  <a:pt x="1343363" y="1013089"/>
                </a:lnTo>
                <a:lnTo>
                  <a:pt x="1337273" y="1011501"/>
                </a:lnTo>
                <a:lnTo>
                  <a:pt x="1330918" y="1009119"/>
                </a:lnTo>
                <a:lnTo>
                  <a:pt x="1325093" y="1007266"/>
                </a:lnTo>
                <a:lnTo>
                  <a:pt x="1319533" y="1004620"/>
                </a:lnTo>
                <a:lnTo>
                  <a:pt x="1313972" y="1002238"/>
                </a:lnTo>
                <a:lnTo>
                  <a:pt x="1308147" y="999327"/>
                </a:lnTo>
                <a:lnTo>
                  <a:pt x="1303116" y="996415"/>
                </a:lnTo>
                <a:lnTo>
                  <a:pt x="1298085" y="992975"/>
                </a:lnTo>
                <a:lnTo>
                  <a:pt x="1293319" y="989534"/>
                </a:lnTo>
                <a:lnTo>
                  <a:pt x="1288553" y="985829"/>
                </a:lnTo>
                <a:lnTo>
                  <a:pt x="1284316" y="982389"/>
                </a:lnTo>
                <a:lnTo>
                  <a:pt x="1280080" y="978154"/>
                </a:lnTo>
                <a:lnTo>
                  <a:pt x="1276108" y="973920"/>
                </a:lnTo>
                <a:lnTo>
                  <a:pt x="1272136" y="969685"/>
                </a:lnTo>
                <a:lnTo>
                  <a:pt x="1268959" y="965186"/>
                </a:lnTo>
                <a:lnTo>
                  <a:pt x="1265516" y="960422"/>
                </a:lnTo>
                <a:lnTo>
                  <a:pt x="1262604" y="955658"/>
                </a:lnTo>
                <a:lnTo>
                  <a:pt x="1259956" y="950894"/>
                </a:lnTo>
                <a:lnTo>
                  <a:pt x="1257308" y="945866"/>
                </a:lnTo>
                <a:lnTo>
                  <a:pt x="1255190" y="941102"/>
                </a:lnTo>
                <a:lnTo>
                  <a:pt x="1253071" y="935544"/>
                </a:lnTo>
                <a:lnTo>
                  <a:pt x="1251483" y="930516"/>
                </a:lnTo>
                <a:lnTo>
                  <a:pt x="1250159" y="925487"/>
                </a:lnTo>
                <a:lnTo>
                  <a:pt x="1248570" y="920194"/>
                </a:lnTo>
                <a:lnTo>
                  <a:pt x="1247776" y="915165"/>
                </a:lnTo>
                <a:lnTo>
                  <a:pt x="1246981" y="909872"/>
                </a:lnTo>
                <a:lnTo>
                  <a:pt x="1246452" y="904844"/>
                </a:lnTo>
                <a:lnTo>
                  <a:pt x="1246187" y="899551"/>
                </a:lnTo>
                <a:lnTo>
                  <a:pt x="1246187" y="894522"/>
                </a:lnTo>
                <a:lnTo>
                  <a:pt x="1246452" y="886318"/>
                </a:lnTo>
                <a:lnTo>
                  <a:pt x="1247246" y="878378"/>
                </a:lnTo>
                <a:lnTo>
                  <a:pt x="1248305" y="870174"/>
                </a:lnTo>
                <a:lnTo>
                  <a:pt x="1250159" y="862498"/>
                </a:lnTo>
                <a:lnTo>
                  <a:pt x="1252277" y="854823"/>
                </a:lnTo>
                <a:lnTo>
                  <a:pt x="1254925" y="847413"/>
                </a:lnTo>
                <a:lnTo>
                  <a:pt x="1257838" y="840003"/>
                </a:lnTo>
                <a:lnTo>
                  <a:pt x="1261280" y="833121"/>
                </a:lnTo>
                <a:lnTo>
                  <a:pt x="1264987" y="826240"/>
                </a:lnTo>
                <a:lnTo>
                  <a:pt x="1269223" y="819888"/>
                </a:lnTo>
                <a:lnTo>
                  <a:pt x="1273990" y="813801"/>
                </a:lnTo>
                <a:lnTo>
                  <a:pt x="1278756" y="807714"/>
                </a:lnTo>
                <a:lnTo>
                  <a:pt x="1284051" y="802156"/>
                </a:lnTo>
                <a:lnTo>
                  <a:pt x="1289877" y="796863"/>
                </a:lnTo>
                <a:lnTo>
                  <a:pt x="1296232" y="792099"/>
                </a:lnTo>
                <a:lnTo>
                  <a:pt x="1302851" y="787600"/>
                </a:lnTo>
                <a:lnTo>
                  <a:pt x="1306558" y="785748"/>
                </a:lnTo>
                <a:lnTo>
                  <a:pt x="1310000" y="783630"/>
                </a:lnTo>
                <a:lnTo>
                  <a:pt x="1316620" y="780454"/>
                </a:lnTo>
                <a:lnTo>
                  <a:pt x="1324034" y="777808"/>
                </a:lnTo>
                <a:lnTo>
                  <a:pt x="1331448" y="774897"/>
                </a:lnTo>
                <a:lnTo>
                  <a:pt x="1348394" y="768809"/>
                </a:lnTo>
                <a:lnTo>
                  <a:pt x="1367988" y="762193"/>
                </a:lnTo>
                <a:lnTo>
                  <a:pt x="1390230" y="755047"/>
                </a:lnTo>
                <a:lnTo>
                  <a:pt x="1414856" y="746578"/>
                </a:lnTo>
                <a:lnTo>
                  <a:pt x="1441069" y="737580"/>
                </a:lnTo>
                <a:lnTo>
                  <a:pt x="1469137" y="727258"/>
                </a:lnTo>
                <a:lnTo>
                  <a:pt x="1483965" y="721700"/>
                </a:lnTo>
                <a:lnTo>
                  <a:pt x="1498528" y="715613"/>
                </a:lnTo>
                <a:lnTo>
                  <a:pt x="1513621" y="709526"/>
                </a:lnTo>
                <a:lnTo>
                  <a:pt x="1528978" y="702645"/>
                </a:lnTo>
                <a:lnTo>
                  <a:pt x="1544336" y="696028"/>
                </a:lnTo>
                <a:lnTo>
                  <a:pt x="1559958" y="688618"/>
                </a:lnTo>
                <a:lnTo>
                  <a:pt x="1575581" y="681472"/>
                </a:lnTo>
                <a:lnTo>
                  <a:pt x="1591203" y="673532"/>
                </a:lnTo>
                <a:lnTo>
                  <a:pt x="1606825" y="665063"/>
                </a:lnTo>
                <a:lnTo>
                  <a:pt x="1622183" y="656594"/>
                </a:lnTo>
                <a:lnTo>
                  <a:pt x="1637540" y="647596"/>
                </a:lnTo>
                <a:lnTo>
                  <a:pt x="1652898" y="638333"/>
                </a:lnTo>
                <a:lnTo>
                  <a:pt x="1667726" y="628541"/>
                </a:lnTo>
                <a:lnTo>
                  <a:pt x="1682554" y="618748"/>
                </a:lnTo>
                <a:lnTo>
                  <a:pt x="1696852" y="608162"/>
                </a:lnTo>
                <a:lnTo>
                  <a:pt x="1711151" y="597311"/>
                </a:lnTo>
                <a:lnTo>
                  <a:pt x="1720154" y="589901"/>
                </a:lnTo>
                <a:lnTo>
                  <a:pt x="1729421" y="582225"/>
                </a:lnTo>
                <a:lnTo>
                  <a:pt x="1738159" y="574286"/>
                </a:lnTo>
                <a:lnTo>
                  <a:pt x="1746897" y="566611"/>
                </a:lnTo>
                <a:lnTo>
                  <a:pt x="1755370" y="558406"/>
                </a:lnTo>
                <a:lnTo>
                  <a:pt x="1763578" y="549937"/>
                </a:lnTo>
                <a:lnTo>
                  <a:pt x="1771522" y="541468"/>
                </a:lnTo>
                <a:lnTo>
                  <a:pt x="1778936" y="532734"/>
                </a:lnTo>
                <a:lnTo>
                  <a:pt x="1786615" y="523736"/>
                </a:lnTo>
                <a:lnTo>
                  <a:pt x="1793499" y="514738"/>
                </a:lnTo>
                <a:lnTo>
                  <a:pt x="1800648" y="505475"/>
                </a:lnTo>
                <a:lnTo>
                  <a:pt x="1807003" y="496212"/>
                </a:lnTo>
                <a:lnTo>
                  <a:pt x="1813623" y="486684"/>
                </a:lnTo>
                <a:lnTo>
                  <a:pt x="1819448" y="476892"/>
                </a:lnTo>
                <a:lnTo>
                  <a:pt x="1825009" y="466835"/>
                </a:lnTo>
                <a:lnTo>
                  <a:pt x="1830304" y="456778"/>
                </a:lnTo>
                <a:lnTo>
                  <a:pt x="1832952" y="452014"/>
                </a:lnTo>
                <a:lnTo>
                  <a:pt x="1835335" y="446456"/>
                </a:lnTo>
                <a:lnTo>
                  <a:pt x="1837189" y="440898"/>
                </a:lnTo>
                <a:lnTo>
                  <a:pt x="1839307" y="435076"/>
                </a:lnTo>
                <a:lnTo>
                  <a:pt x="1841161" y="428724"/>
                </a:lnTo>
                <a:lnTo>
                  <a:pt x="1843014" y="422372"/>
                </a:lnTo>
                <a:lnTo>
                  <a:pt x="1844868" y="416020"/>
                </a:lnTo>
                <a:lnTo>
                  <a:pt x="1846192" y="408874"/>
                </a:lnTo>
                <a:lnTo>
                  <a:pt x="1847515" y="401729"/>
                </a:lnTo>
                <a:lnTo>
                  <a:pt x="1848575" y="394318"/>
                </a:lnTo>
                <a:lnTo>
                  <a:pt x="1849899" y="386908"/>
                </a:lnTo>
                <a:lnTo>
                  <a:pt x="1850693" y="379497"/>
                </a:lnTo>
                <a:lnTo>
                  <a:pt x="1851487" y="371558"/>
                </a:lnTo>
                <a:lnTo>
                  <a:pt x="1851752" y="363618"/>
                </a:lnTo>
                <a:lnTo>
                  <a:pt x="1852017" y="355678"/>
                </a:lnTo>
                <a:lnTo>
                  <a:pt x="1852282" y="348003"/>
                </a:lnTo>
                <a:lnTo>
                  <a:pt x="1852017" y="336093"/>
                </a:lnTo>
                <a:lnTo>
                  <a:pt x="1851487" y="324713"/>
                </a:lnTo>
                <a:lnTo>
                  <a:pt x="1850428" y="313068"/>
                </a:lnTo>
                <a:lnTo>
                  <a:pt x="1849104" y="301953"/>
                </a:lnTo>
                <a:lnTo>
                  <a:pt x="1846986" y="290572"/>
                </a:lnTo>
                <a:lnTo>
                  <a:pt x="1844603" y="279721"/>
                </a:lnTo>
                <a:lnTo>
                  <a:pt x="1841955" y="269135"/>
                </a:lnTo>
                <a:lnTo>
                  <a:pt x="1838513" y="258549"/>
                </a:lnTo>
                <a:lnTo>
                  <a:pt x="1835335" y="248756"/>
                </a:lnTo>
                <a:lnTo>
                  <a:pt x="1831364" y="239493"/>
                </a:lnTo>
                <a:lnTo>
                  <a:pt x="1826862" y="230495"/>
                </a:lnTo>
                <a:lnTo>
                  <a:pt x="1822361" y="222290"/>
                </a:lnTo>
                <a:lnTo>
                  <a:pt x="1817330" y="214615"/>
                </a:lnTo>
                <a:lnTo>
                  <a:pt x="1811769" y="207470"/>
                </a:lnTo>
                <a:lnTo>
                  <a:pt x="1806209" y="201118"/>
                </a:lnTo>
                <a:lnTo>
                  <a:pt x="1803031" y="198207"/>
                </a:lnTo>
                <a:lnTo>
                  <a:pt x="1800384" y="195295"/>
                </a:lnTo>
                <a:lnTo>
                  <a:pt x="1796147" y="191855"/>
                </a:lnTo>
                <a:lnTo>
                  <a:pt x="1791646" y="188679"/>
                </a:lnTo>
                <a:lnTo>
                  <a:pt x="1787409" y="185503"/>
                </a:lnTo>
                <a:lnTo>
                  <a:pt x="1782643" y="182856"/>
                </a:lnTo>
                <a:lnTo>
                  <a:pt x="1777877" y="180474"/>
                </a:lnTo>
                <a:lnTo>
                  <a:pt x="1772846" y="178357"/>
                </a:lnTo>
                <a:lnTo>
                  <a:pt x="1767550" y="176240"/>
                </a:lnTo>
                <a:lnTo>
                  <a:pt x="1761725" y="174652"/>
                </a:lnTo>
                <a:lnTo>
                  <a:pt x="1751133" y="172270"/>
                </a:lnTo>
                <a:lnTo>
                  <a:pt x="1740807" y="170682"/>
                </a:lnTo>
                <a:lnTo>
                  <a:pt x="1731010" y="169623"/>
                </a:lnTo>
                <a:lnTo>
                  <a:pt x="1722007" y="169359"/>
                </a:lnTo>
                <a:lnTo>
                  <a:pt x="1716711" y="169623"/>
                </a:lnTo>
                <a:lnTo>
                  <a:pt x="1711151" y="169888"/>
                </a:lnTo>
                <a:lnTo>
                  <a:pt x="1706120" y="170417"/>
                </a:lnTo>
                <a:lnTo>
                  <a:pt x="1701354" y="170947"/>
                </a:lnTo>
                <a:lnTo>
                  <a:pt x="1696588" y="171741"/>
                </a:lnTo>
                <a:lnTo>
                  <a:pt x="1692086" y="172799"/>
                </a:lnTo>
                <a:lnTo>
                  <a:pt x="1687585" y="174387"/>
                </a:lnTo>
                <a:lnTo>
                  <a:pt x="1683084" y="175711"/>
                </a:lnTo>
                <a:lnTo>
                  <a:pt x="1678847" y="177034"/>
                </a:lnTo>
                <a:lnTo>
                  <a:pt x="1674610" y="178886"/>
                </a:lnTo>
                <a:lnTo>
                  <a:pt x="1670903" y="180739"/>
                </a:lnTo>
                <a:lnTo>
                  <a:pt x="1666932" y="182856"/>
                </a:lnTo>
                <a:lnTo>
                  <a:pt x="1659253" y="187356"/>
                </a:lnTo>
                <a:lnTo>
                  <a:pt x="1651574" y="192384"/>
                </a:lnTo>
                <a:lnTo>
                  <a:pt x="1644690" y="197942"/>
                </a:lnTo>
                <a:lnTo>
                  <a:pt x="1637805" y="203764"/>
                </a:lnTo>
                <a:lnTo>
                  <a:pt x="1631185" y="210645"/>
                </a:lnTo>
                <a:lnTo>
                  <a:pt x="1625095" y="217262"/>
                </a:lnTo>
                <a:lnTo>
                  <a:pt x="1619005" y="224937"/>
                </a:lnTo>
                <a:lnTo>
                  <a:pt x="1613445" y="232612"/>
                </a:lnTo>
                <a:lnTo>
                  <a:pt x="1608149" y="240287"/>
                </a:lnTo>
                <a:lnTo>
                  <a:pt x="1603118" y="248227"/>
                </a:lnTo>
                <a:lnTo>
                  <a:pt x="1598352" y="256431"/>
                </a:lnTo>
                <a:lnTo>
                  <a:pt x="1594115" y="264636"/>
                </a:lnTo>
                <a:lnTo>
                  <a:pt x="1589879" y="272575"/>
                </a:lnTo>
                <a:lnTo>
                  <a:pt x="1586172" y="280515"/>
                </a:lnTo>
                <a:lnTo>
                  <a:pt x="1582730" y="288455"/>
                </a:lnTo>
                <a:lnTo>
                  <a:pt x="1580082" y="295601"/>
                </a:lnTo>
                <a:lnTo>
                  <a:pt x="1574786" y="309628"/>
                </a:lnTo>
                <a:lnTo>
                  <a:pt x="1571079" y="321537"/>
                </a:lnTo>
                <a:lnTo>
                  <a:pt x="1568167" y="330800"/>
                </a:lnTo>
                <a:lnTo>
                  <a:pt x="1566578" y="336623"/>
                </a:lnTo>
                <a:lnTo>
                  <a:pt x="1566313" y="339005"/>
                </a:lnTo>
                <a:lnTo>
                  <a:pt x="1564724" y="343504"/>
                </a:lnTo>
                <a:lnTo>
                  <a:pt x="1563400" y="347738"/>
                </a:lnTo>
                <a:lnTo>
                  <a:pt x="1561547" y="351708"/>
                </a:lnTo>
                <a:lnTo>
                  <a:pt x="1559164" y="355149"/>
                </a:lnTo>
                <a:lnTo>
                  <a:pt x="1556781" y="358589"/>
                </a:lnTo>
                <a:lnTo>
                  <a:pt x="1553603" y="361765"/>
                </a:lnTo>
                <a:lnTo>
                  <a:pt x="1550426" y="364412"/>
                </a:lnTo>
                <a:lnTo>
                  <a:pt x="1547248" y="367058"/>
                </a:lnTo>
                <a:lnTo>
                  <a:pt x="1543806" y="369176"/>
                </a:lnTo>
                <a:lnTo>
                  <a:pt x="1539834" y="371028"/>
                </a:lnTo>
                <a:lnTo>
                  <a:pt x="1535863" y="372352"/>
                </a:lnTo>
                <a:lnTo>
                  <a:pt x="1531891" y="373410"/>
                </a:lnTo>
                <a:lnTo>
                  <a:pt x="1527654" y="373940"/>
                </a:lnTo>
                <a:lnTo>
                  <a:pt x="1523418" y="373940"/>
                </a:lnTo>
                <a:lnTo>
                  <a:pt x="1518916" y="373675"/>
                </a:lnTo>
                <a:lnTo>
                  <a:pt x="1514680" y="372881"/>
                </a:lnTo>
                <a:lnTo>
                  <a:pt x="1510708" y="371822"/>
                </a:lnTo>
                <a:lnTo>
                  <a:pt x="1506736" y="370234"/>
                </a:lnTo>
                <a:lnTo>
                  <a:pt x="1502764" y="368117"/>
                </a:lnTo>
                <a:lnTo>
                  <a:pt x="1499057" y="366000"/>
                </a:lnTo>
                <a:lnTo>
                  <a:pt x="1495880" y="363089"/>
                </a:lnTo>
                <a:lnTo>
                  <a:pt x="1492967" y="359913"/>
                </a:lnTo>
                <a:lnTo>
                  <a:pt x="1490055" y="357001"/>
                </a:lnTo>
                <a:lnTo>
                  <a:pt x="1487936" y="353296"/>
                </a:lnTo>
                <a:lnTo>
                  <a:pt x="1485818" y="349591"/>
                </a:lnTo>
                <a:lnTo>
                  <a:pt x="1484229" y="345621"/>
                </a:lnTo>
                <a:lnTo>
                  <a:pt x="1482641" y="341387"/>
                </a:lnTo>
                <a:lnTo>
                  <a:pt x="1481582" y="337152"/>
                </a:lnTo>
                <a:lnTo>
                  <a:pt x="1481052" y="332653"/>
                </a:lnTo>
                <a:lnTo>
                  <a:pt x="1481052" y="328154"/>
                </a:lnTo>
                <a:lnTo>
                  <a:pt x="1481317" y="323654"/>
                </a:lnTo>
                <a:lnTo>
                  <a:pt x="1482111" y="319420"/>
                </a:lnTo>
                <a:lnTo>
                  <a:pt x="1483700" y="312539"/>
                </a:lnTo>
                <a:lnTo>
                  <a:pt x="1485553" y="305922"/>
                </a:lnTo>
                <a:lnTo>
                  <a:pt x="1488201" y="296924"/>
                </a:lnTo>
                <a:lnTo>
                  <a:pt x="1491379" y="286073"/>
                </a:lnTo>
                <a:lnTo>
                  <a:pt x="1495615" y="273899"/>
                </a:lnTo>
                <a:lnTo>
                  <a:pt x="1500646" y="260401"/>
                </a:lnTo>
                <a:lnTo>
                  <a:pt x="1507001" y="245316"/>
                </a:lnTo>
                <a:lnTo>
                  <a:pt x="1513885" y="229966"/>
                </a:lnTo>
                <a:lnTo>
                  <a:pt x="1517857" y="222026"/>
                </a:lnTo>
                <a:lnTo>
                  <a:pt x="1522094" y="213821"/>
                </a:lnTo>
                <a:lnTo>
                  <a:pt x="1526860" y="205882"/>
                </a:lnTo>
                <a:lnTo>
                  <a:pt x="1531626" y="197677"/>
                </a:lnTo>
                <a:lnTo>
                  <a:pt x="1536922" y="189208"/>
                </a:lnTo>
                <a:lnTo>
                  <a:pt x="1542747" y="181004"/>
                </a:lnTo>
                <a:lnTo>
                  <a:pt x="1548572" y="172799"/>
                </a:lnTo>
                <a:lnTo>
                  <a:pt x="1554662" y="164860"/>
                </a:lnTo>
                <a:lnTo>
                  <a:pt x="1561547" y="156655"/>
                </a:lnTo>
                <a:lnTo>
                  <a:pt x="1568431" y="148715"/>
                </a:lnTo>
                <a:lnTo>
                  <a:pt x="1575845" y="141305"/>
                </a:lnTo>
                <a:lnTo>
                  <a:pt x="1583789" y="133630"/>
                </a:lnTo>
                <a:lnTo>
                  <a:pt x="1591997" y="126484"/>
                </a:lnTo>
                <a:lnTo>
                  <a:pt x="1600735" y="119603"/>
                </a:lnTo>
                <a:lnTo>
                  <a:pt x="1607090" y="115369"/>
                </a:lnTo>
                <a:lnTo>
                  <a:pt x="1613180" y="111134"/>
                </a:lnTo>
                <a:lnTo>
                  <a:pt x="1619535" y="106899"/>
                </a:lnTo>
                <a:lnTo>
                  <a:pt x="1626419" y="103194"/>
                </a:lnTo>
                <a:lnTo>
                  <a:pt x="1633304" y="99489"/>
                </a:lnTo>
                <a:lnTo>
                  <a:pt x="1640453" y="96313"/>
                </a:lnTo>
                <a:lnTo>
                  <a:pt x="1647867" y="93137"/>
                </a:lnTo>
                <a:lnTo>
                  <a:pt x="1655281" y="90226"/>
                </a:lnTo>
                <a:lnTo>
                  <a:pt x="1663225" y="87844"/>
                </a:lnTo>
                <a:lnTo>
                  <a:pt x="1671168" y="85462"/>
                </a:lnTo>
                <a:lnTo>
                  <a:pt x="1678847" y="83874"/>
                </a:lnTo>
                <a:lnTo>
                  <a:pt x="1687320" y="82286"/>
                </a:lnTo>
                <a:lnTo>
                  <a:pt x="1695793" y="80698"/>
                </a:lnTo>
                <a:lnTo>
                  <a:pt x="1704266" y="79904"/>
                </a:lnTo>
                <a:lnTo>
                  <a:pt x="1713004" y="79375"/>
                </a:lnTo>
                <a:close/>
                <a:moveTo>
                  <a:pt x="409575" y="0"/>
                </a:moveTo>
                <a:lnTo>
                  <a:pt x="1528763" y="0"/>
                </a:lnTo>
                <a:lnTo>
                  <a:pt x="1528763" y="95250"/>
                </a:lnTo>
                <a:lnTo>
                  <a:pt x="409575" y="95250"/>
                </a:lnTo>
                <a:lnTo>
                  <a:pt x="409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KSO_Shape"/>
          <p:cNvSpPr>
            <a:spLocks/>
          </p:cNvSpPr>
          <p:nvPr/>
        </p:nvSpPr>
        <p:spPr bwMode="auto">
          <a:xfrm>
            <a:off x="2584797" y="5244306"/>
            <a:ext cx="303213" cy="328612"/>
          </a:xfrm>
          <a:custGeom>
            <a:avLst/>
            <a:gdLst>
              <a:gd name="T0" fmla="*/ 660065 w 1938337"/>
              <a:gd name="T1" fmla="*/ 1785471 h 2097088"/>
              <a:gd name="T2" fmla="*/ 1074391 w 1938337"/>
              <a:gd name="T3" fmla="*/ 1807357 h 2097088"/>
              <a:gd name="T4" fmla="*/ 1090030 w 1938337"/>
              <a:gd name="T5" fmla="*/ 1648866 h 2097088"/>
              <a:gd name="T6" fmla="*/ 997074 w 1938337"/>
              <a:gd name="T7" fmla="*/ 1410363 h 2097088"/>
              <a:gd name="T8" fmla="*/ 740470 w 1938337"/>
              <a:gd name="T9" fmla="*/ 1441863 h 2097088"/>
              <a:gd name="T10" fmla="*/ 1158685 w 1938337"/>
              <a:gd name="T11" fmla="*/ 241681 h 2097088"/>
              <a:gd name="T12" fmla="*/ 1062016 w 1938337"/>
              <a:gd name="T13" fmla="*/ 582817 h 2097088"/>
              <a:gd name="T14" fmla="*/ 959576 w 1938337"/>
              <a:gd name="T15" fmla="*/ 747370 h 2097088"/>
              <a:gd name="T16" fmla="*/ 1009593 w 1938337"/>
              <a:gd name="T17" fmla="*/ 758196 h 2097088"/>
              <a:gd name="T18" fmla="*/ 1186819 w 1938337"/>
              <a:gd name="T19" fmla="*/ 425240 h 2097088"/>
              <a:gd name="T20" fmla="*/ 1208221 w 1938337"/>
              <a:gd name="T21" fmla="*/ 203430 h 2097088"/>
              <a:gd name="T22" fmla="*/ 1278919 w 1938337"/>
              <a:gd name="T23" fmla="*/ 476964 h 2097088"/>
              <a:gd name="T24" fmla="*/ 1150989 w 1938337"/>
              <a:gd name="T25" fmla="*/ 722592 h 2097088"/>
              <a:gd name="T26" fmla="*/ 1014162 w 1938337"/>
              <a:gd name="T27" fmla="*/ 909759 h 2097088"/>
              <a:gd name="T28" fmla="*/ 967751 w 1938337"/>
              <a:gd name="T29" fmla="*/ 1018980 h 2097088"/>
              <a:gd name="T30" fmla="*/ 942502 w 1938337"/>
              <a:gd name="T31" fmla="*/ 1340628 h 2097088"/>
              <a:gd name="T32" fmla="*/ 793651 w 1938337"/>
              <a:gd name="T33" fmla="*/ 1348326 h 2097088"/>
              <a:gd name="T34" fmla="*/ 816977 w 1938337"/>
              <a:gd name="T35" fmla="*/ 1049292 h 2097088"/>
              <a:gd name="T36" fmla="*/ 791487 w 1938337"/>
              <a:gd name="T37" fmla="*/ 975676 h 2097088"/>
              <a:gd name="T38" fmla="*/ 746519 w 1938337"/>
              <a:gd name="T39" fmla="*/ 909759 h 2097088"/>
              <a:gd name="T40" fmla="*/ 605604 w 1938337"/>
              <a:gd name="T41" fmla="*/ 718020 h 2097088"/>
              <a:gd name="T42" fmla="*/ 481762 w 1938337"/>
              <a:gd name="T43" fmla="*/ 476964 h 2097088"/>
              <a:gd name="T44" fmla="*/ 249769 w 1938337"/>
              <a:gd name="T45" fmla="*/ 79798 h 2097088"/>
              <a:gd name="T46" fmla="*/ 371772 w 1938337"/>
              <a:gd name="T47" fmla="*/ 184379 h 2097088"/>
              <a:gd name="T48" fmla="*/ 406596 w 1938337"/>
              <a:gd name="T49" fmla="*/ 324302 h 2097088"/>
              <a:gd name="T50" fmla="*/ 340070 w 1938337"/>
              <a:gd name="T51" fmla="*/ 315887 h 2097088"/>
              <a:gd name="T52" fmla="*/ 270423 w 1938337"/>
              <a:gd name="T53" fmla="*/ 183417 h 2097088"/>
              <a:gd name="T54" fmla="*/ 154905 w 1938337"/>
              <a:gd name="T55" fmla="*/ 160097 h 2097088"/>
              <a:gd name="T56" fmla="*/ 86699 w 1938337"/>
              <a:gd name="T57" fmla="*/ 247368 h 2097088"/>
              <a:gd name="T58" fmla="*/ 88140 w 1938337"/>
              <a:gd name="T59" fmla="*/ 389454 h 2097088"/>
              <a:gd name="T60" fmla="*/ 182524 w 1938337"/>
              <a:gd name="T61" fmla="*/ 522885 h 2097088"/>
              <a:gd name="T62" fmla="*/ 498577 w 1938337"/>
              <a:gd name="T63" fmla="*/ 686368 h 2097088"/>
              <a:gd name="T64" fmla="*/ 627064 w 1938337"/>
              <a:gd name="T65" fmla="*/ 797921 h 2097088"/>
              <a:gd name="T66" fmla="*/ 589359 w 1938337"/>
              <a:gd name="T67" fmla="*/ 895530 h 2097088"/>
              <a:gd name="T68" fmla="*/ 492814 w 1938337"/>
              <a:gd name="T69" fmla="*/ 916446 h 2097088"/>
              <a:gd name="T70" fmla="*/ 499057 w 1938337"/>
              <a:gd name="T71" fmla="*/ 846965 h 2097088"/>
              <a:gd name="T72" fmla="*/ 548771 w 1938337"/>
              <a:gd name="T73" fmla="*/ 804171 h 2097088"/>
              <a:gd name="T74" fmla="*/ 311251 w 1938337"/>
              <a:gd name="T75" fmla="*/ 700312 h 2097088"/>
              <a:gd name="T76" fmla="*/ 62683 w 1938337"/>
              <a:gd name="T77" fmla="*/ 508700 h 2097088"/>
              <a:gd name="T78" fmla="*/ 0 w 1938337"/>
              <a:gd name="T79" fmla="*/ 316127 h 2097088"/>
              <a:gd name="T80" fmla="*/ 51155 w 1938337"/>
              <a:gd name="T81" fmla="*/ 141104 h 2097088"/>
              <a:gd name="T82" fmla="*/ 183004 w 1938337"/>
              <a:gd name="T83" fmla="*/ 72345 h 2097088"/>
              <a:gd name="T84" fmla="*/ 1687503 w 1938337"/>
              <a:gd name="T85" fmla="*/ 115139 h 2097088"/>
              <a:gd name="T86" fmla="*/ 1761162 w 1938337"/>
              <a:gd name="T87" fmla="*/ 288719 h 2097088"/>
              <a:gd name="T88" fmla="*/ 1723130 w 1938337"/>
              <a:gd name="T89" fmla="*/ 471917 h 2097088"/>
              <a:gd name="T90" fmla="*/ 1567869 w 1938337"/>
              <a:gd name="T91" fmla="*/ 633476 h 2097088"/>
              <a:gd name="T92" fmla="*/ 1225813 w 1938337"/>
              <a:gd name="T93" fmla="*/ 785419 h 2097088"/>
              <a:gd name="T94" fmla="*/ 1227979 w 1938337"/>
              <a:gd name="T95" fmla="*/ 836387 h 2097088"/>
              <a:gd name="T96" fmla="*/ 1282863 w 1938337"/>
              <a:gd name="T97" fmla="*/ 893847 h 2097088"/>
              <a:gd name="T98" fmla="*/ 1204630 w 1938337"/>
              <a:gd name="T99" fmla="*/ 915003 h 2097088"/>
              <a:gd name="T100" fmla="*/ 1135064 w 1938337"/>
              <a:gd name="T101" fmla="*/ 835907 h 2097088"/>
              <a:gd name="T102" fmla="*/ 1184410 w 1938337"/>
              <a:gd name="T103" fmla="*/ 715458 h 2097088"/>
              <a:gd name="T104" fmla="*/ 1474712 w 1938337"/>
              <a:gd name="T105" fmla="*/ 596452 h 2097088"/>
              <a:gd name="T106" fmla="*/ 1659100 w 1938337"/>
              <a:gd name="T107" fmla="*/ 424074 h 2097088"/>
              <a:gd name="T108" fmla="*/ 1681004 w 1938337"/>
              <a:gd name="T109" fmla="*/ 274295 h 2097088"/>
              <a:gd name="T110" fmla="*/ 1601569 w 1938337"/>
              <a:gd name="T111" fmla="*/ 158654 h 2097088"/>
              <a:gd name="T112" fmla="*/ 1482896 w 1938337"/>
              <a:gd name="T113" fmla="*/ 191350 h 2097088"/>
              <a:gd name="T114" fmla="*/ 1415256 w 1938337"/>
              <a:gd name="T115" fmla="*/ 325743 h 2097088"/>
              <a:gd name="T116" fmla="*/ 1349299 w 1938337"/>
              <a:gd name="T117" fmla="*/ 313963 h 2097088"/>
              <a:gd name="T118" fmla="*/ 1407793 w 1938337"/>
              <a:gd name="T119" fmla="*/ 156971 h 2097088"/>
              <a:gd name="T120" fmla="*/ 1549333 w 1938337"/>
              <a:gd name="T121" fmla="*/ 72585 h 209708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938337" h="2097088">
                <a:moveTo>
                  <a:pt x="754655" y="1781504"/>
                </a:moveTo>
                <a:lnTo>
                  <a:pt x="755185" y="1787064"/>
                </a:lnTo>
                <a:lnTo>
                  <a:pt x="755185" y="1789976"/>
                </a:lnTo>
                <a:lnTo>
                  <a:pt x="754655" y="1793153"/>
                </a:lnTo>
                <a:lnTo>
                  <a:pt x="753861" y="1796065"/>
                </a:lnTo>
                <a:lnTo>
                  <a:pt x="753067" y="1798713"/>
                </a:lnTo>
                <a:lnTo>
                  <a:pt x="752009" y="1801360"/>
                </a:lnTo>
                <a:lnTo>
                  <a:pt x="750156" y="1803743"/>
                </a:lnTo>
                <a:lnTo>
                  <a:pt x="748568" y="1806391"/>
                </a:lnTo>
                <a:lnTo>
                  <a:pt x="746980" y="1808244"/>
                </a:lnTo>
                <a:lnTo>
                  <a:pt x="744598" y="1810362"/>
                </a:lnTo>
                <a:lnTo>
                  <a:pt x="742481" y="1812215"/>
                </a:lnTo>
                <a:lnTo>
                  <a:pt x="740099" y="1813804"/>
                </a:lnTo>
                <a:lnTo>
                  <a:pt x="737452" y="1815127"/>
                </a:lnTo>
                <a:lnTo>
                  <a:pt x="734805" y="1815922"/>
                </a:lnTo>
                <a:lnTo>
                  <a:pt x="731894" y="1816716"/>
                </a:lnTo>
                <a:lnTo>
                  <a:pt x="729247" y="1817245"/>
                </a:lnTo>
                <a:lnTo>
                  <a:pt x="726071" y="1817245"/>
                </a:lnTo>
                <a:lnTo>
                  <a:pt x="724483" y="1816981"/>
                </a:lnTo>
                <a:lnTo>
                  <a:pt x="724483" y="1965507"/>
                </a:lnTo>
                <a:lnTo>
                  <a:pt x="726071" y="1965507"/>
                </a:lnTo>
                <a:lnTo>
                  <a:pt x="729247" y="1965507"/>
                </a:lnTo>
                <a:lnTo>
                  <a:pt x="731894" y="1966036"/>
                </a:lnTo>
                <a:lnTo>
                  <a:pt x="734805" y="1966566"/>
                </a:lnTo>
                <a:lnTo>
                  <a:pt x="737452" y="1967625"/>
                </a:lnTo>
                <a:lnTo>
                  <a:pt x="740099" y="1969213"/>
                </a:lnTo>
                <a:lnTo>
                  <a:pt x="742481" y="1970537"/>
                </a:lnTo>
                <a:lnTo>
                  <a:pt x="744598" y="1972125"/>
                </a:lnTo>
                <a:lnTo>
                  <a:pt x="746980" y="1974243"/>
                </a:lnTo>
                <a:lnTo>
                  <a:pt x="748568" y="1976361"/>
                </a:lnTo>
                <a:lnTo>
                  <a:pt x="750156" y="1978744"/>
                </a:lnTo>
                <a:lnTo>
                  <a:pt x="752009" y="1981127"/>
                </a:lnTo>
                <a:lnTo>
                  <a:pt x="753067" y="1984039"/>
                </a:lnTo>
                <a:lnTo>
                  <a:pt x="753861" y="1986687"/>
                </a:lnTo>
                <a:lnTo>
                  <a:pt x="754655" y="1989599"/>
                </a:lnTo>
                <a:lnTo>
                  <a:pt x="755185" y="1992776"/>
                </a:lnTo>
                <a:lnTo>
                  <a:pt x="755185" y="1995688"/>
                </a:lnTo>
                <a:lnTo>
                  <a:pt x="755185" y="1996747"/>
                </a:lnTo>
                <a:lnTo>
                  <a:pt x="1181565" y="1996747"/>
                </a:lnTo>
                <a:lnTo>
                  <a:pt x="1181301" y="1995688"/>
                </a:lnTo>
                <a:lnTo>
                  <a:pt x="1181565" y="1992776"/>
                </a:lnTo>
                <a:lnTo>
                  <a:pt x="1181830" y="1989599"/>
                </a:lnTo>
                <a:lnTo>
                  <a:pt x="1182624" y="1986687"/>
                </a:lnTo>
                <a:lnTo>
                  <a:pt x="1183683" y="1984039"/>
                </a:lnTo>
                <a:lnTo>
                  <a:pt x="1184741" y="1981127"/>
                </a:lnTo>
                <a:lnTo>
                  <a:pt x="1186329" y="1978744"/>
                </a:lnTo>
                <a:lnTo>
                  <a:pt x="1187917" y="1976361"/>
                </a:lnTo>
                <a:lnTo>
                  <a:pt x="1189770" y="1974243"/>
                </a:lnTo>
                <a:lnTo>
                  <a:pt x="1191887" y="1972125"/>
                </a:lnTo>
                <a:lnTo>
                  <a:pt x="1194005" y="1970537"/>
                </a:lnTo>
                <a:lnTo>
                  <a:pt x="1196651" y="1969213"/>
                </a:lnTo>
                <a:lnTo>
                  <a:pt x="1199033" y="1967625"/>
                </a:lnTo>
                <a:lnTo>
                  <a:pt x="1201680" y="1966566"/>
                </a:lnTo>
                <a:lnTo>
                  <a:pt x="1204591" y="1966036"/>
                </a:lnTo>
                <a:lnTo>
                  <a:pt x="1207238" y="1965507"/>
                </a:lnTo>
                <a:lnTo>
                  <a:pt x="1210414" y="1965507"/>
                </a:lnTo>
                <a:lnTo>
                  <a:pt x="1212002" y="1965507"/>
                </a:lnTo>
                <a:lnTo>
                  <a:pt x="1212002" y="1816981"/>
                </a:lnTo>
                <a:lnTo>
                  <a:pt x="1210414" y="1817245"/>
                </a:lnTo>
                <a:lnTo>
                  <a:pt x="1207238" y="1817245"/>
                </a:lnTo>
                <a:lnTo>
                  <a:pt x="1204591" y="1816716"/>
                </a:lnTo>
                <a:lnTo>
                  <a:pt x="1201680" y="1815922"/>
                </a:lnTo>
                <a:lnTo>
                  <a:pt x="1199033" y="1815127"/>
                </a:lnTo>
                <a:lnTo>
                  <a:pt x="1196651" y="1813804"/>
                </a:lnTo>
                <a:lnTo>
                  <a:pt x="1194005" y="1812215"/>
                </a:lnTo>
                <a:lnTo>
                  <a:pt x="1191887" y="1810362"/>
                </a:lnTo>
                <a:lnTo>
                  <a:pt x="1189770" y="1808244"/>
                </a:lnTo>
                <a:lnTo>
                  <a:pt x="1187917" y="1806391"/>
                </a:lnTo>
                <a:lnTo>
                  <a:pt x="1186329" y="1803743"/>
                </a:lnTo>
                <a:lnTo>
                  <a:pt x="1184741" y="1801360"/>
                </a:lnTo>
                <a:lnTo>
                  <a:pt x="1183683" y="1798713"/>
                </a:lnTo>
                <a:lnTo>
                  <a:pt x="1182624" y="1796065"/>
                </a:lnTo>
                <a:lnTo>
                  <a:pt x="1181830" y="1793153"/>
                </a:lnTo>
                <a:lnTo>
                  <a:pt x="1181565" y="1789976"/>
                </a:lnTo>
                <a:lnTo>
                  <a:pt x="1181301" y="1787064"/>
                </a:lnTo>
                <a:lnTo>
                  <a:pt x="1182095" y="1781504"/>
                </a:lnTo>
                <a:lnTo>
                  <a:pt x="754655" y="1781504"/>
                </a:lnTo>
                <a:close/>
                <a:moveTo>
                  <a:pt x="555625" y="1681163"/>
                </a:moveTo>
                <a:lnTo>
                  <a:pt x="1381125" y="1681163"/>
                </a:lnTo>
                <a:lnTo>
                  <a:pt x="1381125" y="2097088"/>
                </a:lnTo>
                <a:lnTo>
                  <a:pt x="555625" y="2097088"/>
                </a:lnTo>
                <a:lnTo>
                  <a:pt x="555625" y="1681163"/>
                </a:lnTo>
                <a:close/>
                <a:moveTo>
                  <a:pt x="846057" y="1552575"/>
                </a:moveTo>
                <a:lnTo>
                  <a:pt x="1096781" y="1552575"/>
                </a:lnTo>
                <a:lnTo>
                  <a:pt x="1104997" y="1562178"/>
                </a:lnTo>
                <a:lnTo>
                  <a:pt x="1112683" y="1571246"/>
                </a:lnTo>
                <a:lnTo>
                  <a:pt x="1120634" y="1579515"/>
                </a:lnTo>
                <a:lnTo>
                  <a:pt x="1128320" y="1587517"/>
                </a:lnTo>
                <a:lnTo>
                  <a:pt x="1135741" y="1594986"/>
                </a:lnTo>
                <a:lnTo>
                  <a:pt x="1143162" y="1602188"/>
                </a:lnTo>
                <a:lnTo>
                  <a:pt x="1150583" y="1608856"/>
                </a:lnTo>
                <a:lnTo>
                  <a:pt x="1157474" y="1614991"/>
                </a:lnTo>
                <a:lnTo>
                  <a:pt x="1170726" y="1626461"/>
                </a:lnTo>
                <a:lnTo>
                  <a:pt x="1182917" y="1636063"/>
                </a:lnTo>
                <a:lnTo>
                  <a:pt x="1193784" y="1644065"/>
                </a:lnTo>
                <a:lnTo>
                  <a:pt x="1203325" y="1651000"/>
                </a:lnTo>
                <a:lnTo>
                  <a:pt x="738187" y="1651000"/>
                </a:lnTo>
                <a:lnTo>
                  <a:pt x="747993" y="1644065"/>
                </a:lnTo>
                <a:lnTo>
                  <a:pt x="759125" y="1635796"/>
                </a:lnTo>
                <a:lnTo>
                  <a:pt x="771582" y="1626194"/>
                </a:lnTo>
                <a:lnTo>
                  <a:pt x="785098" y="1614724"/>
                </a:lnTo>
                <a:lnTo>
                  <a:pt x="792254" y="1608589"/>
                </a:lnTo>
                <a:lnTo>
                  <a:pt x="799675" y="1601921"/>
                </a:lnTo>
                <a:lnTo>
                  <a:pt x="807096" y="1594986"/>
                </a:lnTo>
                <a:lnTo>
                  <a:pt x="814517" y="1587251"/>
                </a:lnTo>
                <a:lnTo>
                  <a:pt x="822468" y="1579249"/>
                </a:lnTo>
                <a:lnTo>
                  <a:pt x="830419" y="1570980"/>
                </a:lnTo>
                <a:lnTo>
                  <a:pt x="838106" y="1562178"/>
                </a:lnTo>
                <a:lnTo>
                  <a:pt x="846057" y="1552575"/>
                </a:lnTo>
                <a:close/>
                <a:moveTo>
                  <a:pt x="1307617" y="216793"/>
                </a:moveTo>
                <a:lnTo>
                  <a:pt x="1304708" y="217057"/>
                </a:lnTo>
                <a:lnTo>
                  <a:pt x="1301269" y="217587"/>
                </a:lnTo>
                <a:lnTo>
                  <a:pt x="1298095" y="218646"/>
                </a:lnTo>
                <a:lnTo>
                  <a:pt x="1295449" y="219971"/>
                </a:lnTo>
                <a:lnTo>
                  <a:pt x="1292540" y="221295"/>
                </a:lnTo>
                <a:lnTo>
                  <a:pt x="1289630" y="223149"/>
                </a:lnTo>
                <a:lnTo>
                  <a:pt x="1287514" y="225002"/>
                </a:lnTo>
                <a:lnTo>
                  <a:pt x="1285133" y="227121"/>
                </a:lnTo>
                <a:lnTo>
                  <a:pt x="1283017" y="229505"/>
                </a:lnTo>
                <a:lnTo>
                  <a:pt x="1281166" y="232153"/>
                </a:lnTo>
                <a:lnTo>
                  <a:pt x="1279578" y="234801"/>
                </a:lnTo>
                <a:lnTo>
                  <a:pt x="1278256" y="237714"/>
                </a:lnTo>
                <a:lnTo>
                  <a:pt x="1277462" y="240892"/>
                </a:lnTo>
                <a:lnTo>
                  <a:pt x="1276404" y="243805"/>
                </a:lnTo>
                <a:lnTo>
                  <a:pt x="1276140" y="247248"/>
                </a:lnTo>
                <a:lnTo>
                  <a:pt x="1274553" y="266051"/>
                </a:lnTo>
                <a:lnTo>
                  <a:pt x="1272965" y="284590"/>
                </a:lnTo>
                <a:lnTo>
                  <a:pt x="1270585" y="303128"/>
                </a:lnTo>
                <a:lnTo>
                  <a:pt x="1268204" y="321931"/>
                </a:lnTo>
                <a:lnTo>
                  <a:pt x="1265295" y="340470"/>
                </a:lnTo>
                <a:lnTo>
                  <a:pt x="1262385" y="359008"/>
                </a:lnTo>
                <a:lnTo>
                  <a:pt x="1258946" y="377546"/>
                </a:lnTo>
                <a:lnTo>
                  <a:pt x="1255243" y="396349"/>
                </a:lnTo>
                <a:lnTo>
                  <a:pt x="1251275" y="414888"/>
                </a:lnTo>
                <a:lnTo>
                  <a:pt x="1246778" y="433161"/>
                </a:lnTo>
                <a:lnTo>
                  <a:pt x="1242282" y="451435"/>
                </a:lnTo>
                <a:lnTo>
                  <a:pt x="1237256" y="469443"/>
                </a:lnTo>
                <a:lnTo>
                  <a:pt x="1231965" y="487187"/>
                </a:lnTo>
                <a:lnTo>
                  <a:pt x="1225882" y="505196"/>
                </a:lnTo>
                <a:lnTo>
                  <a:pt x="1220062" y="522940"/>
                </a:lnTo>
                <a:lnTo>
                  <a:pt x="1213714" y="540418"/>
                </a:lnTo>
                <a:lnTo>
                  <a:pt x="1206836" y="557897"/>
                </a:lnTo>
                <a:lnTo>
                  <a:pt x="1199959" y="575112"/>
                </a:lnTo>
                <a:lnTo>
                  <a:pt x="1192552" y="591796"/>
                </a:lnTo>
                <a:lnTo>
                  <a:pt x="1184617" y="608745"/>
                </a:lnTo>
                <a:lnTo>
                  <a:pt x="1176681" y="625430"/>
                </a:lnTo>
                <a:lnTo>
                  <a:pt x="1168217" y="641585"/>
                </a:lnTo>
                <a:lnTo>
                  <a:pt x="1159223" y="658004"/>
                </a:lnTo>
                <a:lnTo>
                  <a:pt x="1150230" y="673629"/>
                </a:lnTo>
                <a:lnTo>
                  <a:pt x="1140443" y="689255"/>
                </a:lnTo>
                <a:lnTo>
                  <a:pt x="1130391" y="704615"/>
                </a:lnTo>
                <a:lnTo>
                  <a:pt x="1120075" y="719445"/>
                </a:lnTo>
                <a:lnTo>
                  <a:pt x="1109494" y="734276"/>
                </a:lnTo>
                <a:lnTo>
                  <a:pt x="1098385" y="748842"/>
                </a:lnTo>
                <a:lnTo>
                  <a:pt x="1087010" y="762878"/>
                </a:lnTo>
                <a:lnTo>
                  <a:pt x="1075107" y="776650"/>
                </a:lnTo>
                <a:lnTo>
                  <a:pt x="1062939" y="789891"/>
                </a:lnTo>
                <a:lnTo>
                  <a:pt x="1060559" y="792275"/>
                </a:lnTo>
                <a:lnTo>
                  <a:pt x="1058971" y="795188"/>
                </a:lnTo>
                <a:lnTo>
                  <a:pt x="1057120" y="797836"/>
                </a:lnTo>
                <a:lnTo>
                  <a:pt x="1056062" y="801014"/>
                </a:lnTo>
                <a:lnTo>
                  <a:pt x="1055004" y="803927"/>
                </a:lnTo>
                <a:lnTo>
                  <a:pt x="1054475" y="806840"/>
                </a:lnTo>
                <a:lnTo>
                  <a:pt x="1054210" y="810283"/>
                </a:lnTo>
                <a:lnTo>
                  <a:pt x="1054210" y="813461"/>
                </a:lnTo>
                <a:lnTo>
                  <a:pt x="1054210" y="816374"/>
                </a:lnTo>
                <a:lnTo>
                  <a:pt x="1054739" y="819552"/>
                </a:lnTo>
                <a:lnTo>
                  <a:pt x="1055533" y="822730"/>
                </a:lnTo>
                <a:lnTo>
                  <a:pt x="1056591" y="825379"/>
                </a:lnTo>
                <a:lnTo>
                  <a:pt x="1058178" y="828292"/>
                </a:lnTo>
                <a:lnTo>
                  <a:pt x="1060030" y="831205"/>
                </a:lnTo>
                <a:lnTo>
                  <a:pt x="1061881" y="833588"/>
                </a:lnTo>
                <a:lnTo>
                  <a:pt x="1064262" y="836237"/>
                </a:lnTo>
                <a:lnTo>
                  <a:pt x="1066907" y="838355"/>
                </a:lnTo>
                <a:lnTo>
                  <a:pt x="1069552" y="840209"/>
                </a:lnTo>
                <a:lnTo>
                  <a:pt x="1072462" y="841798"/>
                </a:lnTo>
                <a:lnTo>
                  <a:pt x="1075107" y="842858"/>
                </a:lnTo>
                <a:lnTo>
                  <a:pt x="1078281" y="843917"/>
                </a:lnTo>
                <a:lnTo>
                  <a:pt x="1081455" y="844712"/>
                </a:lnTo>
                <a:lnTo>
                  <a:pt x="1084365" y="844976"/>
                </a:lnTo>
                <a:lnTo>
                  <a:pt x="1087539" y="845241"/>
                </a:lnTo>
                <a:lnTo>
                  <a:pt x="1090978" y="844976"/>
                </a:lnTo>
                <a:lnTo>
                  <a:pt x="1093888" y="844447"/>
                </a:lnTo>
                <a:lnTo>
                  <a:pt x="1096797" y="843387"/>
                </a:lnTo>
                <a:lnTo>
                  <a:pt x="1099972" y="842328"/>
                </a:lnTo>
                <a:lnTo>
                  <a:pt x="1102617" y="841004"/>
                </a:lnTo>
                <a:lnTo>
                  <a:pt x="1105526" y="838885"/>
                </a:lnTo>
                <a:lnTo>
                  <a:pt x="1108172" y="837031"/>
                </a:lnTo>
                <a:lnTo>
                  <a:pt x="1110552" y="834648"/>
                </a:lnTo>
                <a:lnTo>
                  <a:pt x="1124043" y="819817"/>
                </a:lnTo>
                <a:lnTo>
                  <a:pt x="1137004" y="804722"/>
                </a:lnTo>
                <a:lnTo>
                  <a:pt x="1149701" y="789097"/>
                </a:lnTo>
                <a:lnTo>
                  <a:pt x="1161604" y="773471"/>
                </a:lnTo>
                <a:lnTo>
                  <a:pt x="1173507" y="757581"/>
                </a:lnTo>
                <a:lnTo>
                  <a:pt x="1184617" y="740897"/>
                </a:lnTo>
                <a:lnTo>
                  <a:pt x="1195727" y="724213"/>
                </a:lnTo>
                <a:lnTo>
                  <a:pt x="1206043" y="707528"/>
                </a:lnTo>
                <a:lnTo>
                  <a:pt x="1216094" y="690049"/>
                </a:lnTo>
                <a:lnTo>
                  <a:pt x="1225617" y="672570"/>
                </a:lnTo>
                <a:lnTo>
                  <a:pt x="1234875" y="654826"/>
                </a:lnTo>
                <a:lnTo>
                  <a:pt x="1243604" y="637082"/>
                </a:lnTo>
                <a:lnTo>
                  <a:pt x="1252069" y="618809"/>
                </a:lnTo>
                <a:lnTo>
                  <a:pt x="1260269" y="600536"/>
                </a:lnTo>
                <a:lnTo>
                  <a:pt x="1267940" y="581997"/>
                </a:lnTo>
                <a:lnTo>
                  <a:pt x="1274817" y="563459"/>
                </a:lnTo>
                <a:lnTo>
                  <a:pt x="1281959" y="544656"/>
                </a:lnTo>
                <a:lnTo>
                  <a:pt x="1288307" y="525853"/>
                </a:lnTo>
                <a:lnTo>
                  <a:pt x="1294127" y="506785"/>
                </a:lnTo>
                <a:lnTo>
                  <a:pt x="1300211" y="487187"/>
                </a:lnTo>
                <a:lnTo>
                  <a:pt x="1305501" y="468119"/>
                </a:lnTo>
                <a:lnTo>
                  <a:pt x="1310262" y="448786"/>
                </a:lnTo>
                <a:lnTo>
                  <a:pt x="1315024" y="429188"/>
                </a:lnTo>
                <a:lnTo>
                  <a:pt x="1319256" y="409591"/>
                </a:lnTo>
                <a:lnTo>
                  <a:pt x="1323224" y="389993"/>
                </a:lnTo>
                <a:lnTo>
                  <a:pt x="1326662" y="370396"/>
                </a:lnTo>
                <a:lnTo>
                  <a:pt x="1330101" y="350798"/>
                </a:lnTo>
                <a:lnTo>
                  <a:pt x="1333011" y="330936"/>
                </a:lnTo>
                <a:lnTo>
                  <a:pt x="1335391" y="311338"/>
                </a:lnTo>
                <a:lnTo>
                  <a:pt x="1337772" y="291475"/>
                </a:lnTo>
                <a:lnTo>
                  <a:pt x="1339624" y="271613"/>
                </a:lnTo>
                <a:lnTo>
                  <a:pt x="1341475" y="252015"/>
                </a:lnTo>
                <a:lnTo>
                  <a:pt x="1341475" y="248572"/>
                </a:lnTo>
                <a:lnTo>
                  <a:pt x="1341211" y="245659"/>
                </a:lnTo>
                <a:lnTo>
                  <a:pt x="1340417" y="242216"/>
                </a:lnTo>
                <a:lnTo>
                  <a:pt x="1339624" y="239039"/>
                </a:lnTo>
                <a:lnTo>
                  <a:pt x="1338566" y="236390"/>
                </a:lnTo>
                <a:lnTo>
                  <a:pt x="1337243" y="233477"/>
                </a:lnTo>
                <a:lnTo>
                  <a:pt x="1335391" y="230829"/>
                </a:lnTo>
                <a:lnTo>
                  <a:pt x="1333540" y="228445"/>
                </a:lnTo>
                <a:lnTo>
                  <a:pt x="1331159" y="226062"/>
                </a:lnTo>
                <a:lnTo>
                  <a:pt x="1329043" y="223943"/>
                </a:lnTo>
                <a:lnTo>
                  <a:pt x="1326398" y="222089"/>
                </a:lnTo>
                <a:lnTo>
                  <a:pt x="1323753" y="220500"/>
                </a:lnTo>
                <a:lnTo>
                  <a:pt x="1320579" y="219176"/>
                </a:lnTo>
                <a:lnTo>
                  <a:pt x="1317669" y="218382"/>
                </a:lnTo>
                <a:lnTo>
                  <a:pt x="1314495" y="217322"/>
                </a:lnTo>
                <a:lnTo>
                  <a:pt x="1311056" y="217057"/>
                </a:lnTo>
                <a:lnTo>
                  <a:pt x="1307617" y="216793"/>
                </a:lnTo>
                <a:close/>
                <a:moveTo>
                  <a:pt x="442912" y="112713"/>
                </a:moveTo>
                <a:lnTo>
                  <a:pt x="1493837" y="112713"/>
                </a:lnTo>
                <a:lnTo>
                  <a:pt x="1485637" y="163826"/>
                </a:lnTo>
                <a:lnTo>
                  <a:pt x="1477172" y="211761"/>
                </a:lnTo>
                <a:lnTo>
                  <a:pt x="1468708" y="257312"/>
                </a:lnTo>
                <a:lnTo>
                  <a:pt x="1460508" y="299685"/>
                </a:lnTo>
                <a:lnTo>
                  <a:pt x="1452308" y="339145"/>
                </a:lnTo>
                <a:lnTo>
                  <a:pt x="1444372" y="375427"/>
                </a:lnTo>
                <a:lnTo>
                  <a:pt x="1436437" y="408532"/>
                </a:lnTo>
                <a:lnTo>
                  <a:pt x="1429559" y="438723"/>
                </a:lnTo>
                <a:lnTo>
                  <a:pt x="1422682" y="465471"/>
                </a:lnTo>
                <a:lnTo>
                  <a:pt x="1416598" y="488776"/>
                </a:lnTo>
                <a:lnTo>
                  <a:pt x="1411308" y="508638"/>
                </a:lnTo>
                <a:lnTo>
                  <a:pt x="1406811" y="525058"/>
                </a:lnTo>
                <a:lnTo>
                  <a:pt x="1399934" y="547304"/>
                </a:lnTo>
                <a:lnTo>
                  <a:pt x="1397817" y="554719"/>
                </a:lnTo>
                <a:lnTo>
                  <a:pt x="1394114" y="564518"/>
                </a:lnTo>
                <a:lnTo>
                  <a:pt x="1390146" y="574847"/>
                </a:lnTo>
                <a:lnTo>
                  <a:pt x="1385914" y="585440"/>
                </a:lnTo>
                <a:lnTo>
                  <a:pt x="1380888" y="596563"/>
                </a:lnTo>
                <a:lnTo>
                  <a:pt x="1375863" y="608216"/>
                </a:lnTo>
                <a:lnTo>
                  <a:pt x="1370308" y="620398"/>
                </a:lnTo>
                <a:lnTo>
                  <a:pt x="1364224" y="632580"/>
                </a:lnTo>
                <a:lnTo>
                  <a:pt x="1357875" y="645027"/>
                </a:lnTo>
                <a:lnTo>
                  <a:pt x="1351263" y="658004"/>
                </a:lnTo>
                <a:lnTo>
                  <a:pt x="1343856" y="671246"/>
                </a:lnTo>
                <a:lnTo>
                  <a:pt x="1336714" y="684488"/>
                </a:lnTo>
                <a:lnTo>
                  <a:pt x="1328779" y="698259"/>
                </a:lnTo>
                <a:lnTo>
                  <a:pt x="1320579" y="711501"/>
                </a:lnTo>
                <a:lnTo>
                  <a:pt x="1312379" y="725537"/>
                </a:lnTo>
                <a:lnTo>
                  <a:pt x="1303649" y="739573"/>
                </a:lnTo>
                <a:lnTo>
                  <a:pt x="1294656" y="753609"/>
                </a:lnTo>
                <a:lnTo>
                  <a:pt x="1285133" y="767645"/>
                </a:lnTo>
                <a:lnTo>
                  <a:pt x="1275875" y="781416"/>
                </a:lnTo>
                <a:lnTo>
                  <a:pt x="1266088" y="795453"/>
                </a:lnTo>
                <a:lnTo>
                  <a:pt x="1256036" y="809489"/>
                </a:lnTo>
                <a:lnTo>
                  <a:pt x="1245720" y="823260"/>
                </a:lnTo>
                <a:lnTo>
                  <a:pt x="1235140" y="836767"/>
                </a:lnTo>
                <a:lnTo>
                  <a:pt x="1224559" y="850273"/>
                </a:lnTo>
                <a:lnTo>
                  <a:pt x="1213714" y="863779"/>
                </a:lnTo>
                <a:lnTo>
                  <a:pt x="1202340" y="877021"/>
                </a:lnTo>
                <a:lnTo>
                  <a:pt x="1191230" y="889468"/>
                </a:lnTo>
                <a:lnTo>
                  <a:pt x="1179591" y="902180"/>
                </a:lnTo>
                <a:lnTo>
                  <a:pt x="1167952" y="914627"/>
                </a:lnTo>
                <a:lnTo>
                  <a:pt x="1156049" y="926280"/>
                </a:lnTo>
                <a:lnTo>
                  <a:pt x="1144146" y="937933"/>
                </a:lnTo>
                <a:lnTo>
                  <a:pt x="1132243" y="949056"/>
                </a:lnTo>
                <a:lnTo>
                  <a:pt x="1119810" y="959914"/>
                </a:lnTo>
                <a:lnTo>
                  <a:pt x="1119810" y="992753"/>
                </a:lnTo>
                <a:lnTo>
                  <a:pt x="1119810" y="993548"/>
                </a:lnTo>
                <a:lnTo>
                  <a:pt x="1119546" y="994872"/>
                </a:lnTo>
                <a:lnTo>
                  <a:pt x="1119546" y="995666"/>
                </a:lnTo>
                <a:lnTo>
                  <a:pt x="1119546" y="996196"/>
                </a:lnTo>
                <a:lnTo>
                  <a:pt x="1119281" y="995931"/>
                </a:lnTo>
                <a:lnTo>
                  <a:pt x="1117694" y="998579"/>
                </a:lnTo>
                <a:lnTo>
                  <a:pt x="1115578" y="1001493"/>
                </a:lnTo>
                <a:lnTo>
                  <a:pt x="1112668" y="1004671"/>
                </a:lnTo>
                <a:lnTo>
                  <a:pt x="1109230" y="1007849"/>
                </a:lnTo>
                <a:lnTo>
                  <a:pt x="1101294" y="1015529"/>
                </a:lnTo>
                <a:lnTo>
                  <a:pt x="1096797" y="1020031"/>
                </a:lnTo>
                <a:lnTo>
                  <a:pt x="1092301" y="1024798"/>
                </a:lnTo>
                <a:lnTo>
                  <a:pt x="1087804" y="1030095"/>
                </a:lnTo>
                <a:lnTo>
                  <a:pt x="1083307" y="1035921"/>
                </a:lnTo>
                <a:lnTo>
                  <a:pt x="1079075" y="1042807"/>
                </a:lnTo>
                <a:lnTo>
                  <a:pt x="1074843" y="1050222"/>
                </a:lnTo>
                <a:lnTo>
                  <a:pt x="1073255" y="1053930"/>
                </a:lnTo>
                <a:lnTo>
                  <a:pt x="1071668" y="1057902"/>
                </a:lnTo>
                <a:lnTo>
                  <a:pt x="1069817" y="1062404"/>
                </a:lnTo>
                <a:lnTo>
                  <a:pt x="1068230" y="1066906"/>
                </a:lnTo>
                <a:lnTo>
                  <a:pt x="1066907" y="1071673"/>
                </a:lnTo>
                <a:lnTo>
                  <a:pt x="1065584" y="1076440"/>
                </a:lnTo>
                <a:lnTo>
                  <a:pt x="1064526" y="1081737"/>
                </a:lnTo>
                <a:lnTo>
                  <a:pt x="1063733" y="1087298"/>
                </a:lnTo>
                <a:lnTo>
                  <a:pt x="1064526" y="1089152"/>
                </a:lnTo>
                <a:lnTo>
                  <a:pt x="1064262" y="1120932"/>
                </a:lnTo>
                <a:lnTo>
                  <a:pt x="1064262" y="1121727"/>
                </a:lnTo>
                <a:lnTo>
                  <a:pt x="1064526" y="1121727"/>
                </a:lnTo>
                <a:lnTo>
                  <a:pt x="1063468" y="1124640"/>
                </a:lnTo>
                <a:lnTo>
                  <a:pt x="1062675" y="1127023"/>
                </a:lnTo>
                <a:lnTo>
                  <a:pt x="1060823" y="1130466"/>
                </a:lnTo>
                <a:lnTo>
                  <a:pt x="1058707" y="1134704"/>
                </a:lnTo>
                <a:lnTo>
                  <a:pt x="1055268" y="1139735"/>
                </a:lnTo>
                <a:lnTo>
                  <a:pt x="1053681" y="1142119"/>
                </a:lnTo>
                <a:lnTo>
                  <a:pt x="1051829" y="1144238"/>
                </a:lnTo>
                <a:lnTo>
                  <a:pt x="1048655" y="1147945"/>
                </a:lnTo>
                <a:lnTo>
                  <a:pt x="1044952" y="1150858"/>
                </a:lnTo>
                <a:lnTo>
                  <a:pt x="1041513" y="1153242"/>
                </a:lnTo>
                <a:lnTo>
                  <a:pt x="1036488" y="1156420"/>
                </a:lnTo>
                <a:lnTo>
                  <a:pt x="1035165" y="1157214"/>
                </a:lnTo>
                <a:lnTo>
                  <a:pt x="1034107" y="1157744"/>
                </a:lnTo>
                <a:lnTo>
                  <a:pt x="1030933" y="1159333"/>
                </a:lnTo>
                <a:lnTo>
                  <a:pt x="1026436" y="1161187"/>
                </a:lnTo>
                <a:lnTo>
                  <a:pt x="1017971" y="1163570"/>
                </a:lnTo>
                <a:lnTo>
                  <a:pt x="1016120" y="1168337"/>
                </a:lnTo>
                <a:lnTo>
                  <a:pt x="1016120" y="1454092"/>
                </a:lnTo>
                <a:lnTo>
                  <a:pt x="1015855" y="1473160"/>
                </a:lnTo>
                <a:lnTo>
                  <a:pt x="1030404" y="1474749"/>
                </a:lnTo>
                <a:lnTo>
                  <a:pt x="1036752" y="1475808"/>
                </a:lnTo>
                <a:lnTo>
                  <a:pt x="1042571" y="1476868"/>
                </a:lnTo>
                <a:lnTo>
                  <a:pt x="1043365" y="1477133"/>
                </a:lnTo>
                <a:lnTo>
                  <a:pt x="1046275" y="1477662"/>
                </a:lnTo>
                <a:lnTo>
                  <a:pt x="1054210" y="1479516"/>
                </a:lnTo>
                <a:lnTo>
                  <a:pt x="1057120" y="1480840"/>
                </a:lnTo>
                <a:lnTo>
                  <a:pt x="1060030" y="1481635"/>
                </a:lnTo>
                <a:lnTo>
                  <a:pt x="1062410" y="1482959"/>
                </a:lnTo>
                <a:lnTo>
                  <a:pt x="1063733" y="1484018"/>
                </a:lnTo>
                <a:lnTo>
                  <a:pt x="1064791" y="1485342"/>
                </a:lnTo>
                <a:lnTo>
                  <a:pt x="1065055" y="1486667"/>
                </a:lnTo>
                <a:lnTo>
                  <a:pt x="1065320" y="1486667"/>
                </a:lnTo>
                <a:lnTo>
                  <a:pt x="1065320" y="1507588"/>
                </a:lnTo>
                <a:lnTo>
                  <a:pt x="1065320" y="1513944"/>
                </a:lnTo>
                <a:lnTo>
                  <a:pt x="1067436" y="1516063"/>
                </a:lnTo>
                <a:lnTo>
                  <a:pt x="871958" y="1516063"/>
                </a:lnTo>
                <a:lnTo>
                  <a:pt x="871958" y="1514739"/>
                </a:lnTo>
                <a:lnTo>
                  <a:pt x="871958" y="1507588"/>
                </a:lnTo>
                <a:lnTo>
                  <a:pt x="871958" y="1486667"/>
                </a:lnTo>
                <a:lnTo>
                  <a:pt x="872223" y="1486667"/>
                </a:lnTo>
                <a:lnTo>
                  <a:pt x="872487" y="1485607"/>
                </a:lnTo>
                <a:lnTo>
                  <a:pt x="873016" y="1484283"/>
                </a:lnTo>
                <a:lnTo>
                  <a:pt x="874074" y="1483489"/>
                </a:lnTo>
                <a:lnTo>
                  <a:pt x="875926" y="1482429"/>
                </a:lnTo>
                <a:lnTo>
                  <a:pt x="877778" y="1481635"/>
                </a:lnTo>
                <a:lnTo>
                  <a:pt x="880158" y="1480575"/>
                </a:lnTo>
                <a:lnTo>
                  <a:pt x="885978" y="1478722"/>
                </a:lnTo>
                <a:lnTo>
                  <a:pt x="892855" y="1477133"/>
                </a:lnTo>
                <a:lnTo>
                  <a:pt x="901319" y="1475808"/>
                </a:lnTo>
                <a:lnTo>
                  <a:pt x="910842" y="1474219"/>
                </a:lnTo>
                <a:lnTo>
                  <a:pt x="921423" y="1473160"/>
                </a:lnTo>
                <a:lnTo>
                  <a:pt x="921423" y="1454092"/>
                </a:lnTo>
                <a:lnTo>
                  <a:pt x="921423" y="1170721"/>
                </a:lnTo>
                <a:lnTo>
                  <a:pt x="920894" y="1170721"/>
                </a:lnTo>
                <a:lnTo>
                  <a:pt x="920894" y="1168602"/>
                </a:lnTo>
                <a:lnTo>
                  <a:pt x="920365" y="1167013"/>
                </a:lnTo>
                <a:lnTo>
                  <a:pt x="919836" y="1163835"/>
                </a:lnTo>
                <a:lnTo>
                  <a:pt x="913752" y="1161981"/>
                </a:lnTo>
                <a:lnTo>
                  <a:pt x="908197" y="1160128"/>
                </a:lnTo>
                <a:lnTo>
                  <a:pt x="902642" y="1157744"/>
                </a:lnTo>
                <a:lnTo>
                  <a:pt x="901849" y="1157214"/>
                </a:lnTo>
                <a:lnTo>
                  <a:pt x="900526" y="1156420"/>
                </a:lnTo>
                <a:lnTo>
                  <a:pt x="898674" y="1155096"/>
                </a:lnTo>
                <a:lnTo>
                  <a:pt x="895765" y="1153772"/>
                </a:lnTo>
                <a:lnTo>
                  <a:pt x="892590" y="1151653"/>
                </a:lnTo>
                <a:lnTo>
                  <a:pt x="889152" y="1148475"/>
                </a:lnTo>
                <a:lnTo>
                  <a:pt x="885449" y="1144502"/>
                </a:lnTo>
                <a:lnTo>
                  <a:pt x="881481" y="1139735"/>
                </a:lnTo>
                <a:lnTo>
                  <a:pt x="877778" y="1134439"/>
                </a:lnTo>
                <a:lnTo>
                  <a:pt x="876984" y="1133115"/>
                </a:lnTo>
                <a:lnTo>
                  <a:pt x="875397" y="1130201"/>
                </a:lnTo>
                <a:lnTo>
                  <a:pt x="874603" y="1129142"/>
                </a:lnTo>
                <a:lnTo>
                  <a:pt x="873545" y="1126759"/>
                </a:lnTo>
                <a:lnTo>
                  <a:pt x="873281" y="1125964"/>
                </a:lnTo>
                <a:lnTo>
                  <a:pt x="872752" y="1124110"/>
                </a:lnTo>
                <a:lnTo>
                  <a:pt x="872487" y="1124110"/>
                </a:lnTo>
                <a:lnTo>
                  <a:pt x="872487" y="1121992"/>
                </a:lnTo>
                <a:lnTo>
                  <a:pt x="872487" y="1121727"/>
                </a:lnTo>
                <a:lnTo>
                  <a:pt x="872487" y="1121197"/>
                </a:lnTo>
                <a:lnTo>
                  <a:pt x="872487" y="1120932"/>
                </a:lnTo>
                <a:lnTo>
                  <a:pt x="872487" y="1087034"/>
                </a:lnTo>
                <a:lnTo>
                  <a:pt x="872752" y="1087034"/>
                </a:lnTo>
                <a:lnTo>
                  <a:pt x="871694" y="1080413"/>
                </a:lnTo>
                <a:lnTo>
                  <a:pt x="870636" y="1074057"/>
                </a:lnTo>
                <a:lnTo>
                  <a:pt x="868784" y="1067966"/>
                </a:lnTo>
                <a:lnTo>
                  <a:pt x="866932" y="1062404"/>
                </a:lnTo>
                <a:lnTo>
                  <a:pt x="864816" y="1057108"/>
                </a:lnTo>
                <a:lnTo>
                  <a:pt x="862700" y="1052076"/>
                </a:lnTo>
                <a:lnTo>
                  <a:pt x="860319" y="1047574"/>
                </a:lnTo>
                <a:lnTo>
                  <a:pt x="857939" y="1043071"/>
                </a:lnTo>
                <a:lnTo>
                  <a:pt x="853707" y="1036980"/>
                </a:lnTo>
                <a:lnTo>
                  <a:pt x="853442" y="1035921"/>
                </a:lnTo>
                <a:lnTo>
                  <a:pt x="849474" y="1030889"/>
                </a:lnTo>
                <a:lnTo>
                  <a:pt x="848681" y="1029830"/>
                </a:lnTo>
                <a:lnTo>
                  <a:pt x="844977" y="1025328"/>
                </a:lnTo>
                <a:lnTo>
                  <a:pt x="844184" y="1024533"/>
                </a:lnTo>
                <a:lnTo>
                  <a:pt x="840216" y="1020296"/>
                </a:lnTo>
                <a:lnTo>
                  <a:pt x="839423" y="1019501"/>
                </a:lnTo>
                <a:lnTo>
                  <a:pt x="835719" y="1015794"/>
                </a:lnTo>
                <a:lnTo>
                  <a:pt x="834661" y="1014734"/>
                </a:lnTo>
                <a:lnTo>
                  <a:pt x="831487" y="1011556"/>
                </a:lnTo>
                <a:lnTo>
                  <a:pt x="827519" y="1008113"/>
                </a:lnTo>
                <a:lnTo>
                  <a:pt x="827255" y="1007849"/>
                </a:lnTo>
                <a:lnTo>
                  <a:pt x="823816" y="1004671"/>
                </a:lnTo>
                <a:lnTo>
                  <a:pt x="821171" y="1001493"/>
                </a:lnTo>
                <a:lnTo>
                  <a:pt x="818790" y="998579"/>
                </a:lnTo>
                <a:lnTo>
                  <a:pt x="817468" y="995931"/>
                </a:lnTo>
                <a:lnTo>
                  <a:pt x="817203" y="996196"/>
                </a:lnTo>
                <a:lnTo>
                  <a:pt x="816939" y="996196"/>
                </a:lnTo>
                <a:lnTo>
                  <a:pt x="816674" y="992753"/>
                </a:lnTo>
                <a:lnTo>
                  <a:pt x="816674" y="959649"/>
                </a:lnTo>
                <a:lnTo>
                  <a:pt x="807945" y="951969"/>
                </a:lnTo>
                <a:lnTo>
                  <a:pt x="798952" y="944024"/>
                </a:lnTo>
                <a:lnTo>
                  <a:pt x="790222" y="935549"/>
                </a:lnTo>
                <a:lnTo>
                  <a:pt x="781493" y="927339"/>
                </a:lnTo>
                <a:lnTo>
                  <a:pt x="772764" y="918865"/>
                </a:lnTo>
                <a:lnTo>
                  <a:pt x="762713" y="908007"/>
                </a:lnTo>
                <a:lnTo>
                  <a:pt x="754777" y="900062"/>
                </a:lnTo>
                <a:lnTo>
                  <a:pt x="747371" y="891587"/>
                </a:lnTo>
                <a:lnTo>
                  <a:pt x="736790" y="879934"/>
                </a:lnTo>
                <a:lnTo>
                  <a:pt x="722242" y="862985"/>
                </a:lnTo>
                <a:lnTo>
                  <a:pt x="712190" y="850803"/>
                </a:lnTo>
                <a:lnTo>
                  <a:pt x="697906" y="833059"/>
                </a:lnTo>
                <a:lnTo>
                  <a:pt x="688648" y="820612"/>
                </a:lnTo>
                <a:lnTo>
                  <a:pt x="674629" y="801809"/>
                </a:lnTo>
                <a:lnTo>
                  <a:pt x="666164" y="790421"/>
                </a:lnTo>
                <a:lnTo>
                  <a:pt x="652145" y="769764"/>
                </a:lnTo>
                <a:lnTo>
                  <a:pt x="644739" y="759435"/>
                </a:lnTo>
                <a:lnTo>
                  <a:pt x="636538" y="746723"/>
                </a:lnTo>
                <a:lnTo>
                  <a:pt x="628603" y="734011"/>
                </a:lnTo>
                <a:lnTo>
                  <a:pt x="625429" y="729244"/>
                </a:lnTo>
                <a:lnTo>
                  <a:pt x="615377" y="713089"/>
                </a:lnTo>
                <a:lnTo>
                  <a:pt x="605855" y="696670"/>
                </a:lnTo>
                <a:lnTo>
                  <a:pt x="596861" y="681045"/>
                </a:lnTo>
                <a:lnTo>
                  <a:pt x="588132" y="665420"/>
                </a:lnTo>
                <a:lnTo>
                  <a:pt x="589719" y="669127"/>
                </a:lnTo>
                <a:lnTo>
                  <a:pt x="574906" y="639996"/>
                </a:lnTo>
                <a:lnTo>
                  <a:pt x="569087" y="627813"/>
                </a:lnTo>
                <a:lnTo>
                  <a:pt x="563267" y="616425"/>
                </a:lnTo>
                <a:lnTo>
                  <a:pt x="558242" y="605038"/>
                </a:lnTo>
                <a:lnTo>
                  <a:pt x="553480" y="594180"/>
                </a:lnTo>
                <a:lnTo>
                  <a:pt x="548983" y="583321"/>
                </a:lnTo>
                <a:lnTo>
                  <a:pt x="545280" y="573258"/>
                </a:lnTo>
                <a:lnTo>
                  <a:pt x="541842" y="563724"/>
                </a:lnTo>
                <a:lnTo>
                  <a:pt x="538932" y="554719"/>
                </a:lnTo>
                <a:lnTo>
                  <a:pt x="536287" y="547304"/>
                </a:lnTo>
                <a:lnTo>
                  <a:pt x="529938" y="525058"/>
                </a:lnTo>
                <a:lnTo>
                  <a:pt x="525441" y="508638"/>
                </a:lnTo>
                <a:lnTo>
                  <a:pt x="520151" y="488776"/>
                </a:lnTo>
                <a:lnTo>
                  <a:pt x="514067" y="465471"/>
                </a:lnTo>
                <a:lnTo>
                  <a:pt x="507190" y="438723"/>
                </a:lnTo>
                <a:lnTo>
                  <a:pt x="500312" y="408532"/>
                </a:lnTo>
                <a:lnTo>
                  <a:pt x="492377" y="375427"/>
                </a:lnTo>
                <a:lnTo>
                  <a:pt x="484441" y="339145"/>
                </a:lnTo>
                <a:lnTo>
                  <a:pt x="476241" y="299685"/>
                </a:lnTo>
                <a:lnTo>
                  <a:pt x="467777" y="257312"/>
                </a:lnTo>
                <a:lnTo>
                  <a:pt x="459577" y="211761"/>
                </a:lnTo>
                <a:lnTo>
                  <a:pt x="451112" y="163826"/>
                </a:lnTo>
                <a:lnTo>
                  <a:pt x="442912" y="112713"/>
                </a:lnTo>
                <a:close/>
                <a:moveTo>
                  <a:pt x="208966" y="79375"/>
                </a:moveTo>
                <a:lnTo>
                  <a:pt x="216098" y="79375"/>
                </a:lnTo>
                <a:lnTo>
                  <a:pt x="224816" y="79375"/>
                </a:lnTo>
                <a:lnTo>
                  <a:pt x="233534" y="79904"/>
                </a:lnTo>
                <a:lnTo>
                  <a:pt x="242252" y="80698"/>
                </a:lnTo>
                <a:lnTo>
                  <a:pt x="250706" y="82286"/>
                </a:lnTo>
                <a:lnTo>
                  <a:pt x="258895" y="83874"/>
                </a:lnTo>
                <a:lnTo>
                  <a:pt x="266821" y="85462"/>
                </a:lnTo>
                <a:lnTo>
                  <a:pt x="274746" y="87844"/>
                </a:lnTo>
                <a:lnTo>
                  <a:pt x="282407" y="90226"/>
                </a:lnTo>
                <a:lnTo>
                  <a:pt x="289804" y="93137"/>
                </a:lnTo>
                <a:lnTo>
                  <a:pt x="297201" y="96313"/>
                </a:lnTo>
                <a:lnTo>
                  <a:pt x="304070" y="99489"/>
                </a:lnTo>
                <a:lnTo>
                  <a:pt x="311203" y="103194"/>
                </a:lnTo>
                <a:lnTo>
                  <a:pt x="318071" y="106900"/>
                </a:lnTo>
                <a:lnTo>
                  <a:pt x="324412" y="111134"/>
                </a:lnTo>
                <a:lnTo>
                  <a:pt x="330752" y="115369"/>
                </a:lnTo>
                <a:lnTo>
                  <a:pt x="336828" y="119603"/>
                </a:lnTo>
                <a:lnTo>
                  <a:pt x="342640" y="124102"/>
                </a:lnTo>
                <a:lnTo>
                  <a:pt x="348188" y="128866"/>
                </a:lnTo>
                <a:lnTo>
                  <a:pt x="353735" y="133630"/>
                </a:lnTo>
                <a:lnTo>
                  <a:pt x="359283" y="138659"/>
                </a:lnTo>
                <a:lnTo>
                  <a:pt x="364303" y="143687"/>
                </a:lnTo>
                <a:lnTo>
                  <a:pt x="369322" y="148716"/>
                </a:lnTo>
                <a:lnTo>
                  <a:pt x="374077" y="154009"/>
                </a:lnTo>
                <a:lnTo>
                  <a:pt x="378568" y="159567"/>
                </a:lnTo>
                <a:lnTo>
                  <a:pt x="387022" y="170153"/>
                </a:lnTo>
                <a:lnTo>
                  <a:pt x="394947" y="181004"/>
                </a:lnTo>
                <a:lnTo>
                  <a:pt x="402344" y="192119"/>
                </a:lnTo>
                <a:lnTo>
                  <a:pt x="408949" y="202971"/>
                </a:lnTo>
                <a:lnTo>
                  <a:pt x="415289" y="213821"/>
                </a:lnTo>
                <a:lnTo>
                  <a:pt x="420837" y="224672"/>
                </a:lnTo>
                <a:lnTo>
                  <a:pt x="425856" y="235259"/>
                </a:lnTo>
                <a:lnTo>
                  <a:pt x="430611" y="245316"/>
                </a:lnTo>
                <a:lnTo>
                  <a:pt x="434838" y="255637"/>
                </a:lnTo>
                <a:lnTo>
                  <a:pt x="438537" y="264900"/>
                </a:lnTo>
                <a:lnTo>
                  <a:pt x="441971" y="273899"/>
                </a:lnTo>
                <a:lnTo>
                  <a:pt x="444613" y="282103"/>
                </a:lnTo>
                <a:lnTo>
                  <a:pt x="449368" y="296924"/>
                </a:lnTo>
                <a:lnTo>
                  <a:pt x="452538" y="308304"/>
                </a:lnTo>
                <a:lnTo>
                  <a:pt x="454388" y="315980"/>
                </a:lnTo>
                <a:lnTo>
                  <a:pt x="455444" y="319420"/>
                </a:lnTo>
                <a:lnTo>
                  <a:pt x="455973" y="323655"/>
                </a:lnTo>
                <a:lnTo>
                  <a:pt x="456237" y="328154"/>
                </a:lnTo>
                <a:lnTo>
                  <a:pt x="456237" y="332653"/>
                </a:lnTo>
                <a:lnTo>
                  <a:pt x="455708" y="337152"/>
                </a:lnTo>
                <a:lnTo>
                  <a:pt x="454652" y="341387"/>
                </a:lnTo>
                <a:lnTo>
                  <a:pt x="453331" y="345621"/>
                </a:lnTo>
                <a:lnTo>
                  <a:pt x="451746" y="349591"/>
                </a:lnTo>
                <a:lnTo>
                  <a:pt x="449368" y="353296"/>
                </a:lnTo>
                <a:lnTo>
                  <a:pt x="447255" y="357002"/>
                </a:lnTo>
                <a:lnTo>
                  <a:pt x="444349" y="359913"/>
                </a:lnTo>
                <a:lnTo>
                  <a:pt x="441707" y="363089"/>
                </a:lnTo>
                <a:lnTo>
                  <a:pt x="438273" y="366000"/>
                </a:lnTo>
                <a:lnTo>
                  <a:pt x="434574" y="368117"/>
                </a:lnTo>
                <a:lnTo>
                  <a:pt x="430876" y="370234"/>
                </a:lnTo>
                <a:lnTo>
                  <a:pt x="426913" y="371822"/>
                </a:lnTo>
                <a:lnTo>
                  <a:pt x="422422" y="372881"/>
                </a:lnTo>
                <a:lnTo>
                  <a:pt x="418459" y="373675"/>
                </a:lnTo>
                <a:lnTo>
                  <a:pt x="414232" y="373940"/>
                </a:lnTo>
                <a:lnTo>
                  <a:pt x="409741" y="373940"/>
                </a:lnTo>
                <a:lnTo>
                  <a:pt x="405779" y="373410"/>
                </a:lnTo>
                <a:lnTo>
                  <a:pt x="401552" y="372352"/>
                </a:lnTo>
                <a:lnTo>
                  <a:pt x="397589" y="371028"/>
                </a:lnTo>
                <a:lnTo>
                  <a:pt x="393891" y="369176"/>
                </a:lnTo>
                <a:lnTo>
                  <a:pt x="390192" y="367059"/>
                </a:lnTo>
                <a:lnTo>
                  <a:pt x="387022" y="364412"/>
                </a:lnTo>
                <a:lnTo>
                  <a:pt x="383852" y="361765"/>
                </a:lnTo>
                <a:lnTo>
                  <a:pt x="380946" y="358589"/>
                </a:lnTo>
                <a:lnTo>
                  <a:pt x="378304" y="355149"/>
                </a:lnTo>
                <a:lnTo>
                  <a:pt x="375926" y="351708"/>
                </a:lnTo>
                <a:lnTo>
                  <a:pt x="374077" y="347739"/>
                </a:lnTo>
                <a:lnTo>
                  <a:pt x="372492" y="343504"/>
                </a:lnTo>
                <a:lnTo>
                  <a:pt x="371435" y="339005"/>
                </a:lnTo>
                <a:lnTo>
                  <a:pt x="371171" y="338476"/>
                </a:lnTo>
                <a:lnTo>
                  <a:pt x="370643" y="335299"/>
                </a:lnTo>
                <a:lnTo>
                  <a:pt x="367209" y="323390"/>
                </a:lnTo>
                <a:lnTo>
                  <a:pt x="364831" y="315186"/>
                </a:lnTo>
                <a:lnTo>
                  <a:pt x="361397" y="305393"/>
                </a:lnTo>
                <a:lnTo>
                  <a:pt x="357170" y="294542"/>
                </a:lnTo>
                <a:lnTo>
                  <a:pt x="352415" y="283162"/>
                </a:lnTo>
                <a:lnTo>
                  <a:pt x="346867" y="270988"/>
                </a:lnTo>
                <a:lnTo>
                  <a:pt x="340527" y="258549"/>
                </a:lnTo>
                <a:lnTo>
                  <a:pt x="337092" y="252462"/>
                </a:lnTo>
                <a:lnTo>
                  <a:pt x="333394" y="246374"/>
                </a:lnTo>
                <a:lnTo>
                  <a:pt x="329431" y="240023"/>
                </a:lnTo>
                <a:lnTo>
                  <a:pt x="325468" y="234200"/>
                </a:lnTo>
                <a:lnTo>
                  <a:pt x="321241" y="228378"/>
                </a:lnTo>
                <a:lnTo>
                  <a:pt x="316750" y="222555"/>
                </a:lnTo>
                <a:lnTo>
                  <a:pt x="312259" y="216997"/>
                </a:lnTo>
                <a:lnTo>
                  <a:pt x="307504" y="211704"/>
                </a:lnTo>
                <a:lnTo>
                  <a:pt x="302749" y="206676"/>
                </a:lnTo>
                <a:lnTo>
                  <a:pt x="297465" y="201912"/>
                </a:lnTo>
                <a:lnTo>
                  <a:pt x="292446" y="197148"/>
                </a:lnTo>
                <a:lnTo>
                  <a:pt x="286898" y="192913"/>
                </a:lnTo>
                <a:lnTo>
                  <a:pt x="279501" y="187885"/>
                </a:lnTo>
                <a:lnTo>
                  <a:pt x="271576" y="183386"/>
                </a:lnTo>
                <a:lnTo>
                  <a:pt x="267877" y="181004"/>
                </a:lnTo>
                <a:lnTo>
                  <a:pt x="263651" y="179151"/>
                </a:lnTo>
                <a:lnTo>
                  <a:pt x="259424" y="177299"/>
                </a:lnTo>
                <a:lnTo>
                  <a:pt x="255197" y="175711"/>
                </a:lnTo>
                <a:lnTo>
                  <a:pt x="250706" y="174387"/>
                </a:lnTo>
                <a:lnTo>
                  <a:pt x="246215" y="173329"/>
                </a:lnTo>
                <a:lnTo>
                  <a:pt x="241460" y="172006"/>
                </a:lnTo>
                <a:lnTo>
                  <a:pt x="236704" y="170947"/>
                </a:lnTo>
                <a:lnTo>
                  <a:pt x="231949" y="170418"/>
                </a:lnTo>
                <a:lnTo>
                  <a:pt x="226930" y="169888"/>
                </a:lnTo>
                <a:lnTo>
                  <a:pt x="221382" y="169624"/>
                </a:lnTo>
                <a:lnTo>
                  <a:pt x="216098" y="169359"/>
                </a:lnTo>
                <a:lnTo>
                  <a:pt x="206852" y="169624"/>
                </a:lnTo>
                <a:lnTo>
                  <a:pt x="197078" y="170682"/>
                </a:lnTo>
                <a:lnTo>
                  <a:pt x="187039" y="172270"/>
                </a:lnTo>
                <a:lnTo>
                  <a:pt x="175943" y="174652"/>
                </a:lnTo>
                <a:lnTo>
                  <a:pt x="170395" y="176240"/>
                </a:lnTo>
                <a:lnTo>
                  <a:pt x="165112" y="178357"/>
                </a:lnTo>
                <a:lnTo>
                  <a:pt x="160093" y="180475"/>
                </a:lnTo>
                <a:lnTo>
                  <a:pt x="155337" y="182856"/>
                </a:lnTo>
                <a:lnTo>
                  <a:pt x="150846" y="185503"/>
                </a:lnTo>
                <a:lnTo>
                  <a:pt x="146355" y="188679"/>
                </a:lnTo>
                <a:lnTo>
                  <a:pt x="142128" y="191855"/>
                </a:lnTo>
                <a:lnTo>
                  <a:pt x="137901" y="195295"/>
                </a:lnTo>
                <a:lnTo>
                  <a:pt x="133939" y="199001"/>
                </a:lnTo>
                <a:lnTo>
                  <a:pt x="129976" y="203235"/>
                </a:lnTo>
                <a:lnTo>
                  <a:pt x="126542" y="207470"/>
                </a:lnTo>
                <a:lnTo>
                  <a:pt x="122843" y="212234"/>
                </a:lnTo>
                <a:lnTo>
                  <a:pt x="119409" y="216997"/>
                </a:lnTo>
                <a:lnTo>
                  <a:pt x="115975" y="222291"/>
                </a:lnTo>
                <a:lnTo>
                  <a:pt x="113069" y="227584"/>
                </a:lnTo>
                <a:lnTo>
                  <a:pt x="109899" y="233406"/>
                </a:lnTo>
                <a:lnTo>
                  <a:pt x="106993" y="239493"/>
                </a:lnTo>
                <a:lnTo>
                  <a:pt x="104351" y="245580"/>
                </a:lnTo>
                <a:lnTo>
                  <a:pt x="101709" y="251932"/>
                </a:lnTo>
                <a:lnTo>
                  <a:pt x="99596" y="258549"/>
                </a:lnTo>
                <a:lnTo>
                  <a:pt x="97218" y="265430"/>
                </a:lnTo>
                <a:lnTo>
                  <a:pt x="95369" y="272311"/>
                </a:lnTo>
                <a:lnTo>
                  <a:pt x="93519" y="279721"/>
                </a:lnTo>
                <a:lnTo>
                  <a:pt x="91934" y="286867"/>
                </a:lnTo>
                <a:lnTo>
                  <a:pt x="90614" y="294278"/>
                </a:lnTo>
                <a:lnTo>
                  <a:pt x="89293" y="301953"/>
                </a:lnTo>
                <a:lnTo>
                  <a:pt x="88236" y="309363"/>
                </a:lnTo>
                <a:lnTo>
                  <a:pt x="87443" y="317038"/>
                </a:lnTo>
                <a:lnTo>
                  <a:pt x="86915" y="324713"/>
                </a:lnTo>
                <a:lnTo>
                  <a:pt x="86387" y="332388"/>
                </a:lnTo>
                <a:lnTo>
                  <a:pt x="86122" y="340063"/>
                </a:lnTo>
                <a:lnTo>
                  <a:pt x="86122" y="348003"/>
                </a:lnTo>
                <a:lnTo>
                  <a:pt x="86122" y="355678"/>
                </a:lnTo>
                <a:lnTo>
                  <a:pt x="86387" y="363618"/>
                </a:lnTo>
                <a:lnTo>
                  <a:pt x="86915" y="371558"/>
                </a:lnTo>
                <a:lnTo>
                  <a:pt x="87443" y="379497"/>
                </a:lnTo>
                <a:lnTo>
                  <a:pt x="88236" y="386908"/>
                </a:lnTo>
                <a:lnTo>
                  <a:pt x="89293" y="394318"/>
                </a:lnTo>
                <a:lnTo>
                  <a:pt x="90614" y="401729"/>
                </a:lnTo>
                <a:lnTo>
                  <a:pt x="91934" y="408874"/>
                </a:lnTo>
                <a:lnTo>
                  <a:pt x="93519" y="416020"/>
                </a:lnTo>
                <a:lnTo>
                  <a:pt x="95105" y="422372"/>
                </a:lnTo>
                <a:lnTo>
                  <a:pt x="96954" y="428724"/>
                </a:lnTo>
                <a:lnTo>
                  <a:pt x="99067" y="435076"/>
                </a:lnTo>
                <a:lnTo>
                  <a:pt x="100916" y="440898"/>
                </a:lnTo>
                <a:lnTo>
                  <a:pt x="103030" y="446456"/>
                </a:lnTo>
                <a:lnTo>
                  <a:pt x="105408" y="452014"/>
                </a:lnTo>
                <a:lnTo>
                  <a:pt x="107521" y="456778"/>
                </a:lnTo>
                <a:lnTo>
                  <a:pt x="112012" y="464982"/>
                </a:lnTo>
                <a:lnTo>
                  <a:pt x="116503" y="473186"/>
                </a:lnTo>
                <a:lnTo>
                  <a:pt x="121258" y="481391"/>
                </a:lnTo>
                <a:lnTo>
                  <a:pt x="126542" y="489331"/>
                </a:lnTo>
                <a:lnTo>
                  <a:pt x="131561" y="497006"/>
                </a:lnTo>
                <a:lnTo>
                  <a:pt x="137109" y="504945"/>
                </a:lnTo>
                <a:lnTo>
                  <a:pt x="142657" y="512620"/>
                </a:lnTo>
                <a:lnTo>
                  <a:pt x="148204" y="519766"/>
                </a:lnTo>
                <a:lnTo>
                  <a:pt x="154545" y="527441"/>
                </a:lnTo>
                <a:lnTo>
                  <a:pt x="160357" y="534587"/>
                </a:lnTo>
                <a:lnTo>
                  <a:pt x="166697" y="541733"/>
                </a:lnTo>
                <a:lnTo>
                  <a:pt x="173301" y="548614"/>
                </a:lnTo>
                <a:lnTo>
                  <a:pt x="179906" y="555495"/>
                </a:lnTo>
                <a:lnTo>
                  <a:pt x="186775" y="562376"/>
                </a:lnTo>
                <a:lnTo>
                  <a:pt x="193643" y="568993"/>
                </a:lnTo>
                <a:lnTo>
                  <a:pt x="200776" y="575609"/>
                </a:lnTo>
                <a:lnTo>
                  <a:pt x="207909" y="581696"/>
                </a:lnTo>
                <a:lnTo>
                  <a:pt x="215306" y="588048"/>
                </a:lnTo>
                <a:lnTo>
                  <a:pt x="230364" y="600222"/>
                </a:lnTo>
                <a:lnTo>
                  <a:pt x="246215" y="612132"/>
                </a:lnTo>
                <a:lnTo>
                  <a:pt x="261801" y="623248"/>
                </a:lnTo>
                <a:lnTo>
                  <a:pt x="278180" y="634098"/>
                </a:lnTo>
                <a:lnTo>
                  <a:pt x="294559" y="644420"/>
                </a:lnTo>
                <a:lnTo>
                  <a:pt x="311467" y="654477"/>
                </a:lnTo>
                <a:lnTo>
                  <a:pt x="328374" y="663740"/>
                </a:lnTo>
                <a:lnTo>
                  <a:pt x="345546" y="673003"/>
                </a:lnTo>
                <a:lnTo>
                  <a:pt x="362453" y="681472"/>
                </a:lnTo>
                <a:lnTo>
                  <a:pt x="379361" y="689677"/>
                </a:lnTo>
                <a:lnTo>
                  <a:pt x="396532" y="697352"/>
                </a:lnTo>
                <a:lnTo>
                  <a:pt x="412911" y="705027"/>
                </a:lnTo>
                <a:lnTo>
                  <a:pt x="429819" y="711643"/>
                </a:lnTo>
                <a:lnTo>
                  <a:pt x="446198" y="718525"/>
                </a:lnTo>
                <a:lnTo>
                  <a:pt x="462049" y="724612"/>
                </a:lnTo>
                <a:lnTo>
                  <a:pt x="477899" y="730963"/>
                </a:lnTo>
                <a:lnTo>
                  <a:pt x="492958" y="736257"/>
                </a:lnTo>
                <a:lnTo>
                  <a:pt x="521753" y="746578"/>
                </a:lnTo>
                <a:lnTo>
                  <a:pt x="548435" y="755577"/>
                </a:lnTo>
                <a:lnTo>
                  <a:pt x="572211" y="763516"/>
                </a:lnTo>
                <a:lnTo>
                  <a:pt x="595987" y="771456"/>
                </a:lnTo>
                <a:lnTo>
                  <a:pt x="606290" y="775161"/>
                </a:lnTo>
                <a:lnTo>
                  <a:pt x="615536" y="778602"/>
                </a:lnTo>
                <a:lnTo>
                  <a:pt x="624783" y="782572"/>
                </a:lnTo>
                <a:lnTo>
                  <a:pt x="629274" y="784954"/>
                </a:lnTo>
                <a:lnTo>
                  <a:pt x="634029" y="787600"/>
                </a:lnTo>
                <a:lnTo>
                  <a:pt x="640633" y="792099"/>
                </a:lnTo>
                <a:lnTo>
                  <a:pt x="646974" y="796863"/>
                </a:lnTo>
                <a:lnTo>
                  <a:pt x="652786" y="802156"/>
                </a:lnTo>
                <a:lnTo>
                  <a:pt x="658069" y="807714"/>
                </a:lnTo>
                <a:lnTo>
                  <a:pt x="663088" y="813801"/>
                </a:lnTo>
                <a:lnTo>
                  <a:pt x="667579" y="819888"/>
                </a:lnTo>
                <a:lnTo>
                  <a:pt x="671806" y="826240"/>
                </a:lnTo>
                <a:lnTo>
                  <a:pt x="675505" y="833121"/>
                </a:lnTo>
                <a:lnTo>
                  <a:pt x="679203" y="840003"/>
                </a:lnTo>
                <a:lnTo>
                  <a:pt x="681845" y="847413"/>
                </a:lnTo>
                <a:lnTo>
                  <a:pt x="684487" y="854823"/>
                </a:lnTo>
                <a:lnTo>
                  <a:pt x="686600" y="862498"/>
                </a:lnTo>
                <a:lnTo>
                  <a:pt x="688450" y="870174"/>
                </a:lnTo>
                <a:lnTo>
                  <a:pt x="689770" y="878378"/>
                </a:lnTo>
                <a:lnTo>
                  <a:pt x="690299" y="886318"/>
                </a:lnTo>
                <a:lnTo>
                  <a:pt x="690563" y="894522"/>
                </a:lnTo>
                <a:lnTo>
                  <a:pt x="690563" y="899551"/>
                </a:lnTo>
                <a:lnTo>
                  <a:pt x="690299" y="904844"/>
                </a:lnTo>
                <a:lnTo>
                  <a:pt x="689770" y="909872"/>
                </a:lnTo>
                <a:lnTo>
                  <a:pt x="688978" y="915165"/>
                </a:lnTo>
                <a:lnTo>
                  <a:pt x="688185" y="920194"/>
                </a:lnTo>
                <a:lnTo>
                  <a:pt x="686865" y="925487"/>
                </a:lnTo>
                <a:lnTo>
                  <a:pt x="685279" y="930516"/>
                </a:lnTo>
                <a:lnTo>
                  <a:pt x="683694" y="935544"/>
                </a:lnTo>
                <a:lnTo>
                  <a:pt x="681581" y="941102"/>
                </a:lnTo>
                <a:lnTo>
                  <a:pt x="679467" y="945866"/>
                </a:lnTo>
                <a:lnTo>
                  <a:pt x="677090" y="950894"/>
                </a:lnTo>
                <a:lnTo>
                  <a:pt x="674448" y="955658"/>
                </a:lnTo>
                <a:lnTo>
                  <a:pt x="671278" y="960422"/>
                </a:lnTo>
                <a:lnTo>
                  <a:pt x="668108" y="965186"/>
                </a:lnTo>
                <a:lnTo>
                  <a:pt x="664409" y="969685"/>
                </a:lnTo>
                <a:lnTo>
                  <a:pt x="660975" y="973920"/>
                </a:lnTo>
                <a:lnTo>
                  <a:pt x="657012" y="978154"/>
                </a:lnTo>
                <a:lnTo>
                  <a:pt x="652786" y="982389"/>
                </a:lnTo>
                <a:lnTo>
                  <a:pt x="648295" y="985829"/>
                </a:lnTo>
                <a:lnTo>
                  <a:pt x="643539" y="989534"/>
                </a:lnTo>
                <a:lnTo>
                  <a:pt x="638784" y="992975"/>
                </a:lnTo>
                <a:lnTo>
                  <a:pt x="633765" y="996415"/>
                </a:lnTo>
                <a:lnTo>
                  <a:pt x="628745" y="999327"/>
                </a:lnTo>
                <a:lnTo>
                  <a:pt x="623198" y="1002238"/>
                </a:lnTo>
                <a:lnTo>
                  <a:pt x="617650" y="1004620"/>
                </a:lnTo>
                <a:lnTo>
                  <a:pt x="611838" y="1007266"/>
                </a:lnTo>
                <a:lnTo>
                  <a:pt x="606026" y="1009119"/>
                </a:lnTo>
                <a:lnTo>
                  <a:pt x="599950" y="1011501"/>
                </a:lnTo>
                <a:lnTo>
                  <a:pt x="593610" y="1013089"/>
                </a:lnTo>
                <a:lnTo>
                  <a:pt x="587005" y="1014942"/>
                </a:lnTo>
                <a:lnTo>
                  <a:pt x="580665" y="1016000"/>
                </a:lnTo>
                <a:lnTo>
                  <a:pt x="574060" y="1017323"/>
                </a:lnTo>
                <a:lnTo>
                  <a:pt x="569834" y="1017588"/>
                </a:lnTo>
                <a:lnTo>
                  <a:pt x="565343" y="1017588"/>
                </a:lnTo>
                <a:lnTo>
                  <a:pt x="561116" y="1017059"/>
                </a:lnTo>
                <a:lnTo>
                  <a:pt x="556889" y="1016265"/>
                </a:lnTo>
                <a:lnTo>
                  <a:pt x="552926" y="1015206"/>
                </a:lnTo>
                <a:lnTo>
                  <a:pt x="549228" y="1013354"/>
                </a:lnTo>
                <a:lnTo>
                  <a:pt x="545529" y="1011236"/>
                </a:lnTo>
                <a:lnTo>
                  <a:pt x="542095" y="1008854"/>
                </a:lnTo>
                <a:lnTo>
                  <a:pt x="538925" y="1006208"/>
                </a:lnTo>
                <a:lnTo>
                  <a:pt x="535755" y="1003032"/>
                </a:lnTo>
                <a:lnTo>
                  <a:pt x="533377" y="999591"/>
                </a:lnTo>
                <a:lnTo>
                  <a:pt x="530999" y="996415"/>
                </a:lnTo>
                <a:lnTo>
                  <a:pt x="528886" y="992446"/>
                </a:lnTo>
                <a:lnTo>
                  <a:pt x="527301" y="988211"/>
                </a:lnTo>
                <a:lnTo>
                  <a:pt x="525980" y="983977"/>
                </a:lnTo>
                <a:lnTo>
                  <a:pt x="525187" y="979477"/>
                </a:lnTo>
                <a:lnTo>
                  <a:pt x="524659" y="974713"/>
                </a:lnTo>
                <a:lnTo>
                  <a:pt x="524659" y="970214"/>
                </a:lnTo>
                <a:lnTo>
                  <a:pt x="525187" y="965980"/>
                </a:lnTo>
                <a:lnTo>
                  <a:pt x="525980" y="961481"/>
                </a:lnTo>
                <a:lnTo>
                  <a:pt x="527037" y="957246"/>
                </a:lnTo>
                <a:lnTo>
                  <a:pt x="528886" y="953276"/>
                </a:lnTo>
                <a:lnTo>
                  <a:pt x="530735" y="949306"/>
                </a:lnTo>
                <a:lnTo>
                  <a:pt x="533113" y="946130"/>
                </a:lnTo>
                <a:lnTo>
                  <a:pt x="535490" y="942690"/>
                </a:lnTo>
                <a:lnTo>
                  <a:pt x="538660" y="939514"/>
                </a:lnTo>
                <a:lnTo>
                  <a:pt x="541831" y="936867"/>
                </a:lnTo>
                <a:lnTo>
                  <a:pt x="545001" y="934221"/>
                </a:lnTo>
                <a:lnTo>
                  <a:pt x="548963" y="932368"/>
                </a:lnTo>
                <a:lnTo>
                  <a:pt x="552926" y="930251"/>
                </a:lnTo>
                <a:lnTo>
                  <a:pt x="556889" y="929192"/>
                </a:lnTo>
                <a:lnTo>
                  <a:pt x="561380" y="928134"/>
                </a:lnTo>
                <a:lnTo>
                  <a:pt x="569041" y="926546"/>
                </a:lnTo>
                <a:lnTo>
                  <a:pt x="575646" y="924958"/>
                </a:lnTo>
                <a:lnTo>
                  <a:pt x="581457" y="923105"/>
                </a:lnTo>
                <a:lnTo>
                  <a:pt x="586213" y="920723"/>
                </a:lnTo>
                <a:lnTo>
                  <a:pt x="590440" y="918606"/>
                </a:lnTo>
                <a:lnTo>
                  <a:pt x="593610" y="916224"/>
                </a:lnTo>
                <a:lnTo>
                  <a:pt x="596516" y="914107"/>
                </a:lnTo>
                <a:lnTo>
                  <a:pt x="598365" y="911990"/>
                </a:lnTo>
                <a:lnTo>
                  <a:pt x="599950" y="910137"/>
                </a:lnTo>
                <a:lnTo>
                  <a:pt x="601535" y="908020"/>
                </a:lnTo>
                <a:lnTo>
                  <a:pt x="602328" y="906167"/>
                </a:lnTo>
                <a:lnTo>
                  <a:pt x="603120" y="904050"/>
                </a:lnTo>
                <a:lnTo>
                  <a:pt x="603913" y="901932"/>
                </a:lnTo>
                <a:lnTo>
                  <a:pt x="604177" y="899551"/>
                </a:lnTo>
                <a:lnTo>
                  <a:pt x="604441" y="897169"/>
                </a:lnTo>
                <a:lnTo>
                  <a:pt x="604705" y="894522"/>
                </a:lnTo>
                <a:lnTo>
                  <a:pt x="604441" y="890023"/>
                </a:lnTo>
                <a:lnTo>
                  <a:pt x="603648" y="885259"/>
                </a:lnTo>
                <a:lnTo>
                  <a:pt x="602063" y="880760"/>
                </a:lnTo>
                <a:lnTo>
                  <a:pt x="599950" y="876261"/>
                </a:lnTo>
                <a:lnTo>
                  <a:pt x="597837" y="872555"/>
                </a:lnTo>
                <a:lnTo>
                  <a:pt x="595195" y="869380"/>
                </a:lnTo>
                <a:lnTo>
                  <a:pt x="593081" y="866998"/>
                </a:lnTo>
                <a:lnTo>
                  <a:pt x="590704" y="865410"/>
                </a:lnTo>
                <a:lnTo>
                  <a:pt x="590175" y="865145"/>
                </a:lnTo>
                <a:lnTo>
                  <a:pt x="587798" y="864086"/>
                </a:lnTo>
                <a:lnTo>
                  <a:pt x="577231" y="859852"/>
                </a:lnTo>
                <a:lnTo>
                  <a:pt x="561908" y="854559"/>
                </a:lnTo>
                <a:lnTo>
                  <a:pt x="542887" y="848207"/>
                </a:lnTo>
                <a:lnTo>
                  <a:pt x="520696" y="840796"/>
                </a:lnTo>
                <a:lnTo>
                  <a:pt x="495599" y="832327"/>
                </a:lnTo>
                <a:lnTo>
                  <a:pt x="468125" y="822800"/>
                </a:lnTo>
                <a:lnTo>
                  <a:pt x="438801" y="811684"/>
                </a:lnTo>
                <a:lnTo>
                  <a:pt x="423479" y="805862"/>
                </a:lnTo>
                <a:lnTo>
                  <a:pt x="407628" y="799774"/>
                </a:lnTo>
                <a:lnTo>
                  <a:pt x="391777" y="792893"/>
                </a:lnTo>
                <a:lnTo>
                  <a:pt x="375398" y="786012"/>
                </a:lnTo>
                <a:lnTo>
                  <a:pt x="358755" y="778602"/>
                </a:lnTo>
                <a:lnTo>
                  <a:pt x="342376" y="770927"/>
                </a:lnTo>
                <a:lnTo>
                  <a:pt x="325468" y="762987"/>
                </a:lnTo>
                <a:lnTo>
                  <a:pt x="308297" y="754253"/>
                </a:lnTo>
                <a:lnTo>
                  <a:pt x="291653" y="745255"/>
                </a:lnTo>
                <a:lnTo>
                  <a:pt x="274482" y="735992"/>
                </a:lnTo>
                <a:lnTo>
                  <a:pt x="257574" y="725670"/>
                </a:lnTo>
                <a:lnTo>
                  <a:pt x="240667" y="715613"/>
                </a:lnTo>
                <a:lnTo>
                  <a:pt x="224024" y="704762"/>
                </a:lnTo>
                <a:lnTo>
                  <a:pt x="207380" y="693382"/>
                </a:lnTo>
                <a:lnTo>
                  <a:pt x="191001" y="681472"/>
                </a:lnTo>
                <a:lnTo>
                  <a:pt x="174887" y="669033"/>
                </a:lnTo>
                <a:lnTo>
                  <a:pt x="164319" y="660564"/>
                </a:lnTo>
                <a:lnTo>
                  <a:pt x="154016" y="651566"/>
                </a:lnTo>
                <a:lnTo>
                  <a:pt x="143449" y="642568"/>
                </a:lnTo>
                <a:lnTo>
                  <a:pt x="133410" y="633305"/>
                </a:lnTo>
                <a:lnTo>
                  <a:pt x="123636" y="623512"/>
                </a:lnTo>
                <a:lnTo>
                  <a:pt x="113861" y="613720"/>
                </a:lnTo>
                <a:lnTo>
                  <a:pt x="104351" y="603663"/>
                </a:lnTo>
                <a:lnTo>
                  <a:pt x="95105" y="593076"/>
                </a:lnTo>
                <a:lnTo>
                  <a:pt x="86122" y="582225"/>
                </a:lnTo>
                <a:lnTo>
                  <a:pt x="77405" y="571374"/>
                </a:lnTo>
                <a:lnTo>
                  <a:pt x="68951" y="559994"/>
                </a:lnTo>
                <a:lnTo>
                  <a:pt x="60761" y="548349"/>
                </a:lnTo>
                <a:lnTo>
                  <a:pt x="52836" y="536440"/>
                </a:lnTo>
                <a:lnTo>
                  <a:pt x="45439" y="524001"/>
                </a:lnTo>
                <a:lnTo>
                  <a:pt x="38306" y="511562"/>
                </a:lnTo>
                <a:lnTo>
                  <a:pt x="31702" y="498594"/>
                </a:lnTo>
                <a:lnTo>
                  <a:pt x="27739" y="490389"/>
                </a:lnTo>
                <a:lnTo>
                  <a:pt x="24041" y="482185"/>
                </a:lnTo>
                <a:lnTo>
                  <a:pt x="20606" y="473451"/>
                </a:lnTo>
                <a:lnTo>
                  <a:pt x="17700" y="464717"/>
                </a:lnTo>
                <a:lnTo>
                  <a:pt x="14794" y="455719"/>
                </a:lnTo>
                <a:lnTo>
                  <a:pt x="12417" y="446456"/>
                </a:lnTo>
                <a:lnTo>
                  <a:pt x="10039" y="437193"/>
                </a:lnTo>
                <a:lnTo>
                  <a:pt x="7926" y="427665"/>
                </a:lnTo>
                <a:lnTo>
                  <a:pt x="6076" y="418137"/>
                </a:lnTo>
                <a:lnTo>
                  <a:pt x="4491" y="408345"/>
                </a:lnTo>
                <a:lnTo>
                  <a:pt x="3170" y="398553"/>
                </a:lnTo>
                <a:lnTo>
                  <a:pt x="1850" y="388761"/>
                </a:lnTo>
                <a:lnTo>
                  <a:pt x="1057" y="378439"/>
                </a:lnTo>
                <a:lnTo>
                  <a:pt x="529" y="368382"/>
                </a:lnTo>
                <a:lnTo>
                  <a:pt x="264" y="358060"/>
                </a:lnTo>
                <a:lnTo>
                  <a:pt x="0" y="348003"/>
                </a:lnTo>
                <a:lnTo>
                  <a:pt x="264" y="332653"/>
                </a:lnTo>
                <a:lnTo>
                  <a:pt x="1057" y="317832"/>
                </a:lnTo>
                <a:lnTo>
                  <a:pt x="2378" y="302747"/>
                </a:lnTo>
                <a:lnTo>
                  <a:pt x="4491" y="287926"/>
                </a:lnTo>
                <a:lnTo>
                  <a:pt x="6869" y="272840"/>
                </a:lnTo>
                <a:lnTo>
                  <a:pt x="10039" y="258019"/>
                </a:lnTo>
                <a:lnTo>
                  <a:pt x="11888" y="250874"/>
                </a:lnTo>
                <a:lnTo>
                  <a:pt x="14002" y="243463"/>
                </a:lnTo>
                <a:lnTo>
                  <a:pt x="15851" y="236053"/>
                </a:lnTo>
                <a:lnTo>
                  <a:pt x="18493" y="228907"/>
                </a:lnTo>
                <a:lnTo>
                  <a:pt x="20606" y="221761"/>
                </a:lnTo>
                <a:lnTo>
                  <a:pt x="23512" y="214880"/>
                </a:lnTo>
                <a:lnTo>
                  <a:pt x="26418" y="207734"/>
                </a:lnTo>
                <a:lnTo>
                  <a:pt x="29324" y="200853"/>
                </a:lnTo>
                <a:lnTo>
                  <a:pt x="32494" y="193972"/>
                </a:lnTo>
                <a:lnTo>
                  <a:pt x="36193" y="187356"/>
                </a:lnTo>
                <a:lnTo>
                  <a:pt x="39363" y="180475"/>
                </a:lnTo>
                <a:lnTo>
                  <a:pt x="43326" y="174123"/>
                </a:lnTo>
                <a:lnTo>
                  <a:pt x="47552" y="167506"/>
                </a:lnTo>
                <a:lnTo>
                  <a:pt x="51779" y="161155"/>
                </a:lnTo>
                <a:lnTo>
                  <a:pt x="56270" y="155332"/>
                </a:lnTo>
                <a:lnTo>
                  <a:pt x="60761" y="148980"/>
                </a:lnTo>
                <a:lnTo>
                  <a:pt x="65781" y="143422"/>
                </a:lnTo>
                <a:lnTo>
                  <a:pt x="70800" y="137865"/>
                </a:lnTo>
                <a:lnTo>
                  <a:pt x="76348" y="132307"/>
                </a:lnTo>
                <a:lnTo>
                  <a:pt x="81896" y="126749"/>
                </a:lnTo>
                <a:lnTo>
                  <a:pt x="89557" y="120397"/>
                </a:lnTo>
                <a:lnTo>
                  <a:pt x="98011" y="114045"/>
                </a:lnTo>
                <a:lnTo>
                  <a:pt x="106728" y="108223"/>
                </a:lnTo>
                <a:lnTo>
                  <a:pt x="115710" y="102930"/>
                </a:lnTo>
                <a:lnTo>
                  <a:pt x="124957" y="98166"/>
                </a:lnTo>
                <a:lnTo>
                  <a:pt x="134731" y="93931"/>
                </a:lnTo>
                <a:lnTo>
                  <a:pt x="139751" y="92079"/>
                </a:lnTo>
                <a:lnTo>
                  <a:pt x="145034" y="90226"/>
                </a:lnTo>
                <a:lnTo>
                  <a:pt x="150318" y="88638"/>
                </a:lnTo>
                <a:lnTo>
                  <a:pt x="155601" y="87315"/>
                </a:lnTo>
                <a:lnTo>
                  <a:pt x="163527" y="85198"/>
                </a:lnTo>
                <a:lnTo>
                  <a:pt x="170924" y="83874"/>
                </a:lnTo>
                <a:lnTo>
                  <a:pt x="178849" y="82551"/>
                </a:lnTo>
                <a:lnTo>
                  <a:pt x="186510" y="81228"/>
                </a:lnTo>
                <a:lnTo>
                  <a:pt x="193907" y="80434"/>
                </a:lnTo>
                <a:lnTo>
                  <a:pt x="201304" y="79640"/>
                </a:lnTo>
                <a:lnTo>
                  <a:pt x="208966" y="79375"/>
                </a:lnTo>
                <a:close/>
                <a:moveTo>
                  <a:pt x="1713004" y="79375"/>
                </a:moveTo>
                <a:lnTo>
                  <a:pt x="1722007" y="79375"/>
                </a:lnTo>
                <a:lnTo>
                  <a:pt x="1729156" y="79375"/>
                </a:lnTo>
                <a:lnTo>
                  <a:pt x="1736570" y="79640"/>
                </a:lnTo>
                <a:lnTo>
                  <a:pt x="1743984" y="80434"/>
                </a:lnTo>
                <a:lnTo>
                  <a:pt x="1751398" y="81228"/>
                </a:lnTo>
                <a:lnTo>
                  <a:pt x="1759077" y="82551"/>
                </a:lnTo>
                <a:lnTo>
                  <a:pt x="1767021" y="83874"/>
                </a:lnTo>
                <a:lnTo>
                  <a:pt x="1774699" y="85198"/>
                </a:lnTo>
                <a:lnTo>
                  <a:pt x="1782643" y="87315"/>
                </a:lnTo>
                <a:lnTo>
                  <a:pt x="1787674" y="88638"/>
                </a:lnTo>
                <a:lnTo>
                  <a:pt x="1792970" y="90226"/>
                </a:lnTo>
                <a:lnTo>
                  <a:pt x="1798001" y="92079"/>
                </a:lnTo>
                <a:lnTo>
                  <a:pt x="1803031" y="93931"/>
                </a:lnTo>
                <a:lnTo>
                  <a:pt x="1813093" y="98166"/>
                </a:lnTo>
                <a:lnTo>
                  <a:pt x="1822626" y="102930"/>
                </a:lnTo>
                <a:lnTo>
                  <a:pt x="1831628" y="108223"/>
                </a:lnTo>
                <a:lnTo>
                  <a:pt x="1840366" y="114045"/>
                </a:lnTo>
                <a:lnTo>
                  <a:pt x="1848310" y="120397"/>
                </a:lnTo>
                <a:lnTo>
                  <a:pt x="1856253" y="126749"/>
                </a:lnTo>
                <a:lnTo>
                  <a:pt x="1863667" y="134159"/>
                </a:lnTo>
                <a:lnTo>
                  <a:pt x="1870817" y="141570"/>
                </a:lnTo>
                <a:lnTo>
                  <a:pt x="1877436" y="148980"/>
                </a:lnTo>
                <a:lnTo>
                  <a:pt x="1883526" y="157185"/>
                </a:lnTo>
                <a:lnTo>
                  <a:pt x="1889352" y="165389"/>
                </a:lnTo>
                <a:lnTo>
                  <a:pt x="1894912" y="174123"/>
                </a:lnTo>
                <a:lnTo>
                  <a:pt x="1899943" y="182856"/>
                </a:lnTo>
                <a:lnTo>
                  <a:pt x="1904709" y="191855"/>
                </a:lnTo>
                <a:lnTo>
                  <a:pt x="1908946" y="200853"/>
                </a:lnTo>
                <a:lnTo>
                  <a:pt x="1913182" y="210116"/>
                </a:lnTo>
                <a:lnTo>
                  <a:pt x="1916625" y="219379"/>
                </a:lnTo>
                <a:lnTo>
                  <a:pt x="1920067" y="228907"/>
                </a:lnTo>
                <a:lnTo>
                  <a:pt x="1923244" y="238435"/>
                </a:lnTo>
                <a:lnTo>
                  <a:pt x="1925627" y="248227"/>
                </a:lnTo>
                <a:lnTo>
                  <a:pt x="1928275" y="258019"/>
                </a:lnTo>
                <a:lnTo>
                  <a:pt x="1930393" y="267812"/>
                </a:lnTo>
                <a:lnTo>
                  <a:pt x="1932512" y="277604"/>
                </a:lnTo>
                <a:lnTo>
                  <a:pt x="1933836" y="287926"/>
                </a:lnTo>
                <a:lnTo>
                  <a:pt x="1935160" y="297983"/>
                </a:lnTo>
                <a:lnTo>
                  <a:pt x="1936483" y="307775"/>
                </a:lnTo>
                <a:lnTo>
                  <a:pt x="1937278" y="317832"/>
                </a:lnTo>
                <a:lnTo>
                  <a:pt x="1937807" y="327889"/>
                </a:lnTo>
                <a:lnTo>
                  <a:pt x="1938337" y="337946"/>
                </a:lnTo>
                <a:lnTo>
                  <a:pt x="1938337" y="348003"/>
                </a:lnTo>
                <a:lnTo>
                  <a:pt x="1938337" y="358060"/>
                </a:lnTo>
                <a:lnTo>
                  <a:pt x="1937807" y="368382"/>
                </a:lnTo>
                <a:lnTo>
                  <a:pt x="1937278" y="378439"/>
                </a:lnTo>
                <a:lnTo>
                  <a:pt x="1936483" y="388760"/>
                </a:lnTo>
                <a:lnTo>
                  <a:pt x="1935160" y="398553"/>
                </a:lnTo>
                <a:lnTo>
                  <a:pt x="1933836" y="408345"/>
                </a:lnTo>
                <a:lnTo>
                  <a:pt x="1932512" y="418137"/>
                </a:lnTo>
                <a:lnTo>
                  <a:pt x="1930393" y="427665"/>
                </a:lnTo>
                <a:lnTo>
                  <a:pt x="1928540" y="437193"/>
                </a:lnTo>
                <a:lnTo>
                  <a:pt x="1925892" y="446456"/>
                </a:lnTo>
                <a:lnTo>
                  <a:pt x="1923509" y="455719"/>
                </a:lnTo>
                <a:lnTo>
                  <a:pt x="1920596" y="464717"/>
                </a:lnTo>
                <a:lnTo>
                  <a:pt x="1917684" y="473451"/>
                </a:lnTo>
                <a:lnTo>
                  <a:pt x="1914241" y="482185"/>
                </a:lnTo>
                <a:lnTo>
                  <a:pt x="1910535" y="490389"/>
                </a:lnTo>
                <a:lnTo>
                  <a:pt x="1906563" y="498593"/>
                </a:lnTo>
                <a:lnTo>
                  <a:pt x="1901267" y="509180"/>
                </a:lnTo>
                <a:lnTo>
                  <a:pt x="1895442" y="519502"/>
                </a:lnTo>
                <a:lnTo>
                  <a:pt x="1889352" y="529823"/>
                </a:lnTo>
                <a:lnTo>
                  <a:pt x="1883262" y="539616"/>
                </a:lnTo>
                <a:lnTo>
                  <a:pt x="1876907" y="549143"/>
                </a:lnTo>
                <a:lnTo>
                  <a:pt x="1870287" y="558671"/>
                </a:lnTo>
                <a:lnTo>
                  <a:pt x="1863403" y="567934"/>
                </a:lnTo>
                <a:lnTo>
                  <a:pt x="1856253" y="576932"/>
                </a:lnTo>
                <a:lnTo>
                  <a:pt x="1849369" y="585931"/>
                </a:lnTo>
                <a:lnTo>
                  <a:pt x="1841955" y="594664"/>
                </a:lnTo>
                <a:lnTo>
                  <a:pt x="1834276" y="603133"/>
                </a:lnTo>
                <a:lnTo>
                  <a:pt x="1826597" y="611338"/>
                </a:lnTo>
                <a:lnTo>
                  <a:pt x="1818654" y="619542"/>
                </a:lnTo>
                <a:lnTo>
                  <a:pt x="1810710" y="627482"/>
                </a:lnTo>
                <a:lnTo>
                  <a:pt x="1802502" y="635422"/>
                </a:lnTo>
                <a:lnTo>
                  <a:pt x="1794294" y="642832"/>
                </a:lnTo>
                <a:lnTo>
                  <a:pt x="1786085" y="650243"/>
                </a:lnTo>
                <a:lnTo>
                  <a:pt x="1777612" y="657653"/>
                </a:lnTo>
                <a:lnTo>
                  <a:pt x="1768874" y="664534"/>
                </a:lnTo>
                <a:lnTo>
                  <a:pt x="1760136" y="671680"/>
                </a:lnTo>
                <a:lnTo>
                  <a:pt x="1751398" y="678296"/>
                </a:lnTo>
                <a:lnTo>
                  <a:pt x="1742660" y="684648"/>
                </a:lnTo>
                <a:lnTo>
                  <a:pt x="1724655" y="697352"/>
                </a:lnTo>
                <a:lnTo>
                  <a:pt x="1706385" y="709526"/>
                </a:lnTo>
                <a:lnTo>
                  <a:pt x="1688114" y="720906"/>
                </a:lnTo>
                <a:lnTo>
                  <a:pt x="1669844" y="732022"/>
                </a:lnTo>
                <a:lnTo>
                  <a:pt x="1651309" y="742344"/>
                </a:lnTo>
                <a:lnTo>
                  <a:pt x="1632774" y="752136"/>
                </a:lnTo>
                <a:lnTo>
                  <a:pt x="1614504" y="761664"/>
                </a:lnTo>
                <a:lnTo>
                  <a:pt x="1596234" y="770397"/>
                </a:lnTo>
                <a:lnTo>
                  <a:pt x="1577964" y="778866"/>
                </a:lnTo>
                <a:lnTo>
                  <a:pt x="1559958" y="786806"/>
                </a:lnTo>
                <a:lnTo>
                  <a:pt x="1542217" y="794217"/>
                </a:lnTo>
                <a:lnTo>
                  <a:pt x="1525271" y="801362"/>
                </a:lnTo>
                <a:lnTo>
                  <a:pt x="1508060" y="807979"/>
                </a:lnTo>
                <a:lnTo>
                  <a:pt x="1491379" y="814331"/>
                </a:lnTo>
                <a:lnTo>
                  <a:pt x="1475756" y="820153"/>
                </a:lnTo>
                <a:lnTo>
                  <a:pt x="1445306" y="830739"/>
                </a:lnTo>
                <a:lnTo>
                  <a:pt x="1417768" y="840532"/>
                </a:lnTo>
                <a:lnTo>
                  <a:pt x="1393673" y="848207"/>
                </a:lnTo>
                <a:lnTo>
                  <a:pt x="1370636" y="856147"/>
                </a:lnTo>
                <a:lnTo>
                  <a:pt x="1361369" y="859323"/>
                </a:lnTo>
                <a:lnTo>
                  <a:pt x="1353955" y="861969"/>
                </a:lnTo>
                <a:lnTo>
                  <a:pt x="1348394" y="864616"/>
                </a:lnTo>
                <a:lnTo>
                  <a:pt x="1346276" y="865674"/>
                </a:lnTo>
                <a:lnTo>
                  <a:pt x="1343893" y="866998"/>
                </a:lnTo>
                <a:lnTo>
                  <a:pt x="1341775" y="869380"/>
                </a:lnTo>
                <a:lnTo>
                  <a:pt x="1339127" y="872555"/>
                </a:lnTo>
                <a:lnTo>
                  <a:pt x="1337009" y="876261"/>
                </a:lnTo>
                <a:lnTo>
                  <a:pt x="1334890" y="880760"/>
                </a:lnTo>
                <a:lnTo>
                  <a:pt x="1333566" y="885259"/>
                </a:lnTo>
                <a:lnTo>
                  <a:pt x="1332507" y="890023"/>
                </a:lnTo>
                <a:lnTo>
                  <a:pt x="1332242" y="894522"/>
                </a:lnTo>
                <a:lnTo>
                  <a:pt x="1332507" y="897169"/>
                </a:lnTo>
                <a:lnTo>
                  <a:pt x="1332772" y="899551"/>
                </a:lnTo>
                <a:lnTo>
                  <a:pt x="1333302" y="901932"/>
                </a:lnTo>
                <a:lnTo>
                  <a:pt x="1333831" y="904050"/>
                </a:lnTo>
                <a:lnTo>
                  <a:pt x="1334625" y="906167"/>
                </a:lnTo>
                <a:lnTo>
                  <a:pt x="1335685" y="908020"/>
                </a:lnTo>
                <a:lnTo>
                  <a:pt x="1337273" y="910137"/>
                </a:lnTo>
                <a:lnTo>
                  <a:pt x="1338597" y="911990"/>
                </a:lnTo>
                <a:lnTo>
                  <a:pt x="1340716" y="914107"/>
                </a:lnTo>
                <a:lnTo>
                  <a:pt x="1343363" y="916224"/>
                </a:lnTo>
                <a:lnTo>
                  <a:pt x="1346806" y="918606"/>
                </a:lnTo>
                <a:lnTo>
                  <a:pt x="1350777" y="920723"/>
                </a:lnTo>
                <a:lnTo>
                  <a:pt x="1355544" y="923105"/>
                </a:lnTo>
                <a:lnTo>
                  <a:pt x="1361369" y="924958"/>
                </a:lnTo>
                <a:lnTo>
                  <a:pt x="1367988" y="926546"/>
                </a:lnTo>
                <a:lnTo>
                  <a:pt x="1375932" y="928134"/>
                </a:lnTo>
                <a:lnTo>
                  <a:pt x="1380169" y="929192"/>
                </a:lnTo>
                <a:lnTo>
                  <a:pt x="1384405" y="930251"/>
                </a:lnTo>
                <a:lnTo>
                  <a:pt x="1388377" y="932368"/>
                </a:lnTo>
                <a:lnTo>
                  <a:pt x="1392084" y="934221"/>
                </a:lnTo>
                <a:lnTo>
                  <a:pt x="1395261" y="936867"/>
                </a:lnTo>
                <a:lnTo>
                  <a:pt x="1398704" y="939514"/>
                </a:lnTo>
                <a:lnTo>
                  <a:pt x="1401616" y="942690"/>
                </a:lnTo>
                <a:lnTo>
                  <a:pt x="1403999" y="946130"/>
                </a:lnTo>
                <a:lnTo>
                  <a:pt x="1406382" y="949306"/>
                </a:lnTo>
                <a:lnTo>
                  <a:pt x="1408236" y="953276"/>
                </a:lnTo>
                <a:lnTo>
                  <a:pt x="1410089" y="957246"/>
                </a:lnTo>
                <a:lnTo>
                  <a:pt x="1411149" y="961481"/>
                </a:lnTo>
                <a:lnTo>
                  <a:pt x="1411943" y="965980"/>
                </a:lnTo>
                <a:lnTo>
                  <a:pt x="1412472" y="970214"/>
                </a:lnTo>
                <a:lnTo>
                  <a:pt x="1412472" y="974713"/>
                </a:lnTo>
                <a:lnTo>
                  <a:pt x="1411943" y="979477"/>
                </a:lnTo>
                <a:lnTo>
                  <a:pt x="1411149" y="983977"/>
                </a:lnTo>
                <a:lnTo>
                  <a:pt x="1410089" y="988211"/>
                </a:lnTo>
                <a:lnTo>
                  <a:pt x="1408236" y="992446"/>
                </a:lnTo>
                <a:lnTo>
                  <a:pt x="1406382" y="996415"/>
                </a:lnTo>
                <a:lnTo>
                  <a:pt x="1403735" y="999591"/>
                </a:lnTo>
                <a:lnTo>
                  <a:pt x="1401351" y="1003032"/>
                </a:lnTo>
                <a:lnTo>
                  <a:pt x="1398439" y="1006208"/>
                </a:lnTo>
                <a:lnTo>
                  <a:pt x="1394997" y="1008854"/>
                </a:lnTo>
                <a:lnTo>
                  <a:pt x="1391819" y="1011236"/>
                </a:lnTo>
                <a:lnTo>
                  <a:pt x="1388112" y="1013354"/>
                </a:lnTo>
                <a:lnTo>
                  <a:pt x="1384140" y="1015206"/>
                </a:lnTo>
                <a:lnTo>
                  <a:pt x="1380169" y="1016265"/>
                </a:lnTo>
                <a:lnTo>
                  <a:pt x="1375932" y="1017059"/>
                </a:lnTo>
                <a:lnTo>
                  <a:pt x="1371695" y="1017588"/>
                </a:lnTo>
                <a:lnTo>
                  <a:pt x="1367459" y="1017588"/>
                </a:lnTo>
                <a:lnTo>
                  <a:pt x="1362958" y="1017323"/>
                </a:lnTo>
                <a:lnTo>
                  <a:pt x="1356338" y="1016000"/>
                </a:lnTo>
                <a:lnTo>
                  <a:pt x="1349718" y="1014942"/>
                </a:lnTo>
                <a:lnTo>
                  <a:pt x="1343363" y="1013089"/>
                </a:lnTo>
                <a:lnTo>
                  <a:pt x="1337273" y="1011501"/>
                </a:lnTo>
                <a:lnTo>
                  <a:pt x="1330918" y="1009119"/>
                </a:lnTo>
                <a:lnTo>
                  <a:pt x="1325093" y="1007266"/>
                </a:lnTo>
                <a:lnTo>
                  <a:pt x="1319533" y="1004620"/>
                </a:lnTo>
                <a:lnTo>
                  <a:pt x="1313972" y="1002238"/>
                </a:lnTo>
                <a:lnTo>
                  <a:pt x="1308147" y="999327"/>
                </a:lnTo>
                <a:lnTo>
                  <a:pt x="1303116" y="996415"/>
                </a:lnTo>
                <a:lnTo>
                  <a:pt x="1298085" y="992975"/>
                </a:lnTo>
                <a:lnTo>
                  <a:pt x="1293319" y="989534"/>
                </a:lnTo>
                <a:lnTo>
                  <a:pt x="1288553" y="985829"/>
                </a:lnTo>
                <a:lnTo>
                  <a:pt x="1284316" y="982389"/>
                </a:lnTo>
                <a:lnTo>
                  <a:pt x="1280080" y="978154"/>
                </a:lnTo>
                <a:lnTo>
                  <a:pt x="1276108" y="973920"/>
                </a:lnTo>
                <a:lnTo>
                  <a:pt x="1272136" y="969685"/>
                </a:lnTo>
                <a:lnTo>
                  <a:pt x="1268959" y="965186"/>
                </a:lnTo>
                <a:lnTo>
                  <a:pt x="1265516" y="960422"/>
                </a:lnTo>
                <a:lnTo>
                  <a:pt x="1262604" y="955658"/>
                </a:lnTo>
                <a:lnTo>
                  <a:pt x="1259956" y="950894"/>
                </a:lnTo>
                <a:lnTo>
                  <a:pt x="1257308" y="945866"/>
                </a:lnTo>
                <a:lnTo>
                  <a:pt x="1255190" y="941102"/>
                </a:lnTo>
                <a:lnTo>
                  <a:pt x="1253071" y="935544"/>
                </a:lnTo>
                <a:lnTo>
                  <a:pt x="1251483" y="930516"/>
                </a:lnTo>
                <a:lnTo>
                  <a:pt x="1250159" y="925487"/>
                </a:lnTo>
                <a:lnTo>
                  <a:pt x="1248570" y="920194"/>
                </a:lnTo>
                <a:lnTo>
                  <a:pt x="1247776" y="915165"/>
                </a:lnTo>
                <a:lnTo>
                  <a:pt x="1246981" y="909872"/>
                </a:lnTo>
                <a:lnTo>
                  <a:pt x="1246452" y="904844"/>
                </a:lnTo>
                <a:lnTo>
                  <a:pt x="1246187" y="899551"/>
                </a:lnTo>
                <a:lnTo>
                  <a:pt x="1246187" y="894522"/>
                </a:lnTo>
                <a:lnTo>
                  <a:pt x="1246452" y="886318"/>
                </a:lnTo>
                <a:lnTo>
                  <a:pt x="1247246" y="878378"/>
                </a:lnTo>
                <a:lnTo>
                  <a:pt x="1248305" y="870174"/>
                </a:lnTo>
                <a:lnTo>
                  <a:pt x="1250159" y="862498"/>
                </a:lnTo>
                <a:lnTo>
                  <a:pt x="1252277" y="854823"/>
                </a:lnTo>
                <a:lnTo>
                  <a:pt x="1254925" y="847413"/>
                </a:lnTo>
                <a:lnTo>
                  <a:pt x="1257838" y="840003"/>
                </a:lnTo>
                <a:lnTo>
                  <a:pt x="1261280" y="833121"/>
                </a:lnTo>
                <a:lnTo>
                  <a:pt x="1264987" y="826240"/>
                </a:lnTo>
                <a:lnTo>
                  <a:pt x="1269223" y="819888"/>
                </a:lnTo>
                <a:lnTo>
                  <a:pt x="1273990" y="813801"/>
                </a:lnTo>
                <a:lnTo>
                  <a:pt x="1278756" y="807714"/>
                </a:lnTo>
                <a:lnTo>
                  <a:pt x="1284051" y="802156"/>
                </a:lnTo>
                <a:lnTo>
                  <a:pt x="1289877" y="796863"/>
                </a:lnTo>
                <a:lnTo>
                  <a:pt x="1296232" y="792099"/>
                </a:lnTo>
                <a:lnTo>
                  <a:pt x="1302851" y="787600"/>
                </a:lnTo>
                <a:lnTo>
                  <a:pt x="1306558" y="785748"/>
                </a:lnTo>
                <a:lnTo>
                  <a:pt x="1310000" y="783630"/>
                </a:lnTo>
                <a:lnTo>
                  <a:pt x="1316620" y="780454"/>
                </a:lnTo>
                <a:lnTo>
                  <a:pt x="1324034" y="777808"/>
                </a:lnTo>
                <a:lnTo>
                  <a:pt x="1331448" y="774897"/>
                </a:lnTo>
                <a:lnTo>
                  <a:pt x="1348394" y="768809"/>
                </a:lnTo>
                <a:lnTo>
                  <a:pt x="1367988" y="762193"/>
                </a:lnTo>
                <a:lnTo>
                  <a:pt x="1390230" y="755047"/>
                </a:lnTo>
                <a:lnTo>
                  <a:pt x="1414856" y="746578"/>
                </a:lnTo>
                <a:lnTo>
                  <a:pt x="1441069" y="737580"/>
                </a:lnTo>
                <a:lnTo>
                  <a:pt x="1469137" y="727258"/>
                </a:lnTo>
                <a:lnTo>
                  <a:pt x="1483965" y="721700"/>
                </a:lnTo>
                <a:lnTo>
                  <a:pt x="1498528" y="715613"/>
                </a:lnTo>
                <a:lnTo>
                  <a:pt x="1513621" y="709526"/>
                </a:lnTo>
                <a:lnTo>
                  <a:pt x="1528978" y="702645"/>
                </a:lnTo>
                <a:lnTo>
                  <a:pt x="1544336" y="696028"/>
                </a:lnTo>
                <a:lnTo>
                  <a:pt x="1559958" y="688618"/>
                </a:lnTo>
                <a:lnTo>
                  <a:pt x="1575581" y="681472"/>
                </a:lnTo>
                <a:lnTo>
                  <a:pt x="1591203" y="673532"/>
                </a:lnTo>
                <a:lnTo>
                  <a:pt x="1606825" y="665063"/>
                </a:lnTo>
                <a:lnTo>
                  <a:pt x="1622183" y="656594"/>
                </a:lnTo>
                <a:lnTo>
                  <a:pt x="1637540" y="647596"/>
                </a:lnTo>
                <a:lnTo>
                  <a:pt x="1652898" y="638333"/>
                </a:lnTo>
                <a:lnTo>
                  <a:pt x="1667726" y="628541"/>
                </a:lnTo>
                <a:lnTo>
                  <a:pt x="1682554" y="618748"/>
                </a:lnTo>
                <a:lnTo>
                  <a:pt x="1696852" y="608162"/>
                </a:lnTo>
                <a:lnTo>
                  <a:pt x="1711151" y="597311"/>
                </a:lnTo>
                <a:lnTo>
                  <a:pt x="1720154" y="589901"/>
                </a:lnTo>
                <a:lnTo>
                  <a:pt x="1729421" y="582225"/>
                </a:lnTo>
                <a:lnTo>
                  <a:pt x="1738159" y="574286"/>
                </a:lnTo>
                <a:lnTo>
                  <a:pt x="1746897" y="566611"/>
                </a:lnTo>
                <a:lnTo>
                  <a:pt x="1755370" y="558406"/>
                </a:lnTo>
                <a:lnTo>
                  <a:pt x="1763578" y="549937"/>
                </a:lnTo>
                <a:lnTo>
                  <a:pt x="1771522" y="541468"/>
                </a:lnTo>
                <a:lnTo>
                  <a:pt x="1778936" y="532734"/>
                </a:lnTo>
                <a:lnTo>
                  <a:pt x="1786615" y="523736"/>
                </a:lnTo>
                <a:lnTo>
                  <a:pt x="1793499" y="514738"/>
                </a:lnTo>
                <a:lnTo>
                  <a:pt x="1800648" y="505475"/>
                </a:lnTo>
                <a:lnTo>
                  <a:pt x="1807003" y="496212"/>
                </a:lnTo>
                <a:lnTo>
                  <a:pt x="1813623" y="486684"/>
                </a:lnTo>
                <a:lnTo>
                  <a:pt x="1819448" y="476892"/>
                </a:lnTo>
                <a:lnTo>
                  <a:pt x="1825009" y="466835"/>
                </a:lnTo>
                <a:lnTo>
                  <a:pt x="1830304" y="456778"/>
                </a:lnTo>
                <a:lnTo>
                  <a:pt x="1832952" y="452014"/>
                </a:lnTo>
                <a:lnTo>
                  <a:pt x="1835335" y="446456"/>
                </a:lnTo>
                <a:lnTo>
                  <a:pt x="1837189" y="440898"/>
                </a:lnTo>
                <a:lnTo>
                  <a:pt x="1839307" y="435076"/>
                </a:lnTo>
                <a:lnTo>
                  <a:pt x="1841161" y="428724"/>
                </a:lnTo>
                <a:lnTo>
                  <a:pt x="1843014" y="422372"/>
                </a:lnTo>
                <a:lnTo>
                  <a:pt x="1844868" y="416020"/>
                </a:lnTo>
                <a:lnTo>
                  <a:pt x="1846192" y="408874"/>
                </a:lnTo>
                <a:lnTo>
                  <a:pt x="1847515" y="401729"/>
                </a:lnTo>
                <a:lnTo>
                  <a:pt x="1848575" y="394318"/>
                </a:lnTo>
                <a:lnTo>
                  <a:pt x="1849899" y="386908"/>
                </a:lnTo>
                <a:lnTo>
                  <a:pt x="1850693" y="379497"/>
                </a:lnTo>
                <a:lnTo>
                  <a:pt x="1851487" y="371558"/>
                </a:lnTo>
                <a:lnTo>
                  <a:pt x="1851752" y="363618"/>
                </a:lnTo>
                <a:lnTo>
                  <a:pt x="1852017" y="355678"/>
                </a:lnTo>
                <a:lnTo>
                  <a:pt x="1852282" y="348003"/>
                </a:lnTo>
                <a:lnTo>
                  <a:pt x="1852017" y="336093"/>
                </a:lnTo>
                <a:lnTo>
                  <a:pt x="1851487" y="324713"/>
                </a:lnTo>
                <a:lnTo>
                  <a:pt x="1850428" y="313068"/>
                </a:lnTo>
                <a:lnTo>
                  <a:pt x="1849104" y="301953"/>
                </a:lnTo>
                <a:lnTo>
                  <a:pt x="1846986" y="290572"/>
                </a:lnTo>
                <a:lnTo>
                  <a:pt x="1844603" y="279721"/>
                </a:lnTo>
                <a:lnTo>
                  <a:pt x="1841955" y="269135"/>
                </a:lnTo>
                <a:lnTo>
                  <a:pt x="1838513" y="258549"/>
                </a:lnTo>
                <a:lnTo>
                  <a:pt x="1835335" y="248756"/>
                </a:lnTo>
                <a:lnTo>
                  <a:pt x="1831364" y="239493"/>
                </a:lnTo>
                <a:lnTo>
                  <a:pt x="1826862" y="230495"/>
                </a:lnTo>
                <a:lnTo>
                  <a:pt x="1822361" y="222290"/>
                </a:lnTo>
                <a:lnTo>
                  <a:pt x="1817330" y="214615"/>
                </a:lnTo>
                <a:lnTo>
                  <a:pt x="1811769" y="207470"/>
                </a:lnTo>
                <a:lnTo>
                  <a:pt x="1806209" y="201118"/>
                </a:lnTo>
                <a:lnTo>
                  <a:pt x="1803031" y="198207"/>
                </a:lnTo>
                <a:lnTo>
                  <a:pt x="1800384" y="195295"/>
                </a:lnTo>
                <a:lnTo>
                  <a:pt x="1796147" y="191855"/>
                </a:lnTo>
                <a:lnTo>
                  <a:pt x="1791646" y="188679"/>
                </a:lnTo>
                <a:lnTo>
                  <a:pt x="1787409" y="185503"/>
                </a:lnTo>
                <a:lnTo>
                  <a:pt x="1782643" y="182856"/>
                </a:lnTo>
                <a:lnTo>
                  <a:pt x="1777877" y="180474"/>
                </a:lnTo>
                <a:lnTo>
                  <a:pt x="1772846" y="178357"/>
                </a:lnTo>
                <a:lnTo>
                  <a:pt x="1767550" y="176240"/>
                </a:lnTo>
                <a:lnTo>
                  <a:pt x="1761725" y="174652"/>
                </a:lnTo>
                <a:lnTo>
                  <a:pt x="1751133" y="172270"/>
                </a:lnTo>
                <a:lnTo>
                  <a:pt x="1740807" y="170682"/>
                </a:lnTo>
                <a:lnTo>
                  <a:pt x="1731010" y="169623"/>
                </a:lnTo>
                <a:lnTo>
                  <a:pt x="1722007" y="169359"/>
                </a:lnTo>
                <a:lnTo>
                  <a:pt x="1716711" y="169623"/>
                </a:lnTo>
                <a:lnTo>
                  <a:pt x="1711151" y="169888"/>
                </a:lnTo>
                <a:lnTo>
                  <a:pt x="1706120" y="170417"/>
                </a:lnTo>
                <a:lnTo>
                  <a:pt x="1701354" y="170947"/>
                </a:lnTo>
                <a:lnTo>
                  <a:pt x="1696588" y="171741"/>
                </a:lnTo>
                <a:lnTo>
                  <a:pt x="1692086" y="172799"/>
                </a:lnTo>
                <a:lnTo>
                  <a:pt x="1687585" y="174387"/>
                </a:lnTo>
                <a:lnTo>
                  <a:pt x="1683084" y="175711"/>
                </a:lnTo>
                <a:lnTo>
                  <a:pt x="1678847" y="177034"/>
                </a:lnTo>
                <a:lnTo>
                  <a:pt x="1674610" y="178886"/>
                </a:lnTo>
                <a:lnTo>
                  <a:pt x="1670903" y="180739"/>
                </a:lnTo>
                <a:lnTo>
                  <a:pt x="1666932" y="182856"/>
                </a:lnTo>
                <a:lnTo>
                  <a:pt x="1659253" y="187356"/>
                </a:lnTo>
                <a:lnTo>
                  <a:pt x="1651574" y="192384"/>
                </a:lnTo>
                <a:lnTo>
                  <a:pt x="1644690" y="197942"/>
                </a:lnTo>
                <a:lnTo>
                  <a:pt x="1637805" y="203764"/>
                </a:lnTo>
                <a:lnTo>
                  <a:pt x="1631185" y="210645"/>
                </a:lnTo>
                <a:lnTo>
                  <a:pt x="1625095" y="217262"/>
                </a:lnTo>
                <a:lnTo>
                  <a:pt x="1619005" y="224937"/>
                </a:lnTo>
                <a:lnTo>
                  <a:pt x="1613445" y="232612"/>
                </a:lnTo>
                <a:lnTo>
                  <a:pt x="1608149" y="240287"/>
                </a:lnTo>
                <a:lnTo>
                  <a:pt x="1603118" y="248227"/>
                </a:lnTo>
                <a:lnTo>
                  <a:pt x="1598352" y="256431"/>
                </a:lnTo>
                <a:lnTo>
                  <a:pt x="1594115" y="264636"/>
                </a:lnTo>
                <a:lnTo>
                  <a:pt x="1589879" y="272575"/>
                </a:lnTo>
                <a:lnTo>
                  <a:pt x="1586172" y="280515"/>
                </a:lnTo>
                <a:lnTo>
                  <a:pt x="1582730" y="288455"/>
                </a:lnTo>
                <a:lnTo>
                  <a:pt x="1580082" y="295601"/>
                </a:lnTo>
                <a:lnTo>
                  <a:pt x="1574786" y="309628"/>
                </a:lnTo>
                <a:lnTo>
                  <a:pt x="1571079" y="321537"/>
                </a:lnTo>
                <a:lnTo>
                  <a:pt x="1568167" y="330800"/>
                </a:lnTo>
                <a:lnTo>
                  <a:pt x="1566578" y="336623"/>
                </a:lnTo>
                <a:lnTo>
                  <a:pt x="1566313" y="339005"/>
                </a:lnTo>
                <a:lnTo>
                  <a:pt x="1564724" y="343504"/>
                </a:lnTo>
                <a:lnTo>
                  <a:pt x="1563400" y="347738"/>
                </a:lnTo>
                <a:lnTo>
                  <a:pt x="1561547" y="351708"/>
                </a:lnTo>
                <a:lnTo>
                  <a:pt x="1559164" y="355149"/>
                </a:lnTo>
                <a:lnTo>
                  <a:pt x="1556781" y="358589"/>
                </a:lnTo>
                <a:lnTo>
                  <a:pt x="1553603" y="361765"/>
                </a:lnTo>
                <a:lnTo>
                  <a:pt x="1550426" y="364412"/>
                </a:lnTo>
                <a:lnTo>
                  <a:pt x="1547248" y="367058"/>
                </a:lnTo>
                <a:lnTo>
                  <a:pt x="1543806" y="369176"/>
                </a:lnTo>
                <a:lnTo>
                  <a:pt x="1539834" y="371028"/>
                </a:lnTo>
                <a:lnTo>
                  <a:pt x="1535863" y="372352"/>
                </a:lnTo>
                <a:lnTo>
                  <a:pt x="1531891" y="373410"/>
                </a:lnTo>
                <a:lnTo>
                  <a:pt x="1527654" y="373940"/>
                </a:lnTo>
                <a:lnTo>
                  <a:pt x="1523418" y="373940"/>
                </a:lnTo>
                <a:lnTo>
                  <a:pt x="1518916" y="373675"/>
                </a:lnTo>
                <a:lnTo>
                  <a:pt x="1514680" y="372881"/>
                </a:lnTo>
                <a:lnTo>
                  <a:pt x="1510708" y="371822"/>
                </a:lnTo>
                <a:lnTo>
                  <a:pt x="1506736" y="370234"/>
                </a:lnTo>
                <a:lnTo>
                  <a:pt x="1502764" y="368117"/>
                </a:lnTo>
                <a:lnTo>
                  <a:pt x="1499057" y="366000"/>
                </a:lnTo>
                <a:lnTo>
                  <a:pt x="1495880" y="363089"/>
                </a:lnTo>
                <a:lnTo>
                  <a:pt x="1492967" y="359913"/>
                </a:lnTo>
                <a:lnTo>
                  <a:pt x="1490055" y="357001"/>
                </a:lnTo>
                <a:lnTo>
                  <a:pt x="1487936" y="353296"/>
                </a:lnTo>
                <a:lnTo>
                  <a:pt x="1485818" y="349591"/>
                </a:lnTo>
                <a:lnTo>
                  <a:pt x="1484229" y="345621"/>
                </a:lnTo>
                <a:lnTo>
                  <a:pt x="1482641" y="341387"/>
                </a:lnTo>
                <a:lnTo>
                  <a:pt x="1481582" y="337152"/>
                </a:lnTo>
                <a:lnTo>
                  <a:pt x="1481052" y="332653"/>
                </a:lnTo>
                <a:lnTo>
                  <a:pt x="1481052" y="328154"/>
                </a:lnTo>
                <a:lnTo>
                  <a:pt x="1481317" y="323654"/>
                </a:lnTo>
                <a:lnTo>
                  <a:pt x="1482111" y="319420"/>
                </a:lnTo>
                <a:lnTo>
                  <a:pt x="1483700" y="312539"/>
                </a:lnTo>
                <a:lnTo>
                  <a:pt x="1485553" y="305922"/>
                </a:lnTo>
                <a:lnTo>
                  <a:pt x="1488201" y="296924"/>
                </a:lnTo>
                <a:lnTo>
                  <a:pt x="1491379" y="286073"/>
                </a:lnTo>
                <a:lnTo>
                  <a:pt x="1495615" y="273899"/>
                </a:lnTo>
                <a:lnTo>
                  <a:pt x="1500646" y="260401"/>
                </a:lnTo>
                <a:lnTo>
                  <a:pt x="1507001" y="245316"/>
                </a:lnTo>
                <a:lnTo>
                  <a:pt x="1513885" y="229966"/>
                </a:lnTo>
                <a:lnTo>
                  <a:pt x="1517857" y="222026"/>
                </a:lnTo>
                <a:lnTo>
                  <a:pt x="1522094" y="213821"/>
                </a:lnTo>
                <a:lnTo>
                  <a:pt x="1526860" y="205882"/>
                </a:lnTo>
                <a:lnTo>
                  <a:pt x="1531626" y="197677"/>
                </a:lnTo>
                <a:lnTo>
                  <a:pt x="1536922" y="189208"/>
                </a:lnTo>
                <a:lnTo>
                  <a:pt x="1542747" y="181004"/>
                </a:lnTo>
                <a:lnTo>
                  <a:pt x="1548572" y="172799"/>
                </a:lnTo>
                <a:lnTo>
                  <a:pt x="1554662" y="164860"/>
                </a:lnTo>
                <a:lnTo>
                  <a:pt x="1561547" y="156655"/>
                </a:lnTo>
                <a:lnTo>
                  <a:pt x="1568431" y="148715"/>
                </a:lnTo>
                <a:lnTo>
                  <a:pt x="1575845" y="141305"/>
                </a:lnTo>
                <a:lnTo>
                  <a:pt x="1583789" y="133630"/>
                </a:lnTo>
                <a:lnTo>
                  <a:pt x="1591997" y="126484"/>
                </a:lnTo>
                <a:lnTo>
                  <a:pt x="1600735" y="119603"/>
                </a:lnTo>
                <a:lnTo>
                  <a:pt x="1607090" y="115369"/>
                </a:lnTo>
                <a:lnTo>
                  <a:pt x="1613180" y="111134"/>
                </a:lnTo>
                <a:lnTo>
                  <a:pt x="1619535" y="106899"/>
                </a:lnTo>
                <a:lnTo>
                  <a:pt x="1626419" y="103194"/>
                </a:lnTo>
                <a:lnTo>
                  <a:pt x="1633304" y="99489"/>
                </a:lnTo>
                <a:lnTo>
                  <a:pt x="1640453" y="96313"/>
                </a:lnTo>
                <a:lnTo>
                  <a:pt x="1647867" y="93137"/>
                </a:lnTo>
                <a:lnTo>
                  <a:pt x="1655281" y="90226"/>
                </a:lnTo>
                <a:lnTo>
                  <a:pt x="1663225" y="87844"/>
                </a:lnTo>
                <a:lnTo>
                  <a:pt x="1671168" y="85462"/>
                </a:lnTo>
                <a:lnTo>
                  <a:pt x="1678847" y="83874"/>
                </a:lnTo>
                <a:lnTo>
                  <a:pt x="1687320" y="82286"/>
                </a:lnTo>
                <a:lnTo>
                  <a:pt x="1695793" y="80698"/>
                </a:lnTo>
                <a:lnTo>
                  <a:pt x="1704266" y="79904"/>
                </a:lnTo>
                <a:lnTo>
                  <a:pt x="1713004" y="79375"/>
                </a:lnTo>
                <a:close/>
                <a:moveTo>
                  <a:pt x="409575" y="0"/>
                </a:moveTo>
                <a:lnTo>
                  <a:pt x="1528763" y="0"/>
                </a:lnTo>
                <a:lnTo>
                  <a:pt x="1528763" y="95250"/>
                </a:lnTo>
                <a:lnTo>
                  <a:pt x="409575" y="95250"/>
                </a:lnTo>
                <a:lnTo>
                  <a:pt x="409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2" name="KSO_Shape"/>
          <p:cNvSpPr>
            <a:spLocks/>
          </p:cNvSpPr>
          <p:nvPr/>
        </p:nvSpPr>
        <p:spPr bwMode="auto">
          <a:xfrm>
            <a:off x="6399733" y="5316314"/>
            <a:ext cx="303213" cy="328612"/>
          </a:xfrm>
          <a:custGeom>
            <a:avLst/>
            <a:gdLst>
              <a:gd name="T0" fmla="*/ 660065 w 1938337"/>
              <a:gd name="T1" fmla="*/ 1785471 h 2097088"/>
              <a:gd name="T2" fmla="*/ 1074391 w 1938337"/>
              <a:gd name="T3" fmla="*/ 1807357 h 2097088"/>
              <a:gd name="T4" fmla="*/ 1090030 w 1938337"/>
              <a:gd name="T5" fmla="*/ 1648866 h 2097088"/>
              <a:gd name="T6" fmla="*/ 997074 w 1938337"/>
              <a:gd name="T7" fmla="*/ 1410363 h 2097088"/>
              <a:gd name="T8" fmla="*/ 740470 w 1938337"/>
              <a:gd name="T9" fmla="*/ 1441863 h 2097088"/>
              <a:gd name="T10" fmla="*/ 1158685 w 1938337"/>
              <a:gd name="T11" fmla="*/ 241681 h 2097088"/>
              <a:gd name="T12" fmla="*/ 1062016 w 1938337"/>
              <a:gd name="T13" fmla="*/ 582817 h 2097088"/>
              <a:gd name="T14" fmla="*/ 959576 w 1938337"/>
              <a:gd name="T15" fmla="*/ 747370 h 2097088"/>
              <a:gd name="T16" fmla="*/ 1009593 w 1938337"/>
              <a:gd name="T17" fmla="*/ 758196 h 2097088"/>
              <a:gd name="T18" fmla="*/ 1186819 w 1938337"/>
              <a:gd name="T19" fmla="*/ 425240 h 2097088"/>
              <a:gd name="T20" fmla="*/ 1208221 w 1938337"/>
              <a:gd name="T21" fmla="*/ 203430 h 2097088"/>
              <a:gd name="T22" fmla="*/ 1278919 w 1938337"/>
              <a:gd name="T23" fmla="*/ 476964 h 2097088"/>
              <a:gd name="T24" fmla="*/ 1150989 w 1938337"/>
              <a:gd name="T25" fmla="*/ 722592 h 2097088"/>
              <a:gd name="T26" fmla="*/ 1014162 w 1938337"/>
              <a:gd name="T27" fmla="*/ 909759 h 2097088"/>
              <a:gd name="T28" fmla="*/ 967751 w 1938337"/>
              <a:gd name="T29" fmla="*/ 1018980 h 2097088"/>
              <a:gd name="T30" fmla="*/ 942502 w 1938337"/>
              <a:gd name="T31" fmla="*/ 1340628 h 2097088"/>
              <a:gd name="T32" fmla="*/ 793651 w 1938337"/>
              <a:gd name="T33" fmla="*/ 1348326 h 2097088"/>
              <a:gd name="T34" fmla="*/ 816977 w 1938337"/>
              <a:gd name="T35" fmla="*/ 1049292 h 2097088"/>
              <a:gd name="T36" fmla="*/ 791487 w 1938337"/>
              <a:gd name="T37" fmla="*/ 975676 h 2097088"/>
              <a:gd name="T38" fmla="*/ 746519 w 1938337"/>
              <a:gd name="T39" fmla="*/ 909759 h 2097088"/>
              <a:gd name="T40" fmla="*/ 605604 w 1938337"/>
              <a:gd name="T41" fmla="*/ 718020 h 2097088"/>
              <a:gd name="T42" fmla="*/ 481762 w 1938337"/>
              <a:gd name="T43" fmla="*/ 476964 h 2097088"/>
              <a:gd name="T44" fmla="*/ 249769 w 1938337"/>
              <a:gd name="T45" fmla="*/ 79798 h 2097088"/>
              <a:gd name="T46" fmla="*/ 371772 w 1938337"/>
              <a:gd name="T47" fmla="*/ 184379 h 2097088"/>
              <a:gd name="T48" fmla="*/ 406596 w 1938337"/>
              <a:gd name="T49" fmla="*/ 324302 h 2097088"/>
              <a:gd name="T50" fmla="*/ 340070 w 1938337"/>
              <a:gd name="T51" fmla="*/ 315887 h 2097088"/>
              <a:gd name="T52" fmla="*/ 270423 w 1938337"/>
              <a:gd name="T53" fmla="*/ 183417 h 2097088"/>
              <a:gd name="T54" fmla="*/ 154905 w 1938337"/>
              <a:gd name="T55" fmla="*/ 160097 h 2097088"/>
              <a:gd name="T56" fmla="*/ 86699 w 1938337"/>
              <a:gd name="T57" fmla="*/ 247368 h 2097088"/>
              <a:gd name="T58" fmla="*/ 88140 w 1938337"/>
              <a:gd name="T59" fmla="*/ 389454 h 2097088"/>
              <a:gd name="T60" fmla="*/ 182524 w 1938337"/>
              <a:gd name="T61" fmla="*/ 522885 h 2097088"/>
              <a:gd name="T62" fmla="*/ 498577 w 1938337"/>
              <a:gd name="T63" fmla="*/ 686368 h 2097088"/>
              <a:gd name="T64" fmla="*/ 627064 w 1938337"/>
              <a:gd name="T65" fmla="*/ 797921 h 2097088"/>
              <a:gd name="T66" fmla="*/ 589359 w 1938337"/>
              <a:gd name="T67" fmla="*/ 895530 h 2097088"/>
              <a:gd name="T68" fmla="*/ 492814 w 1938337"/>
              <a:gd name="T69" fmla="*/ 916446 h 2097088"/>
              <a:gd name="T70" fmla="*/ 499057 w 1938337"/>
              <a:gd name="T71" fmla="*/ 846965 h 2097088"/>
              <a:gd name="T72" fmla="*/ 548771 w 1938337"/>
              <a:gd name="T73" fmla="*/ 804171 h 2097088"/>
              <a:gd name="T74" fmla="*/ 311251 w 1938337"/>
              <a:gd name="T75" fmla="*/ 700312 h 2097088"/>
              <a:gd name="T76" fmla="*/ 62683 w 1938337"/>
              <a:gd name="T77" fmla="*/ 508700 h 2097088"/>
              <a:gd name="T78" fmla="*/ 0 w 1938337"/>
              <a:gd name="T79" fmla="*/ 316127 h 2097088"/>
              <a:gd name="T80" fmla="*/ 51155 w 1938337"/>
              <a:gd name="T81" fmla="*/ 141104 h 2097088"/>
              <a:gd name="T82" fmla="*/ 183004 w 1938337"/>
              <a:gd name="T83" fmla="*/ 72345 h 2097088"/>
              <a:gd name="T84" fmla="*/ 1687503 w 1938337"/>
              <a:gd name="T85" fmla="*/ 115139 h 2097088"/>
              <a:gd name="T86" fmla="*/ 1761162 w 1938337"/>
              <a:gd name="T87" fmla="*/ 288719 h 2097088"/>
              <a:gd name="T88" fmla="*/ 1723130 w 1938337"/>
              <a:gd name="T89" fmla="*/ 471917 h 2097088"/>
              <a:gd name="T90" fmla="*/ 1567869 w 1938337"/>
              <a:gd name="T91" fmla="*/ 633476 h 2097088"/>
              <a:gd name="T92" fmla="*/ 1225813 w 1938337"/>
              <a:gd name="T93" fmla="*/ 785419 h 2097088"/>
              <a:gd name="T94" fmla="*/ 1227979 w 1938337"/>
              <a:gd name="T95" fmla="*/ 836387 h 2097088"/>
              <a:gd name="T96" fmla="*/ 1282863 w 1938337"/>
              <a:gd name="T97" fmla="*/ 893847 h 2097088"/>
              <a:gd name="T98" fmla="*/ 1204630 w 1938337"/>
              <a:gd name="T99" fmla="*/ 915003 h 2097088"/>
              <a:gd name="T100" fmla="*/ 1135064 w 1938337"/>
              <a:gd name="T101" fmla="*/ 835907 h 2097088"/>
              <a:gd name="T102" fmla="*/ 1184410 w 1938337"/>
              <a:gd name="T103" fmla="*/ 715458 h 2097088"/>
              <a:gd name="T104" fmla="*/ 1474712 w 1938337"/>
              <a:gd name="T105" fmla="*/ 596452 h 2097088"/>
              <a:gd name="T106" fmla="*/ 1659100 w 1938337"/>
              <a:gd name="T107" fmla="*/ 424074 h 2097088"/>
              <a:gd name="T108" fmla="*/ 1681004 w 1938337"/>
              <a:gd name="T109" fmla="*/ 274295 h 2097088"/>
              <a:gd name="T110" fmla="*/ 1601569 w 1938337"/>
              <a:gd name="T111" fmla="*/ 158654 h 2097088"/>
              <a:gd name="T112" fmla="*/ 1482896 w 1938337"/>
              <a:gd name="T113" fmla="*/ 191350 h 2097088"/>
              <a:gd name="T114" fmla="*/ 1415256 w 1938337"/>
              <a:gd name="T115" fmla="*/ 325743 h 2097088"/>
              <a:gd name="T116" fmla="*/ 1349299 w 1938337"/>
              <a:gd name="T117" fmla="*/ 313963 h 2097088"/>
              <a:gd name="T118" fmla="*/ 1407793 w 1938337"/>
              <a:gd name="T119" fmla="*/ 156971 h 2097088"/>
              <a:gd name="T120" fmla="*/ 1549333 w 1938337"/>
              <a:gd name="T121" fmla="*/ 72585 h 209708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938337" h="2097088">
                <a:moveTo>
                  <a:pt x="754655" y="1781504"/>
                </a:moveTo>
                <a:lnTo>
                  <a:pt x="755185" y="1787064"/>
                </a:lnTo>
                <a:lnTo>
                  <a:pt x="755185" y="1789976"/>
                </a:lnTo>
                <a:lnTo>
                  <a:pt x="754655" y="1793153"/>
                </a:lnTo>
                <a:lnTo>
                  <a:pt x="753861" y="1796065"/>
                </a:lnTo>
                <a:lnTo>
                  <a:pt x="753067" y="1798713"/>
                </a:lnTo>
                <a:lnTo>
                  <a:pt x="752009" y="1801360"/>
                </a:lnTo>
                <a:lnTo>
                  <a:pt x="750156" y="1803743"/>
                </a:lnTo>
                <a:lnTo>
                  <a:pt x="748568" y="1806391"/>
                </a:lnTo>
                <a:lnTo>
                  <a:pt x="746980" y="1808244"/>
                </a:lnTo>
                <a:lnTo>
                  <a:pt x="744598" y="1810362"/>
                </a:lnTo>
                <a:lnTo>
                  <a:pt x="742481" y="1812215"/>
                </a:lnTo>
                <a:lnTo>
                  <a:pt x="740099" y="1813804"/>
                </a:lnTo>
                <a:lnTo>
                  <a:pt x="737452" y="1815127"/>
                </a:lnTo>
                <a:lnTo>
                  <a:pt x="734805" y="1815922"/>
                </a:lnTo>
                <a:lnTo>
                  <a:pt x="731894" y="1816716"/>
                </a:lnTo>
                <a:lnTo>
                  <a:pt x="729247" y="1817245"/>
                </a:lnTo>
                <a:lnTo>
                  <a:pt x="726071" y="1817245"/>
                </a:lnTo>
                <a:lnTo>
                  <a:pt x="724483" y="1816981"/>
                </a:lnTo>
                <a:lnTo>
                  <a:pt x="724483" y="1965507"/>
                </a:lnTo>
                <a:lnTo>
                  <a:pt x="726071" y="1965507"/>
                </a:lnTo>
                <a:lnTo>
                  <a:pt x="729247" y="1965507"/>
                </a:lnTo>
                <a:lnTo>
                  <a:pt x="731894" y="1966036"/>
                </a:lnTo>
                <a:lnTo>
                  <a:pt x="734805" y="1966566"/>
                </a:lnTo>
                <a:lnTo>
                  <a:pt x="737452" y="1967625"/>
                </a:lnTo>
                <a:lnTo>
                  <a:pt x="740099" y="1969213"/>
                </a:lnTo>
                <a:lnTo>
                  <a:pt x="742481" y="1970537"/>
                </a:lnTo>
                <a:lnTo>
                  <a:pt x="744598" y="1972125"/>
                </a:lnTo>
                <a:lnTo>
                  <a:pt x="746980" y="1974243"/>
                </a:lnTo>
                <a:lnTo>
                  <a:pt x="748568" y="1976361"/>
                </a:lnTo>
                <a:lnTo>
                  <a:pt x="750156" y="1978744"/>
                </a:lnTo>
                <a:lnTo>
                  <a:pt x="752009" y="1981127"/>
                </a:lnTo>
                <a:lnTo>
                  <a:pt x="753067" y="1984039"/>
                </a:lnTo>
                <a:lnTo>
                  <a:pt x="753861" y="1986687"/>
                </a:lnTo>
                <a:lnTo>
                  <a:pt x="754655" y="1989599"/>
                </a:lnTo>
                <a:lnTo>
                  <a:pt x="755185" y="1992776"/>
                </a:lnTo>
                <a:lnTo>
                  <a:pt x="755185" y="1995688"/>
                </a:lnTo>
                <a:lnTo>
                  <a:pt x="755185" y="1996747"/>
                </a:lnTo>
                <a:lnTo>
                  <a:pt x="1181565" y="1996747"/>
                </a:lnTo>
                <a:lnTo>
                  <a:pt x="1181301" y="1995688"/>
                </a:lnTo>
                <a:lnTo>
                  <a:pt x="1181565" y="1992776"/>
                </a:lnTo>
                <a:lnTo>
                  <a:pt x="1181830" y="1989599"/>
                </a:lnTo>
                <a:lnTo>
                  <a:pt x="1182624" y="1986687"/>
                </a:lnTo>
                <a:lnTo>
                  <a:pt x="1183683" y="1984039"/>
                </a:lnTo>
                <a:lnTo>
                  <a:pt x="1184741" y="1981127"/>
                </a:lnTo>
                <a:lnTo>
                  <a:pt x="1186329" y="1978744"/>
                </a:lnTo>
                <a:lnTo>
                  <a:pt x="1187917" y="1976361"/>
                </a:lnTo>
                <a:lnTo>
                  <a:pt x="1189770" y="1974243"/>
                </a:lnTo>
                <a:lnTo>
                  <a:pt x="1191887" y="1972125"/>
                </a:lnTo>
                <a:lnTo>
                  <a:pt x="1194005" y="1970537"/>
                </a:lnTo>
                <a:lnTo>
                  <a:pt x="1196651" y="1969213"/>
                </a:lnTo>
                <a:lnTo>
                  <a:pt x="1199033" y="1967625"/>
                </a:lnTo>
                <a:lnTo>
                  <a:pt x="1201680" y="1966566"/>
                </a:lnTo>
                <a:lnTo>
                  <a:pt x="1204591" y="1966036"/>
                </a:lnTo>
                <a:lnTo>
                  <a:pt x="1207238" y="1965507"/>
                </a:lnTo>
                <a:lnTo>
                  <a:pt x="1210414" y="1965507"/>
                </a:lnTo>
                <a:lnTo>
                  <a:pt x="1212002" y="1965507"/>
                </a:lnTo>
                <a:lnTo>
                  <a:pt x="1212002" y="1816981"/>
                </a:lnTo>
                <a:lnTo>
                  <a:pt x="1210414" y="1817245"/>
                </a:lnTo>
                <a:lnTo>
                  <a:pt x="1207238" y="1817245"/>
                </a:lnTo>
                <a:lnTo>
                  <a:pt x="1204591" y="1816716"/>
                </a:lnTo>
                <a:lnTo>
                  <a:pt x="1201680" y="1815922"/>
                </a:lnTo>
                <a:lnTo>
                  <a:pt x="1199033" y="1815127"/>
                </a:lnTo>
                <a:lnTo>
                  <a:pt x="1196651" y="1813804"/>
                </a:lnTo>
                <a:lnTo>
                  <a:pt x="1194005" y="1812215"/>
                </a:lnTo>
                <a:lnTo>
                  <a:pt x="1191887" y="1810362"/>
                </a:lnTo>
                <a:lnTo>
                  <a:pt x="1189770" y="1808244"/>
                </a:lnTo>
                <a:lnTo>
                  <a:pt x="1187917" y="1806391"/>
                </a:lnTo>
                <a:lnTo>
                  <a:pt x="1186329" y="1803743"/>
                </a:lnTo>
                <a:lnTo>
                  <a:pt x="1184741" y="1801360"/>
                </a:lnTo>
                <a:lnTo>
                  <a:pt x="1183683" y="1798713"/>
                </a:lnTo>
                <a:lnTo>
                  <a:pt x="1182624" y="1796065"/>
                </a:lnTo>
                <a:lnTo>
                  <a:pt x="1181830" y="1793153"/>
                </a:lnTo>
                <a:lnTo>
                  <a:pt x="1181565" y="1789976"/>
                </a:lnTo>
                <a:lnTo>
                  <a:pt x="1181301" y="1787064"/>
                </a:lnTo>
                <a:lnTo>
                  <a:pt x="1182095" y="1781504"/>
                </a:lnTo>
                <a:lnTo>
                  <a:pt x="754655" y="1781504"/>
                </a:lnTo>
                <a:close/>
                <a:moveTo>
                  <a:pt x="555625" y="1681163"/>
                </a:moveTo>
                <a:lnTo>
                  <a:pt x="1381125" y="1681163"/>
                </a:lnTo>
                <a:lnTo>
                  <a:pt x="1381125" y="2097088"/>
                </a:lnTo>
                <a:lnTo>
                  <a:pt x="555625" y="2097088"/>
                </a:lnTo>
                <a:lnTo>
                  <a:pt x="555625" y="1681163"/>
                </a:lnTo>
                <a:close/>
                <a:moveTo>
                  <a:pt x="846057" y="1552575"/>
                </a:moveTo>
                <a:lnTo>
                  <a:pt x="1096781" y="1552575"/>
                </a:lnTo>
                <a:lnTo>
                  <a:pt x="1104997" y="1562178"/>
                </a:lnTo>
                <a:lnTo>
                  <a:pt x="1112683" y="1571246"/>
                </a:lnTo>
                <a:lnTo>
                  <a:pt x="1120634" y="1579515"/>
                </a:lnTo>
                <a:lnTo>
                  <a:pt x="1128320" y="1587517"/>
                </a:lnTo>
                <a:lnTo>
                  <a:pt x="1135741" y="1594986"/>
                </a:lnTo>
                <a:lnTo>
                  <a:pt x="1143162" y="1602188"/>
                </a:lnTo>
                <a:lnTo>
                  <a:pt x="1150583" y="1608856"/>
                </a:lnTo>
                <a:lnTo>
                  <a:pt x="1157474" y="1614991"/>
                </a:lnTo>
                <a:lnTo>
                  <a:pt x="1170726" y="1626461"/>
                </a:lnTo>
                <a:lnTo>
                  <a:pt x="1182917" y="1636063"/>
                </a:lnTo>
                <a:lnTo>
                  <a:pt x="1193784" y="1644065"/>
                </a:lnTo>
                <a:lnTo>
                  <a:pt x="1203325" y="1651000"/>
                </a:lnTo>
                <a:lnTo>
                  <a:pt x="738187" y="1651000"/>
                </a:lnTo>
                <a:lnTo>
                  <a:pt x="747993" y="1644065"/>
                </a:lnTo>
                <a:lnTo>
                  <a:pt x="759125" y="1635796"/>
                </a:lnTo>
                <a:lnTo>
                  <a:pt x="771582" y="1626194"/>
                </a:lnTo>
                <a:lnTo>
                  <a:pt x="785098" y="1614724"/>
                </a:lnTo>
                <a:lnTo>
                  <a:pt x="792254" y="1608589"/>
                </a:lnTo>
                <a:lnTo>
                  <a:pt x="799675" y="1601921"/>
                </a:lnTo>
                <a:lnTo>
                  <a:pt x="807096" y="1594986"/>
                </a:lnTo>
                <a:lnTo>
                  <a:pt x="814517" y="1587251"/>
                </a:lnTo>
                <a:lnTo>
                  <a:pt x="822468" y="1579249"/>
                </a:lnTo>
                <a:lnTo>
                  <a:pt x="830419" y="1570980"/>
                </a:lnTo>
                <a:lnTo>
                  <a:pt x="838106" y="1562178"/>
                </a:lnTo>
                <a:lnTo>
                  <a:pt x="846057" y="1552575"/>
                </a:lnTo>
                <a:close/>
                <a:moveTo>
                  <a:pt x="1307617" y="216793"/>
                </a:moveTo>
                <a:lnTo>
                  <a:pt x="1304708" y="217057"/>
                </a:lnTo>
                <a:lnTo>
                  <a:pt x="1301269" y="217587"/>
                </a:lnTo>
                <a:lnTo>
                  <a:pt x="1298095" y="218646"/>
                </a:lnTo>
                <a:lnTo>
                  <a:pt x="1295449" y="219971"/>
                </a:lnTo>
                <a:lnTo>
                  <a:pt x="1292540" y="221295"/>
                </a:lnTo>
                <a:lnTo>
                  <a:pt x="1289630" y="223149"/>
                </a:lnTo>
                <a:lnTo>
                  <a:pt x="1287514" y="225002"/>
                </a:lnTo>
                <a:lnTo>
                  <a:pt x="1285133" y="227121"/>
                </a:lnTo>
                <a:lnTo>
                  <a:pt x="1283017" y="229505"/>
                </a:lnTo>
                <a:lnTo>
                  <a:pt x="1281166" y="232153"/>
                </a:lnTo>
                <a:lnTo>
                  <a:pt x="1279578" y="234801"/>
                </a:lnTo>
                <a:lnTo>
                  <a:pt x="1278256" y="237714"/>
                </a:lnTo>
                <a:lnTo>
                  <a:pt x="1277462" y="240892"/>
                </a:lnTo>
                <a:lnTo>
                  <a:pt x="1276404" y="243805"/>
                </a:lnTo>
                <a:lnTo>
                  <a:pt x="1276140" y="247248"/>
                </a:lnTo>
                <a:lnTo>
                  <a:pt x="1274553" y="266051"/>
                </a:lnTo>
                <a:lnTo>
                  <a:pt x="1272965" y="284590"/>
                </a:lnTo>
                <a:lnTo>
                  <a:pt x="1270585" y="303128"/>
                </a:lnTo>
                <a:lnTo>
                  <a:pt x="1268204" y="321931"/>
                </a:lnTo>
                <a:lnTo>
                  <a:pt x="1265295" y="340470"/>
                </a:lnTo>
                <a:lnTo>
                  <a:pt x="1262385" y="359008"/>
                </a:lnTo>
                <a:lnTo>
                  <a:pt x="1258946" y="377546"/>
                </a:lnTo>
                <a:lnTo>
                  <a:pt x="1255243" y="396349"/>
                </a:lnTo>
                <a:lnTo>
                  <a:pt x="1251275" y="414888"/>
                </a:lnTo>
                <a:lnTo>
                  <a:pt x="1246778" y="433161"/>
                </a:lnTo>
                <a:lnTo>
                  <a:pt x="1242282" y="451435"/>
                </a:lnTo>
                <a:lnTo>
                  <a:pt x="1237256" y="469443"/>
                </a:lnTo>
                <a:lnTo>
                  <a:pt x="1231965" y="487187"/>
                </a:lnTo>
                <a:lnTo>
                  <a:pt x="1225882" y="505196"/>
                </a:lnTo>
                <a:lnTo>
                  <a:pt x="1220062" y="522940"/>
                </a:lnTo>
                <a:lnTo>
                  <a:pt x="1213714" y="540418"/>
                </a:lnTo>
                <a:lnTo>
                  <a:pt x="1206836" y="557897"/>
                </a:lnTo>
                <a:lnTo>
                  <a:pt x="1199959" y="575112"/>
                </a:lnTo>
                <a:lnTo>
                  <a:pt x="1192552" y="591796"/>
                </a:lnTo>
                <a:lnTo>
                  <a:pt x="1184617" y="608745"/>
                </a:lnTo>
                <a:lnTo>
                  <a:pt x="1176681" y="625430"/>
                </a:lnTo>
                <a:lnTo>
                  <a:pt x="1168217" y="641585"/>
                </a:lnTo>
                <a:lnTo>
                  <a:pt x="1159223" y="658004"/>
                </a:lnTo>
                <a:lnTo>
                  <a:pt x="1150230" y="673629"/>
                </a:lnTo>
                <a:lnTo>
                  <a:pt x="1140443" y="689255"/>
                </a:lnTo>
                <a:lnTo>
                  <a:pt x="1130391" y="704615"/>
                </a:lnTo>
                <a:lnTo>
                  <a:pt x="1120075" y="719445"/>
                </a:lnTo>
                <a:lnTo>
                  <a:pt x="1109494" y="734276"/>
                </a:lnTo>
                <a:lnTo>
                  <a:pt x="1098385" y="748842"/>
                </a:lnTo>
                <a:lnTo>
                  <a:pt x="1087010" y="762878"/>
                </a:lnTo>
                <a:lnTo>
                  <a:pt x="1075107" y="776650"/>
                </a:lnTo>
                <a:lnTo>
                  <a:pt x="1062939" y="789891"/>
                </a:lnTo>
                <a:lnTo>
                  <a:pt x="1060559" y="792275"/>
                </a:lnTo>
                <a:lnTo>
                  <a:pt x="1058971" y="795188"/>
                </a:lnTo>
                <a:lnTo>
                  <a:pt x="1057120" y="797836"/>
                </a:lnTo>
                <a:lnTo>
                  <a:pt x="1056062" y="801014"/>
                </a:lnTo>
                <a:lnTo>
                  <a:pt x="1055004" y="803927"/>
                </a:lnTo>
                <a:lnTo>
                  <a:pt x="1054475" y="806840"/>
                </a:lnTo>
                <a:lnTo>
                  <a:pt x="1054210" y="810283"/>
                </a:lnTo>
                <a:lnTo>
                  <a:pt x="1054210" y="813461"/>
                </a:lnTo>
                <a:lnTo>
                  <a:pt x="1054210" y="816374"/>
                </a:lnTo>
                <a:lnTo>
                  <a:pt x="1054739" y="819552"/>
                </a:lnTo>
                <a:lnTo>
                  <a:pt x="1055533" y="822730"/>
                </a:lnTo>
                <a:lnTo>
                  <a:pt x="1056591" y="825379"/>
                </a:lnTo>
                <a:lnTo>
                  <a:pt x="1058178" y="828292"/>
                </a:lnTo>
                <a:lnTo>
                  <a:pt x="1060030" y="831205"/>
                </a:lnTo>
                <a:lnTo>
                  <a:pt x="1061881" y="833588"/>
                </a:lnTo>
                <a:lnTo>
                  <a:pt x="1064262" y="836237"/>
                </a:lnTo>
                <a:lnTo>
                  <a:pt x="1066907" y="838355"/>
                </a:lnTo>
                <a:lnTo>
                  <a:pt x="1069552" y="840209"/>
                </a:lnTo>
                <a:lnTo>
                  <a:pt x="1072462" y="841798"/>
                </a:lnTo>
                <a:lnTo>
                  <a:pt x="1075107" y="842858"/>
                </a:lnTo>
                <a:lnTo>
                  <a:pt x="1078281" y="843917"/>
                </a:lnTo>
                <a:lnTo>
                  <a:pt x="1081455" y="844712"/>
                </a:lnTo>
                <a:lnTo>
                  <a:pt x="1084365" y="844976"/>
                </a:lnTo>
                <a:lnTo>
                  <a:pt x="1087539" y="845241"/>
                </a:lnTo>
                <a:lnTo>
                  <a:pt x="1090978" y="844976"/>
                </a:lnTo>
                <a:lnTo>
                  <a:pt x="1093888" y="844447"/>
                </a:lnTo>
                <a:lnTo>
                  <a:pt x="1096797" y="843387"/>
                </a:lnTo>
                <a:lnTo>
                  <a:pt x="1099972" y="842328"/>
                </a:lnTo>
                <a:lnTo>
                  <a:pt x="1102617" y="841004"/>
                </a:lnTo>
                <a:lnTo>
                  <a:pt x="1105526" y="838885"/>
                </a:lnTo>
                <a:lnTo>
                  <a:pt x="1108172" y="837031"/>
                </a:lnTo>
                <a:lnTo>
                  <a:pt x="1110552" y="834648"/>
                </a:lnTo>
                <a:lnTo>
                  <a:pt x="1124043" y="819817"/>
                </a:lnTo>
                <a:lnTo>
                  <a:pt x="1137004" y="804722"/>
                </a:lnTo>
                <a:lnTo>
                  <a:pt x="1149701" y="789097"/>
                </a:lnTo>
                <a:lnTo>
                  <a:pt x="1161604" y="773471"/>
                </a:lnTo>
                <a:lnTo>
                  <a:pt x="1173507" y="757581"/>
                </a:lnTo>
                <a:lnTo>
                  <a:pt x="1184617" y="740897"/>
                </a:lnTo>
                <a:lnTo>
                  <a:pt x="1195727" y="724213"/>
                </a:lnTo>
                <a:lnTo>
                  <a:pt x="1206043" y="707528"/>
                </a:lnTo>
                <a:lnTo>
                  <a:pt x="1216094" y="690049"/>
                </a:lnTo>
                <a:lnTo>
                  <a:pt x="1225617" y="672570"/>
                </a:lnTo>
                <a:lnTo>
                  <a:pt x="1234875" y="654826"/>
                </a:lnTo>
                <a:lnTo>
                  <a:pt x="1243604" y="637082"/>
                </a:lnTo>
                <a:lnTo>
                  <a:pt x="1252069" y="618809"/>
                </a:lnTo>
                <a:lnTo>
                  <a:pt x="1260269" y="600536"/>
                </a:lnTo>
                <a:lnTo>
                  <a:pt x="1267940" y="581997"/>
                </a:lnTo>
                <a:lnTo>
                  <a:pt x="1274817" y="563459"/>
                </a:lnTo>
                <a:lnTo>
                  <a:pt x="1281959" y="544656"/>
                </a:lnTo>
                <a:lnTo>
                  <a:pt x="1288307" y="525853"/>
                </a:lnTo>
                <a:lnTo>
                  <a:pt x="1294127" y="506785"/>
                </a:lnTo>
                <a:lnTo>
                  <a:pt x="1300211" y="487187"/>
                </a:lnTo>
                <a:lnTo>
                  <a:pt x="1305501" y="468119"/>
                </a:lnTo>
                <a:lnTo>
                  <a:pt x="1310262" y="448786"/>
                </a:lnTo>
                <a:lnTo>
                  <a:pt x="1315024" y="429188"/>
                </a:lnTo>
                <a:lnTo>
                  <a:pt x="1319256" y="409591"/>
                </a:lnTo>
                <a:lnTo>
                  <a:pt x="1323224" y="389993"/>
                </a:lnTo>
                <a:lnTo>
                  <a:pt x="1326662" y="370396"/>
                </a:lnTo>
                <a:lnTo>
                  <a:pt x="1330101" y="350798"/>
                </a:lnTo>
                <a:lnTo>
                  <a:pt x="1333011" y="330936"/>
                </a:lnTo>
                <a:lnTo>
                  <a:pt x="1335391" y="311338"/>
                </a:lnTo>
                <a:lnTo>
                  <a:pt x="1337772" y="291475"/>
                </a:lnTo>
                <a:lnTo>
                  <a:pt x="1339624" y="271613"/>
                </a:lnTo>
                <a:lnTo>
                  <a:pt x="1341475" y="252015"/>
                </a:lnTo>
                <a:lnTo>
                  <a:pt x="1341475" y="248572"/>
                </a:lnTo>
                <a:lnTo>
                  <a:pt x="1341211" y="245659"/>
                </a:lnTo>
                <a:lnTo>
                  <a:pt x="1340417" y="242216"/>
                </a:lnTo>
                <a:lnTo>
                  <a:pt x="1339624" y="239039"/>
                </a:lnTo>
                <a:lnTo>
                  <a:pt x="1338566" y="236390"/>
                </a:lnTo>
                <a:lnTo>
                  <a:pt x="1337243" y="233477"/>
                </a:lnTo>
                <a:lnTo>
                  <a:pt x="1335391" y="230829"/>
                </a:lnTo>
                <a:lnTo>
                  <a:pt x="1333540" y="228445"/>
                </a:lnTo>
                <a:lnTo>
                  <a:pt x="1331159" y="226062"/>
                </a:lnTo>
                <a:lnTo>
                  <a:pt x="1329043" y="223943"/>
                </a:lnTo>
                <a:lnTo>
                  <a:pt x="1326398" y="222089"/>
                </a:lnTo>
                <a:lnTo>
                  <a:pt x="1323753" y="220500"/>
                </a:lnTo>
                <a:lnTo>
                  <a:pt x="1320579" y="219176"/>
                </a:lnTo>
                <a:lnTo>
                  <a:pt x="1317669" y="218382"/>
                </a:lnTo>
                <a:lnTo>
                  <a:pt x="1314495" y="217322"/>
                </a:lnTo>
                <a:lnTo>
                  <a:pt x="1311056" y="217057"/>
                </a:lnTo>
                <a:lnTo>
                  <a:pt x="1307617" y="216793"/>
                </a:lnTo>
                <a:close/>
                <a:moveTo>
                  <a:pt x="442912" y="112713"/>
                </a:moveTo>
                <a:lnTo>
                  <a:pt x="1493837" y="112713"/>
                </a:lnTo>
                <a:lnTo>
                  <a:pt x="1485637" y="163826"/>
                </a:lnTo>
                <a:lnTo>
                  <a:pt x="1477172" y="211761"/>
                </a:lnTo>
                <a:lnTo>
                  <a:pt x="1468708" y="257312"/>
                </a:lnTo>
                <a:lnTo>
                  <a:pt x="1460508" y="299685"/>
                </a:lnTo>
                <a:lnTo>
                  <a:pt x="1452308" y="339145"/>
                </a:lnTo>
                <a:lnTo>
                  <a:pt x="1444372" y="375427"/>
                </a:lnTo>
                <a:lnTo>
                  <a:pt x="1436437" y="408532"/>
                </a:lnTo>
                <a:lnTo>
                  <a:pt x="1429559" y="438723"/>
                </a:lnTo>
                <a:lnTo>
                  <a:pt x="1422682" y="465471"/>
                </a:lnTo>
                <a:lnTo>
                  <a:pt x="1416598" y="488776"/>
                </a:lnTo>
                <a:lnTo>
                  <a:pt x="1411308" y="508638"/>
                </a:lnTo>
                <a:lnTo>
                  <a:pt x="1406811" y="525058"/>
                </a:lnTo>
                <a:lnTo>
                  <a:pt x="1399934" y="547304"/>
                </a:lnTo>
                <a:lnTo>
                  <a:pt x="1397817" y="554719"/>
                </a:lnTo>
                <a:lnTo>
                  <a:pt x="1394114" y="564518"/>
                </a:lnTo>
                <a:lnTo>
                  <a:pt x="1390146" y="574847"/>
                </a:lnTo>
                <a:lnTo>
                  <a:pt x="1385914" y="585440"/>
                </a:lnTo>
                <a:lnTo>
                  <a:pt x="1380888" y="596563"/>
                </a:lnTo>
                <a:lnTo>
                  <a:pt x="1375863" y="608216"/>
                </a:lnTo>
                <a:lnTo>
                  <a:pt x="1370308" y="620398"/>
                </a:lnTo>
                <a:lnTo>
                  <a:pt x="1364224" y="632580"/>
                </a:lnTo>
                <a:lnTo>
                  <a:pt x="1357875" y="645027"/>
                </a:lnTo>
                <a:lnTo>
                  <a:pt x="1351263" y="658004"/>
                </a:lnTo>
                <a:lnTo>
                  <a:pt x="1343856" y="671246"/>
                </a:lnTo>
                <a:lnTo>
                  <a:pt x="1336714" y="684488"/>
                </a:lnTo>
                <a:lnTo>
                  <a:pt x="1328779" y="698259"/>
                </a:lnTo>
                <a:lnTo>
                  <a:pt x="1320579" y="711501"/>
                </a:lnTo>
                <a:lnTo>
                  <a:pt x="1312379" y="725537"/>
                </a:lnTo>
                <a:lnTo>
                  <a:pt x="1303649" y="739573"/>
                </a:lnTo>
                <a:lnTo>
                  <a:pt x="1294656" y="753609"/>
                </a:lnTo>
                <a:lnTo>
                  <a:pt x="1285133" y="767645"/>
                </a:lnTo>
                <a:lnTo>
                  <a:pt x="1275875" y="781416"/>
                </a:lnTo>
                <a:lnTo>
                  <a:pt x="1266088" y="795453"/>
                </a:lnTo>
                <a:lnTo>
                  <a:pt x="1256036" y="809489"/>
                </a:lnTo>
                <a:lnTo>
                  <a:pt x="1245720" y="823260"/>
                </a:lnTo>
                <a:lnTo>
                  <a:pt x="1235140" y="836767"/>
                </a:lnTo>
                <a:lnTo>
                  <a:pt x="1224559" y="850273"/>
                </a:lnTo>
                <a:lnTo>
                  <a:pt x="1213714" y="863779"/>
                </a:lnTo>
                <a:lnTo>
                  <a:pt x="1202340" y="877021"/>
                </a:lnTo>
                <a:lnTo>
                  <a:pt x="1191230" y="889468"/>
                </a:lnTo>
                <a:lnTo>
                  <a:pt x="1179591" y="902180"/>
                </a:lnTo>
                <a:lnTo>
                  <a:pt x="1167952" y="914627"/>
                </a:lnTo>
                <a:lnTo>
                  <a:pt x="1156049" y="926280"/>
                </a:lnTo>
                <a:lnTo>
                  <a:pt x="1144146" y="937933"/>
                </a:lnTo>
                <a:lnTo>
                  <a:pt x="1132243" y="949056"/>
                </a:lnTo>
                <a:lnTo>
                  <a:pt x="1119810" y="959914"/>
                </a:lnTo>
                <a:lnTo>
                  <a:pt x="1119810" y="992753"/>
                </a:lnTo>
                <a:lnTo>
                  <a:pt x="1119810" y="993548"/>
                </a:lnTo>
                <a:lnTo>
                  <a:pt x="1119546" y="994872"/>
                </a:lnTo>
                <a:lnTo>
                  <a:pt x="1119546" y="995666"/>
                </a:lnTo>
                <a:lnTo>
                  <a:pt x="1119546" y="996196"/>
                </a:lnTo>
                <a:lnTo>
                  <a:pt x="1119281" y="995931"/>
                </a:lnTo>
                <a:lnTo>
                  <a:pt x="1117694" y="998579"/>
                </a:lnTo>
                <a:lnTo>
                  <a:pt x="1115578" y="1001493"/>
                </a:lnTo>
                <a:lnTo>
                  <a:pt x="1112668" y="1004671"/>
                </a:lnTo>
                <a:lnTo>
                  <a:pt x="1109230" y="1007849"/>
                </a:lnTo>
                <a:lnTo>
                  <a:pt x="1101294" y="1015529"/>
                </a:lnTo>
                <a:lnTo>
                  <a:pt x="1096797" y="1020031"/>
                </a:lnTo>
                <a:lnTo>
                  <a:pt x="1092301" y="1024798"/>
                </a:lnTo>
                <a:lnTo>
                  <a:pt x="1087804" y="1030095"/>
                </a:lnTo>
                <a:lnTo>
                  <a:pt x="1083307" y="1035921"/>
                </a:lnTo>
                <a:lnTo>
                  <a:pt x="1079075" y="1042807"/>
                </a:lnTo>
                <a:lnTo>
                  <a:pt x="1074843" y="1050222"/>
                </a:lnTo>
                <a:lnTo>
                  <a:pt x="1073255" y="1053930"/>
                </a:lnTo>
                <a:lnTo>
                  <a:pt x="1071668" y="1057902"/>
                </a:lnTo>
                <a:lnTo>
                  <a:pt x="1069817" y="1062404"/>
                </a:lnTo>
                <a:lnTo>
                  <a:pt x="1068230" y="1066906"/>
                </a:lnTo>
                <a:lnTo>
                  <a:pt x="1066907" y="1071673"/>
                </a:lnTo>
                <a:lnTo>
                  <a:pt x="1065584" y="1076440"/>
                </a:lnTo>
                <a:lnTo>
                  <a:pt x="1064526" y="1081737"/>
                </a:lnTo>
                <a:lnTo>
                  <a:pt x="1063733" y="1087298"/>
                </a:lnTo>
                <a:lnTo>
                  <a:pt x="1064526" y="1089152"/>
                </a:lnTo>
                <a:lnTo>
                  <a:pt x="1064262" y="1120932"/>
                </a:lnTo>
                <a:lnTo>
                  <a:pt x="1064262" y="1121727"/>
                </a:lnTo>
                <a:lnTo>
                  <a:pt x="1064526" y="1121727"/>
                </a:lnTo>
                <a:lnTo>
                  <a:pt x="1063468" y="1124640"/>
                </a:lnTo>
                <a:lnTo>
                  <a:pt x="1062675" y="1127023"/>
                </a:lnTo>
                <a:lnTo>
                  <a:pt x="1060823" y="1130466"/>
                </a:lnTo>
                <a:lnTo>
                  <a:pt x="1058707" y="1134704"/>
                </a:lnTo>
                <a:lnTo>
                  <a:pt x="1055268" y="1139735"/>
                </a:lnTo>
                <a:lnTo>
                  <a:pt x="1053681" y="1142119"/>
                </a:lnTo>
                <a:lnTo>
                  <a:pt x="1051829" y="1144238"/>
                </a:lnTo>
                <a:lnTo>
                  <a:pt x="1048655" y="1147945"/>
                </a:lnTo>
                <a:lnTo>
                  <a:pt x="1044952" y="1150858"/>
                </a:lnTo>
                <a:lnTo>
                  <a:pt x="1041513" y="1153242"/>
                </a:lnTo>
                <a:lnTo>
                  <a:pt x="1036488" y="1156420"/>
                </a:lnTo>
                <a:lnTo>
                  <a:pt x="1035165" y="1157214"/>
                </a:lnTo>
                <a:lnTo>
                  <a:pt x="1034107" y="1157744"/>
                </a:lnTo>
                <a:lnTo>
                  <a:pt x="1030933" y="1159333"/>
                </a:lnTo>
                <a:lnTo>
                  <a:pt x="1026436" y="1161187"/>
                </a:lnTo>
                <a:lnTo>
                  <a:pt x="1017971" y="1163570"/>
                </a:lnTo>
                <a:lnTo>
                  <a:pt x="1016120" y="1168337"/>
                </a:lnTo>
                <a:lnTo>
                  <a:pt x="1016120" y="1454092"/>
                </a:lnTo>
                <a:lnTo>
                  <a:pt x="1015855" y="1473160"/>
                </a:lnTo>
                <a:lnTo>
                  <a:pt x="1030404" y="1474749"/>
                </a:lnTo>
                <a:lnTo>
                  <a:pt x="1036752" y="1475808"/>
                </a:lnTo>
                <a:lnTo>
                  <a:pt x="1042571" y="1476868"/>
                </a:lnTo>
                <a:lnTo>
                  <a:pt x="1043365" y="1477133"/>
                </a:lnTo>
                <a:lnTo>
                  <a:pt x="1046275" y="1477662"/>
                </a:lnTo>
                <a:lnTo>
                  <a:pt x="1054210" y="1479516"/>
                </a:lnTo>
                <a:lnTo>
                  <a:pt x="1057120" y="1480840"/>
                </a:lnTo>
                <a:lnTo>
                  <a:pt x="1060030" y="1481635"/>
                </a:lnTo>
                <a:lnTo>
                  <a:pt x="1062410" y="1482959"/>
                </a:lnTo>
                <a:lnTo>
                  <a:pt x="1063733" y="1484018"/>
                </a:lnTo>
                <a:lnTo>
                  <a:pt x="1064791" y="1485342"/>
                </a:lnTo>
                <a:lnTo>
                  <a:pt x="1065055" y="1486667"/>
                </a:lnTo>
                <a:lnTo>
                  <a:pt x="1065320" y="1486667"/>
                </a:lnTo>
                <a:lnTo>
                  <a:pt x="1065320" y="1507588"/>
                </a:lnTo>
                <a:lnTo>
                  <a:pt x="1065320" y="1513944"/>
                </a:lnTo>
                <a:lnTo>
                  <a:pt x="1067436" y="1516063"/>
                </a:lnTo>
                <a:lnTo>
                  <a:pt x="871958" y="1516063"/>
                </a:lnTo>
                <a:lnTo>
                  <a:pt x="871958" y="1514739"/>
                </a:lnTo>
                <a:lnTo>
                  <a:pt x="871958" y="1507588"/>
                </a:lnTo>
                <a:lnTo>
                  <a:pt x="871958" y="1486667"/>
                </a:lnTo>
                <a:lnTo>
                  <a:pt x="872223" y="1486667"/>
                </a:lnTo>
                <a:lnTo>
                  <a:pt x="872487" y="1485607"/>
                </a:lnTo>
                <a:lnTo>
                  <a:pt x="873016" y="1484283"/>
                </a:lnTo>
                <a:lnTo>
                  <a:pt x="874074" y="1483489"/>
                </a:lnTo>
                <a:lnTo>
                  <a:pt x="875926" y="1482429"/>
                </a:lnTo>
                <a:lnTo>
                  <a:pt x="877778" y="1481635"/>
                </a:lnTo>
                <a:lnTo>
                  <a:pt x="880158" y="1480575"/>
                </a:lnTo>
                <a:lnTo>
                  <a:pt x="885978" y="1478722"/>
                </a:lnTo>
                <a:lnTo>
                  <a:pt x="892855" y="1477133"/>
                </a:lnTo>
                <a:lnTo>
                  <a:pt x="901319" y="1475808"/>
                </a:lnTo>
                <a:lnTo>
                  <a:pt x="910842" y="1474219"/>
                </a:lnTo>
                <a:lnTo>
                  <a:pt x="921423" y="1473160"/>
                </a:lnTo>
                <a:lnTo>
                  <a:pt x="921423" y="1454092"/>
                </a:lnTo>
                <a:lnTo>
                  <a:pt x="921423" y="1170721"/>
                </a:lnTo>
                <a:lnTo>
                  <a:pt x="920894" y="1170721"/>
                </a:lnTo>
                <a:lnTo>
                  <a:pt x="920894" y="1168602"/>
                </a:lnTo>
                <a:lnTo>
                  <a:pt x="920365" y="1167013"/>
                </a:lnTo>
                <a:lnTo>
                  <a:pt x="919836" y="1163835"/>
                </a:lnTo>
                <a:lnTo>
                  <a:pt x="913752" y="1161981"/>
                </a:lnTo>
                <a:lnTo>
                  <a:pt x="908197" y="1160128"/>
                </a:lnTo>
                <a:lnTo>
                  <a:pt x="902642" y="1157744"/>
                </a:lnTo>
                <a:lnTo>
                  <a:pt x="901849" y="1157214"/>
                </a:lnTo>
                <a:lnTo>
                  <a:pt x="900526" y="1156420"/>
                </a:lnTo>
                <a:lnTo>
                  <a:pt x="898674" y="1155096"/>
                </a:lnTo>
                <a:lnTo>
                  <a:pt x="895765" y="1153772"/>
                </a:lnTo>
                <a:lnTo>
                  <a:pt x="892590" y="1151653"/>
                </a:lnTo>
                <a:lnTo>
                  <a:pt x="889152" y="1148475"/>
                </a:lnTo>
                <a:lnTo>
                  <a:pt x="885449" y="1144502"/>
                </a:lnTo>
                <a:lnTo>
                  <a:pt x="881481" y="1139735"/>
                </a:lnTo>
                <a:lnTo>
                  <a:pt x="877778" y="1134439"/>
                </a:lnTo>
                <a:lnTo>
                  <a:pt x="876984" y="1133115"/>
                </a:lnTo>
                <a:lnTo>
                  <a:pt x="875397" y="1130201"/>
                </a:lnTo>
                <a:lnTo>
                  <a:pt x="874603" y="1129142"/>
                </a:lnTo>
                <a:lnTo>
                  <a:pt x="873545" y="1126759"/>
                </a:lnTo>
                <a:lnTo>
                  <a:pt x="873281" y="1125964"/>
                </a:lnTo>
                <a:lnTo>
                  <a:pt x="872752" y="1124110"/>
                </a:lnTo>
                <a:lnTo>
                  <a:pt x="872487" y="1124110"/>
                </a:lnTo>
                <a:lnTo>
                  <a:pt x="872487" y="1121992"/>
                </a:lnTo>
                <a:lnTo>
                  <a:pt x="872487" y="1121727"/>
                </a:lnTo>
                <a:lnTo>
                  <a:pt x="872487" y="1121197"/>
                </a:lnTo>
                <a:lnTo>
                  <a:pt x="872487" y="1120932"/>
                </a:lnTo>
                <a:lnTo>
                  <a:pt x="872487" y="1087034"/>
                </a:lnTo>
                <a:lnTo>
                  <a:pt x="872752" y="1087034"/>
                </a:lnTo>
                <a:lnTo>
                  <a:pt x="871694" y="1080413"/>
                </a:lnTo>
                <a:lnTo>
                  <a:pt x="870636" y="1074057"/>
                </a:lnTo>
                <a:lnTo>
                  <a:pt x="868784" y="1067966"/>
                </a:lnTo>
                <a:lnTo>
                  <a:pt x="866932" y="1062404"/>
                </a:lnTo>
                <a:lnTo>
                  <a:pt x="864816" y="1057108"/>
                </a:lnTo>
                <a:lnTo>
                  <a:pt x="862700" y="1052076"/>
                </a:lnTo>
                <a:lnTo>
                  <a:pt x="860319" y="1047574"/>
                </a:lnTo>
                <a:lnTo>
                  <a:pt x="857939" y="1043071"/>
                </a:lnTo>
                <a:lnTo>
                  <a:pt x="853707" y="1036980"/>
                </a:lnTo>
                <a:lnTo>
                  <a:pt x="853442" y="1035921"/>
                </a:lnTo>
                <a:lnTo>
                  <a:pt x="849474" y="1030889"/>
                </a:lnTo>
                <a:lnTo>
                  <a:pt x="848681" y="1029830"/>
                </a:lnTo>
                <a:lnTo>
                  <a:pt x="844977" y="1025328"/>
                </a:lnTo>
                <a:lnTo>
                  <a:pt x="844184" y="1024533"/>
                </a:lnTo>
                <a:lnTo>
                  <a:pt x="840216" y="1020296"/>
                </a:lnTo>
                <a:lnTo>
                  <a:pt x="839423" y="1019501"/>
                </a:lnTo>
                <a:lnTo>
                  <a:pt x="835719" y="1015794"/>
                </a:lnTo>
                <a:lnTo>
                  <a:pt x="834661" y="1014734"/>
                </a:lnTo>
                <a:lnTo>
                  <a:pt x="831487" y="1011556"/>
                </a:lnTo>
                <a:lnTo>
                  <a:pt x="827519" y="1008113"/>
                </a:lnTo>
                <a:lnTo>
                  <a:pt x="827255" y="1007849"/>
                </a:lnTo>
                <a:lnTo>
                  <a:pt x="823816" y="1004671"/>
                </a:lnTo>
                <a:lnTo>
                  <a:pt x="821171" y="1001493"/>
                </a:lnTo>
                <a:lnTo>
                  <a:pt x="818790" y="998579"/>
                </a:lnTo>
                <a:lnTo>
                  <a:pt x="817468" y="995931"/>
                </a:lnTo>
                <a:lnTo>
                  <a:pt x="817203" y="996196"/>
                </a:lnTo>
                <a:lnTo>
                  <a:pt x="816939" y="996196"/>
                </a:lnTo>
                <a:lnTo>
                  <a:pt x="816674" y="992753"/>
                </a:lnTo>
                <a:lnTo>
                  <a:pt x="816674" y="959649"/>
                </a:lnTo>
                <a:lnTo>
                  <a:pt x="807945" y="951969"/>
                </a:lnTo>
                <a:lnTo>
                  <a:pt x="798952" y="944024"/>
                </a:lnTo>
                <a:lnTo>
                  <a:pt x="790222" y="935549"/>
                </a:lnTo>
                <a:lnTo>
                  <a:pt x="781493" y="927339"/>
                </a:lnTo>
                <a:lnTo>
                  <a:pt x="772764" y="918865"/>
                </a:lnTo>
                <a:lnTo>
                  <a:pt x="762713" y="908007"/>
                </a:lnTo>
                <a:lnTo>
                  <a:pt x="754777" y="900062"/>
                </a:lnTo>
                <a:lnTo>
                  <a:pt x="747371" y="891587"/>
                </a:lnTo>
                <a:lnTo>
                  <a:pt x="736790" y="879934"/>
                </a:lnTo>
                <a:lnTo>
                  <a:pt x="722242" y="862985"/>
                </a:lnTo>
                <a:lnTo>
                  <a:pt x="712190" y="850803"/>
                </a:lnTo>
                <a:lnTo>
                  <a:pt x="697906" y="833059"/>
                </a:lnTo>
                <a:lnTo>
                  <a:pt x="688648" y="820612"/>
                </a:lnTo>
                <a:lnTo>
                  <a:pt x="674629" y="801809"/>
                </a:lnTo>
                <a:lnTo>
                  <a:pt x="666164" y="790421"/>
                </a:lnTo>
                <a:lnTo>
                  <a:pt x="652145" y="769764"/>
                </a:lnTo>
                <a:lnTo>
                  <a:pt x="644739" y="759435"/>
                </a:lnTo>
                <a:lnTo>
                  <a:pt x="636538" y="746723"/>
                </a:lnTo>
                <a:lnTo>
                  <a:pt x="628603" y="734011"/>
                </a:lnTo>
                <a:lnTo>
                  <a:pt x="625429" y="729244"/>
                </a:lnTo>
                <a:lnTo>
                  <a:pt x="615377" y="713089"/>
                </a:lnTo>
                <a:lnTo>
                  <a:pt x="605855" y="696670"/>
                </a:lnTo>
                <a:lnTo>
                  <a:pt x="596861" y="681045"/>
                </a:lnTo>
                <a:lnTo>
                  <a:pt x="588132" y="665420"/>
                </a:lnTo>
                <a:lnTo>
                  <a:pt x="589719" y="669127"/>
                </a:lnTo>
                <a:lnTo>
                  <a:pt x="574906" y="639996"/>
                </a:lnTo>
                <a:lnTo>
                  <a:pt x="569087" y="627813"/>
                </a:lnTo>
                <a:lnTo>
                  <a:pt x="563267" y="616425"/>
                </a:lnTo>
                <a:lnTo>
                  <a:pt x="558242" y="605038"/>
                </a:lnTo>
                <a:lnTo>
                  <a:pt x="553480" y="594180"/>
                </a:lnTo>
                <a:lnTo>
                  <a:pt x="548983" y="583321"/>
                </a:lnTo>
                <a:lnTo>
                  <a:pt x="545280" y="573258"/>
                </a:lnTo>
                <a:lnTo>
                  <a:pt x="541842" y="563724"/>
                </a:lnTo>
                <a:lnTo>
                  <a:pt x="538932" y="554719"/>
                </a:lnTo>
                <a:lnTo>
                  <a:pt x="536287" y="547304"/>
                </a:lnTo>
                <a:lnTo>
                  <a:pt x="529938" y="525058"/>
                </a:lnTo>
                <a:lnTo>
                  <a:pt x="525441" y="508638"/>
                </a:lnTo>
                <a:lnTo>
                  <a:pt x="520151" y="488776"/>
                </a:lnTo>
                <a:lnTo>
                  <a:pt x="514067" y="465471"/>
                </a:lnTo>
                <a:lnTo>
                  <a:pt x="507190" y="438723"/>
                </a:lnTo>
                <a:lnTo>
                  <a:pt x="500312" y="408532"/>
                </a:lnTo>
                <a:lnTo>
                  <a:pt x="492377" y="375427"/>
                </a:lnTo>
                <a:lnTo>
                  <a:pt x="484441" y="339145"/>
                </a:lnTo>
                <a:lnTo>
                  <a:pt x="476241" y="299685"/>
                </a:lnTo>
                <a:lnTo>
                  <a:pt x="467777" y="257312"/>
                </a:lnTo>
                <a:lnTo>
                  <a:pt x="459577" y="211761"/>
                </a:lnTo>
                <a:lnTo>
                  <a:pt x="451112" y="163826"/>
                </a:lnTo>
                <a:lnTo>
                  <a:pt x="442912" y="112713"/>
                </a:lnTo>
                <a:close/>
                <a:moveTo>
                  <a:pt x="208966" y="79375"/>
                </a:moveTo>
                <a:lnTo>
                  <a:pt x="216098" y="79375"/>
                </a:lnTo>
                <a:lnTo>
                  <a:pt x="224816" y="79375"/>
                </a:lnTo>
                <a:lnTo>
                  <a:pt x="233534" y="79904"/>
                </a:lnTo>
                <a:lnTo>
                  <a:pt x="242252" y="80698"/>
                </a:lnTo>
                <a:lnTo>
                  <a:pt x="250706" y="82286"/>
                </a:lnTo>
                <a:lnTo>
                  <a:pt x="258895" y="83874"/>
                </a:lnTo>
                <a:lnTo>
                  <a:pt x="266821" y="85462"/>
                </a:lnTo>
                <a:lnTo>
                  <a:pt x="274746" y="87844"/>
                </a:lnTo>
                <a:lnTo>
                  <a:pt x="282407" y="90226"/>
                </a:lnTo>
                <a:lnTo>
                  <a:pt x="289804" y="93137"/>
                </a:lnTo>
                <a:lnTo>
                  <a:pt x="297201" y="96313"/>
                </a:lnTo>
                <a:lnTo>
                  <a:pt x="304070" y="99489"/>
                </a:lnTo>
                <a:lnTo>
                  <a:pt x="311203" y="103194"/>
                </a:lnTo>
                <a:lnTo>
                  <a:pt x="318071" y="106900"/>
                </a:lnTo>
                <a:lnTo>
                  <a:pt x="324412" y="111134"/>
                </a:lnTo>
                <a:lnTo>
                  <a:pt x="330752" y="115369"/>
                </a:lnTo>
                <a:lnTo>
                  <a:pt x="336828" y="119603"/>
                </a:lnTo>
                <a:lnTo>
                  <a:pt x="342640" y="124102"/>
                </a:lnTo>
                <a:lnTo>
                  <a:pt x="348188" y="128866"/>
                </a:lnTo>
                <a:lnTo>
                  <a:pt x="353735" y="133630"/>
                </a:lnTo>
                <a:lnTo>
                  <a:pt x="359283" y="138659"/>
                </a:lnTo>
                <a:lnTo>
                  <a:pt x="364303" y="143687"/>
                </a:lnTo>
                <a:lnTo>
                  <a:pt x="369322" y="148716"/>
                </a:lnTo>
                <a:lnTo>
                  <a:pt x="374077" y="154009"/>
                </a:lnTo>
                <a:lnTo>
                  <a:pt x="378568" y="159567"/>
                </a:lnTo>
                <a:lnTo>
                  <a:pt x="387022" y="170153"/>
                </a:lnTo>
                <a:lnTo>
                  <a:pt x="394947" y="181004"/>
                </a:lnTo>
                <a:lnTo>
                  <a:pt x="402344" y="192119"/>
                </a:lnTo>
                <a:lnTo>
                  <a:pt x="408949" y="202971"/>
                </a:lnTo>
                <a:lnTo>
                  <a:pt x="415289" y="213821"/>
                </a:lnTo>
                <a:lnTo>
                  <a:pt x="420837" y="224672"/>
                </a:lnTo>
                <a:lnTo>
                  <a:pt x="425856" y="235259"/>
                </a:lnTo>
                <a:lnTo>
                  <a:pt x="430611" y="245316"/>
                </a:lnTo>
                <a:lnTo>
                  <a:pt x="434838" y="255637"/>
                </a:lnTo>
                <a:lnTo>
                  <a:pt x="438537" y="264900"/>
                </a:lnTo>
                <a:lnTo>
                  <a:pt x="441971" y="273899"/>
                </a:lnTo>
                <a:lnTo>
                  <a:pt x="444613" y="282103"/>
                </a:lnTo>
                <a:lnTo>
                  <a:pt x="449368" y="296924"/>
                </a:lnTo>
                <a:lnTo>
                  <a:pt x="452538" y="308304"/>
                </a:lnTo>
                <a:lnTo>
                  <a:pt x="454388" y="315980"/>
                </a:lnTo>
                <a:lnTo>
                  <a:pt x="455444" y="319420"/>
                </a:lnTo>
                <a:lnTo>
                  <a:pt x="455973" y="323655"/>
                </a:lnTo>
                <a:lnTo>
                  <a:pt x="456237" y="328154"/>
                </a:lnTo>
                <a:lnTo>
                  <a:pt x="456237" y="332653"/>
                </a:lnTo>
                <a:lnTo>
                  <a:pt x="455708" y="337152"/>
                </a:lnTo>
                <a:lnTo>
                  <a:pt x="454652" y="341387"/>
                </a:lnTo>
                <a:lnTo>
                  <a:pt x="453331" y="345621"/>
                </a:lnTo>
                <a:lnTo>
                  <a:pt x="451746" y="349591"/>
                </a:lnTo>
                <a:lnTo>
                  <a:pt x="449368" y="353296"/>
                </a:lnTo>
                <a:lnTo>
                  <a:pt x="447255" y="357002"/>
                </a:lnTo>
                <a:lnTo>
                  <a:pt x="444349" y="359913"/>
                </a:lnTo>
                <a:lnTo>
                  <a:pt x="441707" y="363089"/>
                </a:lnTo>
                <a:lnTo>
                  <a:pt x="438273" y="366000"/>
                </a:lnTo>
                <a:lnTo>
                  <a:pt x="434574" y="368117"/>
                </a:lnTo>
                <a:lnTo>
                  <a:pt x="430876" y="370234"/>
                </a:lnTo>
                <a:lnTo>
                  <a:pt x="426913" y="371822"/>
                </a:lnTo>
                <a:lnTo>
                  <a:pt x="422422" y="372881"/>
                </a:lnTo>
                <a:lnTo>
                  <a:pt x="418459" y="373675"/>
                </a:lnTo>
                <a:lnTo>
                  <a:pt x="414232" y="373940"/>
                </a:lnTo>
                <a:lnTo>
                  <a:pt x="409741" y="373940"/>
                </a:lnTo>
                <a:lnTo>
                  <a:pt x="405779" y="373410"/>
                </a:lnTo>
                <a:lnTo>
                  <a:pt x="401552" y="372352"/>
                </a:lnTo>
                <a:lnTo>
                  <a:pt x="397589" y="371028"/>
                </a:lnTo>
                <a:lnTo>
                  <a:pt x="393891" y="369176"/>
                </a:lnTo>
                <a:lnTo>
                  <a:pt x="390192" y="367059"/>
                </a:lnTo>
                <a:lnTo>
                  <a:pt x="387022" y="364412"/>
                </a:lnTo>
                <a:lnTo>
                  <a:pt x="383852" y="361765"/>
                </a:lnTo>
                <a:lnTo>
                  <a:pt x="380946" y="358589"/>
                </a:lnTo>
                <a:lnTo>
                  <a:pt x="378304" y="355149"/>
                </a:lnTo>
                <a:lnTo>
                  <a:pt x="375926" y="351708"/>
                </a:lnTo>
                <a:lnTo>
                  <a:pt x="374077" y="347739"/>
                </a:lnTo>
                <a:lnTo>
                  <a:pt x="372492" y="343504"/>
                </a:lnTo>
                <a:lnTo>
                  <a:pt x="371435" y="339005"/>
                </a:lnTo>
                <a:lnTo>
                  <a:pt x="371171" y="338476"/>
                </a:lnTo>
                <a:lnTo>
                  <a:pt x="370643" y="335299"/>
                </a:lnTo>
                <a:lnTo>
                  <a:pt x="367209" y="323390"/>
                </a:lnTo>
                <a:lnTo>
                  <a:pt x="364831" y="315186"/>
                </a:lnTo>
                <a:lnTo>
                  <a:pt x="361397" y="305393"/>
                </a:lnTo>
                <a:lnTo>
                  <a:pt x="357170" y="294542"/>
                </a:lnTo>
                <a:lnTo>
                  <a:pt x="352415" y="283162"/>
                </a:lnTo>
                <a:lnTo>
                  <a:pt x="346867" y="270988"/>
                </a:lnTo>
                <a:lnTo>
                  <a:pt x="340527" y="258549"/>
                </a:lnTo>
                <a:lnTo>
                  <a:pt x="337092" y="252462"/>
                </a:lnTo>
                <a:lnTo>
                  <a:pt x="333394" y="246374"/>
                </a:lnTo>
                <a:lnTo>
                  <a:pt x="329431" y="240023"/>
                </a:lnTo>
                <a:lnTo>
                  <a:pt x="325468" y="234200"/>
                </a:lnTo>
                <a:lnTo>
                  <a:pt x="321241" y="228378"/>
                </a:lnTo>
                <a:lnTo>
                  <a:pt x="316750" y="222555"/>
                </a:lnTo>
                <a:lnTo>
                  <a:pt x="312259" y="216997"/>
                </a:lnTo>
                <a:lnTo>
                  <a:pt x="307504" y="211704"/>
                </a:lnTo>
                <a:lnTo>
                  <a:pt x="302749" y="206676"/>
                </a:lnTo>
                <a:lnTo>
                  <a:pt x="297465" y="201912"/>
                </a:lnTo>
                <a:lnTo>
                  <a:pt x="292446" y="197148"/>
                </a:lnTo>
                <a:lnTo>
                  <a:pt x="286898" y="192913"/>
                </a:lnTo>
                <a:lnTo>
                  <a:pt x="279501" y="187885"/>
                </a:lnTo>
                <a:lnTo>
                  <a:pt x="271576" y="183386"/>
                </a:lnTo>
                <a:lnTo>
                  <a:pt x="267877" y="181004"/>
                </a:lnTo>
                <a:lnTo>
                  <a:pt x="263651" y="179151"/>
                </a:lnTo>
                <a:lnTo>
                  <a:pt x="259424" y="177299"/>
                </a:lnTo>
                <a:lnTo>
                  <a:pt x="255197" y="175711"/>
                </a:lnTo>
                <a:lnTo>
                  <a:pt x="250706" y="174387"/>
                </a:lnTo>
                <a:lnTo>
                  <a:pt x="246215" y="173329"/>
                </a:lnTo>
                <a:lnTo>
                  <a:pt x="241460" y="172006"/>
                </a:lnTo>
                <a:lnTo>
                  <a:pt x="236704" y="170947"/>
                </a:lnTo>
                <a:lnTo>
                  <a:pt x="231949" y="170418"/>
                </a:lnTo>
                <a:lnTo>
                  <a:pt x="226930" y="169888"/>
                </a:lnTo>
                <a:lnTo>
                  <a:pt x="221382" y="169624"/>
                </a:lnTo>
                <a:lnTo>
                  <a:pt x="216098" y="169359"/>
                </a:lnTo>
                <a:lnTo>
                  <a:pt x="206852" y="169624"/>
                </a:lnTo>
                <a:lnTo>
                  <a:pt x="197078" y="170682"/>
                </a:lnTo>
                <a:lnTo>
                  <a:pt x="187039" y="172270"/>
                </a:lnTo>
                <a:lnTo>
                  <a:pt x="175943" y="174652"/>
                </a:lnTo>
                <a:lnTo>
                  <a:pt x="170395" y="176240"/>
                </a:lnTo>
                <a:lnTo>
                  <a:pt x="165112" y="178357"/>
                </a:lnTo>
                <a:lnTo>
                  <a:pt x="160093" y="180475"/>
                </a:lnTo>
                <a:lnTo>
                  <a:pt x="155337" y="182856"/>
                </a:lnTo>
                <a:lnTo>
                  <a:pt x="150846" y="185503"/>
                </a:lnTo>
                <a:lnTo>
                  <a:pt x="146355" y="188679"/>
                </a:lnTo>
                <a:lnTo>
                  <a:pt x="142128" y="191855"/>
                </a:lnTo>
                <a:lnTo>
                  <a:pt x="137901" y="195295"/>
                </a:lnTo>
                <a:lnTo>
                  <a:pt x="133939" y="199001"/>
                </a:lnTo>
                <a:lnTo>
                  <a:pt x="129976" y="203235"/>
                </a:lnTo>
                <a:lnTo>
                  <a:pt x="126542" y="207470"/>
                </a:lnTo>
                <a:lnTo>
                  <a:pt x="122843" y="212234"/>
                </a:lnTo>
                <a:lnTo>
                  <a:pt x="119409" y="216997"/>
                </a:lnTo>
                <a:lnTo>
                  <a:pt x="115975" y="222291"/>
                </a:lnTo>
                <a:lnTo>
                  <a:pt x="113069" y="227584"/>
                </a:lnTo>
                <a:lnTo>
                  <a:pt x="109899" y="233406"/>
                </a:lnTo>
                <a:lnTo>
                  <a:pt x="106993" y="239493"/>
                </a:lnTo>
                <a:lnTo>
                  <a:pt x="104351" y="245580"/>
                </a:lnTo>
                <a:lnTo>
                  <a:pt x="101709" y="251932"/>
                </a:lnTo>
                <a:lnTo>
                  <a:pt x="99596" y="258549"/>
                </a:lnTo>
                <a:lnTo>
                  <a:pt x="97218" y="265430"/>
                </a:lnTo>
                <a:lnTo>
                  <a:pt x="95369" y="272311"/>
                </a:lnTo>
                <a:lnTo>
                  <a:pt x="93519" y="279721"/>
                </a:lnTo>
                <a:lnTo>
                  <a:pt x="91934" y="286867"/>
                </a:lnTo>
                <a:lnTo>
                  <a:pt x="90614" y="294278"/>
                </a:lnTo>
                <a:lnTo>
                  <a:pt x="89293" y="301953"/>
                </a:lnTo>
                <a:lnTo>
                  <a:pt x="88236" y="309363"/>
                </a:lnTo>
                <a:lnTo>
                  <a:pt x="87443" y="317038"/>
                </a:lnTo>
                <a:lnTo>
                  <a:pt x="86915" y="324713"/>
                </a:lnTo>
                <a:lnTo>
                  <a:pt x="86387" y="332388"/>
                </a:lnTo>
                <a:lnTo>
                  <a:pt x="86122" y="340063"/>
                </a:lnTo>
                <a:lnTo>
                  <a:pt x="86122" y="348003"/>
                </a:lnTo>
                <a:lnTo>
                  <a:pt x="86122" y="355678"/>
                </a:lnTo>
                <a:lnTo>
                  <a:pt x="86387" y="363618"/>
                </a:lnTo>
                <a:lnTo>
                  <a:pt x="86915" y="371558"/>
                </a:lnTo>
                <a:lnTo>
                  <a:pt x="87443" y="379497"/>
                </a:lnTo>
                <a:lnTo>
                  <a:pt x="88236" y="386908"/>
                </a:lnTo>
                <a:lnTo>
                  <a:pt x="89293" y="394318"/>
                </a:lnTo>
                <a:lnTo>
                  <a:pt x="90614" y="401729"/>
                </a:lnTo>
                <a:lnTo>
                  <a:pt x="91934" y="408874"/>
                </a:lnTo>
                <a:lnTo>
                  <a:pt x="93519" y="416020"/>
                </a:lnTo>
                <a:lnTo>
                  <a:pt x="95105" y="422372"/>
                </a:lnTo>
                <a:lnTo>
                  <a:pt x="96954" y="428724"/>
                </a:lnTo>
                <a:lnTo>
                  <a:pt x="99067" y="435076"/>
                </a:lnTo>
                <a:lnTo>
                  <a:pt x="100916" y="440898"/>
                </a:lnTo>
                <a:lnTo>
                  <a:pt x="103030" y="446456"/>
                </a:lnTo>
                <a:lnTo>
                  <a:pt x="105408" y="452014"/>
                </a:lnTo>
                <a:lnTo>
                  <a:pt x="107521" y="456778"/>
                </a:lnTo>
                <a:lnTo>
                  <a:pt x="112012" y="464982"/>
                </a:lnTo>
                <a:lnTo>
                  <a:pt x="116503" y="473186"/>
                </a:lnTo>
                <a:lnTo>
                  <a:pt x="121258" y="481391"/>
                </a:lnTo>
                <a:lnTo>
                  <a:pt x="126542" y="489331"/>
                </a:lnTo>
                <a:lnTo>
                  <a:pt x="131561" y="497006"/>
                </a:lnTo>
                <a:lnTo>
                  <a:pt x="137109" y="504945"/>
                </a:lnTo>
                <a:lnTo>
                  <a:pt x="142657" y="512620"/>
                </a:lnTo>
                <a:lnTo>
                  <a:pt x="148204" y="519766"/>
                </a:lnTo>
                <a:lnTo>
                  <a:pt x="154545" y="527441"/>
                </a:lnTo>
                <a:lnTo>
                  <a:pt x="160357" y="534587"/>
                </a:lnTo>
                <a:lnTo>
                  <a:pt x="166697" y="541733"/>
                </a:lnTo>
                <a:lnTo>
                  <a:pt x="173301" y="548614"/>
                </a:lnTo>
                <a:lnTo>
                  <a:pt x="179906" y="555495"/>
                </a:lnTo>
                <a:lnTo>
                  <a:pt x="186775" y="562376"/>
                </a:lnTo>
                <a:lnTo>
                  <a:pt x="193643" y="568993"/>
                </a:lnTo>
                <a:lnTo>
                  <a:pt x="200776" y="575609"/>
                </a:lnTo>
                <a:lnTo>
                  <a:pt x="207909" y="581696"/>
                </a:lnTo>
                <a:lnTo>
                  <a:pt x="215306" y="588048"/>
                </a:lnTo>
                <a:lnTo>
                  <a:pt x="230364" y="600222"/>
                </a:lnTo>
                <a:lnTo>
                  <a:pt x="246215" y="612132"/>
                </a:lnTo>
                <a:lnTo>
                  <a:pt x="261801" y="623248"/>
                </a:lnTo>
                <a:lnTo>
                  <a:pt x="278180" y="634098"/>
                </a:lnTo>
                <a:lnTo>
                  <a:pt x="294559" y="644420"/>
                </a:lnTo>
                <a:lnTo>
                  <a:pt x="311467" y="654477"/>
                </a:lnTo>
                <a:lnTo>
                  <a:pt x="328374" y="663740"/>
                </a:lnTo>
                <a:lnTo>
                  <a:pt x="345546" y="673003"/>
                </a:lnTo>
                <a:lnTo>
                  <a:pt x="362453" y="681472"/>
                </a:lnTo>
                <a:lnTo>
                  <a:pt x="379361" y="689677"/>
                </a:lnTo>
                <a:lnTo>
                  <a:pt x="396532" y="697352"/>
                </a:lnTo>
                <a:lnTo>
                  <a:pt x="412911" y="705027"/>
                </a:lnTo>
                <a:lnTo>
                  <a:pt x="429819" y="711643"/>
                </a:lnTo>
                <a:lnTo>
                  <a:pt x="446198" y="718525"/>
                </a:lnTo>
                <a:lnTo>
                  <a:pt x="462049" y="724612"/>
                </a:lnTo>
                <a:lnTo>
                  <a:pt x="477899" y="730963"/>
                </a:lnTo>
                <a:lnTo>
                  <a:pt x="492958" y="736257"/>
                </a:lnTo>
                <a:lnTo>
                  <a:pt x="521753" y="746578"/>
                </a:lnTo>
                <a:lnTo>
                  <a:pt x="548435" y="755577"/>
                </a:lnTo>
                <a:lnTo>
                  <a:pt x="572211" y="763516"/>
                </a:lnTo>
                <a:lnTo>
                  <a:pt x="595987" y="771456"/>
                </a:lnTo>
                <a:lnTo>
                  <a:pt x="606290" y="775161"/>
                </a:lnTo>
                <a:lnTo>
                  <a:pt x="615536" y="778602"/>
                </a:lnTo>
                <a:lnTo>
                  <a:pt x="624783" y="782572"/>
                </a:lnTo>
                <a:lnTo>
                  <a:pt x="629274" y="784954"/>
                </a:lnTo>
                <a:lnTo>
                  <a:pt x="634029" y="787600"/>
                </a:lnTo>
                <a:lnTo>
                  <a:pt x="640633" y="792099"/>
                </a:lnTo>
                <a:lnTo>
                  <a:pt x="646974" y="796863"/>
                </a:lnTo>
                <a:lnTo>
                  <a:pt x="652786" y="802156"/>
                </a:lnTo>
                <a:lnTo>
                  <a:pt x="658069" y="807714"/>
                </a:lnTo>
                <a:lnTo>
                  <a:pt x="663088" y="813801"/>
                </a:lnTo>
                <a:lnTo>
                  <a:pt x="667579" y="819888"/>
                </a:lnTo>
                <a:lnTo>
                  <a:pt x="671806" y="826240"/>
                </a:lnTo>
                <a:lnTo>
                  <a:pt x="675505" y="833121"/>
                </a:lnTo>
                <a:lnTo>
                  <a:pt x="679203" y="840003"/>
                </a:lnTo>
                <a:lnTo>
                  <a:pt x="681845" y="847413"/>
                </a:lnTo>
                <a:lnTo>
                  <a:pt x="684487" y="854823"/>
                </a:lnTo>
                <a:lnTo>
                  <a:pt x="686600" y="862498"/>
                </a:lnTo>
                <a:lnTo>
                  <a:pt x="688450" y="870174"/>
                </a:lnTo>
                <a:lnTo>
                  <a:pt x="689770" y="878378"/>
                </a:lnTo>
                <a:lnTo>
                  <a:pt x="690299" y="886318"/>
                </a:lnTo>
                <a:lnTo>
                  <a:pt x="690563" y="894522"/>
                </a:lnTo>
                <a:lnTo>
                  <a:pt x="690563" y="899551"/>
                </a:lnTo>
                <a:lnTo>
                  <a:pt x="690299" y="904844"/>
                </a:lnTo>
                <a:lnTo>
                  <a:pt x="689770" y="909872"/>
                </a:lnTo>
                <a:lnTo>
                  <a:pt x="688978" y="915165"/>
                </a:lnTo>
                <a:lnTo>
                  <a:pt x="688185" y="920194"/>
                </a:lnTo>
                <a:lnTo>
                  <a:pt x="686865" y="925487"/>
                </a:lnTo>
                <a:lnTo>
                  <a:pt x="685279" y="930516"/>
                </a:lnTo>
                <a:lnTo>
                  <a:pt x="683694" y="935544"/>
                </a:lnTo>
                <a:lnTo>
                  <a:pt x="681581" y="941102"/>
                </a:lnTo>
                <a:lnTo>
                  <a:pt x="679467" y="945866"/>
                </a:lnTo>
                <a:lnTo>
                  <a:pt x="677090" y="950894"/>
                </a:lnTo>
                <a:lnTo>
                  <a:pt x="674448" y="955658"/>
                </a:lnTo>
                <a:lnTo>
                  <a:pt x="671278" y="960422"/>
                </a:lnTo>
                <a:lnTo>
                  <a:pt x="668108" y="965186"/>
                </a:lnTo>
                <a:lnTo>
                  <a:pt x="664409" y="969685"/>
                </a:lnTo>
                <a:lnTo>
                  <a:pt x="660975" y="973920"/>
                </a:lnTo>
                <a:lnTo>
                  <a:pt x="657012" y="978154"/>
                </a:lnTo>
                <a:lnTo>
                  <a:pt x="652786" y="982389"/>
                </a:lnTo>
                <a:lnTo>
                  <a:pt x="648295" y="985829"/>
                </a:lnTo>
                <a:lnTo>
                  <a:pt x="643539" y="989534"/>
                </a:lnTo>
                <a:lnTo>
                  <a:pt x="638784" y="992975"/>
                </a:lnTo>
                <a:lnTo>
                  <a:pt x="633765" y="996415"/>
                </a:lnTo>
                <a:lnTo>
                  <a:pt x="628745" y="999327"/>
                </a:lnTo>
                <a:lnTo>
                  <a:pt x="623198" y="1002238"/>
                </a:lnTo>
                <a:lnTo>
                  <a:pt x="617650" y="1004620"/>
                </a:lnTo>
                <a:lnTo>
                  <a:pt x="611838" y="1007266"/>
                </a:lnTo>
                <a:lnTo>
                  <a:pt x="606026" y="1009119"/>
                </a:lnTo>
                <a:lnTo>
                  <a:pt x="599950" y="1011501"/>
                </a:lnTo>
                <a:lnTo>
                  <a:pt x="593610" y="1013089"/>
                </a:lnTo>
                <a:lnTo>
                  <a:pt x="587005" y="1014942"/>
                </a:lnTo>
                <a:lnTo>
                  <a:pt x="580665" y="1016000"/>
                </a:lnTo>
                <a:lnTo>
                  <a:pt x="574060" y="1017323"/>
                </a:lnTo>
                <a:lnTo>
                  <a:pt x="569834" y="1017588"/>
                </a:lnTo>
                <a:lnTo>
                  <a:pt x="565343" y="1017588"/>
                </a:lnTo>
                <a:lnTo>
                  <a:pt x="561116" y="1017059"/>
                </a:lnTo>
                <a:lnTo>
                  <a:pt x="556889" y="1016265"/>
                </a:lnTo>
                <a:lnTo>
                  <a:pt x="552926" y="1015206"/>
                </a:lnTo>
                <a:lnTo>
                  <a:pt x="549228" y="1013354"/>
                </a:lnTo>
                <a:lnTo>
                  <a:pt x="545529" y="1011236"/>
                </a:lnTo>
                <a:lnTo>
                  <a:pt x="542095" y="1008854"/>
                </a:lnTo>
                <a:lnTo>
                  <a:pt x="538925" y="1006208"/>
                </a:lnTo>
                <a:lnTo>
                  <a:pt x="535755" y="1003032"/>
                </a:lnTo>
                <a:lnTo>
                  <a:pt x="533377" y="999591"/>
                </a:lnTo>
                <a:lnTo>
                  <a:pt x="530999" y="996415"/>
                </a:lnTo>
                <a:lnTo>
                  <a:pt x="528886" y="992446"/>
                </a:lnTo>
                <a:lnTo>
                  <a:pt x="527301" y="988211"/>
                </a:lnTo>
                <a:lnTo>
                  <a:pt x="525980" y="983977"/>
                </a:lnTo>
                <a:lnTo>
                  <a:pt x="525187" y="979477"/>
                </a:lnTo>
                <a:lnTo>
                  <a:pt x="524659" y="974713"/>
                </a:lnTo>
                <a:lnTo>
                  <a:pt x="524659" y="970214"/>
                </a:lnTo>
                <a:lnTo>
                  <a:pt x="525187" y="965980"/>
                </a:lnTo>
                <a:lnTo>
                  <a:pt x="525980" y="961481"/>
                </a:lnTo>
                <a:lnTo>
                  <a:pt x="527037" y="957246"/>
                </a:lnTo>
                <a:lnTo>
                  <a:pt x="528886" y="953276"/>
                </a:lnTo>
                <a:lnTo>
                  <a:pt x="530735" y="949306"/>
                </a:lnTo>
                <a:lnTo>
                  <a:pt x="533113" y="946130"/>
                </a:lnTo>
                <a:lnTo>
                  <a:pt x="535490" y="942690"/>
                </a:lnTo>
                <a:lnTo>
                  <a:pt x="538660" y="939514"/>
                </a:lnTo>
                <a:lnTo>
                  <a:pt x="541831" y="936867"/>
                </a:lnTo>
                <a:lnTo>
                  <a:pt x="545001" y="934221"/>
                </a:lnTo>
                <a:lnTo>
                  <a:pt x="548963" y="932368"/>
                </a:lnTo>
                <a:lnTo>
                  <a:pt x="552926" y="930251"/>
                </a:lnTo>
                <a:lnTo>
                  <a:pt x="556889" y="929192"/>
                </a:lnTo>
                <a:lnTo>
                  <a:pt x="561380" y="928134"/>
                </a:lnTo>
                <a:lnTo>
                  <a:pt x="569041" y="926546"/>
                </a:lnTo>
                <a:lnTo>
                  <a:pt x="575646" y="924958"/>
                </a:lnTo>
                <a:lnTo>
                  <a:pt x="581457" y="923105"/>
                </a:lnTo>
                <a:lnTo>
                  <a:pt x="586213" y="920723"/>
                </a:lnTo>
                <a:lnTo>
                  <a:pt x="590440" y="918606"/>
                </a:lnTo>
                <a:lnTo>
                  <a:pt x="593610" y="916224"/>
                </a:lnTo>
                <a:lnTo>
                  <a:pt x="596516" y="914107"/>
                </a:lnTo>
                <a:lnTo>
                  <a:pt x="598365" y="911990"/>
                </a:lnTo>
                <a:lnTo>
                  <a:pt x="599950" y="910137"/>
                </a:lnTo>
                <a:lnTo>
                  <a:pt x="601535" y="908020"/>
                </a:lnTo>
                <a:lnTo>
                  <a:pt x="602328" y="906167"/>
                </a:lnTo>
                <a:lnTo>
                  <a:pt x="603120" y="904050"/>
                </a:lnTo>
                <a:lnTo>
                  <a:pt x="603913" y="901932"/>
                </a:lnTo>
                <a:lnTo>
                  <a:pt x="604177" y="899551"/>
                </a:lnTo>
                <a:lnTo>
                  <a:pt x="604441" y="897169"/>
                </a:lnTo>
                <a:lnTo>
                  <a:pt x="604705" y="894522"/>
                </a:lnTo>
                <a:lnTo>
                  <a:pt x="604441" y="890023"/>
                </a:lnTo>
                <a:lnTo>
                  <a:pt x="603648" y="885259"/>
                </a:lnTo>
                <a:lnTo>
                  <a:pt x="602063" y="880760"/>
                </a:lnTo>
                <a:lnTo>
                  <a:pt x="599950" y="876261"/>
                </a:lnTo>
                <a:lnTo>
                  <a:pt x="597837" y="872555"/>
                </a:lnTo>
                <a:lnTo>
                  <a:pt x="595195" y="869380"/>
                </a:lnTo>
                <a:lnTo>
                  <a:pt x="593081" y="866998"/>
                </a:lnTo>
                <a:lnTo>
                  <a:pt x="590704" y="865410"/>
                </a:lnTo>
                <a:lnTo>
                  <a:pt x="590175" y="865145"/>
                </a:lnTo>
                <a:lnTo>
                  <a:pt x="587798" y="864086"/>
                </a:lnTo>
                <a:lnTo>
                  <a:pt x="577231" y="859852"/>
                </a:lnTo>
                <a:lnTo>
                  <a:pt x="561908" y="854559"/>
                </a:lnTo>
                <a:lnTo>
                  <a:pt x="542887" y="848207"/>
                </a:lnTo>
                <a:lnTo>
                  <a:pt x="520696" y="840796"/>
                </a:lnTo>
                <a:lnTo>
                  <a:pt x="495599" y="832327"/>
                </a:lnTo>
                <a:lnTo>
                  <a:pt x="468125" y="822800"/>
                </a:lnTo>
                <a:lnTo>
                  <a:pt x="438801" y="811684"/>
                </a:lnTo>
                <a:lnTo>
                  <a:pt x="423479" y="805862"/>
                </a:lnTo>
                <a:lnTo>
                  <a:pt x="407628" y="799774"/>
                </a:lnTo>
                <a:lnTo>
                  <a:pt x="391777" y="792893"/>
                </a:lnTo>
                <a:lnTo>
                  <a:pt x="375398" y="786012"/>
                </a:lnTo>
                <a:lnTo>
                  <a:pt x="358755" y="778602"/>
                </a:lnTo>
                <a:lnTo>
                  <a:pt x="342376" y="770927"/>
                </a:lnTo>
                <a:lnTo>
                  <a:pt x="325468" y="762987"/>
                </a:lnTo>
                <a:lnTo>
                  <a:pt x="308297" y="754253"/>
                </a:lnTo>
                <a:lnTo>
                  <a:pt x="291653" y="745255"/>
                </a:lnTo>
                <a:lnTo>
                  <a:pt x="274482" y="735992"/>
                </a:lnTo>
                <a:lnTo>
                  <a:pt x="257574" y="725670"/>
                </a:lnTo>
                <a:lnTo>
                  <a:pt x="240667" y="715613"/>
                </a:lnTo>
                <a:lnTo>
                  <a:pt x="224024" y="704762"/>
                </a:lnTo>
                <a:lnTo>
                  <a:pt x="207380" y="693382"/>
                </a:lnTo>
                <a:lnTo>
                  <a:pt x="191001" y="681472"/>
                </a:lnTo>
                <a:lnTo>
                  <a:pt x="174887" y="669033"/>
                </a:lnTo>
                <a:lnTo>
                  <a:pt x="164319" y="660564"/>
                </a:lnTo>
                <a:lnTo>
                  <a:pt x="154016" y="651566"/>
                </a:lnTo>
                <a:lnTo>
                  <a:pt x="143449" y="642568"/>
                </a:lnTo>
                <a:lnTo>
                  <a:pt x="133410" y="633305"/>
                </a:lnTo>
                <a:lnTo>
                  <a:pt x="123636" y="623512"/>
                </a:lnTo>
                <a:lnTo>
                  <a:pt x="113861" y="613720"/>
                </a:lnTo>
                <a:lnTo>
                  <a:pt x="104351" y="603663"/>
                </a:lnTo>
                <a:lnTo>
                  <a:pt x="95105" y="593076"/>
                </a:lnTo>
                <a:lnTo>
                  <a:pt x="86122" y="582225"/>
                </a:lnTo>
                <a:lnTo>
                  <a:pt x="77405" y="571374"/>
                </a:lnTo>
                <a:lnTo>
                  <a:pt x="68951" y="559994"/>
                </a:lnTo>
                <a:lnTo>
                  <a:pt x="60761" y="548349"/>
                </a:lnTo>
                <a:lnTo>
                  <a:pt x="52836" y="536440"/>
                </a:lnTo>
                <a:lnTo>
                  <a:pt x="45439" y="524001"/>
                </a:lnTo>
                <a:lnTo>
                  <a:pt x="38306" y="511562"/>
                </a:lnTo>
                <a:lnTo>
                  <a:pt x="31702" y="498594"/>
                </a:lnTo>
                <a:lnTo>
                  <a:pt x="27739" y="490389"/>
                </a:lnTo>
                <a:lnTo>
                  <a:pt x="24041" y="482185"/>
                </a:lnTo>
                <a:lnTo>
                  <a:pt x="20606" y="473451"/>
                </a:lnTo>
                <a:lnTo>
                  <a:pt x="17700" y="464717"/>
                </a:lnTo>
                <a:lnTo>
                  <a:pt x="14794" y="455719"/>
                </a:lnTo>
                <a:lnTo>
                  <a:pt x="12417" y="446456"/>
                </a:lnTo>
                <a:lnTo>
                  <a:pt x="10039" y="437193"/>
                </a:lnTo>
                <a:lnTo>
                  <a:pt x="7926" y="427665"/>
                </a:lnTo>
                <a:lnTo>
                  <a:pt x="6076" y="418137"/>
                </a:lnTo>
                <a:lnTo>
                  <a:pt x="4491" y="408345"/>
                </a:lnTo>
                <a:lnTo>
                  <a:pt x="3170" y="398553"/>
                </a:lnTo>
                <a:lnTo>
                  <a:pt x="1850" y="388761"/>
                </a:lnTo>
                <a:lnTo>
                  <a:pt x="1057" y="378439"/>
                </a:lnTo>
                <a:lnTo>
                  <a:pt x="529" y="368382"/>
                </a:lnTo>
                <a:lnTo>
                  <a:pt x="264" y="358060"/>
                </a:lnTo>
                <a:lnTo>
                  <a:pt x="0" y="348003"/>
                </a:lnTo>
                <a:lnTo>
                  <a:pt x="264" y="332653"/>
                </a:lnTo>
                <a:lnTo>
                  <a:pt x="1057" y="317832"/>
                </a:lnTo>
                <a:lnTo>
                  <a:pt x="2378" y="302747"/>
                </a:lnTo>
                <a:lnTo>
                  <a:pt x="4491" y="287926"/>
                </a:lnTo>
                <a:lnTo>
                  <a:pt x="6869" y="272840"/>
                </a:lnTo>
                <a:lnTo>
                  <a:pt x="10039" y="258019"/>
                </a:lnTo>
                <a:lnTo>
                  <a:pt x="11888" y="250874"/>
                </a:lnTo>
                <a:lnTo>
                  <a:pt x="14002" y="243463"/>
                </a:lnTo>
                <a:lnTo>
                  <a:pt x="15851" y="236053"/>
                </a:lnTo>
                <a:lnTo>
                  <a:pt x="18493" y="228907"/>
                </a:lnTo>
                <a:lnTo>
                  <a:pt x="20606" y="221761"/>
                </a:lnTo>
                <a:lnTo>
                  <a:pt x="23512" y="214880"/>
                </a:lnTo>
                <a:lnTo>
                  <a:pt x="26418" y="207734"/>
                </a:lnTo>
                <a:lnTo>
                  <a:pt x="29324" y="200853"/>
                </a:lnTo>
                <a:lnTo>
                  <a:pt x="32494" y="193972"/>
                </a:lnTo>
                <a:lnTo>
                  <a:pt x="36193" y="187356"/>
                </a:lnTo>
                <a:lnTo>
                  <a:pt x="39363" y="180475"/>
                </a:lnTo>
                <a:lnTo>
                  <a:pt x="43326" y="174123"/>
                </a:lnTo>
                <a:lnTo>
                  <a:pt x="47552" y="167506"/>
                </a:lnTo>
                <a:lnTo>
                  <a:pt x="51779" y="161155"/>
                </a:lnTo>
                <a:lnTo>
                  <a:pt x="56270" y="155332"/>
                </a:lnTo>
                <a:lnTo>
                  <a:pt x="60761" y="148980"/>
                </a:lnTo>
                <a:lnTo>
                  <a:pt x="65781" y="143422"/>
                </a:lnTo>
                <a:lnTo>
                  <a:pt x="70800" y="137865"/>
                </a:lnTo>
                <a:lnTo>
                  <a:pt x="76348" y="132307"/>
                </a:lnTo>
                <a:lnTo>
                  <a:pt x="81896" y="126749"/>
                </a:lnTo>
                <a:lnTo>
                  <a:pt x="89557" y="120397"/>
                </a:lnTo>
                <a:lnTo>
                  <a:pt x="98011" y="114045"/>
                </a:lnTo>
                <a:lnTo>
                  <a:pt x="106728" y="108223"/>
                </a:lnTo>
                <a:lnTo>
                  <a:pt x="115710" y="102930"/>
                </a:lnTo>
                <a:lnTo>
                  <a:pt x="124957" y="98166"/>
                </a:lnTo>
                <a:lnTo>
                  <a:pt x="134731" y="93931"/>
                </a:lnTo>
                <a:lnTo>
                  <a:pt x="139751" y="92079"/>
                </a:lnTo>
                <a:lnTo>
                  <a:pt x="145034" y="90226"/>
                </a:lnTo>
                <a:lnTo>
                  <a:pt x="150318" y="88638"/>
                </a:lnTo>
                <a:lnTo>
                  <a:pt x="155601" y="87315"/>
                </a:lnTo>
                <a:lnTo>
                  <a:pt x="163527" y="85198"/>
                </a:lnTo>
                <a:lnTo>
                  <a:pt x="170924" y="83874"/>
                </a:lnTo>
                <a:lnTo>
                  <a:pt x="178849" y="82551"/>
                </a:lnTo>
                <a:lnTo>
                  <a:pt x="186510" y="81228"/>
                </a:lnTo>
                <a:lnTo>
                  <a:pt x="193907" y="80434"/>
                </a:lnTo>
                <a:lnTo>
                  <a:pt x="201304" y="79640"/>
                </a:lnTo>
                <a:lnTo>
                  <a:pt x="208966" y="79375"/>
                </a:lnTo>
                <a:close/>
                <a:moveTo>
                  <a:pt x="1713004" y="79375"/>
                </a:moveTo>
                <a:lnTo>
                  <a:pt x="1722007" y="79375"/>
                </a:lnTo>
                <a:lnTo>
                  <a:pt x="1729156" y="79375"/>
                </a:lnTo>
                <a:lnTo>
                  <a:pt x="1736570" y="79640"/>
                </a:lnTo>
                <a:lnTo>
                  <a:pt x="1743984" y="80434"/>
                </a:lnTo>
                <a:lnTo>
                  <a:pt x="1751398" y="81228"/>
                </a:lnTo>
                <a:lnTo>
                  <a:pt x="1759077" y="82551"/>
                </a:lnTo>
                <a:lnTo>
                  <a:pt x="1767021" y="83874"/>
                </a:lnTo>
                <a:lnTo>
                  <a:pt x="1774699" y="85198"/>
                </a:lnTo>
                <a:lnTo>
                  <a:pt x="1782643" y="87315"/>
                </a:lnTo>
                <a:lnTo>
                  <a:pt x="1787674" y="88638"/>
                </a:lnTo>
                <a:lnTo>
                  <a:pt x="1792970" y="90226"/>
                </a:lnTo>
                <a:lnTo>
                  <a:pt x="1798001" y="92079"/>
                </a:lnTo>
                <a:lnTo>
                  <a:pt x="1803031" y="93931"/>
                </a:lnTo>
                <a:lnTo>
                  <a:pt x="1813093" y="98166"/>
                </a:lnTo>
                <a:lnTo>
                  <a:pt x="1822626" y="102930"/>
                </a:lnTo>
                <a:lnTo>
                  <a:pt x="1831628" y="108223"/>
                </a:lnTo>
                <a:lnTo>
                  <a:pt x="1840366" y="114045"/>
                </a:lnTo>
                <a:lnTo>
                  <a:pt x="1848310" y="120397"/>
                </a:lnTo>
                <a:lnTo>
                  <a:pt x="1856253" y="126749"/>
                </a:lnTo>
                <a:lnTo>
                  <a:pt x="1863667" y="134159"/>
                </a:lnTo>
                <a:lnTo>
                  <a:pt x="1870817" y="141570"/>
                </a:lnTo>
                <a:lnTo>
                  <a:pt x="1877436" y="148980"/>
                </a:lnTo>
                <a:lnTo>
                  <a:pt x="1883526" y="157185"/>
                </a:lnTo>
                <a:lnTo>
                  <a:pt x="1889352" y="165389"/>
                </a:lnTo>
                <a:lnTo>
                  <a:pt x="1894912" y="174123"/>
                </a:lnTo>
                <a:lnTo>
                  <a:pt x="1899943" y="182856"/>
                </a:lnTo>
                <a:lnTo>
                  <a:pt x="1904709" y="191855"/>
                </a:lnTo>
                <a:lnTo>
                  <a:pt x="1908946" y="200853"/>
                </a:lnTo>
                <a:lnTo>
                  <a:pt x="1913182" y="210116"/>
                </a:lnTo>
                <a:lnTo>
                  <a:pt x="1916625" y="219379"/>
                </a:lnTo>
                <a:lnTo>
                  <a:pt x="1920067" y="228907"/>
                </a:lnTo>
                <a:lnTo>
                  <a:pt x="1923244" y="238435"/>
                </a:lnTo>
                <a:lnTo>
                  <a:pt x="1925627" y="248227"/>
                </a:lnTo>
                <a:lnTo>
                  <a:pt x="1928275" y="258019"/>
                </a:lnTo>
                <a:lnTo>
                  <a:pt x="1930393" y="267812"/>
                </a:lnTo>
                <a:lnTo>
                  <a:pt x="1932512" y="277604"/>
                </a:lnTo>
                <a:lnTo>
                  <a:pt x="1933836" y="287926"/>
                </a:lnTo>
                <a:lnTo>
                  <a:pt x="1935160" y="297983"/>
                </a:lnTo>
                <a:lnTo>
                  <a:pt x="1936483" y="307775"/>
                </a:lnTo>
                <a:lnTo>
                  <a:pt x="1937278" y="317832"/>
                </a:lnTo>
                <a:lnTo>
                  <a:pt x="1937807" y="327889"/>
                </a:lnTo>
                <a:lnTo>
                  <a:pt x="1938337" y="337946"/>
                </a:lnTo>
                <a:lnTo>
                  <a:pt x="1938337" y="348003"/>
                </a:lnTo>
                <a:lnTo>
                  <a:pt x="1938337" y="358060"/>
                </a:lnTo>
                <a:lnTo>
                  <a:pt x="1937807" y="368382"/>
                </a:lnTo>
                <a:lnTo>
                  <a:pt x="1937278" y="378439"/>
                </a:lnTo>
                <a:lnTo>
                  <a:pt x="1936483" y="388760"/>
                </a:lnTo>
                <a:lnTo>
                  <a:pt x="1935160" y="398553"/>
                </a:lnTo>
                <a:lnTo>
                  <a:pt x="1933836" y="408345"/>
                </a:lnTo>
                <a:lnTo>
                  <a:pt x="1932512" y="418137"/>
                </a:lnTo>
                <a:lnTo>
                  <a:pt x="1930393" y="427665"/>
                </a:lnTo>
                <a:lnTo>
                  <a:pt x="1928540" y="437193"/>
                </a:lnTo>
                <a:lnTo>
                  <a:pt x="1925892" y="446456"/>
                </a:lnTo>
                <a:lnTo>
                  <a:pt x="1923509" y="455719"/>
                </a:lnTo>
                <a:lnTo>
                  <a:pt x="1920596" y="464717"/>
                </a:lnTo>
                <a:lnTo>
                  <a:pt x="1917684" y="473451"/>
                </a:lnTo>
                <a:lnTo>
                  <a:pt x="1914241" y="482185"/>
                </a:lnTo>
                <a:lnTo>
                  <a:pt x="1910535" y="490389"/>
                </a:lnTo>
                <a:lnTo>
                  <a:pt x="1906563" y="498593"/>
                </a:lnTo>
                <a:lnTo>
                  <a:pt x="1901267" y="509180"/>
                </a:lnTo>
                <a:lnTo>
                  <a:pt x="1895442" y="519502"/>
                </a:lnTo>
                <a:lnTo>
                  <a:pt x="1889352" y="529823"/>
                </a:lnTo>
                <a:lnTo>
                  <a:pt x="1883262" y="539616"/>
                </a:lnTo>
                <a:lnTo>
                  <a:pt x="1876907" y="549143"/>
                </a:lnTo>
                <a:lnTo>
                  <a:pt x="1870287" y="558671"/>
                </a:lnTo>
                <a:lnTo>
                  <a:pt x="1863403" y="567934"/>
                </a:lnTo>
                <a:lnTo>
                  <a:pt x="1856253" y="576932"/>
                </a:lnTo>
                <a:lnTo>
                  <a:pt x="1849369" y="585931"/>
                </a:lnTo>
                <a:lnTo>
                  <a:pt x="1841955" y="594664"/>
                </a:lnTo>
                <a:lnTo>
                  <a:pt x="1834276" y="603133"/>
                </a:lnTo>
                <a:lnTo>
                  <a:pt x="1826597" y="611338"/>
                </a:lnTo>
                <a:lnTo>
                  <a:pt x="1818654" y="619542"/>
                </a:lnTo>
                <a:lnTo>
                  <a:pt x="1810710" y="627482"/>
                </a:lnTo>
                <a:lnTo>
                  <a:pt x="1802502" y="635422"/>
                </a:lnTo>
                <a:lnTo>
                  <a:pt x="1794294" y="642832"/>
                </a:lnTo>
                <a:lnTo>
                  <a:pt x="1786085" y="650243"/>
                </a:lnTo>
                <a:lnTo>
                  <a:pt x="1777612" y="657653"/>
                </a:lnTo>
                <a:lnTo>
                  <a:pt x="1768874" y="664534"/>
                </a:lnTo>
                <a:lnTo>
                  <a:pt x="1760136" y="671680"/>
                </a:lnTo>
                <a:lnTo>
                  <a:pt x="1751398" y="678296"/>
                </a:lnTo>
                <a:lnTo>
                  <a:pt x="1742660" y="684648"/>
                </a:lnTo>
                <a:lnTo>
                  <a:pt x="1724655" y="697352"/>
                </a:lnTo>
                <a:lnTo>
                  <a:pt x="1706385" y="709526"/>
                </a:lnTo>
                <a:lnTo>
                  <a:pt x="1688114" y="720906"/>
                </a:lnTo>
                <a:lnTo>
                  <a:pt x="1669844" y="732022"/>
                </a:lnTo>
                <a:lnTo>
                  <a:pt x="1651309" y="742344"/>
                </a:lnTo>
                <a:lnTo>
                  <a:pt x="1632774" y="752136"/>
                </a:lnTo>
                <a:lnTo>
                  <a:pt x="1614504" y="761664"/>
                </a:lnTo>
                <a:lnTo>
                  <a:pt x="1596234" y="770397"/>
                </a:lnTo>
                <a:lnTo>
                  <a:pt x="1577964" y="778866"/>
                </a:lnTo>
                <a:lnTo>
                  <a:pt x="1559958" y="786806"/>
                </a:lnTo>
                <a:lnTo>
                  <a:pt x="1542217" y="794217"/>
                </a:lnTo>
                <a:lnTo>
                  <a:pt x="1525271" y="801362"/>
                </a:lnTo>
                <a:lnTo>
                  <a:pt x="1508060" y="807979"/>
                </a:lnTo>
                <a:lnTo>
                  <a:pt x="1491379" y="814331"/>
                </a:lnTo>
                <a:lnTo>
                  <a:pt x="1475756" y="820153"/>
                </a:lnTo>
                <a:lnTo>
                  <a:pt x="1445306" y="830739"/>
                </a:lnTo>
                <a:lnTo>
                  <a:pt x="1417768" y="840532"/>
                </a:lnTo>
                <a:lnTo>
                  <a:pt x="1393673" y="848207"/>
                </a:lnTo>
                <a:lnTo>
                  <a:pt x="1370636" y="856147"/>
                </a:lnTo>
                <a:lnTo>
                  <a:pt x="1361369" y="859323"/>
                </a:lnTo>
                <a:lnTo>
                  <a:pt x="1353955" y="861969"/>
                </a:lnTo>
                <a:lnTo>
                  <a:pt x="1348394" y="864616"/>
                </a:lnTo>
                <a:lnTo>
                  <a:pt x="1346276" y="865674"/>
                </a:lnTo>
                <a:lnTo>
                  <a:pt x="1343893" y="866998"/>
                </a:lnTo>
                <a:lnTo>
                  <a:pt x="1341775" y="869380"/>
                </a:lnTo>
                <a:lnTo>
                  <a:pt x="1339127" y="872555"/>
                </a:lnTo>
                <a:lnTo>
                  <a:pt x="1337009" y="876261"/>
                </a:lnTo>
                <a:lnTo>
                  <a:pt x="1334890" y="880760"/>
                </a:lnTo>
                <a:lnTo>
                  <a:pt x="1333566" y="885259"/>
                </a:lnTo>
                <a:lnTo>
                  <a:pt x="1332507" y="890023"/>
                </a:lnTo>
                <a:lnTo>
                  <a:pt x="1332242" y="894522"/>
                </a:lnTo>
                <a:lnTo>
                  <a:pt x="1332507" y="897169"/>
                </a:lnTo>
                <a:lnTo>
                  <a:pt x="1332772" y="899551"/>
                </a:lnTo>
                <a:lnTo>
                  <a:pt x="1333302" y="901932"/>
                </a:lnTo>
                <a:lnTo>
                  <a:pt x="1333831" y="904050"/>
                </a:lnTo>
                <a:lnTo>
                  <a:pt x="1334625" y="906167"/>
                </a:lnTo>
                <a:lnTo>
                  <a:pt x="1335685" y="908020"/>
                </a:lnTo>
                <a:lnTo>
                  <a:pt x="1337273" y="910137"/>
                </a:lnTo>
                <a:lnTo>
                  <a:pt x="1338597" y="911990"/>
                </a:lnTo>
                <a:lnTo>
                  <a:pt x="1340716" y="914107"/>
                </a:lnTo>
                <a:lnTo>
                  <a:pt x="1343363" y="916224"/>
                </a:lnTo>
                <a:lnTo>
                  <a:pt x="1346806" y="918606"/>
                </a:lnTo>
                <a:lnTo>
                  <a:pt x="1350777" y="920723"/>
                </a:lnTo>
                <a:lnTo>
                  <a:pt x="1355544" y="923105"/>
                </a:lnTo>
                <a:lnTo>
                  <a:pt x="1361369" y="924958"/>
                </a:lnTo>
                <a:lnTo>
                  <a:pt x="1367988" y="926546"/>
                </a:lnTo>
                <a:lnTo>
                  <a:pt x="1375932" y="928134"/>
                </a:lnTo>
                <a:lnTo>
                  <a:pt x="1380169" y="929192"/>
                </a:lnTo>
                <a:lnTo>
                  <a:pt x="1384405" y="930251"/>
                </a:lnTo>
                <a:lnTo>
                  <a:pt x="1388377" y="932368"/>
                </a:lnTo>
                <a:lnTo>
                  <a:pt x="1392084" y="934221"/>
                </a:lnTo>
                <a:lnTo>
                  <a:pt x="1395261" y="936867"/>
                </a:lnTo>
                <a:lnTo>
                  <a:pt x="1398704" y="939514"/>
                </a:lnTo>
                <a:lnTo>
                  <a:pt x="1401616" y="942690"/>
                </a:lnTo>
                <a:lnTo>
                  <a:pt x="1403999" y="946130"/>
                </a:lnTo>
                <a:lnTo>
                  <a:pt x="1406382" y="949306"/>
                </a:lnTo>
                <a:lnTo>
                  <a:pt x="1408236" y="953276"/>
                </a:lnTo>
                <a:lnTo>
                  <a:pt x="1410089" y="957246"/>
                </a:lnTo>
                <a:lnTo>
                  <a:pt x="1411149" y="961481"/>
                </a:lnTo>
                <a:lnTo>
                  <a:pt x="1411943" y="965980"/>
                </a:lnTo>
                <a:lnTo>
                  <a:pt x="1412472" y="970214"/>
                </a:lnTo>
                <a:lnTo>
                  <a:pt x="1412472" y="974713"/>
                </a:lnTo>
                <a:lnTo>
                  <a:pt x="1411943" y="979477"/>
                </a:lnTo>
                <a:lnTo>
                  <a:pt x="1411149" y="983977"/>
                </a:lnTo>
                <a:lnTo>
                  <a:pt x="1410089" y="988211"/>
                </a:lnTo>
                <a:lnTo>
                  <a:pt x="1408236" y="992446"/>
                </a:lnTo>
                <a:lnTo>
                  <a:pt x="1406382" y="996415"/>
                </a:lnTo>
                <a:lnTo>
                  <a:pt x="1403735" y="999591"/>
                </a:lnTo>
                <a:lnTo>
                  <a:pt x="1401351" y="1003032"/>
                </a:lnTo>
                <a:lnTo>
                  <a:pt x="1398439" y="1006208"/>
                </a:lnTo>
                <a:lnTo>
                  <a:pt x="1394997" y="1008854"/>
                </a:lnTo>
                <a:lnTo>
                  <a:pt x="1391819" y="1011236"/>
                </a:lnTo>
                <a:lnTo>
                  <a:pt x="1388112" y="1013354"/>
                </a:lnTo>
                <a:lnTo>
                  <a:pt x="1384140" y="1015206"/>
                </a:lnTo>
                <a:lnTo>
                  <a:pt x="1380169" y="1016265"/>
                </a:lnTo>
                <a:lnTo>
                  <a:pt x="1375932" y="1017059"/>
                </a:lnTo>
                <a:lnTo>
                  <a:pt x="1371695" y="1017588"/>
                </a:lnTo>
                <a:lnTo>
                  <a:pt x="1367459" y="1017588"/>
                </a:lnTo>
                <a:lnTo>
                  <a:pt x="1362958" y="1017323"/>
                </a:lnTo>
                <a:lnTo>
                  <a:pt x="1356338" y="1016000"/>
                </a:lnTo>
                <a:lnTo>
                  <a:pt x="1349718" y="1014942"/>
                </a:lnTo>
                <a:lnTo>
                  <a:pt x="1343363" y="1013089"/>
                </a:lnTo>
                <a:lnTo>
                  <a:pt x="1337273" y="1011501"/>
                </a:lnTo>
                <a:lnTo>
                  <a:pt x="1330918" y="1009119"/>
                </a:lnTo>
                <a:lnTo>
                  <a:pt x="1325093" y="1007266"/>
                </a:lnTo>
                <a:lnTo>
                  <a:pt x="1319533" y="1004620"/>
                </a:lnTo>
                <a:lnTo>
                  <a:pt x="1313972" y="1002238"/>
                </a:lnTo>
                <a:lnTo>
                  <a:pt x="1308147" y="999327"/>
                </a:lnTo>
                <a:lnTo>
                  <a:pt x="1303116" y="996415"/>
                </a:lnTo>
                <a:lnTo>
                  <a:pt x="1298085" y="992975"/>
                </a:lnTo>
                <a:lnTo>
                  <a:pt x="1293319" y="989534"/>
                </a:lnTo>
                <a:lnTo>
                  <a:pt x="1288553" y="985829"/>
                </a:lnTo>
                <a:lnTo>
                  <a:pt x="1284316" y="982389"/>
                </a:lnTo>
                <a:lnTo>
                  <a:pt x="1280080" y="978154"/>
                </a:lnTo>
                <a:lnTo>
                  <a:pt x="1276108" y="973920"/>
                </a:lnTo>
                <a:lnTo>
                  <a:pt x="1272136" y="969685"/>
                </a:lnTo>
                <a:lnTo>
                  <a:pt x="1268959" y="965186"/>
                </a:lnTo>
                <a:lnTo>
                  <a:pt x="1265516" y="960422"/>
                </a:lnTo>
                <a:lnTo>
                  <a:pt x="1262604" y="955658"/>
                </a:lnTo>
                <a:lnTo>
                  <a:pt x="1259956" y="950894"/>
                </a:lnTo>
                <a:lnTo>
                  <a:pt x="1257308" y="945866"/>
                </a:lnTo>
                <a:lnTo>
                  <a:pt x="1255190" y="941102"/>
                </a:lnTo>
                <a:lnTo>
                  <a:pt x="1253071" y="935544"/>
                </a:lnTo>
                <a:lnTo>
                  <a:pt x="1251483" y="930516"/>
                </a:lnTo>
                <a:lnTo>
                  <a:pt x="1250159" y="925487"/>
                </a:lnTo>
                <a:lnTo>
                  <a:pt x="1248570" y="920194"/>
                </a:lnTo>
                <a:lnTo>
                  <a:pt x="1247776" y="915165"/>
                </a:lnTo>
                <a:lnTo>
                  <a:pt x="1246981" y="909872"/>
                </a:lnTo>
                <a:lnTo>
                  <a:pt x="1246452" y="904844"/>
                </a:lnTo>
                <a:lnTo>
                  <a:pt x="1246187" y="899551"/>
                </a:lnTo>
                <a:lnTo>
                  <a:pt x="1246187" y="894522"/>
                </a:lnTo>
                <a:lnTo>
                  <a:pt x="1246452" y="886318"/>
                </a:lnTo>
                <a:lnTo>
                  <a:pt x="1247246" y="878378"/>
                </a:lnTo>
                <a:lnTo>
                  <a:pt x="1248305" y="870174"/>
                </a:lnTo>
                <a:lnTo>
                  <a:pt x="1250159" y="862498"/>
                </a:lnTo>
                <a:lnTo>
                  <a:pt x="1252277" y="854823"/>
                </a:lnTo>
                <a:lnTo>
                  <a:pt x="1254925" y="847413"/>
                </a:lnTo>
                <a:lnTo>
                  <a:pt x="1257838" y="840003"/>
                </a:lnTo>
                <a:lnTo>
                  <a:pt x="1261280" y="833121"/>
                </a:lnTo>
                <a:lnTo>
                  <a:pt x="1264987" y="826240"/>
                </a:lnTo>
                <a:lnTo>
                  <a:pt x="1269223" y="819888"/>
                </a:lnTo>
                <a:lnTo>
                  <a:pt x="1273990" y="813801"/>
                </a:lnTo>
                <a:lnTo>
                  <a:pt x="1278756" y="807714"/>
                </a:lnTo>
                <a:lnTo>
                  <a:pt x="1284051" y="802156"/>
                </a:lnTo>
                <a:lnTo>
                  <a:pt x="1289877" y="796863"/>
                </a:lnTo>
                <a:lnTo>
                  <a:pt x="1296232" y="792099"/>
                </a:lnTo>
                <a:lnTo>
                  <a:pt x="1302851" y="787600"/>
                </a:lnTo>
                <a:lnTo>
                  <a:pt x="1306558" y="785748"/>
                </a:lnTo>
                <a:lnTo>
                  <a:pt x="1310000" y="783630"/>
                </a:lnTo>
                <a:lnTo>
                  <a:pt x="1316620" y="780454"/>
                </a:lnTo>
                <a:lnTo>
                  <a:pt x="1324034" y="777808"/>
                </a:lnTo>
                <a:lnTo>
                  <a:pt x="1331448" y="774897"/>
                </a:lnTo>
                <a:lnTo>
                  <a:pt x="1348394" y="768809"/>
                </a:lnTo>
                <a:lnTo>
                  <a:pt x="1367988" y="762193"/>
                </a:lnTo>
                <a:lnTo>
                  <a:pt x="1390230" y="755047"/>
                </a:lnTo>
                <a:lnTo>
                  <a:pt x="1414856" y="746578"/>
                </a:lnTo>
                <a:lnTo>
                  <a:pt x="1441069" y="737580"/>
                </a:lnTo>
                <a:lnTo>
                  <a:pt x="1469137" y="727258"/>
                </a:lnTo>
                <a:lnTo>
                  <a:pt x="1483965" y="721700"/>
                </a:lnTo>
                <a:lnTo>
                  <a:pt x="1498528" y="715613"/>
                </a:lnTo>
                <a:lnTo>
                  <a:pt x="1513621" y="709526"/>
                </a:lnTo>
                <a:lnTo>
                  <a:pt x="1528978" y="702645"/>
                </a:lnTo>
                <a:lnTo>
                  <a:pt x="1544336" y="696028"/>
                </a:lnTo>
                <a:lnTo>
                  <a:pt x="1559958" y="688618"/>
                </a:lnTo>
                <a:lnTo>
                  <a:pt x="1575581" y="681472"/>
                </a:lnTo>
                <a:lnTo>
                  <a:pt x="1591203" y="673532"/>
                </a:lnTo>
                <a:lnTo>
                  <a:pt x="1606825" y="665063"/>
                </a:lnTo>
                <a:lnTo>
                  <a:pt x="1622183" y="656594"/>
                </a:lnTo>
                <a:lnTo>
                  <a:pt x="1637540" y="647596"/>
                </a:lnTo>
                <a:lnTo>
                  <a:pt x="1652898" y="638333"/>
                </a:lnTo>
                <a:lnTo>
                  <a:pt x="1667726" y="628541"/>
                </a:lnTo>
                <a:lnTo>
                  <a:pt x="1682554" y="618748"/>
                </a:lnTo>
                <a:lnTo>
                  <a:pt x="1696852" y="608162"/>
                </a:lnTo>
                <a:lnTo>
                  <a:pt x="1711151" y="597311"/>
                </a:lnTo>
                <a:lnTo>
                  <a:pt x="1720154" y="589901"/>
                </a:lnTo>
                <a:lnTo>
                  <a:pt x="1729421" y="582225"/>
                </a:lnTo>
                <a:lnTo>
                  <a:pt x="1738159" y="574286"/>
                </a:lnTo>
                <a:lnTo>
                  <a:pt x="1746897" y="566611"/>
                </a:lnTo>
                <a:lnTo>
                  <a:pt x="1755370" y="558406"/>
                </a:lnTo>
                <a:lnTo>
                  <a:pt x="1763578" y="549937"/>
                </a:lnTo>
                <a:lnTo>
                  <a:pt x="1771522" y="541468"/>
                </a:lnTo>
                <a:lnTo>
                  <a:pt x="1778936" y="532734"/>
                </a:lnTo>
                <a:lnTo>
                  <a:pt x="1786615" y="523736"/>
                </a:lnTo>
                <a:lnTo>
                  <a:pt x="1793499" y="514738"/>
                </a:lnTo>
                <a:lnTo>
                  <a:pt x="1800648" y="505475"/>
                </a:lnTo>
                <a:lnTo>
                  <a:pt x="1807003" y="496212"/>
                </a:lnTo>
                <a:lnTo>
                  <a:pt x="1813623" y="486684"/>
                </a:lnTo>
                <a:lnTo>
                  <a:pt x="1819448" y="476892"/>
                </a:lnTo>
                <a:lnTo>
                  <a:pt x="1825009" y="466835"/>
                </a:lnTo>
                <a:lnTo>
                  <a:pt x="1830304" y="456778"/>
                </a:lnTo>
                <a:lnTo>
                  <a:pt x="1832952" y="452014"/>
                </a:lnTo>
                <a:lnTo>
                  <a:pt x="1835335" y="446456"/>
                </a:lnTo>
                <a:lnTo>
                  <a:pt x="1837189" y="440898"/>
                </a:lnTo>
                <a:lnTo>
                  <a:pt x="1839307" y="435076"/>
                </a:lnTo>
                <a:lnTo>
                  <a:pt x="1841161" y="428724"/>
                </a:lnTo>
                <a:lnTo>
                  <a:pt x="1843014" y="422372"/>
                </a:lnTo>
                <a:lnTo>
                  <a:pt x="1844868" y="416020"/>
                </a:lnTo>
                <a:lnTo>
                  <a:pt x="1846192" y="408874"/>
                </a:lnTo>
                <a:lnTo>
                  <a:pt x="1847515" y="401729"/>
                </a:lnTo>
                <a:lnTo>
                  <a:pt x="1848575" y="394318"/>
                </a:lnTo>
                <a:lnTo>
                  <a:pt x="1849899" y="386908"/>
                </a:lnTo>
                <a:lnTo>
                  <a:pt x="1850693" y="379497"/>
                </a:lnTo>
                <a:lnTo>
                  <a:pt x="1851487" y="371558"/>
                </a:lnTo>
                <a:lnTo>
                  <a:pt x="1851752" y="363618"/>
                </a:lnTo>
                <a:lnTo>
                  <a:pt x="1852017" y="355678"/>
                </a:lnTo>
                <a:lnTo>
                  <a:pt x="1852282" y="348003"/>
                </a:lnTo>
                <a:lnTo>
                  <a:pt x="1852017" y="336093"/>
                </a:lnTo>
                <a:lnTo>
                  <a:pt x="1851487" y="324713"/>
                </a:lnTo>
                <a:lnTo>
                  <a:pt x="1850428" y="313068"/>
                </a:lnTo>
                <a:lnTo>
                  <a:pt x="1849104" y="301953"/>
                </a:lnTo>
                <a:lnTo>
                  <a:pt x="1846986" y="290572"/>
                </a:lnTo>
                <a:lnTo>
                  <a:pt x="1844603" y="279721"/>
                </a:lnTo>
                <a:lnTo>
                  <a:pt x="1841955" y="269135"/>
                </a:lnTo>
                <a:lnTo>
                  <a:pt x="1838513" y="258549"/>
                </a:lnTo>
                <a:lnTo>
                  <a:pt x="1835335" y="248756"/>
                </a:lnTo>
                <a:lnTo>
                  <a:pt x="1831364" y="239493"/>
                </a:lnTo>
                <a:lnTo>
                  <a:pt x="1826862" y="230495"/>
                </a:lnTo>
                <a:lnTo>
                  <a:pt x="1822361" y="222290"/>
                </a:lnTo>
                <a:lnTo>
                  <a:pt x="1817330" y="214615"/>
                </a:lnTo>
                <a:lnTo>
                  <a:pt x="1811769" y="207470"/>
                </a:lnTo>
                <a:lnTo>
                  <a:pt x="1806209" y="201118"/>
                </a:lnTo>
                <a:lnTo>
                  <a:pt x="1803031" y="198207"/>
                </a:lnTo>
                <a:lnTo>
                  <a:pt x="1800384" y="195295"/>
                </a:lnTo>
                <a:lnTo>
                  <a:pt x="1796147" y="191855"/>
                </a:lnTo>
                <a:lnTo>
                  <a:pt x="1791646" y="188679"/>
                </a:lnTo>
                <a:lnTo>
                  <a:pt x="1787409" y="185503"/>
                </a:lnTo>
                <a:lnTo>
                  <a:pt x="1782643" y="182856"/>
                </a:lnTo>
                <a:lnTo>
                  <a:pt x="1777877" y="180474"/>
                </a:lnTo>
                <a:lnTo>
                  <a:pt x="1772846" y="178357"/>
                </a:lnTo>
                <a:lnTo>
                  <a:pt x="1767550" y="176240"/>
                </a:lnTo>
                <a:lnTo>
                  <a:pt x="1761725" y="174652"/>
                </a:lnTo>
                <a:lnTo>
                  <a:pt x="1751133" y="172270"/>
                </a:lnTo>
                <a:lnTo>
                  <a:pt x="1740807" y="170682"/>
                </a:lnTo>
                <a:lnTo>
                  <a:pt x="1731010" y="169623"/>
                </a:lnTo>
                <a:lnTo>
                  <a:pt x="1722007" y="169359"/>
                </a:lnTo>
                <a:lnTo>
                  <a:pt x="1716711" y="169623"/>
                </a:lnTo>
                <a:lnTo>
                  <a:pt x="1711151" y="169888"/>
                </a:lnTo>
                <a:lnTo>
                  <a:pt x="1706120" y="170417"/>
                </a:lnTo>
                <a:lnTo>
                  <a:pt x="1701354" y="170947"/>
                </a:lnTo>
                <a:lnTo>
                  <a:pt x="1696588" y="171741"/>
                </a:lnTo>
                <a:lnTo>
                  <a:pt x="1692086" y="172799"/>
                </a:lnTo>
                <a:lnTo>
                  <a:pt x="1687585" y="174387"/>
                </a:lnTo>
                <a:lnTo>
                  <a:pt x="1683084" y="175711"/>
                </a:lnTo>
                <a:lnTo>
                  <a:pt x="1678847" y="177034"/>
                </a:lnTo>
                <a:lnTo>
                  <a:pt x="1674610" y="178886"/>
                </a:lnTo>
                <a:lnTo>
                  <a:pt x="1670903" y="180739"/>
                </a:lnTo>
                <a:lnTo>
                  <a:pt x="1666932" y="182856"/>
                </a:lnTo>
                <a:lnTo>
                  <a:pt x="1659253" y="187356"/>
                </a:lnTo>
                <a:lnTo>
                  <a:pt x="1651574" y="192384"/>
                </a:lnTo>
                <a:lnTo>
                  <a:pt x="1644690" y="197942"/>
                </a:lnTo>
                <a:lnTo>
                  <a:pt x="1637805" y="203764"/>
                </a:lnTo>
                <a:lnTo>
                  <a:pt x="1631185" y="210645"/>
                </a:lnTo>
                <a:lnTo>
                  <a:pt x="1625095" y="217262"/>
                </a:lnTo>
                <a:lnTo>
                  <a:pt x="1619005" y="224937"/>
                </a:lnTo>
                <a:lnTo>
                  <a:pt x="1613445" y="232612"/>
                </a:lnTo>
                <a:lnTo>
                  <a:pt x="1608149" y="240287"/>
                </a:lnTo>
                <a:lnTo>
                  <a:pt x="1603118" y="248227"/>
                </a:lnTo>
                <a:lnTo>
                  <a:pt x="1598352" y="256431"/>
                </a:lnTo>
                <a:lnTo>
                  <a:pt x="1594115" y="264636"/>
                </a:lnTo>
                <a:lnTo>
                  <a:pt x="1589879" y="272575"/>
                </a:lnTo>
                <a:lnTo>
                  <a:pt x="1586172" y="280515"/>
                </a:lnTo>
                <a:lnTo>
                  <a:pt x="1582730" y="288455"/>
                </a:lnTo>
                <a:lnTo>
                  <a:pt x="1580082" y="295601"/>
                </a:lnTo>
                <a:lnTo>
                  <a:pt x="1574786" y="309628"/>
                </a:lnTo>
                <a:lnTo>
                  <a:pt x="1571079" y="321537"/>
                </a:lnTo>
                <a:lnTo>
                  <a:pt x="1568167" y="330800"/>
                </a:lnTo>
                <a:lnTo>
                  <a:pt x="1566578" y="336623"/>
                </a:lnTo>
                <a:lnTo>
                  <a:pt x="1566313" y="339005"/>
                </a:lnTo>
                <a:lnTo>
                  <a:pt x="1564724" y="343504"/>
                </a:lnTo>
                <a:lnTo>
                  <a:pt x="1563400" y="347738"/>
                </a:lnTo>
                <a:lnTo>
                  <a:pt x="1561547" y="351708"/>
                </a:lnTo>
                <a:lnTo>
                  <a:pt x="1559164" y="355149"/>
                </a:lnTo>
                <a:lnTo>
                  <a:pt x="1556781" y="358589"/>
                </a:lnTo>
                <a:lnTo>
                  <a:pt x="1553603" y="361765"/>
                </a:lnTo>
                <a:lnTo>
                  <a:pt x="1550426" y="364412"/>
                </a:lnTo>
                <a:lnTo>
                  <a:pt x="1547248" y="367058"/>
                </a:lnTo>
                <a:lnTo>
                  <a:pt x="1543806" y="369176"/>
                </a:lnTo>
                <a:lnTo>
                  <a:pt x="1539834" y="371028"/>
                </a:lnTo>
                <a:lnTo>
                  <a:pt x="1535863" y="372352"/>
                </a:lnTo>
                <a:lnTo>
                  <a:pt x="1531891" y="373410"/>
                </a:lnTo>
                <a:lnTo>
                  <a:pt x="1527654" y="373940"/>
                </a:lnTo>
                <a:lnTo>
                  <a:pt x="1523418" y="373940"/>
                </a:lnTo>
                <a:lnTo>
                  <a:pt x="1518916" y="373675"/>
                </a:lnTo>
                <a:lnTo>
                  <a:pt x="1514680" y="372881"/>
                </a:lnTo>
                <a:lnTo>
                  <a:pt x="1510708" y="371822"/>
                </a:lnTo>
                <a:lnTo>
                  <a:pt x="1506736" y="370234"/>
                </a:lnTo>
                <a:lnTo>
                  <a:pt x="1502764" y="368117"/>
                </a:lnTo>
                <a:lnTo>
                  <a:pt x="1499057" y="366000"/>
                </a:lnTo>
                <a:lnTo>
                  <a:pt x="1495880" y="363089"/>
                </a:lnTo>
                <a:lnTo>
                  <a:pt x="1492967" y="359913"/>
                </a:lnTo>
                <a:lnTo>
                  <a:pt x="1490055" y="357001"/>
                </a:lnTo>
                <a:lnTo>
                  <a:pt x="1487936" y="353296"/>
                </a:lnTo>
                <a:lnTo>
                  <a:pt x="1485818" y="349591"/>
                </a:lnTo>
                <a:lnTo>
                  <a:pt x="1484229" y="345621"/>
                </a:lnTo>
                <a:lnTo>
                  <a:pt x="1482641" y="341387"/>
                </a:lnTo>
                <a:lnTo>
                  <a:pt x="1481582" y="337152"/>
                </a:lnTo>
                <a:lnTo>
                  <a:pt x="1481052" y="332653"/>
                </a:lnTo>
                <a:lnTo>
                  <a:pt x="1481052" y="328154"/>
                </a:lnTo>
                <a:lnTo>
                  <a:pt x="1481317" y="323654"/>
                </a:lnTo>
                <a:lnTo>
                  <a:pt x="1482111" y="319420"/>
                </a:lnTo>
                <a:lnTo>
                  <a:pt x="1483700" y="312539"/>
                </a:lnTo>
                <a:lnTo>
                  <a:pt x="1485553" y="305922"/>
                </a:lnTo>
                <a:lnTo>
                  <a:pt x="1488201" y="296924"/>
                </a:lnTo>
                <a:lnTo>
                  <a:pt x="1491379" y="286073"/>
                </a:lnTo>
                <a:lnTo>
                  <a:pt x="1495615" y="273899"/>
                </a:lnTo>
                <a:lnTo>
                  <a:pt x="1500646" y="260401"/>
                </a:lnTo>
                <a:lnTo>
                  <a:pt x="1507001" y="245316"/>
                </a:lnTo>
                <a:lnTo>
                  <a:pt x="1513885" y="229966"/>
                </a:lnTo>
                <a:lnTo>
                  <a:pt x="1517857" y="222026"/>
                </a:lnTo>
                <a:lnTo>
                  <a:pt x="1522094" y="213821"/>
                </a:lnTo>
                <a:lnTo>
                  <a:pt x="1526860" y="205882"/>
                </a:lnTo>
                <a:lnTo>
                  <a:pt x="1531626" y="197677"/>
                </a:lnTo>
                <a:lnTo>
                  <a:pt x="1536922" y="189208"/>
                </a:lnTo>
                <a:lnTo>
                  <a:pt x="1542747" y="181004"/>
                </a:lnTo>
                <a:lnTo>
                  <a:pt x="1548572" y="172799"/>
                </a:lnTo>
                <a:lnTo>
                  <a:pt x="1554662" y="164860"/>
                </a:lnTo>
                <a:lnTo>
                  <a:pt x="1561547" y="156655"/>
                </a:lnTo>
                <a:lnTo>
                  <a:pt x="1568431" y="148715"/>
                </a:lnTo>
                <a:lnTo>
                  <a:pt x="1575845" y="141305"/>
                </a:lnTo>
                <a:lnTo>
                  <a:pt x="1583789" y="133630"/>
                </a:lnTo>
                <a:lnTo>
                  <a:pt x="1591997" y="126484"/>
                </a:lnTo>
                <a:lnTo>
                  <a:pt x="1600735" y="119603"/>
                </a:lnTo>
                <a:lnTo>
                  <a:pt x="1607090" y="115369"/>
                </a:lnTo>
                <a:lnTo>
                  <a:pt x="1613180" y="111134"/>
                </a:lnTo>
                <a:lnTo>
                  <a:pt x="1619535" y="106899"/>
                </a:lnTo>
                <a:lnTo>
                  <a:pt x="1626419" y="103194"/>
                </a:lnTo>
                <a:lnTo>
                  <a:pt x="1633304" y="99489"/>
                </a:lnTo>
                <a:lnTo>
                  <a:pt x="1640453" y="96313"/>
                </a:lnTo>
                <a:lnTo>
                  <a:pt x="1647867" y="93137"/>
                </a:lnTo>
                <a:lnTo>
                  <a:pt x="1655281" y="90226"/>
                </a:lnTo>
                <a:lnTo>
                  <a:pt x="1663225" y="87844"/>
                </a:lnTo>
                <a:lnTo>
                  <a:pt x="1671168" y="85462"/>
                </a:lnTo>
                <a:lnTo>
                  <a:pt x="1678847" y="83874"/>
                </a:lnTo>
                <a:lnTo>
                  <a:pt x="1687320" y="82286"/>
                </a:lnTo>
                <a:lnTo>
                  <a:pt x="1695793" y="80698"/>
                </a:lnTo>
                <a:lnTo>
                  <a:pt x="1704266" y="79904"/>
                </a:lnTo>
                <a:lnTo>
                  <a:pt x="1713004" y="79375"/>
                </a:lnTo>
                <a:close/>
                <a:moveTo>
                  <a:pt x="409575" y="0"/>
                </a:moveTo>
                <a:lnTo>
                  <a:pt x="1528763" y="0"/>
                </a:lnTo>
                <a:lnTo>
                  <a:pt x="1528763" y="95250"/>
                </a:lnTo>
                <a:lnTo>
                  <a:pt x="409575" y="95250"/>
                </a:lnTo>
                <a:lnTo>
                  <a:pt x="409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1444625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97" y="1484784"/>
            <a:ext cx="11906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90" y="5236617"/>
            <a:ext cx="1258006" cy="85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5"/>
          <p:cNvSpPr txBox="1">
            <a:spLocks noChangeArrowheads="1"/>
          </p:cNvSpPr>
          <p:nvPr/>
        </p:nvSpPr>
        <p:spPr bwMode="auto">
          <a:xfrm>
            <a:off x="584287" y="476672"/>
            <a:ext cx="28384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</a:rPr>
              <a:t>生鲜电商的发展历程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0" y="1126406"/>
            <a:ext cx="51847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177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6"/>
          <p:cNvSpPr txBox="1">
            <a:spLocks noChangeArrowheads="1"/>
          </p:cNvSpPr>
          <p:nvPr/>
        </p:nvSpPr>
        <p:spPr bwMode="auto">
          <a:xfrm>
            <a:off x="44450" y="1816100"/>
            <a:ext cx="4205288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9900" b="1" dirty="0" smtClean="0">
                <a:solidFill>
                  <a:srgbClr val="83B40D"/>
                </a:solidFill>
                <a:latin typeface="Arial Black" pitchFamily="34" charset="0"/>
                <a:ea typeface="微软雅黑" pitchFamily="34" charset="-122"/>
                <a:cs typeface="Times New Roman" pitchFamily="18" charset="0"/>
              </a:rPr>
              <a:t>02</a:t>
            </a:r>
            <a:endParaRPr lang="zh-CN" altLang="en-US" sz="19900" b="1" dirty="0">
              <a:solidFill>
                <a:srgbClr val="83B40D"/>
              </a:solidFill>
              <a:latin typeface="Arial Black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5" name="文本框 7"/>
          <p:cNvSpPr txBox="1">
            <a:spLocks noChangeArrowheads="1"/>
          </p:cNvSpPr>
          <p:nvPr/>
        </p:nvSpPr>
        <p:spPr bwMode="auto">
          <a:xfrm>
            <a:off x="0" y="3070225"/>
            <a:ext cx="3887788" cy="646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83B40D"/>
                </a:solidFill>
                <a:latin typeface="Times New Roman" pitchFamily="18" charset="0"/>
                <a:cs typeface="Times New Roman" pitchFamily="18" charset="0"/>
              </a:rPr>
              <a:t>      PART </a:t>
            </a:r>
            <a:r>
              <a:rPr lang="en-US" altLang="zh-CN" sz="3600" b="1" dirty="0" smtClean="0">
                <a:solidFill>
                  <a:srgbClr val="83B40D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endParaRPr lang="zh-CN" altLang="en-US" sz="3600" b="1" dirty="0">
              <a:solidFill>
                <a:srgbClr val="83B4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文本框 8"/>
          <p:cNvSpPr txBox="1">
            <a:spLocks noChangeArrowheads="1"/>
          </p:cNvSpPr>
          <p:nvPr/>
        </p:nvSpPr>
        <p:spPr bwMode="auto">
          <a:xfrm>
            <a:off x="3887788" y="2782888"/>
            <a:ext cx="4662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83B40D"/>
                </a:solidFill>
                <a:latin typeface="微软雅黑" pitchFamily="34" charset="-122"/>
                <a:ea typeface="微软雅黑" pitchFamily="34" charset="-122"/>
              </a:rPr>
              <a:t>生鲜电商的</a:t>
            </a:r>
            <a:r>
              <a:rPr lang="zh-CN" altLang="en-US" sz="2800" dirty="0">
                <a:solidFill>
                  <a:srgbClr val="83B40D"/>
                </a:solidFill>
                <a:latin typeface="微软雅黑" pitchFamily="34" charset="-122"/>
                <a:ea typeface="微软雅黑" pitchFamily="34" charset="-122"/>
              </a:rPr>
              <a:t>模式分析</a:t>
            </a:r>
            <a:endParaRPr lang="en-US" altLang="zh-CN" sz="2800" dirty="0">
              <a:solidFill>
                <a:srgbClr val="83B40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78" name="直接连接符 10"/>
          <p:cNvCxnSpPr>
            <a:cxnSpLocks noChangeShapeType="1"/>
          </p:cNvCxnSpPr>
          <p:nvPr/>
        </p:nvCxnSpPr>
        <p:spPr bwMode="auto">
          <a:xfrm>
            <a:off x="3970338" y="3394075"/>
            <a:ext cx="4608512" cy="0"/>
          </a:xfrm>
          <a:prstGeom prst="line">
            <a:avLst/>
          </a:prstGeom>
          <a:noFill/>
          <a:ln w="12700" algn="ctr">
            <a:solidFill>
              <a:srgbClr val="DFDFDF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15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2"/>
          <p:cNvSpPr>
            <a:spLocks/>
          </p:cNvSpPr>
          <p:nvPr/>
        </p:nvSpPr>
        <p:spPr bwMode="auto">
          <a:xfrm>
            <a:off x="1223963" y="1196752"/>
            <a:ext cx="1111250" cy="1144588"/>
          </a:xfrm>
          <a:custGeom>
            <a:avLst/>
            <a:gdLst>
              <a:gd name="T0" fmla="*/ 2147483646 w 1999"/>
              <a:gd name="T1" fmla="*/ 2147483646 h 2057"/>
              <a:gd name="T2" fmla="*/ 2147483646 w 1999"/>
              <a:gd name="T3" fmla="*/ 2147483646 h 2057"/>
              <a:gd name="T4" fmla="*/ 2147483646 w 1999"/>
              <a:gd name="T5" fmla="*/ 2147483646 h 2057"/>
              <a:gd name="T6" fmla="*/ 2147483646 w 1999"/>
              <a:gd name="T7" fmla="*/ 2147483646 h 2057"/>
              <a:gd name="T8" fmla="*/ 2147483646 w 1999"/>
              <a:gd name="T9" fmla="*/ 2147483646 h 2057"/>
              <a:gd name="T10" fmla="*/ 2147483646 w 1999"/>
              <a:gd name="T11" fmla="*/ 2147483646 h 2057"/>
              <a:gd name="T12" fmla="*/ 2147483646 w 1999"/>
              <a:gd name="T13" fmla="*/ 2147483646 h 2057"/>
              <a:gd name="T14" fmla="*/ 2147483646 w 1999"/>
              <a:gd name="T15" fmla="*/ 2147483646 h 2057"/>
              <a:gd name="T16" fmla="*/ 2147483646 w 1999"/>
              <a:gd name="T17" fmla="*/ 2147483646 h 2057"/>
              <a:gd name="T18" fmla="*/ 2147483646 w 1999"/>
              <a:gd name="T19" fmla="*/ 2147483646 h 2057"/>
              <a:gd name="T20" fmla="*/ 2147483646 w 1999"/>
              <a:gd name="T21" fmla="*/ 2147483646 h 2057"/>
              <a:gd name="T22" fmla="*/ 2147483646 w 1999"/>
              <a:gd name="T23" fmla="*/ 2147483646 h 2057"/>
              <a:gd name="T24" fmla="*/ 2147483646 w 1999"/>
              <a:gd name="T25" fmla="*/ 2147483646 h 2057"/>
              <a:gd name="T26" fmla="*/ 2147483646 w 1999"/>
              <a:gd name="T27" fmla="*/ 2147483646 h 2057"/>
              <a:gd name="T28" fmla="*/ 2147483646 w 1999"/>
              <a:gd name="T29" fmla="*/ 2147483646 h 2057"/>
              <a:gd name="T30" fmla="*/ 2147483646 w 1999"/>
              <a:gd name="T31" fmla="*/ 2147483646 h 2057"/>
              <a:gd name="T32" fmla="*/ 2147483646 w 1999"/>
              <a:gd name="T33" fmla="*/ 2147483646 h 2057"/>
              <a:gd name="T34" fmla="*/ 2147483646 w 1999"/>
              <a:gd name="T35" fmla="*/ 2147483646 h 2057"/>
              <a:gd name="T36" fmla="*/ 2147483646 w 1999"/>
              <a:gd name="T37" fmla="*/ 2147483646 h 2057"/>
              <a:gd name="T38" fmla="*/ 2147483646 w 1999"/>
              <a:gd name="T39" fmla="*/ 2147483646 h 2057"/>
              <a:gd name="T40" fmla="*/ 2147483646 w 1999"/>
              <a:gd name="T41" fmla="*/ 2147483646 h 2057"/>
              <a:gd name="T42" fmla="*/ 2147483646 w 1999"/>
              <a:gd name="T43" fmla="*/ 2147483646 h 2057"/>
              <a:gd name="T44" fmla="*/ 2147483646 w 1999"/>
              <a:gd name="T45" fmla="*/ 2147483646 h 2057"/>
              <a:gd name="T46" fmla="*/ 2147483646 w 1999"/>
              <a:gd name="T47" fmla="*/ 2147483646 h 2057"/>
              <a:gd name="T48" fmla="*/ 2147483646 w 1999"/>
              <a:gd name="T49" fmla="*/ 2147483646 h 2057"/>
              <a:gd name="T50" fmla="*/ 2147483646 w 1999"/>
              <a:gd name="T51" fmla="*/ 2147483646 h 2057"/>
              <a:gd name="T52" fmla="*/ 2147483646 w 1999"/>
              <a:gd name="T53" fmla="*/ 2147483646 h 2057"/>
              <a:gd name="T54" fmla="*/ 2147483646 w 1999"/>
              <a:gd name="T55" fmla="*/ 2147483646 h 2057"/>
              <a:gd name="T56" fmla="*/ 2147483646 w 1999"/>
              <a:gd name="T57" fmla="*/ 2147483646 h 2057"/>
              <a:gd name="T58" fmla="*/ 2147483646 w 1999"/>
              <a:gd name="T59" fmla="*/ 2147483646 h 2057"/>
              <a:gd name="T60" fmla="*/ 2147483646 w 1999"/>
              <a:gd name="T61" fmla="*/ 2147483646 h 2057"/>
              <a:gd name="T62" fmla="*/ 2147483646 w 1999"/>
              <a:gd name="T63" fmla="*/ 2147483646 h 2057"/>
              <a:gd name="T64" fmla="*/ 2147483646 w 1999"/>
              <a:gd name="T65" fmla="*/ 2147483646 h 2057"/>
              <a:gd name="T66" fmla="*/ 2147483646 w 1999"/>
              <a:gd name="T67" fmla="*/ 2147483646 h 2057"/>
              <a:gd name="T68" fmla="*/ 2147483646 w 1999"/>
              <a:gd name="T69" fmla="*/ 2147483646 h 2057"/>
              <a:gd name="T70" fmla="*/ 2147483646 w 1999"/>
              <a:gd name="T71" fmla="*/ 2147483646 h 2057"/>
              <a:gd name="T72" fmla="*/ 2147483646 w 1999"/>
              <a:gd name="T73" fmla="*/ 2147483646 h 2057"/>
              <a:gd name="T74" fmla="*/ 2147483646 w 1999"/>
              <a:gd name="T75" fmla="*/ 2147483646 h 2057"/>
              <a:gd name="T76" fmla="*/ 2147483646 w 1999"/>
              <a:gd name="T77" fmla="*/ 2147483646 h 2057"/>
              <a:gd name="T78" fmla="*/ 2147483646 w 1999"/>
              <a:gd name="T79" fmla="*/ 2147483646 h 2057"/>
              <a:gd name="T80" fmla="*/ 2147483646 w 1999"/>
              <a:gd name="T81" fmla="*/ 2147483646 h 2057"/>
              <a:gd name="T82" fmla="*/ 2147483646 w 1999"/>
              <a:gd name="T83" fmla="*/ 2147483646 h 2057"/>
              <a:gd name="T84" fmla="*/ 2147483646 w 1999"/>
              <a:gd name="T85" fmla="*/ 2147483646 h 2057"/>
              <a:gd name="T86" fmla="*/ 2147483646 w 1999"/>
              <a:gd name="T87" fmla="*/ 2147483646 h 2057"/>
              <a:gd name="T88" fmla="*/ 2147483646 w 1999"/>
              <a:gd name="T89" fmla="*/ 2147483646 h 2057"/>
              <a:gd name="T90" fmla="*/ 2147483646 w 1999"/>
              <a:gd name="T91" fmla="*/ 2147483646 h 2057"/>
              <a:gd name="T92" fmla="*/ 2147483646 w 1999"/>
              <a:gd name="T93" fmla="*/ 2147483646 h 2057"/>
              <a:gd name="T94" fmla="*/ 2147483646 w 1999"/>
              <a:gd name="T95" fmla="*/ 2147483646 h 2057"/>
              <a:gd name="T96" fmla="*/ 2147483646 w 1999"/>
              <a:gd name="T97" fmla="*/ 2147483646 h 2057"/>
              <a:gd name="T98" fmla="*/ 2147483646 w 1999"/>
              <a:gd name="T99" fmla="*/ 2147483646 h 2057"/>
              <a:gd name="T100" fmla="*/ 2147483646 w 1999"/>
              <a:gd name="T101" fmla="*/ 2147483646 h 2057"/>
              <a:gd name="T102" fmla="*/ 2147483646 w 1999"/>
              <a:gd name="T103" fmla="*/ 2147483646 h 2057"/>
              <a:gd name="T104" fmla="*/ 2147483646 w 1999"/>
              <a:gd name="T105" fmla="*/ 2147483646 h 2057"/>
              <a:gd name="T106" fmla="*/ 2147483646 w 1999"/>
              <a:gd name="T107" fmla="*/ 2147483646 h 2057"/>
              <a:gd name="T108" fmla="*/ 0 w 1999"/>
              <a:gd name="T109" fmla="*/ 2147483646 h 2057"/>
              <a:gd name="T110" fmla="*/ 2147483646 w 1999"/>
              <a:gd name="T111" fmla="*/ 2147483646 h 2057"/>
              <a:gd name="T112" fmla="*/ 2147483646 w 1999"/>
              <a:gd name="T113" fmla="*/ 2147483646 h 2057"/>
              <a:gd name="T114" fmla="*/ 2147483646 w 1999"/>
              <a:gd name="T115" fmla="*/ 2147483646 h 2057"/>
              <a:gd name="T116" fmla="*/ 2147483646 w 1999"/>
              <a:gd name="T117" fmla="*/ 2147483646 h 2057"/>
              <a:gd name="T118" fmla="*/ 2147483646 w 1999"/>
              <a:gd name="T119" fmla="*/ 2147483646 h 205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999"/>
              <a:gd name="T181" fmla="*/ 0 h 2057"/>
              <a:gd name="T182" fmla="*/ 1999 w 1999"/>
              <a:gd name="T183" fmla="*/ 2057 h 205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999" h="2057">
                <a:moveTo>
                  <a:pt x="230" y="1472"/>
                </a:moveTo>
                <a:lnTo>
                  <a:pt x="230" y="1472"/>
                </a:lnTo>
                <a:lnTo>
                  <a:pt x="230" y="1452"/>
                </a:lnTo>
                <a:lnTo>
                  <a:pt x="232" y="1401"/>
                </a:lnTo>
                <a:lnTo>
                  <a:pt x="238" y="1322"/>
                </a:lnTo>
                <a:lnTo>
                  <a:pt x="244" y="1273"/>
                </a:lnTo>
                <a:lnTo>
                  <a:pt x="251" y="1219"/>
                </a:lnTo>
                <a:lnTo>
                  <a:pt x="263" y="1160"/>
                </a:lnTo>
                <a:lnTo>
                  <a:pt x="277" y="1098"/>
                </a:lnTo>
                <a:lnTo>
                  <a:pt x="292" y="1034"/>
                </a:lnTo>
                <a:lnTo>
                  <a:pt x="312" y="966"/>
                </a:lnTo>
                <a:lnTo>
                  <a:pt x="337" y="895"/>
                </a:lnTo>
                <a:lnTo>
                  <a:pt x="364" y="823"/>
                </a:lnTo>
                <a:lnTo>
                  <a:pt x="397" y="751"/>
                </a:lnTo>
                <a:lnTo>
                  <a:pt x="417" y="714"/>
                </a:lnTo>
                <a:lnTo>
                  <a:pt x="436" y="677"/>
                </a:lnTo>
                <a:lnTo>
                  <a:pt x="456" y="642"/>
                </a:lnTo>
                <a:lnTo>
                  <a:pt x="479" y="605"/>
                </a:lnTo>
                <a:lnTo>
                  <a:pt x="502" y="570"/>
                </a:lnTo>
                <a:lnTo>
                  <a:pt x="528" y="535"/>
                </a:lnTo>
                <a:lnTo>
                  <a:pt x="555" y="500"/>
                </a:lnTo>
                <a:lnTo>
                  <a:pt x="582" y="467"/>
                </a:lnTo>
                <a:lnTo>
                  <a:pt x="611" y="432"/>
                </a:lnTo>
                <a:lnTo>
                  <a:pt x="643" y="399"/>
                </a:lnTo>
                <a:lnTo>
                  <a:pt x="676" y="368"/>
                </a:lnTo>
                <a:lnTo>
                  <a:pt x="711" y="337"/>
                </a:lnTo>
                <a:lnTo>
                  <a:pt x="748" y="306"/>
                </a:lnTo>
                <a:lnTo>
                  <a:pt x="787" y="276"/>
                </a:lnTo>
                <a:lnTo>
                  <a:pt x="825" y="247"/>
                </a:lnTo>
                <a:lnTo>
                  <a:pt x="868" y="220"/>
                </a:lnTo>
                <a:lnTo>
                  <a:pt x="911" y="195"/>
                </a:lnTo>
                <a:lnTo>
                  <a:pt x="958" y="169"/>
                </a:lnTo>
                <a:lnTo>
                  <a:pt x="1005" y="146"/>
                </a:lnTo>
                <a:lnTo>
                  <a:pt x="1055" y="125"/>
                </a:lnTo>
                <a:lnTo>
                  <a:pt x="1108" y="103"/>
                </a:lnTo>
                <a:lnTo>
                  <a:pt x="1162" y="84"/>
                </a:lnTo>
                <a:lnTo>
                  <a:pt x="1219" y="68"/>
                </a:lnTo>
                <a:lnTo>
                  <a:pt x="1277" y="53"/>
                </a:lnTo>
                <a:lnTo>
                  <a:pt x="1337" y="39"/>
                </a:lnTo>
                <a:lnTo>
                  <a:pt x="1400" y="27"/>
                </a:lnTo>
                <a:lnTo>
                  <a:pt x="1466" y="18"/>
                </a:lnTo>
                <a:lnTo>
                  <a:pt x="1534" y="10"/>
                </a:lnTo>
                <a:lnTo>
                  <a:pt x="1604" y="4"/>
                </a:lnTo>
                <a:lnTo>
                  <a:pt x="1676" y="2"/>
                </a:lnTo>
                <a:lnTo>
                  <a:pt x="1752" y="0"/>
                </a:lnTo>
                <a:lnTo>
                  <a:pt x="1830" y="2"/>
                </a:lnTo>
                <a:lnTo>
                  <a:pt x="1911" y="6"/>
                </a:lnTo>
                <a:lnTo>
                  <a:pt x="1993" y="12"/>
                </a:lnTo>
                <a:lnTo>
                  <a:pt x="1995" y="29"/>
                </a:lnTo>
                <a:lnTo>
                  <a:pt x="1999" y="76"/>
                </a:lnTo>
                <a:lnTo>
                  <a:pt x="1999" y="109"/>
                </a:lnTo>
                <a:lnTo>
                  <a:pt x="1999" y="148"/>
                </a:lnTo>
                <a:lnTo>
                  <a:pt x="1997" y="193"/>
                </a:lnTo>
                <a:lnTo>
                  <a:pt x="1993" y="243"/>
                </a:lnTo>
                <a:lnTo>
                  <a:pt x="1987" y="298"/>
                </a:lnTo>
                <a:lnTo>
                  <a:pt x="1980" y="356"/>
                </a:lnTo>
                <a:lnTo>
                  <a:pt x="1968" y="417"/>
                </a:lnTo>
                <a:lnTo>
                  <a:pt x="1952" y="481"/>
                </a:lnTo>
                <a:lnTo>
                  <a:pt x="1933" y="547"/>
                </a:lnTo>
                <a:lnTo>
                  <a:pt x="1909" y="615"/>
                </a:lnTo>
                <a:lnTo>
                  <a:pt x="1882" y="685"/>
                </a:lnTo>
                <a:lnTo>
                  <a:pt x="1865" y="720"/>
                </a:lnTo>
                <a:lnTo>
                  <a:pt x="1849" y="755"/>
                </a:lnTo>
                <a:lnTo>
                  <a:pt x="1830" y="790"/>
                </a:lnTo>
                <a:lnTo>
                  <a:pt x="1808" y="825"/>
                </a:lnTo>
                <a:lnTo>
                  <a:pt x="1787" y="860"/>
                </a:lnTo>
                <a:lnTo>
                  <a:pt x="1764" y="895"/>
                </a:lnTo>
                <a:lnTo>
                  <a:pt x="1738" y="929"/>
                </a:lnTo>
                <a:lnTo>
                  <a:pt x="1713" y="964"/>
                </a:lnTo>
                <a:lnTo>
                  <a:pt x="1684" y="999"/>
                </a:lnTo>
                <a:lnTo>
                  <a:pt x="1653" y="1032"/>
                </a:lnTo>
                <a:lnTo>
                  <a:pt x="1621" y="1065"/>
                </a:lnTo>
                <a:lnTo>
                  <a:pt x="1588" y="1096"/>
                </a:lnTo>
                <a:lnTo>
                  <a:pt x="1551" y="1129"/>
                </a:lnTo>
                <a:lnTo>
                  <a:pt x="1514" y="1160"/>
                </a:lnTo>
                <a:lnTo>
                  <a:pt x="1474" y="1189"/>
                </a:lnTo>
                <a:lnTo>
                  <a:pt x="1433" y="1220"/>
                </a:lnTo>
                <a:lnTo>
                  <a:pt x="1388" y="1248"/>
                </a:lnTo>
                <a:lnTo>
                  <a:pt x="1341" y="1277"/>
                </a:lnTo>
                <a:lnTo>
                  <a:pt x="1293" y="1302"/>
                </a:lnTo>
                <a:lnTo>
                  <a:pt x="1242" y="1328"/>
                </a:lnTo>
                <a:lnTo>
                  <a:pt x="1187" y="1353"/>
                </a:lnTo>
                <a:lnTo>
                  <a:pt x="1133" y="1376"/>
                </a:lnTo>
                <a:lnTo>
                  <a:pt x="1075" y="1398"/>
                </a:lnTo>
                <a:lnTo>
                  <a:pt x="1014" y="1419"/>
                </a:lnTo>
                <a:lnTo>
                  <a:pt x="950" y="1438"/>
                </a:lnTo>
                <a:lnTo>
                  <a:pt x="884" y="1456"/>
                </a:lnTo>
                <a:lnTo>
                  <a:pt x="816" y="1472"/>
                </a:lnTo>
                <a:lnTo>
                  <a:pt x="744" y="1487"/>
                </a:lnTo>
                <a:lnTo>
                  <a:pt x="670" y="1499"/>
                </a:lnTo>
                <a:lnTo>
                  <a:pt x="592" y="1510"/>
                </a:lnTo>
                <a:lnTo>
                  <a:pt x="512" y="1520"/>
                </a:lnTo>
                <a:lnTo>
                  <a:pt x="430" y="1528"/>
                </a:lnTo>
                <a:lnTo>
                  <a:pt x="345" y="1532"/>
                </a:lnTo>
                <a:lnTo>
                  <a:pt x="255" y="1536"/>
                </a:lnTo>
                <a:lnTo>
                  <a:pt x="230" y="1586"/>
                </a:lnTo>
                <a:lnTo>
                  <a:pt x="203" y="1641"/>
                </a:lnTo>
                <a:lnTo>
                  <a:pt x="172" y="1711"/>
                </a:lnTo>
                <a:lnTo>
                  <a:pt x="156" y="1750"/>
                </a:lnTo>
                <a:lnTo>
                  <a:pt x="142" y="1791"/>
                </a:lnTo>
                <a:lnTo>
                  <a:pt x="127" y="1834"/>
                </a:lnTo>
                <a:lnTo>
                  <a:pt x="115" y="1876"/>
                </a:lnTo>
                <a:lnTo>
                  <a:pt x="103" y="1919"/>
                </a:lnTo>
                <a:lnTo>
                  <a:pt x="96" y="1962"/>
                </a:lnTo>
                <a:lnTo>
                  <a:pt x="92" y="2003"/>
                </a:lnTo>
                <a:lnTo>
                  <a:pt x="90" y="2044"/>
                </a:lnTo>
                <a:lnTo>
                  <a:pt x="0" y="2057"/>
                </a:lnTo>
                <a:lnTo>
                  <a:pt x="18" y="1991"/>
                </a:lnTo>
                <a:lnTo>
                  <a:pt x="39" y="1919"/>
                </a:lnTo>
                <a:lnTo>
                  <a:pt x="66" y="1832"/>
                </a:lnTo>
                <a:lnTo>
                  <a:pt x="101" y="1736"/>
                </a:lnTo>
                <a:lnTo>
                  <a:pt x="119" y="1688"/>
                </a:lnTo>
                <a:lnTo>
                  <a:pt x="140" y="1639"/>
                </a:lnTo>
                <a:lnTo>
                  <a:pt x="162" y="1592"/>
                </a:lnTo>
                <a:lnTo>
                  <a:pt x="183" y="1547"/>
                </a:lnTo>
                <a:lnTo>
                  <a:pt x="207" y="1507"/>
                </a:lnTo>
                <a:lnTo>
                  <a:pt x="230" y="147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Freeform 13"/>
          <p:cNvSpPr>
            <a:spLocks/>
          </p:cNvSpPr>
          <p:nvPr/>
        </p:nvSpPr>
        <p:spPr bwMode="auto">
          <a:xfrm>
            <a:off x="1392238" y="1290415"/>
            <a:ext cx="844550" cy="728662"/>
          </a:xfrm>
          <a:custGeom>
            <a:avLst/>
            <a:gdLst>
              <a:gd name="T0" fmla="*/ 2147483646 w 1518"/>
              <a:gd name="T1" fmla="*/ 2147483646 h 1310"/>
              <a:gd name="T2" fmla="*/ 2147483646 w 1518"/>
              <a:gd name="T3" fmla="*/ 2147483646 h 1310"/>
              <a:gd name="T4" fmla="*/ 2147483646 w 1518"/>
              <a:gd name="T5" fmla="*/ 2147483646 h 1310"/>
              <a:gd name="T6" fmla="*/ 2147483646 w 1518"/>
              <a:gd name="T7" fmla="*/ 2147483646 h 1310"/>
              <a:gd name="T8" fmla="*/ 2147483646 w 1518"/>
              <a:gd name="T9" fmla="*/ 2147483646 h 1310"/>
              <a:gd name="T10" fmla="*/ 2147483646 w 1518"/>
              <a:gd name="T11" fmla="*/ 2147483646 h 1310"/>
              <a:gd name="T12" fmla="*/ 2147483646 w 1518"/>
              <a:gd name="T13" fmla="*/ 2147483646 h 1310"/>
              <a:gd name="T14" fmla="*/ 2147483646 w 1518"/>
              <a:gd name="T15" fmla="*/ 2147483646 h 1310"/>
              <a:gd name="T16" fmla="*/ 2147483646 w 1518"/>
              <a:gd name="T17" fmla="*/ 2147483646 h 1310"/>
              <a:gd name="T18" fmla="*/ 2147483646 w 1518"/>
              <a:gd name="T19" fmla="*/ 2147483646 h 1310"/>
              <a:gd name="T20" fmla="*/ 2147483646 w 1518"/>
              <a:gd name="T21" fmla="*/ 2147483646 h 1310"/>
              <a:gd name="T22" fmla="*/ 2147483646 w 1518"/>
              <a:gd name="T23" fmla="*/ 2147483646 h 1310"/>
              <a:gd name="T24" fmla="*/ 2147483646 w 1518"/>
              <a:gd name="T25" fmla="*/ 2147483646 h 1310"/>
              <a:gd name="T26" fmla="*/ 2147483646 w 1518"/>
              <a:gd name="T27" fmla="*/ 2147483646 h 1310"/>
              <a:gd name="T28" fmla="*/ 2147483646 w 1518"/>
              <a:gd name="T29" fmla="*/ 2147483646 h 1310"/>
              <a:gd name="T30" fmla="*/ 2147483646 w 1518"/>
              <a:gd name="T31" fmla="*/ 2147483646 h 1310"/>
              <a:gd name="T32" fmla="*/ 2147483646 w 1518"/>
              <a:gd name="T33" fmla="*/ 0 h 1310"/>
              <a:gd name="T34" fmla="*/ 2147483646 w 1518"/>
              <a:gd name="T35" fmla="*/ 0 h 1310"/>
              <a:gd name="T36" fmla="*/ 2147483646 w 1518"/>
              <a:gd name="T37" fmla="*/ 2147483646 h 1310"/>
              <a:gd name="T38" fmla="*/ 2147483646 w 1518"/>
              <a:gd name="T39" fmla="*/ 2147483646 h 1310"/>
              <a:gd name="T40" fmla="*/ 2147483646 w 1518"/>
              <a:gd name="T41" fmla="*/ 2147483646 h 1310"/>
              <a:gd name="T42" fmla="*/ 2147483646 w 1518"/>
              <a:gd name="T43" fmla="*/ 2147483646 h 1310"/>
              <a:gd name="T44" fmla="*/ 2147483646 w 1518"/>
              <a:gd name="T45" fmla="*/ 2147483646 h 1310"/>
              <a:gd name="T46" fmla="*/ 2147483646 w 1518"/>
              <a:gd name="T47" fmla="*/ 2147483646 h 1310"/>
              <a:gd name="T48" fmla="*/ 2147483646 w 1518"/>
              <a:gd name="T49" fmla="*/ 2147483646 h 1310"/>
              <a:gd name="T50" fmla="*/ 2147483646 w 1518"/>
              <a:gd name="T51" fmla="*/ 2147483646 h 1310"/>
              <a:gd name="T52" fmla="*/ 2147483646 w 1518"/>
              <a:gd name="T53" fmla="*/ 2147483646 h 1310"/>
              <a:gd name="T54" fmla="*/ 2147483646 w 1518"/>
              <a:gd name="T55" fmla="*/ 2147483646 h 1310"/>
              <a:gd name="T56" fmla="*/ 2147483646 w 1518"/>
              <a:gd name="T57" fmla="*/ 2147483646 h 1310"/>
              <a:gd name="T58" fmla="*/ 2147483646 w 1518"/>
              <a:gd name="T59" fmla="*/ 2147483646 h 1310"/>
              <a:gd name="T60" fmla="*/ 2147483646 w 1518"/>
              <a:gd name="T61" fmla="*/ 2147483646 h 1310"/>
              <a:gd name="T62" fmla="*/ 2147483646 w 1518"/>
              <a:gd name="T63" fmla="*/ 2147483646 h 1310"/>
              <a:gd name="T64" fmla="*/ 2147483646 w 1518"/>
              <a:gd name="T65" fmla="*/ 2147483646 h 1310"/>
              <a:gd name="T66" fmla="*/ 0 w 1518"/>
              <a:gd name="T67" fmla="*/ 2147483646 h 1310"/>
              <a:gd name="T68" fmla="*/ 0 w 1518"/>
              <a:gd name="T69" fmla="*/ 2147483646 h 1310"/>
              <a:gd name="T70" fmla="*/ 2147483646 w 1518"/>
              <a:gd name="T71" fmla="*/ 2147483646 h 1310"/>
              <a:gd name="T72" fmla="*/ 2147483646 w 1518"/>
              <a:gd name="T73" fmla="*/ 2147483646 h 131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518"/>
              <a:gd name="T112" fmla="*/ 0 h 1310"/>
              <a:gd name="T113" fmla="*/ 1518 w 1518"/>
              <a:gd name="T114" fmla="*/ 1310 h 131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518" h="1310">
                <a:moveTo>
                  <a:pt x="11" y="1308"/>
                </a:moveTo>
                <a:lnTo>
                  <a:pt x="11" y="1308"/>
                </a:lnTo>
                <a:lnTo>
                  <a:pt x="68" y="1215"/>
                </a:lnTo>
                <a:lnTo>
                  <a:pt x="97" y="1168"/>
                </a:lnTo>
                <a:lnTo>
                  <a:pt x="128" y="1124"/>
                </a:lnTo>
                <a:lnTo>
                  <a:pt x="165" y="1071"/>
                </a:lnTo>
                <a:lnTo>
                  <a:pt x="206" y="1022"/>
                </a:lnTo>
                <a:lnTo>
                  <a:pt x="247" y="972"/>
                </a:lnTo>
                <a:lnTo>
                  <a:pt x="290" y="925"/>
                </a:lnTo>
                <a:lnTo>
                  <a:pt x="335" y="876"/>
                </a:lnTo>
                <a:lnTo>
                  <a:pt x="381" y="830"/>
                </a:lnTo>
                <a:lnTo>
                  <a:pt x="428" y="783"/>
                </a:lnTo>
                <a:lnTo>
                  <a:pt x="477" y="738"/>
                </a:lnTo>
                <a:lnTo>
                  <a:pt x="525" y="695"/>
                </a:lnTo>
                <a:lnTo>
                  <a:pt x="576" y="651"/>
                </a:lnTo>
                <a:lnTo>
                  <a:pt x="677" y="567"/>
                </a:lnTo>
                <a:lnTo>
                  <a:pt x="782" y="485"/>
                </a:lnTo>
                <a:lnTo>
                  <a:pt x="889" y="407"/>
                </a:lnTo>
                <a:lnTo>
                  <a:pt x="998" y="331"/>
                </a:lnTo>
                <a:lnTo>
                  <a:pt x="1111" y="257"/>
                </a:lnTo>
                <a:lnTo>
                  <a:pt x="1208" y="197"/>
                </a:lnTo>
                <a:lnTo>
                  <a:pt x="1308" y="141"/>
                </a:lnTo>
                <a:lnTo>
                  <a:pt x="1510" y="30"/>
                </a:lnTo>
                <a:lnTo>
                  <a:pt x="1514" y="24"/>
                </a:lnTo>
                <a:lnTo>
                  <a:pt x="1518" y="20"/>
                </a:lnTo>
                <a:lnTo>
                  <a:pt x="1518" y="14"/>
                </a:lnTo>
                <a:lnTo>
                  <a:pt x="1516" y="8"/>
                </a:lnTo>
                <a:lnTo>
                  <a:pt x="1514" y="4"/>
                </a:lnTo>
                <a:lnTo>
                  <a:pt x="1508" y="0"/>
                </a:lnTo>
                <a:lnTo>
                  <a:pt x="1502" y="0"/>
                </a:lnTo>
                <a:lnTo>
                  <a:pt x="1496" y="0"/>
                </a:lnTo>
                <a:lnTo>
                  <a:pt x="1444" y="26"/>
                </a:lnTo>
                <a:lnTo>
                  <a:pt x="1393" y="51"/>
                </a:lnTo>
                <a:lnTo>
                  <a:pt x="1343" y="78"/>
                </a:lnTo>
                <a:lnTo>
                  <a:pt x="1292" y="108"/>
                </a:lnTo>
                <a:lnTo>
                  <a:pt x="1195" y="168"/>
                </a:lnTo>
                <a:lnTo>
                  <a:pt x="1097" y="228"/>
                </a:lnTo>
                <a:lnTo>
                  <a:pt x="985" y="304"/>
                </a:lnTo>
                <a:lnTo>
                  <a:pt x="872" y="380"/>
                </a:lnTo>
                <a:lnTo>
                  <a:pt x="763" y="462"/>
                </a:lnTo>
                <a:lnTo>
                  <a:pt x="658" y="544"/>
                </a:lnTo>
                <a:lnTo>
                  <a:pt x="554" y="629"/>
                </a:lnTo>
                <a:lnTo>
                  <a:pt x="504" y="672"/>
                </a:lnTo>
                <a:lnTo>
                  <a:pt x="455" y="717"/>
                </a:lnTo>
                <a:lnTo>
                  <a:pt x="407" y="763"/>
                </a:lnTo>
                <a:lnTo>
                  <a:pt x="360" y="810"/>
                </a:lnTo>
                <a:lnTo>
                  <a:pt x="313" y="857"/>
                </a:lnTo>
                <a:lnTo>
                  <a:pt x="268" y="906"/>
                </a:lnTo>
                <a:lnTo>
                  <a:pt x="228" y="952"/>
                </a:lnTo>
                <a:lnTo>
                  <a:pt x="187" y="1001"/>
                </a:lnTo>
                <a:lnTo>
                  <a:pt x="150" y="1050"/>
                </a:lnTo>
                <a:lnTo>
                  <a:pt x="113" y="1100"/>
                </a:lnTo>
                <a:lnTo>
                  <a:pt x="80" y="1147"/>
                </a:lnTo>
                <a:lnTo>
                  <a:pt x="48" y="1198"/>
                </a:lnTo>
                <a:lnTo>
                  <a:pt x="35" y="1223"/>
                </a:lnTo>
                <a:lnTo>
                  <a:pt x="21" y="1248"/>
                </a:lnTo>
                <a:lnTo>
                  <a:pt x="10" y="1275"/>
                </a:lnTo>
                <a:lnTo>
                  <a:pt x="0" y="1303"/>
                </a:lnTo>
                <a:lnTo>
                  <a:pt x="0" y="1307"/>
                </a:lnTo>
                <a:lnTo>
                  <a:pt x="4" y="1310"/>
                </a:lnTo>
                <a:lnTo>
                  <a:pt x="8" y="1310"/>
                </a:lnTo>
                <a:lnTo>
                  <a:pt x="11" y="1308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Freeform 14"/>
          <p:cNvSpPr>
            <a:spLocks/>
          </p:cNvSpPr>
          <p:nvPr/>
        </p:nvSpPr>
        <p:spPr bwMode="auto">
          <a:xfrm>
            <a:off x="2019300" y="1257077"/>
            <a:ext cx="117475" cy="163513"/>
          </a:xfrm>
          <a:custGeom>
            <a:avLst/>
            <a:gdLst>
              <a:gd name="T0" fmla="*/ 2147483646 w 212"/>
              <a:gd name="T1" fmla="*/ 0 h 294"/>
              <a:gd name="T2" fmla="*/ 2147483646 w 212"/>
              <a:gd name="T3" fmla="*/ 0 h 294"/>
              <a:gd name="T4" fmla="*/ 2147483646 w 212"/>
              <a:gd name="T5" fmla="*/ 2147483646 h 294"/>
              <a:gd name="T6" fmla="*/ 2147483646 w 212"/>
              <a:gd name="T7" fmla="*/ 2147483646 h 294"/>
              <a:gd name="T8" fmla="*/ 2147483646 w 212"/>
              <a:gd name="T9" fmla="*/ 2147483646 h 294"/>
              <a:gd name="T10" fmla="*/ 2147483646 w 212"/>
              <a:gd name="T11" fmla="*/ 2147483646 h 294"/>
              <a:gd name="T12" fmla="*/ 2147483646 w 212"/>
              <a:gd name="T13" fmla="*/ 2147483646 h 294"/>
              <a:gd name="T14" fmla="*/ 2147483646 w 212"/>
              <a:gd name="T15" fmla="*/ 2147483646 h 294"/>
              <a:gd name="T16" fmla="*/ 2147483646 w 212"/>
              <a:gd name="T17" fmla="*/ 2147483646 h 294"/>
              <a:gd name="T18" fmla="*/ 2147483646 w 212"/>
              <a:gd name="T19" fmla="*/ 2147483646 h 294"/>
              <a:gd name="T20" fmla="*/ 2147483646 w 212"/>
              <a:gd name="T21" fmla="*/ 2147483646 h 294"/>
              <a:gd name="T22" fmla="*/ 2147483646 w 212"/>
              <a:gd name="T23" fmla="*/ 2147483646 h 294"/>
              <a:gd name="T24" fmla="*/ 2147483646 w 212"/>
              <a:gd name="T25" fmla="*/ 2147483646 h 294"/>
              <a:gd name="T26" fmla="*/ 0 w 212"/>
              <a:gd name="T27" fmla="*/ 2147483646 h 294"/>
              <a:gd name="T28" fmla="*/ 0 w 212"/>
              <a:gd name="T29" fmla="*/ 2147483646 h 294"/>
              <a:gd name="T30" fmla="*/ 2147483646 w 212"/>
              <a:gd name="T31" fmla="*/ 2147483646 h 294"/>
              <a:gd name="T32" fmla="*/ 2147483646 w 212"/>
              <a:gd name="T33" fmla="*/ 2147483646 h 294"/>
              <a:gd name="T34" fmla="*/ 2147483646 w 212"/>
              <a:gd name="T35" fmla="*/ 2147483646 h 294"/>
              <a:gd name="T36" fmla="*/ 2147483646 w 212"/>
              <a:gd name="T37" fmla="*/ 2147483646 h 294"/>
              <a:gd name="T38" fmla="*/ 2147483646 w 212"/>
              <a:gd name="T39" fmla="*/ 2147483646 h 294"/>
              <a:gd name="T40" fmla="*/ 2147483646 w 212"/>
              <a:gd name="T41" fmla="*/ 2147483646 h 294"/>
              <a:gd name="T42" fmla="*/ 2147483646 w 212"/>
              <a:gd name="T43" fmla="*/ 2147483646 h 294"/>
              <a:gd name="T44" fmla="*/ 2147483646 w 212"/>
              <a:gd name="T45" fmla="*/ 2147483646 h 294"/>
              <a:gd name="T46" fmla="*/ 2147483646 w 212"/>
              <a:gd name="T47" fmla="*/ 2147483646 h 294"/>
              <a:gd name="T48" fmla="*/ 2147483646 w 212"/>
              <a:gd name="T49" fmla="*/ 2147483646 h 294"/>
              <a:gd name="T50" fmla="*/ 2147483646 w 212"/>
              <a:gd name="T51" fmla="*/ 2147483646 h 294"/>
              <a:gd name="T52" fmla="*/ 2147483646 w 212"/>
              <a:gd name="T53" fmla="*/ 2147483646 h 294"/>
              <a:gd name="T54" fmla="*/ 2147483646 w 212"/>
              <a:gd name="T55" fmla="*/ 2147483646 h 294"/>
              <a:gd name="T56" fmla="*/ 2147483646 w 212"/>
              <a:gd name="T57" fmla="*/ 2147483646 h 294"/>
              <a:gd name="T58" fmla="*/ 2147483646 w 212"/>
              <a:gd name="T59" fmla="*/ 2147483646 h 294"/>
              <a:gd name="T60" fmla="*/ 2147483646 w 212"/>
              <a:gd name="T61" fmla="*/ 2147483646 h 294"/>
              <a:gd name="T62" fmla="*/ 2147483646 w 212"/>
              <a:gd name="T63" fmla="*/ 2147483646 h 294"/>
              <a:gd name="T64" fmla="*/ 2147483646 w 212"/>
              <a:gd name="T65" fmla="*/ 2147483646 h 294"/>
              <a:gd name="T66" fmla="*/ 2147483646 w 212"/>
              <a:gd name="T67" fmla="*/ 2147483646 h 294"/>
              <a:gd name="T68" fmla="*/ 2147483646 w 212"/>
              <a:gd name="T69" fmla="*/ 2147483646 h 294"/>
              <a:gd name="T70" fmla="*/ 2147483646 w 212"/>
              <a:gd name="T71" fmla="*/ 0 h 294"/>
              <a:gd name="T72" fmla="*/ 2147483646 w 212"/>
              <a:gd name="T73" fmla="*/ 0 h 294"/>
              <a:gd name="T74" fmla="*/ 2147483646 w 212"/>
              <a:gd name="T75" fmla="*/ 0 h 294"/>
              <a:gd name="T76" fmla="*/ 2147483646 w 212"/>
              <a:gd name="T77" fmla="*/ 0 h 29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12"/>
              <a:gd name="T118" fmla="*/ 0 h 294"/>
              <a:gd name="T119" fmla="*/ 212 w 212"/>
              <a:gd name="T120" fmla="*/ 294 h 29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12" h="294">
                <a:moveTo>
                  <a:pt x="196" y="0"/>
                </a:moveTo>
                <a:lnTo>
                  <a:pt x="196" y="0"/>
                </a:lnTo>
                <a:lnTo>
                  <a:pt x="181" y="14"/>
                </a:lnTo>
                <a:lnTo>
                  <a:pt x="163" y="25"/>
                </a:lnTo>
                <a:lnTo>
                  <a:pt x="150" y="41"/>
                </a:lnTo>
                <a:lnTo>
                  <a:pt x="134" y="57"/>
                </a:lnTo>
                <a:lnTo>
                  <a:pt x="109" y="90"/>
                </a:lnTo>
                <a:lnTo>
                  <a:pt x="85" y="125"/>
                </a:lnTo>
                <a:lnTo>
                  <a:pt x="64" y="162"/>
                </a:lnTo>
                <a:lnTo>
                  <a:pt x="44" y="199"/>
                </a:lnTo>
                <a:lnTo>
                  <a:pt x="23" y="236"/>
                </a:lnTo>
                <a:lnTo>
                  <a:pt x="2" y="271"/>
                </a:lnTo>
                <a:lnTo>
                  <a:pt x="0" y="277"/>
                </a:lnTo>
                <a:lnTo>
                  <a:pt x="0" y="282"/>
                </a:lnTo>
                <a:lnTo>
                  <a:pt x="4" y="288"/>
                </a:lnTo>
                <a:lnTo>
                  <a:pt x="7" y="292"/>
                </a:lnTo>
                <a:lnTo>
                  <a:pt x="11" y="294"/>
                </a:lnTo>
                <a:lnTo>
                  <a:pt x="17" y="294"/>
                </a:lnTo>
                <a:lnTo>
                  <a:pt x="23" y="292"/>
                </a:lnTo>
                <a:lnTo>
                  <a:pt x="27" y="288"/>
                </a:lnTo>
                <a:lnTo>
                  <a:pt x="48" y="253"/>
                </a:lnTo>
                <a:lnTo>
                  <a:pt x="68" y="216"/>
                </a:lnTo>
                <a:lnTo>
                  <a:pt x="107" y="146"/>
                </a:lnTo>
                <a:lnTo>
                  <a:pt x="130" y="111"/>
                </a:lnTo>
                <a:lnTo>
                  <a:pt x="153" y="78"/>
                </a:lnTo>
                <a:lnTo>
                  <a:pt x="179" y="47"/>
                </a:lnTo>
                <a:lnTo>
                  <a:pt x="208" y="18"/>
                </a:lnTo>
                <a:lnTo>
                  <a:pt x="210" y="16"/>
                </a:lnTo>
                <a:lnTo>
                  <a:pt x="212" y="12"/>
                </a:lnTo>
                <a:lnTo>
                  <a:pt x="212" y="8"/>
                </a:lnTo>
                <a:lnTo>
                  <a:pt x="210" y="4"/>
                </a:lnTo>
                <a:lnTo>
                  <a:pt x="208" y="2"/>
                </a:lnTo>
                <a:lnTo>
                  <a:pt x="204" y="0"/>
                </a:lnTo>
                <a:lnTo>
                  <a:pt x="200" y="0"/>
                </a:lnTo>
                <a:lnTo>
                  <a:pt x="196" y="0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Freeform 15"/>
          <p:cNvSpPr>
            <a:spLocks/>
          </p:cNvSpPr>
          <p:nvPr/>
        </p:nvSpPr>
        <p:spPr bwMode="auto">
          <a:xfrm>
            <a:off x="1746250" y="1284065"/>
            <a:ext cx="142875" cy="325437"/>
          </a:xfrm>
          <a:custGeom>
            <a:avLst/>
            <a:gdLst>
              <a:gd name="T0" fmla="*/ 2147483646 w 257"/>
              <a:gd name="T1" fmla="*/ 2147483646 h 584"/>
              <a:gd name="T2" fmla="*/ 2147483646 w 257"/>
              <a:gd name="T3" fmla="*/ 2147483646 h 584"/>
              <a:gd name="T4" fmla="*/ 2147483646 w 257"/>
              <a:gd name="T5" fmla="*/ 2147483646 h 584"/>
              <a:gd name="T6" fmla="*/ 2147483646 w 257"/>
              <a:gd name="T7" fmla="*/ 2147483646 h 584"/>
              <a:gd name="T8" fmla="*/ 2147483646 w 257"/>
              <a:gd name="T9" fmla="*/ 2147483646 h 584"/>
              <a:gd name="T10" fmla="*/ 2147483646 w 257"/>
              <a:gd name="T11" fmla="*/ 2147483646 h 584"/>
              <a:gd name="T12" fmla="*/ 2147483646 w 257"/>
              <a:gd name="T13" fmla="*/ 2147483646 h 584"/>
              <a:gd name="T14" fmla="*/ 2147483646 w 257"/>
              <a:gd name="T15" fmla="*/ 2147483646 h 584"/>
              <a:gd name="T16" fmla="*/ 2147483646 w 257"/>
              <a:gd name="T17" fmla="*/ 2147483646 h 584"/>
              <a:gd name="T18" fmla="*/ 2147483646 w 257"/>
              <a:gd name="T19" fmla="*/ 2147483646 h 584"/>
              <a:gd name="T20" fmla="*/ 2147483646 w 257"/>
              <a:gd name="T21" fmla="*/ 2147483646 h 584"/>
              <a:gd name="T22" fmla="*/ 2147483646 w 257"/>
              <a:gd name="T23" fmla="*/ 2147483646 h 584"/>
              <a:gd name="T24" fmla="*/ 0 w 257"/>
              <a:gd name="T25" fmla="*/ 2147483646 h 584"/>
              <a:gd name="T26" fmla="*/ 2147483646 w 257"/>
              <a:gd name="T27" fmla="*/ 2147483646 h 584"/>
              <a:gd name="T28" fmla="*/ 2147483646 w 257"/>
              <a:gd name="T29" fmla="*/ 2147483646 h 584"/>
              <a:gd name="T30" fmla="*/ 2147483646 w 257"/>
              <a:gd name="T31" fmla="*/ 2147483646 h 584"/>
              <a:gd name="T32" fmla="*/ 2147483646 w 257"/>
              <a:gd name="T33" fmla="*/ 2147483646 h 584"/>
              <a:gd name="T34" fmla="*/ 2147483646 w 257"/>
              <a:gd name="T35" fmla="*/ 2147483646 h 584"/>
              <a:gd name="T36" fmla="*/ 2147483646 w 257"/>
              <a:gd name="T37" fmla="*/ 2147483646 h 584"/>
              <a:gd name="T38" fmla="*/ 2147483646 w 257"/>
              <a:gd name="T39" fmla="*/ 2147483646 h 584"/>
              <a:gd name="T40" fmla="*/ 2147483646 w 257"/>
              <a:gd name="T41" fmla="*/ 2147483646 h 584"/>
              <a:gd name="T42" fmla="*/ 2147483646 w 257"/>
              <a:gd name="T43" fmla="*/ 2147483646 h 584"/>
              <a:gd name="T44" fmla="*/ 2147483646 w 257"/>
              <a:gd name="T45" fmla="*/ 2147483646 h 584"/>
              <a:gd name="T46" fmla="*/ 2147483646 w 257"/>
              <a:gd name="T47" fmla="*/ 2147483646 h 584"/>
              <a:gd name="T48" fmla="*/ 2147483646 w 257"/>
              <a:gd name="T49" fmla="*/ 2147483646 h 584"/>
              <a:gd name="T50" fmla="*/ 2147483646 w 257"/>
              <a:gd name="T51" fmla="*/ 2147483646 h 584"/>
              <a:gd name="T52" fmla="*/ 2147483646 w 257"/>
              <a:gd name="T53" fmla="*/ 2147483646 h 584"/>
              <a:gd name="T54" fmla="*/ 2147483646 w 257"/>
              <a:gd name="T55" fmla="*/ 2147483646 h 584"/>
              <a:gd name="T56" fmla="*/ 2147483646 w 257"/>
              <a:gd name="T57" fmla="*/ 2147483646 h 584"/>
              <a:gd name="T58" fmla="*/ 2147483646 w 257"/>
              <a:gd name="T59" fmla="*/ 2147483646 h 584"/>
              <a:gd name="T60" fmla="*/ 2147483646 w 257"/>
              <a:gd name="T61" fmla="*/ 2147483646 h 584"/>
              <a:gd name="T62" fmla="*/ 2147483646 w 257"/>
              <a:gd name="T63" fmla="*/ 2147483646 h 584"/>
              <a:gd name="T64" fmla="*/ 2147483646 w 257"/>
              <a:gd name="T65" fmla="*/ 2147483646 h 584"/>
              <a:gd name="T66" fmla="*/ 2147483646 w 257"/>
              <a:gd name="T67" fmla="*/ 2147483646 h 584"/>
              <a:gd name="T68" fmla="*/ 2147483646 w 257"/>
              <a:gd name="T69" fmla="*/ 2147483646 h 584"/>
              <a:gd name="T70" fmla="*/ 2147483646 w 257"/>
              <a:gd name="T71" fmla="*/ 2147483646 h 584"/>
              <a:gd name="T72" fmla="*/ 2147483646 w 257"/>
              <a:gd name="T73" fmla="*/ 0 h 584"/>
              <a:gd name="T74" fmla="*/ 2147483646 w 257"/>
              <a:gd name="T75" fmla="*/ 2147483646 h 584"/>
              <a:gd name="T76" fmla="*/ 2147483646 w 257"/>
              <a:gd name="T77" fmla="*/ 2147483646 h 584"/>
              <a:gd name="T78" fmla="*/ 2147483646 w 257"/>
              <a:gd name="T79" fmla="*/ 2147483646 h 58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57"/>
              <a:gd name="T121" fmla="*/ 0 h 584"/>
              <a:gd name="T122" fmla="*/ 257 w 257"/>
              <a:gd name="T123" fmla="*/ 584 h 58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57" h="584">
                <a:moveTo>
                  <a:pt x="242" y="4"/>
                </a:moveTo>
                <a:lnTo>
                  <a:pt x="242" y="4"/>
                </a:lnTo>
                <a:lnTo>
                  <a:pt x="209" y="70"/>
                </a:lnTo>
                <a:lnTo>
                  <a:pt x="175" y="138"/>
                </a:lnTo>
                <a:lnTo>
                  <a:pt x="113" y="272"/>
                </a:lnTo>
                <a:lnTo>
                  <a:pt x="80" y="344"/>
                </a:lnTo>
                <a:lnTo>
                  <a:pt x="51" y="416"/>
                </a:lnTo>
                <a:lnTo>
                  <a:pt x="24" y="488"/>
                </a:lnTo>
                <a:lnTo>
                  <a:pt x="12" y="525"/>
                </a:lnTo>
                <a:lnTo>
                  <a:pt x="2" y="564"/>
                </a:lnTo>
                <a:lnTo>
                  <a:pt x="0" y="570"/>
                </a:lnTo>
                <a:lnTo>
                  <a:pt x="2" y="576"/>
                </a:lnTo>
                <a:lnTo>
                  <a:pt x="6" y="580"/>
                </a:lnTo>
                <a:lnTo>
                  <a:pt x="12" y="582"/>
                </a:lnTo>
                <a:lnTo>
                  <a:pt x="18" y="584"/>
                </a:lnTo>
                <a:lnTo>
                  <a:pt x="22" y="582"/>
                </a:lnTo>
                <a:lnTo>
                  <a:pt x="26" y="580"/>
                </a:lnTo>
                <a:lnTo>
                  <a:pt x="29" y="574"/>
                </a:lnTo>
                <a:lnTo>
                  <a:pt x="39" y="537"/>
                </a:lnTo>
                <a:lnTo>
                  <a:pt x="51" y="502"/>
                </a:lnTo>
                <a:lnTo>
                  <a:pt x="76" y="432"/>
                </a:lnTo>
                <a:lnTo>
                  <a:pt x="103" y="364"/>
                </a:lnTo>
                <a:lnTo>
                  <a:pt x="135" y="296"/>
                </a:lnTo>
                <a:lnTo>
                  <a:pt x="168" y="226"/>
                </a:lnTo>
                <a:lnTo>
                  <a:pt x="201" y="156"/>
                </a:lnTo>
                <a:lnTo>
                  <a:pt x="216" y="120"/>
                </a:lnTo>
                <a:lnTo>
                  <a:pt x="232" y="84"/>
                </a:lnTo>
                <a:lnTo>
                  <a:pt x="245" y="48"/>
                </a:lnTo>
                <a:lnTo>
                  <a:pt x="257" y="11"/>
                </a:lnTo>
                <a:lnTo>
                  <a:pt x="255" y="6"/>
                </a:lnTo>
                <a:lnTo>
                  <a:pt x="251" y="2"/>
                </a:lnTo>
                <a:lnTo>
                  <a:pt x="247" y="0"/>
                </a:lnTo>
                <a:lnTo>
                  <a:pt x="244" y="2"/>
                </a:lnTo>
                <a:lnTo>
                  <a:pt x="242" y="4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Freeform 16"/>
          <p:cNvSpPr>
            <a:spLocks/>
          </p:cNvSpPr>
          <p:nvPr/>
        </p:nvSpPr>
        <p:spPr bwMode="auto">
          <a:xfrm>
            <a:off x="1500188" y="1395190"/>
            <a:ext cx="187325" cy="454025"/>
          </a:xfrm>
          <a:custGeom>
            <a:avLst/>
            <a:gdLst>
              <a:gd name="T0" fmla="*/ 2147483646 w 338"/>
              <a:gd name="T1" fmla="*/ 0 h 816"/>
              <a:gd name="T2" fmla="*/ 2147483646 w 338"/>
              <a:gd name="T3" fmla="*/ 0 h 816"/>
              <a:gd name="T4" fmla="*/ 2147483646 w 338"/>
              <a:gd name="T5" fmla="*/ 2147483646 h 816"/>
              <a:gd name="T6" fmla="*/ 2147483646 w 338"/>
              <a:gd name="T7" fmla="*/ 2147483646 h 816"/>
              <a:gd name="T8" fmla="*/ 2147483646 w 338"/>
              <a:gd name="T9" fmla="*/ 2147483646 h 816"/>
              <a:gd name="T10" fmla="*/ 2147483646 w 338"/>
              <a:gd name="T11" fmla="*/ 2147483646 h 816"/>
              <a:gd name="T12" fmla="*/ 2147483646 w 338"/>
              <a:gd name="T13" fmla="*/ 2147483646 h 816"/>
              <a:gd name="T14" fmla="*/ 2147483646 w 338"/>
              <a:gd name="T15" fmla="*/ 2147483646 h 816"/>
              <a:gd name="T16" fmla="*/ 2147483646 w 338"/>
              <a:gd name="T17" fmla="*/ 2147483646 h 816"/>
              <a:gd name="T18" fmla="*/ 2147483646 w 338"/>
              <a:gd name="T19" fmla="*/ 2147483646 h 816"/>
              <a:gd name="T20" fmla="*/ 2147483646 w 338"/>
              <a:gd name="T21" fmla="*/ 2147483646 h 816"/>
              <a:gd name="T22" fmla="*/ 2147483646 w 338"/>
              <a:gd name="T23" fmla="*/ 2147483646 h 816"/>
              <a:gd name="T24" fmla="*/ 2147483646 w 338"/>
              <a:gd name="T25" fmla="*/ 2147483646 h 816"/>
              <a:gd name="T26" fmla="*/ 2147483646 w 338"/>
              <a:gd name="T27" fmla="*/ 2147483646 h 816"/>
              <a:gd name="T28" fmla="*/ 2147483646 w 338"/>
              <a:gd name="T29" fmla="*/ 2147483646 h 816"/>
              <a:gd name="T30" fmla="*/ 2147483646 w 338"/>
              <a:gd name="T31" fmla="*/ 2147483646 h 816"/>
              <a:gd name="T32" fmla="*/ 2147483646 w 338"/>
              <a:gd name="T33" fmla="*/ 2147483646 h 816"/>
              <a:gd name="T34" fmla="*/ 2147483646 w 338"/>
              <a:gd name="T35" fmla="*/ 2147483646 h 816"/>
              <a:gd name="T36" fmla="*/ 2147483646 w 338"/>
              <a:gd name="T37" fmla="*/ 2147483646 h 816"/>
              <a:gd name="T38" fmla="*/ 2147483646 w 338"/>
              <a:gd name="T39" fmla="*/ 2147483646 h 816"/>
              <a:gd name="T40" fmla="*/ 2147483646 w 338"/>
              <a:gd name="T41" fmla="*/ 2147483646 h 816"/>
              <a:gd name="T42" fmla="*/ 0 w 338"/>
              <a:gd name="T43" fmla="*/ 2147483646 h 816"/>
              <a:gd name="T44" fmla="*/ 0 w 338"/>
              <a:gd name="T45" fmla="*/ 2147483646 h 816"/>
              <a:gd name="T46" fmla="*/ 0 w 338"/>
              <a:gd name="T47" fmla="*/ 2147483646 h 816"/>
              <a:gd name="T48" fmla="*/ 2147483646 w 338"/>
              <a:gd name="T49" fmla="*/ 2147483646 h 816"/>
              <a:gd name="T50" fmla="*/ 2147483646 w 338"/>
              <a:gd name="T51" fmla="*/ 2147483646 h 816"/>
              <a:gd name="T52" fmla="*/ 2147483646 w 338"/>
              <a:gd name="T53" fmla="*/ 2147483646 h 816"/>
              <a:gd name="T54" fmla="*/ 2147483646 w 338"/>
              <a:gd name="T55" fmla="*/ 2147483646 h 816"/>
              <a:gd name="T56" fmla="*/ 2147483646 w 338"/>
              <a:gd name="T57" fmla="*/ 2147483646 h 816"/>
              <a:gd name="T58" fmla="*/ 2147483646 w 338"/>
              <a:gd name="T59" fmla="*/ 2147483646 h 816"/>
              <a:gd name="T60" fmla="*/ 2147483646 w 338"/>
              <a:gd name="T61" fmla="*/ 2147483646 h 816"/>
              <a:gd name="T62" fmla="*/ 2147483646 w 338"/>
              <a:gd name="T63" fmla="*/ 2147483646 h 816"/>
              <a:gd name="T64" fmla="*/ 2147483646 w 338"/>
              <a:gd name="T65" fmla="*/ 2147483646 h 816"/>
              <a:gd name="T66" fmla="*/ 2147483646 w 338"/>
              <a:gd name="T67" fmla="*/ 2147483646 h 816"/>
              <a:gd name="T68" fmla="*/ 2147483646 w 338"/>
              <a:gd name="T69" fmla="*/ 2147483646 h 816"/>
              <a:gd name="T70" fmla="*/ 2147483646 w 338"/>
              <a:gd name="T71" fmla="*/ 2147483646 h 816"/>
              <a:gd name="T72" fmla="*/ 2147483646 w 338"/>
              <a:gd name="T73" fmla="*/ 2147483646 h 816"/>
              <a:gd name="T74" fmla="*/ 2147483646 w 338"/>
              <a:gd name="T75" fmla="*/ 2147483646 h 816"/>
              <a:gd name="T76" fmla="*/ 2147483646 w 338"/>
              <a:gd name="T77" fmla="*/ 2147483646 h 816"/>
              <a:gd name="T78" fmla="*/ 2147483646 w 338"/>
              <a:gd name="T79" fmla="*/ 2147483646 h 816"/>
              <a:gd name="T80" fmla="*/ 2147483646 w 338"/>
              <a:gd name="T81" fmla="*/ 2147483646 h 816"/>
              <a:gd name="T82" fmla="*/ 2147483646 w 338"/>
              <a:gd name="T83" fmla="*/ 2147483646 h 816"/>
              <a:gd name="T84" fmla="*/ 2147483646 w 338"/>
              <a:gd name="T85" fmla="*/ 2147483646 h 816"/>
              <a:gd name="T86" fmla="*/ 2147483646 w 338"/>
              <a:gd name="T87" fmla="*/ 2147483646 h 816"/>
              <a:gd name="T88" fmla="*/ 2147483646 w 338"/>
              <a:gd name="T89" fmla="*/ 2147483646 h 816"/>
              <a:gd name="T90" fmla="*/ 2147483646 w 338"/>
              <a:gd name="T91" fmla="*/ 2147483646 h 816"/>
              <a:gd name="T92" fmla="*/ 2147483646 w 338"/>
              <a:gd name="T93" fmla="*/ 2147483646 h 816"/>
              <a:gd name="T94" fmla="*/ 2147483646 w 338"/>
              <a:gd name="T95" fmla="*/ 2147483646 h 816"/>
              <a:gd name="T96" fmla="*/ 2147483646 w 338"/>
              <a:gd name="T97" fmla="*/ 2147483646 h 816"/>
              <a:gd name="T98" fmla="*/ 2147483646 w 338"/>
              <a:gd name="T99" fmla="*/ 2147483646 h 816"/>
              <a:gd name="T100" fmla="*/ 2147483646 w 338"/>
              <a:gd name="T101" fmla="*/ 2147483646 h 816"/>
              <a:gd name="T102" fmla="*/ 2147483646 w 338"/>
              <a:gd name="T103" fmla="*/ 2147483646 h 816"/>
              <a:gd name="T104" fmla="*/ 2147483646 w 338"/>
              <a:gd name="T105" fmla="*/ 2147483646 h 816"/>
              <a:gd name="T106" fmla="*/ 2147483646 w 338"/>
              <a:gd name="T107" fmla="*/ 0 h 816"/>
              <a:gd name="T108" fmla="*/ 2147483646 w 338"/>
              <a:gd name="T109" fmla="*/ 0 h 816"/>
              <a:gd name="T110" fmla="*/ 2147483646 w 338"/>
              <a:gd name="T111" fmla="*/ 0 h 8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38"/>
              <a:gd name="T169" fmla="*/ 0 h 816"/>
              <a:gd name="T170" fmla="*/ 338 w 338"/>
              <a:gd name="T171" fmla="*/ 816 h 8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38" h="816">
                <a:moveTo>
                  <a:pt x="325" y="0"/>
                </a:moveTo>
                <a:lnTo>
                  <a:pt x="325" y="0"/>
                </a:lnTo>
                <a:lnTo>
                  <a:pt x="305" y="18"/>
                </a:lnTo>
                <a:lnTo>
                  <a:pt x="286" y="35"/>
                </a:lnTo>
                <a:lnTo>
                  <a:pt x="268" y="55"/>
                </a:lnTo>
                <a:lnTo>
                  <a:pt x="251" y="76"/>
                </a:lnTo>
                <a:lnTo>
                  <a:pt x="235" y="98"/>
                </a:lnTo>
                <a:lnTo>
                  <a:pt x="219" y="121"/>
                </a:lnTo>
                <a:lnTo>
                  <a:pt x="192" y="170"/>
                </a:lnTo>
                <a:lnTo>
                  <a:pt x="169" y="218"/>
                </a:lnTo>
                <a:lnTo>
                  <a:pt x="146" y="269"/>
                </a:lnTo>
                <a:lnTo>
                  <a:pt x="126" y="319"/>
                </a:lnTo>
                <a:lnTo>
                  <a:pt x="109" y="366"/>
                </a:lnTo>
                <a:lnTo>
                  <a:pt x="89" y="419"/>
                </a:lnTo>
                <a:lnTo>
                  <a:pt x="72" y="471"/>
                </a:lnTo>
                <a:lnTo>
                  <a:pt x="54" y="526"/>
                </a:lnTo>
                <a:lnTo>
                  <a:pt x="40" y="580"/>
                </a:lnTo>
                <a:lnTo>
                  <a:pt x="27" y="635"/>
                </a:lnTo>
                <a:lnTo>
                  <a:pt x="15" y="689"/>
                </a:lnTo>
                <a:lnTo>
                  <a:pt x="7" y="744"/>
                </a:lnTo>
                <a:lnTo>
                  <a:pt x="0" y="800"/>
                </a:lnTo>
                <a:lnTo>
                  <a:pt x="0" y="806"/>
                </a:lnTo>
                <a:lnTo>
                  <a:pt x="3" y="812"/>
                </a:lnTo>
                <a:lnTo>
                  <a:pt x="7" y="814"/>
                </a:lnTo>
                <a:lnTo>
                  <a:pt x="13" y="816"/>
                </a:lnTo>
                <a:lnTo>
                  <a:pt x="19" y="816"/>
                </a:lnTo>
                <a:lnTo>
                  <a:pt x="25" y="814"/>
                </a:lnTo>
                <a:lnTo>
                  <a:pt x="29" y="808"/>
                </a:lnTo>
                <a:lnTo>
                  <a:pt x="31" y="802"/>
                </a:lnTo>
                <a:lnTo>
                  <a:pt x="37" y="750"/>
                </a:lnTo>
                <a:lnTo>
                  <a:pt x="46" y="697"/>
                </a:lnTo>
                <a:lnTo>
                  <a:pt x="56" y="645"/>
                </a:lnTo>
                <a:lnTo>
                  <a:pt x="70" y="592"/>
                </a:lnTo>
                <a:lnTo>
                  <a:pt x="83" y="541"/>
                </a:lnTo>
                <a:lnTo>
                  <a:pt x="99" y="489"/>
                </a:lnTo>
                <a:lnTo>
                  <a:pt x="114" y="438"/>
                </a:lnTo>
                <a:lnTo>
                  <a:pt x="132" y="388"/>
                </a:lnTo>
                <a:lnTo>
                  <a:pt x="151" y="337"/>
                </a:lnTo>
                <a:lnTo>
                  <a:pt x="171" y="286"/>
                </a:lnTo>
                <a:lnTo>
                  <a:pt x="192" y="238"/>
                </a:lnTo>
                <a:lnTo>
                  <a:pt x="218" y="189"/>
                </a:lnTo>
                <a:lnTo>
                  <a:pt x="243" y="142"/>
                </a:lnTo>
                <a:lnTo>
                  <a:pt x="272" y="98"/>
                </a:lnTo>
                <a:lnTo>
                  <a:pt x="301" y="53"/>
                </a:lnTo>
                <a:lnTo>
                  <a:pt x="336" y="10"/>
                </a:lnTo>
                <a:lnTo>
                  <a:pt x="338" y="8"/>
                </a:lnTo>
                <a:lnTo>
                  <a:pt x="338" y="6"/>
                </a:lnTo>
                <a:lnTo>
                  <a:pt x="334" y="2"/>
                </a:lnTo>
                <a:lnTo>
                  <a:pt x="330" y="0"/>
                </a:lnTo>
                <a:lnTo>
                  <a:pt x="325" y="0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Freeform 17"/>
          <p:cNvSpPr>
            <a:spLocks/>
          </p:cNvSpPr>
          <p:nvPr/>
        </p:nvSpPr>
        <p:spPr bwMode="auto">
          <a:xfrm>
            <a:off x="1428750" y="1815877"/>
            <a:ext cx="474663" cy="138113"/>
          </a:xfrm>
          <a:custGeom>
            <a:avLst/>
            <a:gdLst>
              <a:gd name="T0" fmla="*/ 2147483646 w 854"/>
              <a:gd name="T1" fmla="*/ 2147483646 h 250"/>
              <a:gd name="T2" fmla="*/ 2147483646 w 854"/>
              <a:gd name="T3" fmla="*/ 2147483646 h 250"/>
              <a:gd name="T4" fmla="*/ 2147483646 w 854"/>
              <a:gd name="T5" fmla="*/ 2147483646 h 250"/>
              <a:gd name="T6" fmla="*/ 2147483646 w 854"/>
              <a:gd name="T7" fmla="*/ 2147483646 h 250"/>
              <a:gd name="T8" fmla="*/ 2147483646 w 854"/>
              <a:gd name="T9" fmla="*/ 2147483646 h 250"/>
              <a:gd name="T10" fmla="*/ 2147483646 w 854"/>
              <a:gd name="T11" fmla="*/ 2147483646 h 250"/>
              <a:gd name="T12" fmla="*/ 2147483646 w 854"/>
              <a:gd name="T13" fmla="*/ 2147483646 h 250"/>
              <a:gd name="T14" fmla="*/ 2147483646 w 854"/>
              <a:gd name="T15" fmla="*/ 2147483646 h 250"/>
              <a:gd name="T16" fmla="*/ 2147483646 w 854"/>
              <a:gd name="T17" fmla="*/ 2147483646 h 250"/>
              <a:gd name="T18" fmla="*/ 2147483646 w 854"/>
              <a:gd name="T19" fmla="*/ 2147483646 h 250"/>
              <a:gd name="T20" fmla="*/ 2147483646 w 854"/>
              <a:gd name="T21" fmla="*/ 2147483646 h 250"/>
              <a:gd name="T22" fmla="*/ 2147483646 w 854"/>
              <a:gd name="T23" fmla="*/ 2147483646 h 250"/>
              <a:gd name="T24" fmla="*/ 2147483646 w 854"/>
              <a:gd name="T25" fmla="*/ 2147483646 h 250"/>
              <a:gd name="T26" fmla="*/ 2147483646 w 854"/>
              <a:gd name="T27" fmla="*/ 2147483646 h 250"/>
              <a:gd name="T28" fmla="*/ 2147483646 w 854"/>
              <a:gd name="T29" fmla="*/ 2147483646 h 250"/>
              <a:gd name="T30" fmla="*/ 2147483646 w 854"/>
              <a:gd name="T31" fmla="*/ 2147483646 h 250"/>
              <a:gd name="T32" fmla="*/ 2147483646 w 854"/>
              <a:gd name="T33" fmla="*/ 2147483646 h 250"/>
              <a:gd name="T34" fmla="*/ 2147483646 w 854"/>
              <a:gd name="T35" fmla="*/ 2147483646 h 250"/>
              <a:gd name="T36" fmla="*/ 2147483646 w 854"/>
              <a:gd name="T37" fmla="*/ 2147483646 h 250"/>
              <a:gd name="T38" fmla="*/ 2147483646 w 854"/>
              <a:gd name="T39" fmla="*/ 2147483646 h 250"/>
              <a:gd name="T40" fmla="*/ 2147483646 w 854"/>
              <a:gd name="T41" fmla="*/ 2147483646 h 250"/>
              <a:gd name="T42" fmla="*/ 2147483646 w 854"/>
              <a:gd name="T43" fmla="*/ 2147483646 h 250"/>
              <a:gd name="T44" fmla="*/ 2147483646 w 854"/>
              <a:gd name="T45" fmla="*/ 2147483646 h 250"/>
              <a:gd name="T46" fmla="*/ 2147483646 w 854"/>
              <a:gd name="T47" fmla="*/ 2147483646 h 250"/>
              <a:gd name="T48" fmla="*/ 2147483646 w 854"/>
              <a:gd name="T49" fmla="*/ 2147483646 h 250"/>
              <a:gd name="T50" fmla="*/ 2147483646 w 854"/>
              <a:gd name="T51" fmla="*/ 2147483646 h 250"/>
              <a:gd name="T52" fmla="*/ 2147483646 w 854"/>
              <a:gd name="T53" fmla="*/ 2147483646 h 250"/>
              <a:gd name="T54" fmla="*/ 2147483646 w 854"/>
              <a:gd name="T55" fmla="*/ 2147483646 h 250"/>
              <a:gd name="T56" fmla="*/ 2147483646 w 854"/>
              <a:gd name="T57" fmla="*/ 2147483646 h 250"/>
              <a:gd name="T58" fmla="*/ 2147483646 w 854"/>
              <a:gd name="T59" fmla="*/ 0 h 250"/>
              <a:gd name="T60" fmla="*/ 2147483646 w 854"/>
              <a:gd name="T61" fmla="*/ 0 h 250"/>
              <a:gd name="T62" fmla="*/ 2147483646 w 854"/>
              <a:gd name="T63" fmla="*/ 0 h 250"/>
              <a:gd name="T64" fmla="*/ 2147483646 w 854"/>
              <a:gd name="T65" fmla="*/ 2147483646 h 250"/>
              <a:gd name="T66" fmla="*/ 2147483646 w 854"/>
              <a:gd name="T67" fmla="*/ 2147483646 h 250"/>
              <a:gd name="T68" fmla="*/ 2147483646 w 854"/>
              <a:gd name="T69" fmla="*/ 2147483646 h 250"/>
              <a:gd name="T70" fmla="*/ 2147483646 w 854"/>
              <a:gd name="T71" fmla="*/ 2147483646 h 250"/>
              <a:gd name="T72" fmla="*/ 2147483646 w 854"/>
              <a:gd name="T73" fmla="*/ 2147483646 h 250"/>
              <a:gd name="T74" fmla="*/ 2147483646 w 854"/>
              <a:gd name="T75" fmla="*/ 2147483646 h 250"/>
              <a:gd name="T76" fmla="*/ 2147483646 w 854"/>
              <a:gd name="T77" fmla="*/ 2147483646 h 250"/>
              <a:gd name="T78" fmla="*/ 2147483646 w 854"/>
              <a:gd name="T79" fmla="*/ 2147483646 h 250"/>
              <a:gd name="T80" fmla="*/ 2147483646 w 854"/>
              <a:gd name="T81" fmla="*/ 2147483646 h 250"/>
              <a:gd name="T82" fmla="*/ 2147483646 w 854"/>
              <a:gd name="T83" fmla="*/ 2147483646 h 250"/>
              <a:gd name="T84" fmla="*/ 2147483646 w 854"/>
              <a:gd name="T85" fmla="*/ 2147483646 h 250"/>
              <a:gd name="T86" fmla="*/ 2147483646 w 854"/>
              <a:gd name="T87" fmla="*/ 2147483646 h 250"/>
              <a:gd name="T88" fmla="*/ 2147483646 w 854"/>
              <a:gd name="T89" fmla="*/ 2147483646 h 250"/>
              <a:gd name="T90" fmla="*/ 2147483646 w 854"/>
              <a:gd name="T91" fmla="*/ 2147483646 h 250"/>
              <a:gd name="T92" fmla="*/ 2147483646 w 854"/>
              <a:gd name="T93" fmla="*/ 2147483646 h 250"/>
              <a:gd name="T94" fmla="*/ 2147483646 w 854"/>
              <a:gd name="T95" fmla="*/ 2147483646 h 250"/>
              <a:gd name="T96" fmla="*/ 2147483646 w 854"/>
              <a:gd name="T97" fmla="*/ 2147483646 h 250"/>
              <a:gd name="T98" fmla="*/ 2147483646 w 854"/>
              <a:gd name="T99" fmla="*/ 2147483646 h 250"/>
              <a:gd name="T100" fmla="*/ 2147483646 w 854"/>
              <a:gd name="T101" fmla="*/ 2147483646 h 250"/>
              <a:gd name="T102" fmla="*/ 0 w 854"/>
              <a:gd name="T103" fmla="*/ 2147483646 h 250"/>
              <a:gd name="T104" fmla="*/ 0 w 854"/>
              <a:gd name="T105" fmla="*/ 2147483646 h 250"/>
              <a:gd name="T106" fmla="*/ 0 w 854"/>
              <a:gd name="T107" fmla="*/ 2147483646 h 250"/>
              <a:gd name="T108" fmla="*/ 0 w 854"/>
              <a:gd name="T109" fmla="*/ 2147483646 h 250"/>
              <a:gd name="T110" fmla="*/ 0 w 854"/>
              <a:gd name="T111" fmla="*/ 2147483646 h 250"/>
              <a:gd name="T112" fmla="*/ 2147483646 w 854"/>
              <a:gd name="T113" fmla="*/ 2147483646 h 250"/>
              <a:gd name="T114" fmla="*/ 2147483646 w 854"/>
              <a:gd name="T115" fmla="*/ 2147483646 h 2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854"/>
              <a:gd name="T175" fmla="*/ 0 h 250"/>
              <a:gd name="T176" fmla="*/ 854 w 854"/>
              <a:gd name="T177" fmla="*/ 250 h 25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854" h="250">
                <a:moveTo>
                  <a:pt x="4" y="250"/>
                </a:moveTo>
                <a:lnTo>
                  <a:pt x="4" y="250"/>
                </a:lnTo>
                <a:lnTo>
                  <a:pt x="14" y="250"/>
                </a:lnTo>
                <a:lnTo>
                  <a:pt x="25" y="250"/>
                </a:lnTo>
                <a:lnTo>
                  <a:pt x="49" y="248"/>
                </a:lnTo>
                <a:lnTo>
                  <a:pt x="95" y="238"/>
                </a:lnTo>
                <a:lnTo>
                  <a:pt x="212" y="215"/>
                </a:lnTo>
                <a:lnTo>
                  <a:pt x="331" y="189"/>
                </a:lnTo>
                <a:lnTo>
                  <a:pt x="448" y="162"/>
                </a:lnTo>
                <a:lnTo>
                  <a:pt x="559" y="133"/>
                </a:lnTo>
                <a:lnTo>
                  <a:pt x="613" y="115"/>
                </a:lnTo>
                <a:lnTo>
                  <a:pt x="670" y="98"/>
                </a:lnTo>
                <a:lnTo>
                  <a:pt x="718" y="80"/>
                </a:lnTo>
                <a:lnTo>
                  <a:pt x="769" y="63"/>
                </a:lnTo>
                <a:lnTo>
                  <a:pt x="790" y="53"/>
                </a:lnTo>
                <a:lnTo>
                  <a:pt x="816" y="45"/>
                </a:lnTo>
                <a:lnTo>
                  <a:pt x="825" y="39"/>
                </a:lnTo>
                <a:lnTo>
                  <a:pt x="837" y="34"/>
                </a:lnTo>
                <a:lnTo>
                  <a:pt x="845" y="26"/>
                </a:lnTo>
                <a:lnTo>
                  <a:pt x="853" y="16"/>
                </a:lnTo>
                <a:lnTo>
                  <a:pt x="854" y="12"/>
                </a:lnTo>
                <a:lnTo>
                  <a:pt x="853" y="6"/>
                </a:lnTo>
                <a:lnTo>
                  <a:pt x="851" y="2"/>
                </a:lnTo>
                <a:lnTo>
                  <a:pt x="845" y="0"/>
                </a:lnTo>
                <a:lnTo>
                  <a:pt x="835" y="0"/>
                </a:lnTo>
                <a:lnTo>
                  <a:pt x="825" y="2"/>
                </a:lnTo>
                <a:lnTo>
                  <a:pt x="804" y="10"/>
                </a:lnTo>
                <a:lnTo>
                  <a:pt x="767" y="30"/>
                </a:lnTo>
                <a:lnTo>
                  <a:pt x="716" y="49"/>
                </a:lnTo>
                <a:lnTo>
                  <a:pt x="668" y="67"/>
                </a:lnTo>
                <a:lnTo>
                  <a:pt x="609" y="86"/>
                </a:lnTo>
                <a:lnTo>
                  <a:pt x="549" y="104"/>
                </a:lnTo>
                <a:lnTo>
                  <a:pt x="430" y="135"/>
                </a:lnTo>
                <a:lnTo>
                  <a:pt x="313" y="162"/>
                </a:lnTo>
                <a:lnTo>
                  <a:pt x="197" y="187"/>
                </a:lnTo>
                <a:lnTo>
                  <a:pt x="90" y="213"/>
                </a:lnTo>
                <a:lnTo>
                  <a:pt x="45" y="222"/>
                </a:lnTo>
                <a:lnTo>
                  <a:pt x="22" y="230"/>
                </a:lnTo>
                <a:lnTo>
                  <a:pt x="10" y="236"/>
                </a:lnTo>
                <a:lnTo>
                  <a:pt x="0" y="242"/>
                </a:lnTo>
                <a:lnTo>
                  <a:pt x="0" y="244"/>
                </a:lnTo>
                <a:lnTo>
                  <a:pt x="0" y="246"/>
                </a:lnTo>
                <a:lnTo>
                  <a:pt x="0" y="248"/>
                </a:lnTo>
                <a:lnTo>
                  <a:pt x="4" y="250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Freeform 18"/>
          <p:cNvSpPr>
            <a:spLocks/>
          </p:cNvSpPr>
          <p:nvPr/>
        </p:nvSpPr>
        <p:spPr bwMode="auto">
          <a:xfrm>
            <a:off x="1620838" y="1595215"/>
            <a:ext cx="438150" cy="133350"/>
          </a:xfrm>
          <a:custGeom>
            <a:avLst/>
            <a:gdLst>
              <a:gd name="T0" fmla="*/ 2147483646 w 788"/>
              <a:gd name="T1" fmla="*/ 2147483646 h 240"/>
              <a:gd name="T2" fmla="*/ 2147483646 w 788"/>
              <a:gd name="T3" fmla="*/ 2147483646 h 240"/>
              <a:gd name="T4" fmla="*/ 2147483646 w 788"/>
              <a:gd name="T5" fmla="*/ 2147483646 h 240"/>
              <a:gd name="T6" fmla="*/ 2147483646 w 788"/>
              <a:gd name="T7" fmla="*/ 2147483646 h 240"/>
              <a:gd name="T8" fmla="*/ 2147483646 w 788"/>
              <a:gd name="T9" fmla="*/ 2147483646 h 240"/>
              <a:gd name="T10" fmla="*/ 2147483646 w 788"/>
              <a:gd name="T11" fmla="*/ 2147483646 h 240"/>
              <a:gd name="T12" fmla="*/ 2147483646 w 788"/>
              <a:gd name="T13" fmla="*/ 2147483646 h 240"/>
              <a:gd name="T14" fmla="*/ 2147483646 w 788"/>
              <a:gd name="T15" fmla="*/ 2147483646 h 240"/>
              <a:gd name="T16" fmla="*/ 2147483646 w 788"/>
              <a:gd name="T17" fmla="*/ 2147483646 h 240"/>
              <a:gd name="T18" fmla="*/ 2147483646 w 788"/>
              <a:gd name="T19" fmla="*/ 2147483646 h 240"/>
              <a:gd name="T20" fmla="*/ 2147483646 w 788"/>
              <a:gd name="T21" fmla="*/ 2147483646 h 240"/>
              <a:gd name="T22" fmla="*/ 2147483646 w 788"/>
              <a:gd name="T23" fmla="*/ 2147483646 h 240"/>
              <a:gd name="T24" fmla="*/ 2147483646 w 788"/>
              <a:gd name="T25" fmla="*/ 2147483646 h 240"/>
              <a:gd name="T26" fmla="*/ 2147483646 w 788"/>
              <a:gd name="T27" fmla="*/ 2147483646 h 240"/>
              <a:gd name="T28" fmla="*/ 2147483646 w 788"/>
              <a:gd name="T29" fmla="*/ 2147483646 h 240"/>
              <a:gd name="T30" fmla="*/ 2147483646 w 788"/>
              <a:gd name="T31" fmla="*/ 2147483646 h 240"/>
              <a:gd name="T32" fmla="*/ 2147483646 w 788"/>
              <a:gd name="T33" fmla="*/ 2147483646 h 240"/>
              <a:gd name="T34" fmla="*/ 2147483646 w 788"/>
              <a:gd name="T35" fmla="*/ 2147483646 h 240"/>
              <a:gd name="T36" fmla="*/ 2147483646 w 788"/>
              <a:gd name="T37" fmla="*/ 2147483646 h 240"/>
              <a:gd name="T38" fmla="*/ 2147483646 w 788"/>
              <a:gd name="T39" fmla="*/ 2147483646 h 240"/>
              <a:gd name="T40" fmla="*/ 2147483646 w 788"/>
              <a:gd name="T41" fmla="*/ 2147483646 h 240"/>
              <a:gd name="T42" fmla="*/ 2147483646 w 788"/>
              <a:gd name="T43" fmla="*/ 2147483646 h 240"/>
              <a:gd name="T44" fmla="*/ 2147483646 w 788"/>
              <a:gd name="T45" fmla="*/ 2147483646 h 240"/>
              <a:gd name="T46" fmla="*/ 2147483646 w 788"/>
              <a:gd name="T47" fmla="*/ 2147483646 h 240"/>
              <a:gd name="T48" fmla="*/ 2147483646 w 788"/>
              <a:gd name="T49" fmla="*/ 2147483646 h 240"/>
              <a:gd name="T50" fmla="*/ 2147483646 w 788"/>
              <a:gd name="T51" fmla="*/ 2147483646 h 240"/>
              <a:gd name="T52" fmla="*/ 2147483646 w 788"/>
              <a:gd name="T53" fmla="*/ 0 h 240"/>
              <a:gd name="T54" fmla="*/ 2147483646 w 788"/>
              <a:gd name="T55" fmla="*/ 0 h 240"/>
              <a:gd name="T56" fmla="*/ 2147483646 w 788"/>
              <a:gd name="T57" fmla="*/ 0 h 240"/>
              <a:gd name="T58" fmla="*/ 2147483646 w 788"/>
              <a:gd name="T59" fmla="*/ 2147483646 h 240"/>
              <a:gd name="T60" fmla="*/ 2147483646 w 788"/>
              <a:gd name="T61" fmla="*/ 2147483646 h 240"/>
              <a:gd name="T62" fmla="*/ 2147483646 w 788"/>
              <a:gd name="T63" fmla="*/ 2147483646 h 240"/>
              <a:gd name="T64" fmla="*/ 2147483646 w 788"/>
              <a:gd name="T65" fmla="*/ 2147483646 h 240"/>
              <a:gd name="T66" fmla="*/ 2147483646 w 788"/>
              <a:gd name="T67" fmla="*/ 2147483646 h 240"/>
              <a:gd name="T68" fmla="*/ 2147483646 w 788"/>
              <a:gd name="T69" fmla="*/ 2147483646 h 240"/>
              <a:gd name="T70" fmla="*/ 2147483646 w 788"/>
              <a:gd name="T71" fmla="*/ 2147483646 h 240"/>
              <a:gd name="T72" fmla="*/ 2147483646 w 788"/>
              <a:gd name="T73" fmla="*/ 2147483646 h 240"/>
              <a:gd name="T74" fmla="*/ 2147483646 w 788"/>
              <a:gd name="T75" fmla="*/ 2147483646 h 240"/>
              <a:gd name="T76" fmla="*/ 2147483646 w 788"/>
              <a:gd name="T77" fmla="*/ 2147483646 h 240"/>
              <a:gd name="T78" fmla="*/ 2147483646 w 788"/>
              <a:gd name="T79" fmla="*/ 2147483646 h 240"/>
              <a:gd name="T80" fmla="*/ 2147483646 w 788"/>
              <a:gd name="T81" fmla="*/ 2147483646 h 240"/>
              <a:gd name="T82" fmla="*/ 2147483646 w 788"/>
              <a:gd name="T83" fmla="*/ 2147483646 h 240"/>
              <a:gd name="T84" fmla="*/ 2147483646 w 788"/>
              <a:gd name="T85" fmla="*/ 2147483646 h 240"/>
              <a:gd name="T86" fmla="*/ 2147483646 w 788"/>
              <a:gd name="T87" fmla="*/ 2147483646 h 240"/>
              <a:gd name="T88" fmla="*/ 2147483646 w 788"/>
              <a:gd name="T89" fmla="*/ 2147483646 h 240"/>
              <a:gd name="T90" fmla="*/ 2147483646 w 788"/>
              <a:gd name="T91" fmla="*/ 2147483646 h 240"/>
              <a:gd name="T92" fmla="*/ 2147483646 w 788"/>
              <a:gd name="T93" fmla="*/ 2147483646 h 240"/>
              <a:gd name="T94" fmla="*/ 2147483646 w 788"/>
              <a:gd name="T95" fmla="*/ 2147483646 h 240"/>
              <a:gd name="T96" fmla="*/ 2147483646 w 788"/>
              <a:gd name="T97" fmla="*/ 2147483646 h 240"/>
              <a:gd name="T98" fmla="*/ 0 w 788"/>
              <a:gd name="T99" fmla="*/ 2147483646 h 240"/>
              <a:gd name="T100" fmla="*/ 0 w 788"/>
              <a:gd name="T101" fmla="*/ 2147483646 h 240"/>
              <a:gd name="T102" fmla="*/ 0 w 788"/>
              <a:gd name="T103" fmla="*/ 2147483646 h 240"/>
              <a:gd name="T104" fmla="*/ 2147483646 w 788"/>
              <a:gd name="T105" fmla="*/ 2147483646 h 240"/>
              <a:gd name="T106" fmla="*/ 2147483646 w 788"/>
              <a:gd name="T107" fmla="*/ 2147483646 h 240"/>
              <a:gd name="T108" fmla="*/ 2147483646 w 788"/>
              <a:gd name="T109" fmla="*/ 2147483646 h 24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788"/>
              <a:gd name="T166" fmla="*/ 0 h 240"/>
              <a:gd name="T167" fmla="*/ 788 w 788"/>
              <a:gd name="T168" fmla="*/ 240 h 24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788" h="240">
                <a:moveTo>
                  <a:pt x="9" y="240"/>
                </a:moveTo>
                <a:lnTo>
                  <a:pt x="9" y="240"/>
                </a:lnTo>
                <a:lnTo>
                  <a:pt x="107" y="203"/>
                </a:lnTo>
                <a:lnTo>
                  <a:pt x="157" y="187"/>
                </a:lnTo>
                <a:lnTo>
                  <a:pt x="206" y="172"/>
                </a:lnTo>
                <a:lnTo>
                  <a:pt x="258" y="160"/>
                </a:lnTo>
                <a:lnTo>
                  <a:pt x="309" y="148"/>
                </a:lnTo>
                <a:lnTo>
                  <a:pt x="412" y="127"/>
                </a:lnTo>
                <a:lnTo>
                  <a:pt x="515" y="106"/>
                </a:lnTo>
                <a:lnTo>
                  <a:pt x="566" y="96"/>
                </a:lnTo>
                <a:lnTo>
                  <a:pt x="618" y="82"/>
                </a:lnTo>
                <a:lnTo>
                  <a:pt x="659" y="70"/>
                </a:lnTo>
                <a:lnTo>
                  <a:pt x="700" y="57"/>
                </a:lnTo>
                <a:lnTo>
                  <a:pt x="722" y="51"/>
                </a:lnTo>
                <a:lnTo>
                  <a:pt x="745" y="43"/>
                </a:lnTo>
                <a:lnTo>
                  <a:pt x="766" y="34"/>
                </a:lnTo>
                <a:lnTo>
                  <a:pt x="776" y="26"/>
                </a:lnTo>
                <a:lnTo>
                  <a:pt x="784" y="20"/>
                </a:lnTo>
                <a:lnTo>
                  <a:pt x="788" y="12"/>
                </a:lnTo>
                <a:lnTo>
                  <a:pt x="788" y="6"/>
                </a:lnTo>
                <a:lnTo>
                  <a:pt x="782" y="2"/>
                </a:lnTo>
                <a:lnTo>
                  <a:pt x="776" y="0"/>
                </a:lnTo>
                <a:lnTo>
                  <a:pt x="766" y="0"/>
                </a:lnTo>
                <a:lnTo>
                  <a:pt x="757" y="4"/>
                </a:lnTo>
                <a:lnTo>
                  <a:pt x="737" y="10"/>
                </a:lnTo>
                <a:lnTo>
                  <a:pt x="698" y="28"/>
                </a:lnTo>
                <a:lnTo>
                  <a:pt x="644" y="45"/>
                </a:lnTo>
                <a:lnTo>
                  <a:pt x="589" y="59"/>
                </a:lnTo>
                <a:lnTo>
                  <a:pt x="539" y="72"/>
                </a:lnTo>
                <a:lnTo>
                  <a:pt x="486" y="84"/>
                </a:lnTo>
                <a:lnTo>
                  <a:pt x="383" y="106"/>
                </a:lnTo>
                <a:lnTo>
                  <a:pt x="286" y="125"/>
                </a:lnTo>
                <a:lnTo>
                  <a:pt x="237" y="135"/>
                </a:lnTo>
                <a:lnTo>
                  <a:pt x="186" y="148"/>
                </a:lnTo>
                <a:lnTo>
                  <a:pt x="138" y="162"/>
                </a:lnTo>
                <a:lnTo>
                  <a:pt x="89" y="179"/>
                </a:lnTo>
                <a:lnTo>
                  <a:pt x="44" y="201"/>
                </a:lnTo>
                <a:lnTo>
                  <a:pt x="23" y="215"/>
                </a:lnTo>
                <a:lnTo>
                  <a:pt x="1" y="226"/>
                </a:lnTo>
                <a:lnTo>
                  <a:pt x="0" y="228"/>
                </a:lnTo>
                <a:lnTo>
                  <a:pt x="0" y="232"/>
                </a:lnTo>
                <a:lnTo>
                  <a:pt x="0" y="236"/>
                </a:lnTo>
                <a:lnTo>
                  <a:pt x="5" y="240"/>
                </a:lnTo>
                <a:lnTo>
                  <a:pt x="9" y="240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Freeform 19"/>
          <p:cNvSpPr>
            <a:spLocks/>
          </p:cNvSpPr>
          <p:nvPr/>
        </p:nvSpPr>
        <p:spPr bwMode="auto">
          <a:xfrm>
            <a:off x="1931988" y="1417415"/>
            <a:ext cx="317500" cy="69850"/>
          </a:xfrm>
          <a:custGeom>
            <a:avLst/>
            <a:gdLst>
              <a:gd name="T0" fmla="*/ 2147483646 w 570"/>
              <a:gd name="T1" fmla="*/ 2147483646 h 127"/>
              <a:gd name="T2" fmla="*/ 2147483646 w 570"/>
              <a:gd name="T3" fmla="*/ 2147483646 h 127"/>
              <a:gd name="T4" fmla="*/ 2147483646 w 570"/>
              <a:gd name="T5" fmla="*/ 2147483646 h 127"/>
              <a:gd name="T6" fmla="*/ 2147483646 w 570"/>
              <a:gd name="T7" fmla="*/ 2147483646 h 127"/>
              <a:gd name="T8" fmla="*/ 2147483646 w 570"/>
              <a:gd name="T9" fmla="*/ 2147483646 h 127"/>
              <a:gd name="T10" fmla="*/ 2147483646 w 570"/>
              <a:gd name="T11" fmla="*/ 2147483646 h 127"/>
              <a:gd name="T12" fmla="*/ 2147483646 w 570"/>
              <a:gd name="T13" fmla="*/ 2147483646 h 127"/>
              <a:gd name="T14" fmla="*/ 2147483646 w 570"/>
              <a:gd name="T15" fmla="*/ 2147483646 h 127"/>
              <a:gd name="T16" fmla="*/ 2147483646 w 570"/>
              <a:gd name="T17" fmla="*/ 2147483646 h 127"/>
              <a:gd name="T18" fmla="*/ 2147483646 w 570"/>
              <a:gd name="T19" fmla="*/ 2147483646 h 127"/>
              <a:gd name="T20" fmla="*/ 2147483646 w 570"/>
              <a:gd name="T21" fmla="*/ 2147483646 h 127"/>
              <a:gd name="T22" fmla="*/ 2147483646 w 570"/>
              <a:gd name="T23" fmla="*/ 2147483646 h 127"/>
              <a:gd name="T24" fmla="*/ 2147483646 w 570"/>
              <a:gd name="T25" fmla="*/ 2147483646 h 127"/>
              <a:gd name="T26" fmla="*/ 2147483646 w 570"/>
              <a:gd name="T27" fmla="*/ 2147483646 h 127"/>
              <a:gd name="T28" fmla="*/ 2147483646 w 570"/>
              <a:gd name="T29" fmla="*/ 2147483646 h 127"/>
              <a:gd name="T30" fmla="*/ 2147483646 w 570"/>
              <a:gd name="T31" fmla="*/ 2147483646 h 127"/>
              <a:gd name="T32" fmla="*/ 2147483646 w 570"/>
              <a:gd name="T33" fmla="*/ 2147483646 h 127"/>
              <a:gd name="T34" fmla="*/ 2147483646 w 570"/>
              <a:gd name="T35" fmla="*/ 2147483646 h 127"/>
              <a:gd name="T36" fmla="*/ 2147483646 w 570"/>
              <a:gd name="T37" fmla="*/ 2147483646 h 127"/>
              <a:gd name="T38" fmla="*/ 2147483646 w 570"/>
              <a:gd name="T39" fmla="*/ 2147483646 h 127"/>
              <a:gd name="T40" fmla="*/ 2147483646 w 570"/>
              <a:gd name="T41" fmla="*/ 0 h 127"/>
              <a:gd name="T42" fmla="*/ 2147483646 w 570"/>
              <a:gd name="T43" fmla="*/ 0 h 127"/>
              <a:gd name="T44" fmla="*/ 2147483646 w 570"/>
              <a:gd name="T45" fmla="*/ 0 h 127"/>
              <a:gd name="T46" fmla="*/ 2147483646 w 570"/>
              <a:gd name="T47" fmla="*/ 2147483646 h 127"/>
              <a:gd name="T48" fmla="*/ 2147483646 w 570"/>
              <a:gd name="T49" fmla="*/ 2147483646 h 127"/>
              <a:gd name="T50" fmla="*/ 2147483646 w 570"/>
              <a:gd name="T51" fmla="*/ 2147483646 h 127"/>
              <a:gd name="T52" fmla="*/ 2147483646 w 570"/>
              <a:gd name="T53" fmla="*/ 2147483646 h 127"/>
              <a:gd name="T54" fmla="*/ 2147483646 w 570"/>
              <a:gd name="T55" fmla="*/ 2147483646 h 127"/>
              <a:gd name="T56" fmla="*/ 2147483646 w 570"/>
              <a:gd name="T57" fmla="*/ 2147483646 h 127"/>
              <a:gd name="T58" fmla="*/ 2147483646 w 570"/>
              <a:gd name="T59" fmla="*/ 2147483646 h 127"/>
              <a:gd name="T60" fmla="*/ 2147483646 w 570"/>
              <a:gd name="T61" fmla="*/ 2147483646 h 127"/>
              <a:gd name="T62" fmla="*/ 2147483646 w 570"/>
              <a:gd name="T63" fmla="*/ 2147483646 h 127"/>
              <a:gd name="T64" fmla="*/ 2147483646 w 570"/>
              <a:gd name="T65" fmla="*/ 2147483646 h 127"/>
              <a:gd name="T66" fmla="*/ 2147483646 w 570"/>
              <a:gd name="T67" fmla="*/ 2147483646 h 127"/>
              <a:gd name="T68" fmla="*/ 2147483646 w 570"/>
              <a:gd name="T69" fmla="*/ 2147483646 h 127"/>
              <a:gd name="T70" fmla="*/ 0 w 570"/>
              <a:gd name="T71" fmla="*/ 2147483646 h 127"/>
              <a:gd name="T72" fmla="*/ 2147483646 w 570"/>
              <a:gd name="T73" fmla="*/ 2147483646 h 127"/>
              <a:gd name="T74" fmla="*/ 2147483646 w 570"/>
              <a:gd name="T75" fmla="*/ 2147483646 h 127"/>
              <a:gd name="T76" fmla="*/ 2147483646 w 570"/>
              <a:gd name="T77" fmla="*/ 2147483646 h 12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570"/>
              <a:gd name="T118" fmla="*/ 0 h 127"/>
              <a:gd name="T119" fmla="*/ 570 w 570"/>
              <a:gd name="T120" fmla="*/ 127 h 12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570" h="127">
                <a:moveTo>
                  <a:pt x="6" y="127"/>
                </a:moveTo>
                <a:lnTo>
                  <a:pt x="6" y="127"/>
                </a:lnTo>
                <a:lnTo>
                  <a:pt x="41" y="127"/>
                </a:lnTo>
                <a:lnTo>
                  <a:pt x="74" y="125"/>
                </a:lnTo>
                <a:lnTo>
                  <a:pt x="107" y="121"/>
                </a:lnTo>
                <a:lnTo>
                  <a:pt x="142" y="115"/>
                </a:lnTo>
                <a:lnTo>
                  <a:pt x="208" y="103"/>
                </a:lnTo>
                <a:lnTo>
                  <a:pt x="274" y="92"/>
                </a:lnTo>
                <a:lnTo>
                  <a:pt x="346" y="78"/>
                </a:lnTo>
                <a:lnTo>
                  <a:pt x="418" y="64"/>
                </a:lnTo>
                <a:lnTo>
                  <a:pt x="489" y="47"/>
                </a:lnTo>
                <a:lnTo>
                  <a:pt x="559" y="29"/>
                </a:lnTo>
                <a:lnTo>
                  <a:pt x="564" y="26"/>
                </a:lnTo>
                <a:lnTo>
                  <a:pt x="568" y="22"/>
                </a:lnTo>
                <a:lnTo>
                  <a:pt x="570" y="16"/>
                </a:lnTo>
                <a:lnTo>
                  <a:pt x="570" y="10"/>
                </a:lnTo>
                <a:lnTo>
                  <a:pt x="568" y="6"/>
                </a:lnTo>
                <a:lnTo>
                  <a:pt x="564" y="2"/>
                </a:lnTo>
                <a:lnTo>
                  <a:pt x="561" y="0"/>
                </a:lnTo>
                <a:lnTo>
                  <a:pt x="553" y="0"/>
                </a:lnTo>
                <a:lnTo>
                  <a:pt x="487" y="18"/>
                </a:lnTo>
                <a:lnTo>
                  <a:pt x="418" y="35"/>
                </a:lnTo>
                <a:lnTo>
                  <a:pt x="352" y="49"/>
                </a:lnTo>
                <a:lnTo>
                  <a:pt x="284" y="62"/>
                </a:lnTo>
                <a:lnTo>
                  <a:pt x="214" y="74"/>
                </a:lnTo>
                <a:lnTo>
                  <a:pt x="144" y="84"/>
                </a:lnTo>
                <a:lnTo>
                  <a:pt x="74" y="96"/>
                </a:lnTo>
                <a:lnTo>
                  <a:pt x="39" y="103"/>
                </a:lnTo>
                <a:lnTo>
                  <a:pt x="6" y="113"/>
                </a:lnTo>
                <a:lnTo>
                  <a:pt x="2" y="115"/>
                </a:lnTo>
                <a:lnTo>
                  <a:pt x="0" y="121"/>
                </a:lnTo>
                <a:lnTo>
                  <a:pt x="2" y="125"/>
                </a:lnTo>
                <a:lnTo>
                  <a:pt x="6" y="127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1223963" y="2341340"/>
            <a:ext cx="151447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1" name="矩形 87"/>
          <p:cNvSpPr>
            <a:spLocks noChangeArrowheads="1"/>
          </p:cNvSpPr>
          <p:nvPr/>
        </p:nvSpPr>
        <p:spPr bwMode="auto">
          <a:xfrm>
            <a:off x="1841069" y="1990502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1" hangingPunct="1"/>
            <a:r>
              <a:rPr lang="zh-CN" altLang="en-US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综合型</a:t>
            </a:r>
            <a:endParaRPr lang="zh-CN" altLang="en-US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2" name="Freeform 12"/>
          <p:cNvSpPr>
            <a:spLocks/>
          </p:cNvSpPr>
          <p:nvPr/>
        </p:nvSpPr>
        <p:spPr bwMode="auto">
          <a:xfrm>
            <a:off x="3008313" y="1196752"/>
            <a:ext cx="1111250" cy="1144588"/>
          </a:xfrm>
          <a:custGeom>
            <a:avLst/>
            <a:gdLst>
              <a:gd name="T0" fmla="*/ 2147483646 w 1999"/>
              <a:gd name="T1" fmla="*/ 2147483646 h 2057"/>
              <a:gd name="T2" fmla="*/ 2147483646 w 1999"/>
              <a:gd name="T3" fmla="*/ 2147483646 h 2057"/>
              <a:gd name="T4" fmla="*/ 2147483646 w 1999"/>
              <a:gd name="T5" fmla="*/ 2147483646 h 2057"/>
              <a:gd name="T6" fmla="*/ 2147483646 w 1999"/>
              <a:gd name="T7" fmla="*/ 2147483646 h 2057"/>
              <a:gd name="T8" fmla="*/ 2147483646 w 1999"/>
              <a:gd name="T9" fmla="*/ 2147483646 h 2057"/>
              <a:gd name="T10" fmla="*/ 2147483646 w 1999"/>
              <a:gd name="T11" fmla="*/ 2147483646 h 2057"/>
              <a:gd name="T12" fmla="*/ 2147483646 w 1999"/>
              <a:gd name="T13" fmla="*/ 2147483646 h 2057"/>
              <a:gd name="T14" fmla="*/ 2147483646 w 1999"/>
              <a:gd name="T15" fmla="*/ 2147483646 h 2057"/>
              <a:gd name="T16" fmla="*/ 2147483646 w 1999"/>
              <a:gd name="T17" fmla="*/ 2147483646 h 2057"/>
              <a:gd name="T18" fmla="*/ 2147483646 w 1999"/>
              <a:gd name="T19" fmla="*/ 2147483646 h 2057"/>
              <a:gd name="T20" fmla="*/ 2147483646 w 1999"/>
              <a:gd name="T21" fmla="*/ 2147483646 h 2057"/>
              <a:gd name="T22" fmla="*/ 2147483646 w 1999"/>
              <a:gd name="T23" fmla="*/ 2147483646 h 2057"/>
              <a:gd name="T24" fmla="*/ 2147483646 w 1999"/>
              <a:gd name="T25" fmla="*/ 2147483646 h 2057"/>
              <a:gd name="T26" fmla="*/ 2147483646 w 1999"/>
              <a:gd name="T27" fmla="*/ 2147483646 h 2057"/>
              <a:gd name="T28" fmla="*/ 2147483646 w 1999"/>
              <a:gd name="T29" fmla="*/ 2147483646 h 2057"/>
              <a:gd name="T30" fmla="*/ 2147483646 w 1999"/>
              <a:gd name="T31" fmla="*/ 2147483646 h 2057"/>
              <a:gd name="T32" fmla="*/ 2147483646 w 1999"/>
              <a:gd name="T33" fmla="*/ 2147483646 h 2057"/>
              <a:gd name="T34" fmla="*/ 2147483646 w 1999"/>
              <a:gd name="T35" fmla="*/ 2147483646 h 2057"/>
              <a:gd name="T36" fmla="*/ 2147483646 w 1999"/>
              <a:gd name="T37" fmla="*/ 2147483646 h 2057"/>
              <a:gd name="T38" fmla="*/ 2147483646 w 1999"/>
              <a:gd name="T39" fmla="*/ 2147483646 h 2057"/>
              <a:gd name="T40" fmla="*/ 2147483646 w 1999"/>
              <a:gd name="T41" fmla="*/ 2147483646 h 2057"/>
              <a:gd name="T42" fmla="*/ 2147483646 w 1999"/>
              <a:gd name="T43" fmla="*/ 2147483646 h 2057"/>
              <a:gd name="T44" fmla="*/ 2147483646 w 1999"/>
              <a:gd name="T45" fmla="*/ 2147483646 h 2057"/>
              <a:gd name="T46" fmla="*/ 2147483646 w 1999"/>
              <a:gd name="T47" fmla="*/ 2147483646 h 2057"/>
              <a:gd name="T48" fmla="*/ 2147483646 w 1999"/>
              <a:gd name="T49" fmla="*/ 2147483646 h 2057"/>
              <a:gd name="T50" fmla="*/ 2147483646 w 1999"/>
              <a:gd name="T51" fmla="*/ 2147483646 h 2057"/>
              <a:gd name="T52" fmla="*/ 2147483646 w 1999"/>
              <a:gd name="T53" fmla="*/ 2147483646 h 2057"/>
              <a:gd name="T54" fmla="*/ 2147483646 w 1999"/>
              <a:gd name="T55" fmla="*/ 2147483646 h 2057"/>
              <a:gd name="T56" fmla="*/ 2147483646 w 1999"/>
              <a:gd name="T57" fmla="*/ 2147483646 h 2057"/>
              <a:gd name="T58" fmla="*/ 2147483646 w 1999"/>
              <a:gd name="T59" fmla="*/ 2147483646 h 2057"/>
              <a:gd name="T60" fmla="*/ 2147483646 w 1999"/>
              <a:gd name="T61" fmla="*/ 2147483646 h 2057"/>
              <a:gd name="T62" fmla="*/ 2147483646 w 1999"/>
              <a:gd name="T63" fmla="*/ 2147483646 h 2057"/>
              <a:gd name="T64" fmla="*/ 2147483646 w 1999"/>
              <a:gd name="T65" fmla="*/ 2147483646 h 2057"/>
              <a:gd name="T66" fmla="*/ 2147483646 w 1999"/>
              <a:gd name="T67" fmla="*/ 2147483646 h 2057"/>
              <a:gd name="T68" fmla="*/ 2147483646 w 1999"/>
              <a:gd name="T69" fmla="*/ 2147483646 h 2057"/>
              <a:gd name="T70" fmla="*/ 2147483646 w 1999"/>
              <a:gd name="T71" fmla="*/ 2147483646 h 2057"/>
              <a:gd name="T72" fmla="*/ 2147483646 w 1999"/>
              <a:gd name="T73" fmla="*/ 2147483646 h 2057"/>
              <a:gd name="T74" fmla="*/ 2147483646 w 1999"/>
              <a:gd name="T75" fmla="*/ 2147483646 h 2057"/>
              <a:gd name="T76" fmla="*/ 2147483646 w 1999"/>
              <a:gd name="T77" fmla="*/ 2147483646 h 2057"/>
              <a:gd name="T78" fmla="*/ 2147483646 w 1999"/>
              <a:gd name="T79" fmla="*/ 2147483646 h 2057"/>
              <a:gd name="T80" fmla="*/ 2147483646 w 1999"/>
              <a:gd name="T81" fmla="*/ 2147483646 h 2057"/>
              <a:gd name="T82" fmla="*/ 2147483646 w 1999"/>
              <a:gd name="T83" fmla="*/ 2147483646 h 2057"/>
              <a:gd name="T84" fmla="*/ 2147483646 w 1999"/>
              <a:gd name="T85" fmla="*/ 2147483646 h 2057"/>
              <a:gd name="T86" fmla="*/ 2147483646 w 1999"/>
              <a:gd name="T87" fmla="*/ 2147483646 h 2057"/>
              <a:gd name="T88" fmla="*/ 2147483646 w 1999"/>
              <a:gd name="T89" fmla="*/ 2147483646 h 2057"/>
              <a:gd name="T90" fmla="*/ 2147483646 w 1999"/>
              <a:gd name="T91" fmla="*/ 2147483646 h 2057"/>
              <a:gd name="T92" fmla="*/ 2147483646 w 1999"/>
              <a:gd name="T93" fmla="*/ 2147483646 h 2057"/>
              <a:gd name="T94" fmla="*/ 2147483646 w 1999"/>
              <a:gd name="T95" fmla="*/ 2147483646 h 2057"/>
              <a:gd name="T96" fmla="*/ 2147483646 w 1999"/>
              <a:gd name="T97" fmla="*/ 2147483646 h 2057"/>
              <a:gd name="T98" fmla="*/ 2147483646 w 1999"/>
              <a:gd name="T99" fmla="*/ 2147483646 h 2057"/>
              <a:gd name="T100" fmla="*/ 2147483646 w 1999"/>
              <a:gd name="T101" fmla="*/ 2147483646 h 2057"/>
              <a:gd name="T102" fmla="*/ 2147483646 w 1999"/>
              <a:gd name="T103" fmla="*/ 2147483646 h 2057"/>
              <a:gd name="T104" fmla="*/ 2147483646 w 1999"/>
              <a:gd name="T105" fmla="*/ 2147483646 h 2057"/>
              <a:gd name="T106" fmla="*/ 2147483646 w 1999"/>
              <a:gd name="T107" fmla="*/ 2147483646 h 2057"/>
              <a:gd name="T108" fmla="*/ 0 w 1999"/>
              <a:gd name="T109" fmla="*/ 2147483646 h 2057"/>
              <a:gd name="T110" fmla="*/ 2147483646 w 1999"/>
              <a:gd name="T111" fmla="*/ 2147483646 h 2057"/>
              <a:gd name="T112" fmla="*/ 2147483646 w 1999"/>
              <a:gd name="T113" fmla="*/ 2147483646 h 2057"/>
              <a:gd name="T114" fmla="*/ 2147483646 w 1999"/>
              <a:gd name="T115" fmla="*/ 2147483646 h 2057"/>
              <a:gd name="T116" fmla="*/ 2147483646 w 1999"/>
              <a:gd name="T117" fmla="*/ 2147483646 h 2057"/>
              <a:gd name="T118" fmla="*/ 2147483646 w 1999"/>
              <a:gd name="T119" fmla="*/ 2147483646 h 205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999"/>
              <a:gd name="T181" fmla="*/ 0 h 2057"/>
              <a:gd name="T182" fmla="*/ 1999 w 1999"/>
              <a:gd name="T183" fmla="*/ 2057 h 205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999" h="2057">
                <a:moveTo>
                  <a:pt x="230" y="1472"/>
                </a:moveTo>
                <a:lnTo>
                  <a:pt x="230" y="1472"/>
                </a:lnTo>
                <a:lnTo>
                  <a:pt x="230" y="1452"/>
                </a:lnTo>
                <a:lnTo>
                  <a:pt x="232" y="1401"/>
                </a:lnTo>
                <a:lnTo>
                  <a:pt x="238" y="1322"/>
                </a:lnTo>
                <a:lnTo>
                  <a:pt x="244" y="1273"/>
                </a:lnTo>
                <a:lnTo>
                  <a:pt x="251" y="1219"/>
                </a:lnTo>
                <a:lnTo>
                  <a:pt x="263" y="1160"/>
                </a:lnTo>
                <a:lnTo>
                  <a:pt x="277" y="1098"/>
                </a:lnTo>
                <a:lnTo>
                  <a:pt x="292" y="1034"/>
                </a:lnTo>
                <a:lnTo>
                  <a:pt x="312" y="966"/>
                </a:lnTo>
                <a:lnTo>
                  <a:pt x="337" y="895"/>
                </a:lnTo>
                <a:lnTo>
                  <a:pt x="364" y="823"/>
                </a:lnTo>
                <a:lnTo>
                  <a:pt x="397" y="751"/>
                </a:lnTo>
                <a:lnTo>
                  <a:pt x="417" y="714"/>
                </a:lnTo>
                <a:lnTo>
                  <a:pt x="436" y="677"/>
                </a:lnTo>
                <a:lnTo>
                  <a:pt x="456" y="642"/>
                </a:lnTo>
                <a:lnTo>
                  <a:pt x="479" y="605"/>
                </a:lnTo>
                <a:lnTo>
                  <a:pt x="502" y="570"/>
                </a:lnTo>
                <a:lnTo>
                  <a:pt x="528" y="535"/>
                </a:lnTo>
                <a:lnTo>
                  <a:pt x="555" y="500"/>
                </a:lnTo>
                <a:lnTo>
                  <a:pt x="582" y="467"/>
                </a:lnTo>
                <a:lnTo>
                  <a:pt x="611" y="432"/>
                </a:lnTo>
                <a:lnTo>
                  <a:pt x="643" y="399"/>
                </a:lnTo>
                <a:lnTo>
                  <a:pt x="676" y="368"/>
                </a:lnTo>
                <a:lnTo>
                  <a:pt x="711" y="337"/>
                </a:lnTo>
                <a:lnTo>
                  <a:pt x="748" y="306"/>
                </a:lnTo>
                <a:lnTo>
                  <a:pt x="787" y="276"/>
                </a:lnTo>
                <a:lnTo>
                  <a:pt x="825" y="247"/>
                </a:lnTo>
                <a:lnTo>
                  <a:pt x="868" y="220"/>
                </a:lnTo>
                <a:lnTo>
                  <a:pt x="911" y="195"/>
                </a:lnTo>
                <a:lnTo>
                  <a:pt x="958" y="169"/>
                </a:lnTo>
                <a:lnTo>
                  <a:pt x="1005" y="146"/>
                </a:lnTo>
                <a:lnTo>
                  <a:pt x="1055" y="125"/>
                </a:lnTo>
                <a:lnTo>
                  <a:pt x="1108" y="103"/>
                </a:lnTo>
                <a:lnTo>
                  <a:pt x="1162" y="84"/>
                </a:lnTo>
                <a:lnTo>
                  <a:pt x="1219" y="68"/>
                </a:lnTo>
                <a:lnTo>
                  <a:pt x="1277" y="53"/>
                </a:lnTo>
                <a:lnTo>
                  <a:pt x="1337" y="39"/>
                </a:lnTo>
                <a:lnTo>
                  <a:pt x="1400" y="27"/>
                </a:lnTo>
                <a:lnTo>
                  <a:pt x="1466" y="18"/>
                </a:lnTo>
                <a:lnTo>
                  <a:pt x="1534" y="10"/>
                </a:lnTo>
                <a:lnTo>
                  <a:pt x="1604" y="4"/>
                </a:lnTo>
                <a:lnTo>
                  <a:pt x="1676" y="2"/>
                </a:lnTo>
                <a:lnTo>
                  <a:pt x="1752" y="0"/>
                </a:lnTo>
                <a:lnTo>
                  <a:pt x="1830" y="2"/>
                </a:lnTo>
                <a:lnTo>
                  <a:pt x="1911" y="6"/>
                </a:lnTo>
                <a:lnTo>
                  <a:pt x="1993" y="12"/>
                </a:lnTo>
                <a:lnTo>
                  <a:pt x="1995" y="29"/>
                </a:lnTo>
                <a:lnTo>
                  <a:pt x="1999" y="76"/>
                </a:lnTo>
                <a:lnTo>
                  <a:pt x="1999" y="109"/>
                </a:lnTo>
                <a:lnTo>
                  <a:pt x="1999" y="148"/>
                </a:lnTo>
                <a:lnTo>
                  <a:pt x="1997" y="193"/>
                </a:lnTo>
                <a:lnTo>
                  <a:pt x="1993" y="243"/>
                </a:lnTo>
                <a:lnTo>
                  <a:pt x="1987" y="298"/>
                </a:lnTo>
                <a:lnTo>
                  <a:pt x="1980" y="356"/>
                </a:lnTo>
                <a:lnTo>
                  <a:pt x="1968" y="417"/>
                </a:lnTo>
                <a:lnTo>
                  <a:pt x="1952" y="481"/>
                </a:lnTo>
                <a:lnTo>
                  <a:pt x="1933" y="547"/>
                </a:lnTo>
                <a:lnTo>
                  <a:pt x="1909" y="615"/>
                </a:lnTo>
                <a:lnTo>
                  <a:pt x="1882" y="685"/>
                </a:lnTo>
                <a:lnTo>
                  <a:pt x="1865" y="720"/>
                </a:lnTo>
                <a:lnTo>
                  <a:pt x="1849" y="755"/>
                </a:lnTo>
                <a:lnTo>
                  <a:pt x="1830" y="790"/>
                </a:lnTo>
                <a:lnTo>
                  <a:pt x="1808" y="825"/>
                </a:lnTo>
                <a:lnTo>
                  <a:pt x="1787" y="860"/>
                </a:lnTo>
                <a:lnTo>
                  <a:pt x="1764" y="895"/>
                </a:lnTo>
                <a:lnTo>
                  <a:pt x="1738" y="929"/>
                </a:lnTo>
                <a:lnTo>
                  <a:pt x="1713" y="964"/>
                </a:lnTo>
                <a:lnTo>
                  <a:pt x="1684" y="999"/>
                </a:lnTo>
                <a:lnTo>
                  <a:pt x="1653" y="1032"/>
                </a:lnTo>
                <a:lnTo>
                  <a:pt x="1621" y="1065"/>
                </a:lnTo>
                <a:lnTo>
                  <a:pt x="1588" y="1096"/>
                </a:lnTo>
                <a:lnTo>
                  <a:pt x="1551" y="1129"/>
                </a:lnTo>
                <a:lnTo>
                  <a:pt x="1514" y="1160"/>
                </a:lnTo>
                <a:lnTo>
                  <a:pt x="1474" y="1189"/>
                </a:lnTo>
                <a:lnTo>
                  <a:pt x="1433" y="1220"/>
                </a:lnTo>
                <a:lnTo>
                  <a:pt x="1388" y="1248"/>
                </a:lnTo>
                <a:lnTo>
                  <a:pt x="1341" y="1277"/>
                </a:lnTo>
                <a:lnTo>
                  <a:pt x="1293" y="1302"/>
                </a:lnTo>
                <a:lnTo>
                  <a:pt x="1242" y="1328"/>
                </a:lnTo>
                <a:lnTo>
                  <a:pt x="1187" y="1353"/>
                </a:lnTo>
                <a:lnTo>
                  <a:pt x="1133" y="1376"/>
                </a:lnTo>
                <a:lnTo>
                  <a:pt x="1075" y="1398"/>
                </a:lnTo>
                <a:lnTo>
                  <a:pt x="1014" y="1419"/>
                </a:lnTo>
                <a:lnTo>
                  <a:pt x="950" y="1438"/>
                </a:lnTo>
                <a:lnTo>
                  <a:pt x="884" y="1456"/>
                </a:lnTo>
                <a:lnTo>
                  <a:pt x="816" y="1472"/>
                </a:lnTo>
                <a:lnTo>
                  <a:pt x="744" y="1487"/>
                </a:lnTo>
                <a:lnTo>
                  <a:pt x="670" y="1499"/>
                </a:lnTo>
                <a:lnTo>
                  <a:pt x="592" y="1510"/>
                </a:lnTo>
                <a:lnTo>
                  <a:pt x="512" y="1520"/>
                </a:lnTo>
                <a:lnTo>
                  <a:pt x="430" y="1528"/>
                </a:lnTo>
                <a:lnTo>
                  <a:pt x="345" y="1532"/>
                </a:lnTo>
                <a:lnTo>
                  <a:pt x="255" y="1536"/>
                </a:lnTo>
                <a:lnTo>
                  <a:pt x="230" y="1586"/>
                </a:lnTo>
                <a:lnTo>
                  <a:pt x="203" y="1641"/>
                </a:lnTo>
                <a:lnTo>
                  <a:pt x="172" y="1711"/>
                </a:lnTo>
                <a:lnTo>
                  <a:pt x="156" y="1750"/>
                </a:lnTo>
                <a:lnTo>
                  <a:pt x="142" y="1791"/>
                </a:lnTo>
                <a:lnTo>
                  <a:pt x="127" y="1834"/>
                </a:lnTo>
                <a:lnTo>
                  <a:pt x="115" y="1876"/>
                </a:lnTo>
                <a:lnTo>
                  <a:pt x="103" y="1919"/>
                </a:lnTo>
                <a:lnTo>
                  <a:pt x="96" y="1962"/>
                </a:lnTo>
                <a:lnTo>
                  <a:pt x="92" y="2003"/>
                </a:lnTo>
                <a:lnTo>
                  <a:pt x="90" y="2044"/>
                </a:lnTo>
                <a:lnTo>
                  <a:pt x="0" y="2057"/>
                </a:lnTo>
                <a:lnTo>
                  <a:pt x="18" y="1991"/>
                </a:lnTo>
                <a:lnTo>
                  <a:pt x="39" y="1919"/>
                </a:lnTo>
                <a:lnTo>
                  <a:pt x="66" y="1832"/>
                </a:lnTo>
                <a:lnTo>
                  <a:pt x="101" y="1736"/>
                </a:lnTo>
                <a:lnTo>
                  <a:pt x="119" y="1688"/>
                </a:lnTo>
                <a:lnTo>
                  <a:pt x="140" y="1639"/>
                </a:lnTo>
                <a:lnTo>
                  <a:pt x="162" y="1592"/>
                </a:lnTo>
                <a:lnTo>
                  <a:pt x="183" y="1547"/>
                </a:lnTo>
                <a:lnTo>
                  <a:pt x="207" y="1507"/>
                </a:lnTo>
                <a:lnTo>
                  <a:pt x="230" y="147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13"/>
          <p:cNvSpPr>
            <a:spLocks/>
          </p:cNvSpPr>
          <p:nvPr/>
        </p:nvSpPr>
        <p:spPr bwMode="auto">
          <a:xfrm>
            <a:off x="3178175" y="1290415"/>
            <a:ext cx="844550" cy="728662"/>
          </a:xfrm>
          <a:custGeom>
            <a:avLst/>
            <a:gdLst>
              <a:gd name="T0" fmla="*/ 2147483646 w 1518"/>
              <a:gd name="T1" fmla="*/ 2147483646 h 1310"/>
              <a:gd name="T2" fmla="*/ 2147483646 w 1518"/>
              <a:gd name="T3" fmla="*/ 2147483646 h 1310"/>
              <a:gd name="T4" fmla="*/ 2147483646 w 1518"/>
              <a:gd name="T5" fmla="*/ 2147483646 h 1310"/>
              <a:gd name="T6" fmla="*/ 2147483646 w 1518"/>
              <a:gd name="T7" fmla="*/ 2147483646 h 1310"/>
              <a:gd name="T8" fmla="*/ 2147483646 w 1518"/>
              <a:gd name="T9" fmla="*/ 2147483646 h 1310"/>
              <a:gd name="T10" fmla="*/ 2147483646 w 1518"/>
              <a:gd name="T11" fmla="*/ 2147483646 h 1310"/>
              <a:gd name="T12" fmla="*/ 2147483646 w 1518"/>
              <a:gd name="T13" fmla="*/ 2147483646 h 1310"/>
              <a:gd name="T14" fmla="*/ 2147483646 w 1518"/>
              <a:gd name="T15" fmla="*/ 2147483646 h 1310"/>
              <a:gd name="T16" fmla="*/ 2147483646 w 1518"/>
              <a:gd name="T17" fmla="*/ 2147483646 h 1310"/>
              <a:gd name="T18" fmla="*/ 2147483646 w 1518"/>
              <a:gd name="T19" fmla="*/ 2147483646 h 1310"/>
              <a:gd name="T20" fmla="*/ 2147483646 w 1518"/>
              <a:gd name="T21" fmla="*/ 2147483646 h 1310"/>
              <a:gd name="T22" fmla="*/ 2147483646 w 1518"/>
              <a:gd name="T23" fmla="*/ 2147483646 h 1310"/>
              <a:gd name="T24" fmla="*/ 2147483646 w 1518"/>
              <a:gd name="T25" fmla="*/ 2147483646 h 1310"/>
              <a:gd name="T26" fmla="*/ 2147483646 w 1518"/>
              <a:gd name="T27" fmla="*/ 2147483646 h 1310"/>
              <a:gd name="T28" fmla="*/ 2147483646 w 1518"/>
              <a:gd name="T29" fmla="*/ 2147483646 h 1310"/>
              <a:gd name="T30" fmla="*/ 2147483646 w 1518"/>
              <a:gd name="T31" fmla="*/ 2147483646 h 1310"/>
              <a:gd name="T32" fmla="*/ 2147483646 w 1518"/>
              <a:gd name="T33" fmla="*/ 0 h 1310"/>
              <a:gd name="T34" fmla="*/ 2147483646 w 1518"/>
              <a:gd name="T35" fmla="*/ 0 h 1310"/>
              <a:gd name="T36" fmla="*/ 2147483646 w 1518"/>
              <a:gd name="T37" fmla="*/ 2147483646 h 1310"/>
              <a:gd name="T38" fmla="*/ 2147483646 w 1518"/>
              <a:gd name="T39" fmla="*/ 2147483646 h 1310"/>
              <a:gd name="T40" fmla="*/ 2147483646 w 1518"/>
              <a:gd name="T41" fmla="*/ 2147483646 h 1310"/>
              <a:gd name="T42" fmla="*/ 2147483646 w 1518"/>
              <a:gd name="T43" fmla="*/ 2147483646 h 1310"/>
              <a:gd name="T44" fmla="*/ 2147483646 w 1518"/>
              <a:gd name="T45" fmla="*/ 2147483646 h 1310"/>
              <a:gd name="T46" fmla="*/ 2147483646 w 1518"/>
              <a:gd name="T47" fmla="*/ 2147483646 h 1310"/>
              <a:gd name="T48" fmla="*/ 2147483646 w 1518"/>
              <a:gd name="T49" fmla="*/ 2147483646 h 1310"/>
              <a:gd name="T50" fmla="*/ 2147483646 w 1518"/>
              <a:gd name="T51" fmla="*/ 2147483646 h 1310"/>
              <a:gd name="T52" fmla="*/ 2147483646 w 1518"/>
              <a:gd name="T53" fmla="*/ 2147483646 h 1310"/>
              <a:gd name="T54" fmla="*/ 2147483646 w 1518"/>
              <a:gd name="T55" fmla="*/ 2147483646 h 1310"/>
              <a:gd name="T56" fmla="*/ 2147483646 w 1518"/>
              <a:gd name="T57" fmla="*/ 2147483646 h 1310"/>
              <a:gd name="T58" fmla="*/ 2147483646 w 1518"/>
              <a:gd name="T59" fmla="*/ 2147483646 h 1310"/>
              <a:gd name="T60" fmla="*/ 2147483646 w 1518"/>
              <a:gd name="T61" fmla="*/ 2147483646 h 1310"/>
              <a:gd name="T62" fmla="*/ 2147483646 w 1518"/>
              <a:gd name="T63" fmla="*/ 2147483646 h 1310"/>
              <a:gd name="T64" fmla="*/ 2147483646 w 1518"/>
              <a:gd name="T65" fmla="*/ 2147483646 h 1310"/>
              <a:gd name="T66" fmla="*/ 0 w 1518"/>
              <a:gd name="T67" fmla="*/ 2147483646 h 1310"/>
              <a:gd name="T68" fmla="*/ 0 w 1518"/>
              <a:gd name="T69" fmla="*/ 2147483646 h 1310"/>
              <a:gd name="T70" fmla="*/ 2147483646 w 1518"/>
              <a:gd name="T71" fmla="*/ 2147483646 h 1310"/>
              <a:gd name="T72" fmla="*/ 2147483646 w 1518"/>
              <a:gd name="T73" fmla="*/ 2147483646 h 131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518"/>
              <a:gd name="T112" fmla="*/ 0 h 1310"/>
              <a:gd name="T113" fmla="*/ 1518 w 1518"/>
              <a:gd name="T114" fmla="*/ 1310 h 131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518" h="1310">
                <a:moveTo>
                  <a:pt x="11" y="1308"/>
                </a:moveTo>
                <a:lnTo>
                  <a:pt x="11" y="1308"/>
                </a:lnTo>
                <a:lnTo>
                  <a:pt x="68" y="1215"/>
                </a:lnTo>
                <a:lnTo>
                  <a:pt x="97" y="1168"/>
                </a:lnTo>
                <a:lnTo>
                  <a:pt x="128" y="1124"/>
                </a:lnTo>
                <a:lnTo>
                  <a:pt x="165" y="1071"/>
                </a:lnTo>
                <a:lnTo>
                  <a:pt x="206" y="1022"/>
                </a:lnTo>
                <a:lnTo>
                  <a:pt x="247" y="972"/>
                </a:lnTo>
                <a:lnTo>
                  <a:pt x="290" y="925"/>
                </a:lnTo>
                <a:lnTo>
                  <a:pt x="335" y="876"/>
                </a:lnTo>
                <a:lnTo>
                  <a:pt x="381" y="830"/>
                </a:lnTo>
                <a:lnTo>
                  <a:pt x="428" y="783"/>
                </a:lnTo>
                <a:lnTo>
                  <a:pt x="477" y="738"/>
                </a:lnTo>
                <a:lnTo>
                  <a:pt x="525" y="695"/>
                </a:lnTo>
                <a:lnTo>
                  <a:pt x="576" y="651"/>
                </a:lnTo>
                <a:lnTo>
                  <a:pt x="677" y="567"/>
                </a:lnTo>
                <a:lnTo>
                  <a:pt x="782" y="485"/>
                </a:lnTo>
                <a:lnTo>
                  <a:pt x="889" y="407"/>
                </a:lnTo>
                <a:lnTo>
                  <a:pt x="998" y="331"/>
                </a:lnTo>
                <a:lnTo>
                  <a:pt x="1111" y="257"/>
                </a:lnTo>
                <a:lnTo>
                  <a:pt x="1208" y="197"/>
                </a:lnTo>
                <a:lnTo>
                  <a:pt x="1308" y="141"/>
                </a:lnTo>
                <a:lnTo>
                  <a:pt x="1510" y="30"/>
                </a:lnTo>
                <a:lnTo>
                  <a:pt x="1514" y="24"/>
                </a:lnTo>
                <a:lnTo>
                  <a:pt x="1518" y="20"/>
                </a:lnTo>
                <a:lnTo>
                  <a:pt x="1518" y="14"/>
                </a:lnTo>
                <a:lnTo>
                  <a:pt x="1516" y="8"/>
                </a:lnTo>
                <a:lnTo>
                  <a:pt x="1514" y="4"/>
                </a:lnTo>
                <a:lnTo>
                  <a:pt x="1508" y="0"/>
                </a:lnTo>
                <a:lnTo>
                  <a:pt x="1502" y="0"/>
                </a:lnTo>
                <a:lnTo>
                  <a:pt x="1496" y="0"/>
                </a:lnTo>
                <a:lnTo>
                  <a:pt x="1444" y="26"/>
                </a:lnTo>
                <a:lnTo>
                  <a:pt x="1393" y="51"/>
                </a:lnTo>
                <a:lnTo>
                  <a:pt x="1343" y="78"/>
                </a:lnTo>
                <a:lnTo>
                  <a:pt x="1292" y="108"/>
                </a:lnTo>
                <a:lnTo>
                  <a:pt x="1195" y="168"/>
                </a:lnTo>
                <a:lnTo>
                  <a:pt x="1097" y="228"/>
                </a:lnTo>
                <a:lnTo>
                  <a:pt x="985" y="304"/>
                </a:lnTo>
                <a:lnTo>
                  <a:pt x="872" y="380"/>
                </a:lnTo>
                <a:lnTo>
                  <a:pt x="763" y="462"/>
                </a:lnTo>
                <a:lnTo>
                  <a:pt x="658" y="544"/>
                </a:lnTo>
                <a:lnTo>
                  <a:pt x="554" y="629"/>
                </a:lnTo>
                <a:lnTo>
                  <a:pt x="504" y="672"/>
                </a:lnTo>
                <a:lnTo>
                  <a:pt x="455" y="717"/>
                </a:lnTo>
                <a:lnTo>
                  <a:pt x="407" y="763"/>
                </a:lnTo>
                <a:lnTo>
                  <a:pt x="360" y="810"/>
                </a:lnTo>
                <a:lnTo>
                  <a:pt x="313" y="857"/>
                </a:lnTo>
                <a:lnTo>
                  <a:pt x="268" y="906"/>
                </a:lnTo>
                <a:lnTo>
                  <a:pt x="228" y="952"/>
                </a:lnTo>
                <a:lnTo>
                  <a:pt x="187" y="1001"/>
                </a:lnTo>
                <a:lnTo>
                  <a:pt x="150" y="1050"/>
                </a:lnTo>
                <a:lnTo>
                  <a:pt x="113" y="1100"/>
                </a:lnTo>
                <a:lnTo>
                  <a:pt x="80" y="1147"/>
                </a:lnTo>
                <a:lnTo>
                  <a:pt x="48" y="1198"/>
                </a:lnTo>
                <a:lnTo>
                  <a:pt x="35" y="1223"/>
                </a:lnTo>
                <a:lnTo>
                  <a:pt x="21" y="1248"/>
                </a:lnTo>
                <a:lnTo>
                  <a:pt x="10" y="1275"/>
                </a:lnTo>
                <a:lnTo>
                  <a:pt x="0" y="1303"/>
                </a:lnTo>
                <a:lnTo>
                  <a:pt x="0" y="1307"/>
                </a:lnTo>
                <a:lnTo>
                  <a:pt x="4" y="1310"/>
                </a:lnTo>
                <a:lnTo>
                  <a:pt x="8" y="1310"/>
                </a:lnTo>
                <a:lnTo>
                  <a:pt x="11" y="1308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Freeform 14"/>
          <p:cNvSpPr>
            <a:spLocks/>
          </p:cNvSpPr>
          <p:nvPr/>
        </p:nvSpPr>
        <p:spPr bwMode="auto">
          <a:xfrm>
            <a:off x="3803650" y="1257077"/>
            <a:ext cx="119063" cy="163513"/>
          </a:xfrm>
          <a:custGeom>
            <a:avLst/>
            <a:gdLst>
              <a:gd name="T0" fmla="*/ 2147483646 w 212"/>
              <a:gd name="T1" fmla="*/ 0 h 294"/>
              <a:gd name="T2" fmla="*/ 2147483646 w 212"/>
              <a:gd name="T3" fmla="*/ 0 h 294"/>
              <a:gd name="T4" fmla="*/ 2147483646 w 212"/>
              <a:gd name="T5" fmla="*/ 2147483646 h 294"/>
              <a:gd name="T6" fmla="*/ 2147483646 w 212"/>
              <a:gd name="T7" fmla="*/ 2147483646 h 294"/>
              <a:gd name="T8" fmla="*/ 2147483646 w 212"/>
              <a:gd name="T9" fmla="*/ 2147483646 h 294"/>
              <a:gd name="T10" fmla="*/ 2147483646 w 212"/>
              <a:gd name="T11" fmla="*/ 2147483646 h 294"/>
              <a:gd name="T12" fmla="*/ 2147483646 w 212"/>
              <a:gd name="T13" fmla="*/ 2147483646 h 294"/>
              <a:gd name="T14" fmla="*/ 2147483646 w 212"/>
              <a:gd name="T15" fmla="*/ 2147483646 h 294"/>
              <a:gd name="T16" fmla="*/ 2147483646 w 212"/>
              <a:gd name="T17" fmla="*/ 2147483646 h 294"/>
              <a:gd name="T18" fmla="*/ 2147483646 w 212"/>
              <a:gd name="T19" fmla="*/ 2147483646 h 294"/>
              <a:gd name="T20" fmla="*/ 2147483646 w 212"/>
              <a:gd name="T21" fmla="*/ 2147483646 h 294"/>
              <a:gd name="T22" fmla="*/ 2147483646 w 212"/>
              <a:gd name="T23" fmla="*/ 2147483646 h 294"/>
              <a:gd name="T24" fmla="*/ 2147483646 w 212"/>
              <a:gd name="T25" fmla="*/ 2147483646 h 294"/>
              <a:gd name="T26" fmla="*/ 0 w 212"/>
              <a:gd name="T27" fmla="*/ 2147483646 h 294"/>
              <a:gd name="T28" fmla="*/ 0 w 212"/>
              <a:gd name="T29" fmla="*/ 2147483646 h 294"/>
              <a:gd name="T30" fmla="*/ 2147483646 w 212"/>
              <a:gd name="T31" fmla="*/ 2147483646 h 294"/>
              <a:gd name="T32" fmla="*/ 2147483646 w 212"/>
              <a:gd name="T33" fmla="*/ 2147483646 h 294"/>
              <a:gd name="T34" fmla="*/ 2147483646 w 212"/>
              <a:gd name="T35" fmla="*/ 2147483646 h 294"/>
              <a:gd name="T36" fmla="*/ 2147483646 w 212"/>
              <a:gd name="T37" fmla="*/ 2147483646 h 294"/>
              <a:gd name="T38" fmla="*/ 2147483646 w 212"/>
              <a:gd name="T39" fmla="*/ 2147483646 h 294"/>
              <a:gd name="T40" fmla="*/ 2147483646 w 212"/>
              <a:gd name="T41" fmla="*/ 2147483646 h 294"/>
              <a:gd name="T42" fmla="*/ 2147483646 w 212"/>
              <a:gd name="T43" fmla="*/ 2147483646 h 294"/>
              <a:gd name="T44" fmla="*/ 2147483646 w 212"/>
              <a:gd name="T45" fmla="*/ 2147483646 h 294"/>
              <a:gd name="T46" fmla="*/ 2147483646 w 212"/>
              <a:gd name="T47" fmla="*/ 2147483646 h 294"/>
              <a:gd name="T48" fmla="*/ 2147483646 w 212"/>
              <a:gd name="T49" fmla="*/ 2147483646 h 294"/>
              <a:gd name="T50" fmla="*/ 2147483646 w 212"/>
              <a:gd name="T51" fmla="*/ 2147483646 h 294"/>
              <a:gd name="T52" fmla="*/ 2147483646 w 212"/>
              <a:gd name="T53" fmla="*/ 2147483646 h 294"/>
              <a:gd name="T54" fmla="*/ 2147483646 w 212"/>
              <a:gd name="T55" fmla="*/ 2147483646 h 294"/>
              <a:gd name="T56" fmla="*/ 2147483646 w 212"/>
              <a:gd name="T57" fmla="*/ 2147483646 h 294"/>
              <a:gd name="T58" fmla="*/ 2147483646 w 212"/>
              <a:gd name="T59" fmla="*/ 2147483646 h 294"/>
              <a:gd name="T60" fmla="*/ 2147483646 w 212"/>
              <a:gd name="T61" fmla="*/ 2147483646 h 294"/>
              <a:gd name="T62" fmla="*/ 2147483646 w 212"/>
              <a:gd name="T63" fmla="*/ 2147483646 h 294"/>
              <a:gd name="T64" fmla="*/ 2147483646 w 212"/>
              <a:gd name="T65" fmla="*/ 2147483646 h 294"/>
              <a:gd name="T66" fmla="*/ 2147483646 w 212"/>
              <a:gd name="T67" fmla="*/ 2147483646 h 294"/>
              <a:gd name="T68" fmla="*/ 2147483646 w 212"/>
              <a:gd name="T69" fmla="*/ 2147483646 h 294"/>
              <a:gd name="T70" fmla="*/ 2147483646 w 212"/>
              <a:gd name="T71" fmla="*/ 0 h 294"/>
              <a:gd name="T72" fmla="*/ 2147483646 w 212"/>
              <a:gd name="T73" fmla="*/ 0 h 294"/>
              <a:gd name="T74" fmla="*/ 2147483646 w 212"/>
              <a:gd name="T75" fmla="*/ 0 h 294"/>
              <a:gd name="T76" fmla="*/ 2147483646 w 212"/>
              <a:gd name="T77" fmla="*/ 0 h 29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12"/>
              <a:gd name="T118" fmla="*/ 0 h 294"/>
              <a:gd name="T119" fmla="*/ 212 w 212"/>
              <a:gd name="T120" fmla="*/ 294 h 29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12" h="294">
                <a:moveTo>
                  <a:pt x="196" y="0"/>
                </a:moveTo>
                <a:lnTo>
                  <a:pt x="196" y="0"/>
                </a:lnTo>
                <a:lnTo>
                  <a:pt x="181" y="14"/>
                </a:lnTo>
                <a:lnTo>
                  <a:pt x="163" y="25"/>
                </a:lnTo>
                <a:lnTo>
                  <a:pt x="150" y="41"/>
                </a:lnTo>
                <a:lnTo>
                  <a:pt x="134" y="57"/>
                </a:lnTo>
                <a:lnTo>
                  <a:pt x="109" y="90"/>
                </a:lnTo>
                <a:lnTo>
                  <a:pt x="85" y="125"/>
                </a:lnTo>
                <a:lnTo>
                  <a:pt x="64" y="162"/>
                </a:lnTo>
                <a:lnTo>
                  <a:pt x="44" y="199"/>
                </a:lnTo>
                <a:lnTo>
                  <a:pt x="23" y="236"/>
                </a:lnTo>
                <a:lnTo>
                  <a:pt x="2" y="271"/>
                </a:lnTo>
                <a:lnTo>
                  <a:pt x="0" y="277"/>
                </a:lnTo>
                <a:lnTo>
                  <a:pt x="0" y="282"/>
                </a:lnTo>
                <a:lnTo>
                  <a:pt x="4" y="288"/>
                </a:lnTo>
                <a:lnTo>
                  <a:pt x="7" y="292"/>
                </a:lnTo>
                <a:lnTo>
                  <a:pt x="11" y="294"/>
                </a:lnTo>
                <a:lnTo>
                  <a:pt x="17" y="294"/>
                </a:lnTo>
                <a:lnTo>
                  <a:pt x="23" y="292"/>
                </a:lnTo>
                <a:lnTo>
                  <a:pt x="27" y="288"/>
                </a:lnTo>
                <a:lnTo>
                  <a:pt x="48" y="253"/>
                </a:lnTo>
                <a:lnTo>
                  <a:pt x="68" y="216"/>
                </a:lnTo>
                <a:lnTo>
                  <a:pt x="107" y="146"/>
                </a:lnTo>
                <a:lnTo>
                  <a:pt x="130" y="111"/>
                </a:lnTo>
                <a:lnTo>
                  <a:pt x="153" y="78"/>
                </a:lnTo>
                <a:lnTo>
                  <a:pt x="179" y="47"/>
                </a:lnTo>
                <a:lnTo>
                  <a:pt x="208" y="18"/>
                </a:lnTo>
                <a:lnTo>
                  <a:pt x="210" y="16"/>
                </a:lnTo>
                <a:lnTo>
                  <a:pt x="212" y="12"/>
                </a:lnTo>
                <a:lnTo>
                  <a:pt x="212" y="8"/>
                </a:lnTo>
                <a:lnTo>
                  <a:pt x="210" y="4"/>
                </a:lnTo>
                <a:lnTo>
                  <a:pt x="208" y="2"/>
                </a:lnTo>
                <a:lnTo>
                  <a:pt x="204" y="0"/>
                </a:lnTo>
                <a:lnTo>
                  <a:pt x="200" y="0"/>
                </a:lnTo>
                <a:lnTo>
                  <a:pt x="196" y="0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Freeform 15"/>
          <p:cNvSpPr>
            <a:spLocks/>
          </p:cNvSpPr>
          <p:nvPr/>
        </p:nvSpPr>
        <p:spPr bwMode="auto">
          <a:xfrm>
            <a:off x="3532188" y="1284065"/>
            <a:ext cx="141287" cy="325437"/>
          </a:xfrm>
          <a:custGeom>
            <a:avLst/>
            <a:gdLst>
              <a:gd name="T0" fmla="*/ 2147483646 w 257"/>
              <a:gd name="T1" fmla="*/ 2147483646 h 584"/>
              <a:gd name="T2" fmla="*/ 2147483646 w 257"/>
              <a:gd name="T3" fmla="*/ 2147483646 h 584"/>
              <a:gd name="T4" fmla="*/ 2147483646 w 257"/>
              <a:gd name="T5" fmla="*/ 2147483646 h 584"/>
              <a:gd name="T6" fmla="*/ 2147483646 w 257"/>
              <a:gd name="T7" fmla="*/ 2147483646 h 584"/>
              <a:gd name="T8" fmla="*/ 2147483646 w 257"/>
              <a:gd name="T9" fmla="*/ 2147483646 h 584"/>
              <a:gd name="T10" fmla="*/ 2147483646 w 257"/>
              <a:gd name="T11" fmla="*/ 2147483646 h 584"/>
              <a:gd name="T12" fmla="*/ 2147483646 w 257"/>
              <a:gd name="T13" fmla="*/ 2147483646 h 584"/>
              <a:gd name="T14" fmla="*/ 2147483646 w 257"/>
              <a:gd name="T15" fmla="*/ 2147483646 h 584"/>
              <a:gd name="T16" fmla="*/ 2147483646 w 257"/>
              <a:gd name="T17" fmla="*/ 2147483646 h 584"/>
              <a:gd name="T18" fmla="*/ 2147483646 w 257"/>
              <a:gd name="T19" fmla="*/ 2147483646 h 584"/>
              <a:gd name="T20" fmla="*/ 2147483646 w 257"/>
              <a:gd name="T21" fmla="*/ 2147483646 h 584"/>
              <a:gd name="T22" fmla="*/ 2147483646 w 257"/>
              <a:gd name="T23" fmla="*/ 2147483646 h 584"/>
              <a:gd name="T24" fmla="*/ 0 w 257"/>
              <a:gd name="T25" fmla="*/ 2147483646 h 584"/>
              <a:gd name="T26" fmla="*/ 2147483646 w 257"/>
              <a:gd name="T27" fmla="*/ 2147483646 h 584"/>
              <a:gd name="T28" fmla="*/ 2147483646 w 257"/>
              <a:gd name="T29" fmla="*/ 2147483646 h 584"/>
              <a:gd name="T30" fmla="*/ 2147483646 w 257"/>
              <a:gd name="T31" fmla="*/ 2147483646 h 584"/>
              <a:gd name="T32" fmla="*/ 2147483646 w 257"/>
              <a:gd name="T33" fmla="*/ 2147483646 h 584"/>
              <a:gd name="T34" fmla="*/ 2147483646 w 257"/>
              <a:gd name="T35" fmla="*/ 2147483646 h 584"/>
              <a:gd name="T36" fmla="*/ 2147483646 w 257"/>
              <a:gd name="T37" fmla="*/ 2147483646 h 584"/>
              <a:gd name="T38" fmla="*/ 2147483646 w 257"/>
              <a:gd name="T39" fmla="*/ 2147483646 h 584"/>
              <a:gd name="T40" fmla="*/ 2147483646 w 257"/>
              <a:gd name="T41" fmla="*/ 2147483646 h 584"/>
              <a:gd name="T42" fmla="*/ 2147483646 w 257"/>
              <a:gd name="T43" fmla="*/ 2147483646 h 584"/>
              <a:gd name="T44" fmla="*/ 2147483646 w 257"/>
              <a:gd name="T45" fmla="*/ 2147483646 h 584"/>
              <a:gd name="T46" fmla="*/ 2147483646 w 257"/>
              <a:gd name="T47" fmla="*/ 2147483646 h 584"/>
              <a:gd name="T48" fmla="*/ 2147483646 w 257"/>
              <a:gd name="T49" fmla="*/ 2147483646 h 584"/>
              <a:gd name="T50" fmla="*/ 2147483646 w 257"/>
              <a:gd name="T51" fmla="*/ 2147483646 h 584"/>
              <a:gd name="T52" fmla="*/ 2147483646 w 257"/>
              <a:gd name="T53" fmla="*/ 2147483646 h 584"/>
              <a:gd name="T54" fmla="*/ 2147483646 w 257"/>
              <a:gd name="T55" fmla="*/ 2147483646 h 584"/>
              <a:gd name="T56" fmla="*/ 2147483646 w 257"/>
              <a:gd name="T57" fmla="*/ 2147483646 h 584"/>
              <a:gd name="T58" fmla="*/ 2147483646 w 257"/>
              <a:gd name="T59" fmla="*/ 2147483646 h 584"/>
              <a:gd name="T60" fmla="*/ 2147483646 w 257"/>
              <a:gd name="T61" fmla="*/ 2147483646 h 584"/>
              <a:gd name="T62" fmla="*/ 2147483646 w 257"/>
              <a:gd name="T63" fmla="*/ 2147483646 h 584"/>
              <a:gd name="T64" fmla="*/ 2147483646 w 257"/>
              <a:gd name="T65" fmla="*/ 2147483646 h 584"/>
              <a:gd name="T66" fmla="*/ 2147483646 w 257"/>
              <a:gd name="T67" fmla="*/ 2147483646 h 584"/>
              <a:gd name="T68" fmla="*/ 2147483646 w 257"/>
              <a:gd name="T69" fmla="*/ 2147483646 h 584"/>
              <a:gd name="T70" fmla="*/ 2147483646 w 257"/>
              <a:gd name="T71" fmla="*/ 2147483646 h 584"/>
              <a:gd name="T72" fmla="*/ 2147483646 w 257"/>
              <a:gd name="T73" fmla="*/ 0 h 584"/>
              <a:gd name="T74" fmla="*/ 2147483646 w 257"/>
              <a:gd name="T75" fmla="*/ 2147483646 h 584"/>
              <a:gd name="T76" fmla="*/ 2147483646 w 257"/>
              <a:gd name="T77" fmla="*/ 2147483646 h 584"/>
              <a:gd name="T78" fmla="*/ 2147483646 w 257"/>
              <a:gd name="T79" fmla="*/ 2147483646 h 58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57"/>
              <a:gd name="T121" fmla="*/ 0 h 584"/>
              <a:gd name="T122" fmla="*/ 257 w 257"/>
              <a:gd name="T123" fmla="*/ 584 h 58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57" h="584">
                <a:moveTo>
                  <a:pt x="242" y="4"/>
                </a:moveTo>
                <a:lnTo>
                  <a:pt x="242" y="4"/>
                </a:lnTo>
                <a:lnTo>
                  <a:pt x="209" y="70"/>
                </a:lnTo>
                <a:lnTo>
                  <a:pt x="175" y="138"/>
                </a:lnTo>
                <a:lnTo>
                  <a:pt x="113" y="272"/>
                </a:lnTo>
                <a:lnTo>
                  <a:pt x="80" y="344"/>
                </a:lnTo>
                <a:lnTo>
                  <a:pt x="51" y="416"/>
                </a:lnTo>
                <a:lnTo>
                  <a:pt x="24" y="488"/>
                </a:lnTo>
                <a:lnTo>
                  <a:pt x="12" y="525"/>
                </a:lnTo>
                <a:lnTo>
                  <a:pt x="2" y="564"/>
                </a:lnTo>
                <a:lnTo>
                  <a:pt x="0" y="570"/>
                </a:lnTo>
                <a:lnTo>
                  <a:pt x="2" y="576"/>
                </a:lnTo>
                <a:lnTo>
                  <a:pt x="6" y="580"/>
                </a:lnTo>
                <a:lnTo>
                  <a:pt x="12" y="582"/>
                </a:lnTo>
                <a:lnTo>
                  <a:pt x="18" y="584"/>
                </a:lnTo>
                <a:lnTo>
                  <a:pt x="22" y="582"/>
                </a:lnTo>
                <a:lnTo>
                  <a:pt x="26" y="580"/>
                </a:lnTo>
                <a:lnTo>
                  <a:pt x="29" y="574"/>
                </a:lnTo>
                <a:lnTo>
                  <a:pt x="39" y="537"/>
                </a:lnTo>
                <a:lnTo>
                  <a:pt x="51" y="502"/>
                </a:lnTo>
                <a:lnTo>
                  <a:pt x="76" y="432"/>
                </a:lnTo>
                <a:lnTo>
                  <a:pt x="103" y="364"/>
                </a:lnTo>
                <a:lnTo>
                  <a:pt x="135" y="296"/>
                </a:lnTo>
                <a:lnTo>
                  <a:pt x="168" y="226"/>
                </a:lnTo>
                <a:lnTo>
                  <a:pt x="201" y="156"/>
                </a:lnTo>
                <a:lnTo>
                  <a:pt x="216" y="120"/>
                </a:lnTo>
                <a:lnTo>
                  <a:pt x="232" y="84"/>
                </a:lnTo>
                <a:lnTo>
                  <a:pt x="245" y="48"/>
                </a:lnTo>
                <a:lnTo>
                  <a:pt x="257" y="11"/>
                </a:lnTo>
                <a:lnTo>
                  <a:pt x="255" y="6"/>
                </a:lnTo>
                <a:lnTo>
                  <a:pt x="251" y="2"/>
                </a:lnTo>
                <a:lnTo>
                  <a:pt x="247" y="0"/>
                </a:lnTo>
                <a:lnTo>
                  <a:pt x="244" y="2"/>
                </a:lnTo>
                <a:lnTo>
                  <a:pt x="242" y="4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Freeform 16"/>
          <p:cNvSpPr>
            <a:spLocks/>
          </p:cNvSpPr>
          <p:nvPr/>
        </p:nvSpPr>
        <p:spPr bwMode="auto">
          <a:xfrm>
            <a:off x="3284538" y="1395190"/>
            <a:ext cx="188912" cy="454025"/>
          </a:xfrm>
          <a:custGeom>
            <a:avLst/>
            <a:gdLst>
              <a:gd name="T0" fmla="*/ 2147483646 w 338"/>
              <a:gd name="T1" fmla="*/ 0 h 816"/>
              <a:gd name="T2" fmla="*/ 2147483646 w 338"/>
              <a:gd name="T3" fmla="*/ 0 h 816"/>
              <a:gd name="T4" fmla="*/ 2147483646 w 338"/>
              <a:gd name="T5" fmla="*/ 2147483646 h 816"/>
              <a:gd name="T6" fmla="*/ 2147483646 w 338"/>
              <a:gd name="T7" fmla="*/ 2147483646 h 816"/>
              <a:gd name="T8" fmla="*/ 2147483646 w 338"/>
              <a:gd name="T9" fmla="*/ 2147483646 h 816"/>
              <a:gd name="T10" fmla="*/ 2147483646 w 338"/>
              <a:gd name="T11" fmla="*/ 2147483646 h 816"/>
              <a:gd name="T12" fmla="*/ 2147483646 w 338"/>
              <a:gd name="T13" fmla="*/ 2147483646 h 816"/>
              <a:gd name="T14" fmla="*/ 2147483646 w 338"/>
              <a:gd name="T15" fmla="*/ 2147483646 h 816"/>
              <a:gd name="T16" fmla="*/ 2147483646 w 338"/>
              <a:gd name="T17" fmla="*/ 2147483646 h 816"/>
              <a:gd name="T18" fmla="*/ 2147483646 w 338"/>
              <a:gd name="T19" fmla="*/ 2147483646 h 816"/>
              <a:gd name="T20" fmla="*/ 2147483646 w 338"/>
              <a:gd name="T21" fmla="*/ 2147483646 h 816"/>
              <a:gd name="T22" fmla="*/ 2147483646 w 338"/>
              <a:gd name="T23" fmla="*/ 2147483646 h 816"/>
              <a:gd name="T24" fmla="*/ 2147483646 w 338"/>
              <a:gd name="T25" fmla="*/ 2147483646 h 816"/>
              <a:gd name="T26" fmla="*/ 2147483646 w 338"/>
              <a:gd name="T27" fmla="*/ 2147483646 h 816"/>
              <a:gd name="T28" fmla="*/ 2147483646 w 338"/>
              <a:gd name="T29" fmla="*/ 2147483646 h 816"/>
              <a:gd name="T30" fmla="*/ 2147483646 w 338"/>
              <a:gd name="T31" fmla="*/ 2147483646 h 816"/>
              <a:gd name="T32" fmla="*/ 2147483646 w 338"/>
              <a:gd name="T33" fmla="*/ 2147483646 h 816"/>
              <a:gd name="T34" fmla="*/ 2147483646 w 338"/>
              <a:gd name="T35" fmla="*/ 2147483646 h 816"/>
              <a:gd name="T36" fmla="*/ 2147483646 w 338"/>
              <a:gd name="T37" fmla="*/ 2147483646 h 816"/>
              <a:gd name="T38" fmla="*/ 2147483646 w 338"/>
              <a:gd name="T39" fmla="*/ 2147483646 h 816"/>
              <a:gd name="T40" fmla="*/ 2147483646 w 338"/>
              <a:gd name="T41" fmla="*/ 2147483646 h 816"/>
              <a:gd name="T42" fmla="*/ 0 w 338"/>
              <a:gd name="T43" fmla="*/ 2147483646 h 816"/>
              <a:gd name="T44" fmla="*/ 0 w 338"/>
              <a:gd name="T45" fmla="*/ 2147483646 h 816"/>
              <a:gd name="T46" fmla="*/ 0 w 338"/>
              <a:gd name="T47" fmla="*/ 2147483646 h 816"/>
              <a:gd name="T48" fmla="*/ 2147483646 w 338"/>
              <a:gd name="T49" fmla="*/ 2147483646 h 816"/>
              <a:gd name="T50" fmla="*/ 2147483646 w 338"/>
              <a:gd name="T51" fmla="*/ 2147483646 h 816"/>
              <a:gd name="T52" fmla="*/ 2147483646 w 338"/>
              <a:gd name="T53" fmla="*/ 2147483646 h 816"/>
              <a:gd name="T54" fmla="*/ 2147483646 w 338"/>
              <a:gd name="T55" fmla="*/ 2147483646 h 816"/>
              <a:gd name="T56" fmla="*/ 2147483646 w 338"/>
              <a:gd name="T57" fmla="*/ 2147483646 h 816"/>
              <a:gd name="T58" fmla="*/ 2147483646 w 338"/>
              <a:gd name="T59" fmla="*/ 2147483646 h 816"/>
              <a:gd name="T60" fmla="*/ 2147483646 w 338"/>
              <a:gd name="T61" fmla="*/ 2147483646 h 816"/>
              <a:gd name="T62" fmla="*/ 2147483646 w 338"/>
              <a:gd name="T63" fmla="*/ 2147483646 h 816"/>
              <a:gd name="T64" fmla="*/ 2147483646 w 338"/>
              <a:gd name="T65" fmla="*/ 2147483646 h 816"/>
              <a:gd name="T66" fmla="*/ 2147483646 w 338"/>
              <a:gd name="T67" fmla="*/ 2147483646 h 816"/>
              <a:gd name="T68" fmla="*/ 2147483646 w 338"/>
              <a:gd name="T69" fmla="*/ 2147483646 h 816"/>
              <a:gd name="T70" fmla="*/ 2147483646 w 338"/>
              <a:gd name="T71" fmla="*/ 2147483646 h 816"/>
              <a:gd name="T72" fmla="*/ 2147483646 w 338"/>
              <a:gd name="T73" fmla="*/ 2147483646 h 816"/>
              <a:gd name="T74" fmla="*/ 2147483646 w 338"/>
              <a:gd name="T75" fmla="*/ 2147483646 h 816"/>
              <a:gd name="T76" fmla="*/ 2147483646 w 338"/>
              <a:gd name="T77" fmla="*/ 2147483646 h 816"/>
              <a:gd name="T78" fmla="*/ 2147483646 w 338"/>
              <a:gd name="T79" fmla="*/ 2147483646 h 816"/>
              <a:gd name="T80" fmla="*/ 2147483646 w 338"/>
              <a:gd name="T81" fmla="*/ 2147483646 h 816"/>
              <a:gd name="T82" fmla="*/ 2147483646 w 338"/>
              <a:gd name="T83" fmla="*/ 2147483646 h 816"/>
              <a:gd name="T84" fmla="*/ 2147483646 w 338"/>
              <a:gd name="T85" fmla="*/ 2147483646 h 816"/>
              <a:gd name="T86" fmla="*/ 2147483646 w 338"/>
              <a:gd name="T87" fmla="*/ 2147483646 h 816"/>
              <a:gd name="T88" fmla="*/ 2147483646 w 338"/>
              <a:gd name="T89" fmla="*/ 2147483646 h 816"/>
              <a:gd name="T90" fmla="*/ 2147483646 w 338"/>
              <a:gd name="T91" fmla="*/ 2147483646 h 816"/>
              <a:gd name="T92" fmla="*/ 2147483646 w 338"/>
              <a:gd name="T93" fmla="*/ 2147483646 h 816"/>
              <a:gd name="T94" fmla="*/ 2147483646 w 338"/>
              <a:gd name="T95" fmla="*/ 2147483646 h 816"/>
              <a:gd name="T96" fmla="*/ 2147483646 w 338"/>
              <a:gd name="T97" fmla="*/ 2147483646 h 816"/>
              <a:gd name="T98" fmla="*/ 2147483646 w 338"/>
              <a:gd name="T99" fmla="*/ 2147483646 h 816"/>
              <a:gd name="T100" fmla="*/ 2147483646 w 338"/>
              <a:gd name="T101" fmla="*/ 2147483646 h 816"/>
              <a:gd name="T102" fmla="*/ 2147483646 w 338"/>
              <a:gd name="T103" fmla="*/ 2147483646 h 816"/>
              <a:gd name="T104" fmla="*/ 2147483646 w 338"/>
              <a:gd name="T105" fmla="*/ 2147483646 h 816"/>
              <a:gd name="T106" fmla="*/ 2147483646 w 338"/>
              <a:gd name="T107" fmla="*/ 0 h 816"/>
              <a:gd name="T108" fmla="*/ 2147483646 w 338"/>
              <a:gd name="T109" fmla="*/ 0 h 816"/>
              <a:gd name="T110" fmla="*/ 2147483646 w 338"/>
              <a:gd name="T111" fmla="*/ 0 h 8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38"/>
              <a:gd name="T169" fmla="*/ 0 h 816"/>
              <a:gd name="T170" fmla="*/ 338 w 338"/>
              <a:gd name="T171" fmla="*/ 816 h 8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38" h="816">
                <a:moveTo>
                  <a:pt x="325" y="0"/>
                </a:moveTo>
                <a:lnTo>
                  <a:pt x="325" y="0"/>
                </a:lnTo>
                <a:lnTo>
                  <a:pt x="305" y="18"/>
                </a:lnTo>
                <a:lnTo>
                  <a:pt x="286" y="35"/>
                </a:lnTo>
                <a:lnTo>
                  <a:pt x="268" y="55"/>
                </a:lnTo>
                <a:lnTo>
                  <a:pt x="251" y="76"/>
                </a:lnTo>
                <a:lnTo>
                  <a:pt x="235" y="98"/>
                </a:lnTo>
                <a:lnTo>
                  <a:pt x="219" y="121"/>
                </a:lnTo>
                <a:lnTo>
                  <a:pt x="192" y="170"/>
                </a:lnTo>
                <a:lnTo>
                  <a:pt x="169" y="218"/>
                </a:lnTo>
                <a:lnTo>
                  <a:pt x="146" y="269"/>
                </a:lnTo>
                <a:lnTo>
                  <a:pt x="126" y="319"/>
                </a:lnTo>
                <a:lnTo>
                  <a:pt x="109" y="366"/>
                </a:lnTo>
                <a:lnTo>
                  <a:pt x="89" y="419"/>
                </a:lnTo>
                <a:lnTo>
                  <a:pt x="72" y="471"/>
                </a:lnTo>
                <a:lnTo>
                  <a:pt x="54" y="526"/>
                </a:lnTo>
                <a:lnTo>
                  <a:pt x="40" y="580"/>
                </a:lnTo>
                <a:lnTo>
                  <a:pt x="27" y="635"/>
                </a:lnTo>
                <a:lnTo>
                  <a:pt x="15" y="689"/>
                </a:lnTo>
                <a:lnTo>
                  <a:pt x="7" y="744"/>
                </a:lnTo>
                <a:lnTo>
                  <a:pt x="0" y="800"/>
                </a:lnTo>
                <a:lnTo>
                  <a:pt x="0" y="806"/>
                </a:lnTo>
                <a:lnTo>
                  <a:pt x="3" y="812"/>
                </a:lnTo>
                <a:lnTo>
                  <a:pt x="7" y="814"/>
                </a:lnTo>
                <a:lnTo>
                  <a:pt x="13" y="816"/>
                </a:lnTo>
                <a:lnTo>
                  <a:pt x="19" y="816"/>
                </a:lnTo>
                <a:lnTo>
                  <a:pt x="25" y="814"/>
                </a:lnTo>
                <a:lnTo>
                  <a:pt x="29" y="808"/>
                </a:lnTo>
                <a:lnTo>
                  <a:pt x="31" y="802"/>
                </a:lnTo>
                <a:lnTo>
                  <a:pt x="37" y="750"/>
                </a:lnTo>
                <a:lnTo>
                  <a:pt x="46" y="697"/>
                </a:lnTo>
                <a:lnTo>
                  <a:pt x="56" y="645"/>
                </a:lnTo>
                <a:lnTo>
                  <a:pt x="70" y="592"/>
                </a:lnTo>
                <a:lnTo>
                  <a:pt x="83" y="541"/>
                </a:lnTo>
                <a:lnTo>
                  <a:pt x="99" y="489"/>
                </a:lnTo>
                <a:lnTo>
                  <a:pt x="114" y="438"/>
                </a:lnTo>
                <a:lnTo>
                  <a:pt x="132" y="388"/>
                </a:lnTo>
                <a:lnTo>
                  <a:pt x="151" y="337"/>
                </a:lnTo>
                <a:lnTo>
                  <a:pt x="171" y="286"/>
                </a:lnTo>
                <a:lnTo>
                  <a:pt x="192" y="238"/>
                </a:lnTo>
                <a:lnTo>
                  <a:pt x="218" y="189"/>
                </a:lnTo>
                <a:lnTo>
                  <a:pt x="243" y="142"/>
                </a:lnTo>
                <a:lnTo>
                  <a:pt x="272" y="98"/>
                </a:lnTo>
                <a:lnTo>
                  <a:pt x="301" y="53"/>
                </a:lnTo>
                <a:lnTo>
                  <a:pt x="336" y="10"/>
                </a:lnTo>
                <a:lnTo>
                  <a:pt x="338" y="8"/>
                </a:lnTo>
                <a:lnTo>
                  <a:pt x="338" y="6"/>
                </a:lnTo>
                <a:lnTo>
                  <a:pt x="334" y="2"/>
                </a:lnTo>
                <a:lnTo>
                  <a:pt x="330" y="0"/>
                </a:lnTo>
                <a:lnTo>
                  <a:pt x="325" y="0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Freeform 17"/>
          <p:cNvSpPr>
            <a:spLocks/>
          </p:cNvSpPr>
          <p:nvPr/>
        </p:nvSpPr>
        <p:spPr bwMode="auto">
          <a:xfrm>
            <a:off x="3213100" y="1815877"/>
            <a:ext cx="476250" cy="138113"/>
          </a:xfrm>
          <a:custGeom>
            <a:avLst/>
            <a:gdLst>
              <a:gd name="T0" fmla="*/ 2147483646 w 854"/>
              <a:gd name="T1" fmla="*/ 2147483646 h 250"/>
              <a:gd name="T2" fmla="*/ 2147483646 w 854"/>
              <a:gd name="T3" fmla="*/ 2147483646 h 250"/>
              <a:gd name="T4" fmla="*/ 2147483646 w 854"/>
              <a:gd name="T5" fmla="*/ 2147483646 h 250"/>
              <a:gd name="T6" fmla="*/ 2147483646 w 854"/>
              <a:gd name="T7" fmla="*/ 2147483646 h 250"/>
              <a:gd name="T8" fmla="*/ 2147483646 w 854"/>
              <a:gd name="T9" fmla="*/ 2147483646 h 250"/>
              <a:gd name="T10" fmla="*/ 2147483646 w 854"/>
              <a:gd name="T11" fmla="*/ 2147483646 h 250"/>
              <a:gd name="T12" fmla="*/ 2147483646 w 854"/>
              <a:gd name="T13" fmla="*/ 2147483646 h 250"/>
              <a:gd name="T14" fmla="*/ 2147483646 w 854"/>
              <a:gd name="T15" fmla="*/ 2147483646 h 250"/>
              <a:gd name="T16" fmla="*/ 2147483646 w 854"/>
              <a:gd name="T17" fmla="*/ 2147483646 h 250"/>
              <a:gd name="T18" fmla="*/ 2147483646 w 854"/>
              <a:gd name="T19" fmla="*/ 2147483646 h 250"/>
              <a:gd name="T20" fmla="*/ 2147483646 w 854"/>
              <a:gd name="T21" fmla="*/ 2147483646 h 250"/>
              <a:gd name="T22" fmla="*/ 2147483646 w 854"/>
              <a:gd name="T23" fmla="*/ 2147483646 h 250"/>
              <a:gd name="T24" fmla="*/ 2147483646 w 854"/>
              <a:gd name="T25" fmla="*/ 2147483646 h 250"/>
              <a:gd name="T26" fmla="*/ 2147483646 w 854"/>
              <a:gd name="T27" fmla="*/ 2147483646 h 250"/>
              <a:gd name="T28" fmla="*/ 2147483646 w 854"/>
              <a:gd name="T29" fmla="*/ 2147483646 h 250"/>
              <a:gd name="T30" fmla="*/ 2147483646 w 854"/>
              <a:gd name="T31" fmla="*/ 2147483646 h 250"/>
              <a:gd name="T32" fmla="*/ 2147483646 w 854"/>
              <a:gd name="T33" fmla="*/ 2147483646 h 250"/>
              <a:gd name="T34" fmla="*/ 2147483646 w 854"/>
              <a:gd name="T35" fmla="*/ 2147483646 h 250"/>
              <a:gd name="T36" fmla="*/ 2147483646 w 854"/>
              <a:gd name="T37" fmla="*/ 2147483646 h 250"/>
              <a:gd name="T38" fmla="*/ 2147483646 w 854"/>
              <a:gd name="T39" fmla="*/ 2147483646 h 250"/>
              <a:gd name="T40" fmla="*/ 2147483646 w 854"/>
              <a:gd name="T41" fmla="*/ 2147483646 h 250"/>
              <a:gd name="T42" fmla="*/ 2147483646 w 854"/>
              <a:gd name="T43" fmla="*/ 2147483646 h 250"/>
              <a:gd name="T44" fmla="*/ 2147483646 w 854"/>
              <a:gd name="T45" fmla="*/ 2147483646 h 250"/>
              <a:gd name="T46" fmla="*/ 2147483646 w 854"/>
              <a:gd name="T47" fmla="*/ 2147483646 h 250"/>
              <a:gd name="T48" fmla="*/ 2147483646 w 854"/>
              <a:gd name="T49" fmla="*/ 2147483646 h 250"/>
              <a:gd name="T50" fmla="*/ 2147483646 w 854"/>
              <a:gd name="T51" fmla="*/ 2147483646 h 250"/>
              <a:gd name="T52" fmla="*/ 2147483646 w 854"/>
              <a:gd name="T53" fmla="*/ 2147483646 h 250"/>
              <a:gd name="T54" fmla="*/ 2147483646 w 854"/>
              <a:gd name="T55" fmla="*/ 2147483646 h 250"/>
              <a:gd name="T56" fmla="*/ 2147483646 w 854"/>
              <a:gd name="T57" fmla="*/ 2147483646 h 250"/>
              <a:gd name="T58" fmla="*/ 2147483646 w 854"/>
              <a:gd name="T59" fmla="*/ 0 h 250"/>
              <a:gd name="T60" fmla="*/ 2147483646 w 854"/>
              <a:gd name="T61" fmla="*/ 0 h 250"/>
              <a:gd name="T62" fmla="*/ 2147483646 w 854"/>
              <a:gd name="T63" fmla="*/ 0 h 250"/>
              <a:gd name="T64" fmla="*/ 2147483646 w 854"/>
              <a:gd name="T65" fmla="*/ 2147483646 h 250"/>
              <a:gd name="T66" fmla="*/ 2147483646 w 854"/>
              <a:gd name="T67" fmla="*/ 2147483646 h 250"/>
              <a:gd name="T68" fmla="*/ 2147483646 w 854"/>
              <a:gd name="T69" fmla="*/ 2147483646 h 250"/>
              <a:gd name="T70" fmla="*/ 2147483646 w 854"/>
              <a:gd name="T71" fmla="*/ 2147483646 h 250"/>
              <a:gd name="T72" fmla="*/ 2147483646 w 854"/>
              <a:gd name="T73" fmla="*/ 2147483646 h 250"/>
              <a:gd name="T74" fmla="*/ 2147483646 w 854"/>
              <a:gd name="T75" fmla="*/ 2147483646 h 250"/>
              <a:gd name="T76" fmla="*/ 2147483646 w 854"/>
              <a:gd name="T77" fmla="*/ 2147483646 h 250"/>
              <a:gd name="T78" fmla="*/ 2147483646 w 854"/>
              <a:gd name="T79" fmla="*/ 2147483646 h 250"/>
              <a:gd name="T80" fmla="*/ 2147483646 w 854"/>
              <a:gd name="T81" fmla="*/ 2147483646 h 250"/>
              <a:gd name="T82" fmla="*/ 2147483646 w 854"/>
              <a:gd name="T83" fmla="*/ 2147483646 h 250"/>
              <a:gd name="T84" fmla="*/ 2147483646 w 854"/>
              <a:gd name="T85" fmla="*/ 2147483646 h 250"/>
              <a:gd name="T86" fmla="*/ 2147483646 w 854"/>
              <a:gd name="T87" fmla="*/ 2147483646 h 250"/>
              <a:gd name="T88" fmla="*/ 2147483646 w 854"/>
              <a:gd name="T89" fmla="*/ 2147483646 h 250"/>
              <a:gd name="T90" fmla="*/ 2147483646 w 854"/>
              <a:gd name="T91" fmla="*/ 2147483646 h 250"/>
              <a:gd name="T92" fmla="*/ 2147483646 w 854"/>
              <a:gd name="T93" fmla="*/ 2147483646 h 250"/>
              <a:gd name="T94" fmla="*/ 2147483646 w 854"/>
              <a:gd name="T95" fmla="*/ 2147483646 h 250"/>
              <a:gd name="T96" fmla="*/ 2147483646 w 854"/>
              <a:gd name="T97" fmla="*/ 2147483646 h 250"/>
              <a:gd name="T98" fmla="*/ 2147483646 w 854"/>
              <a:gd name="T99" fmla="*/ 2147483646 h 250"/>
              <a:gd name="T100" fmla="*/ 2147483646 w 854"/>
              <a:gd name="T101" fmla="*/ 2147483646 h 250"/>
              <a:gd name="T102" fmla="*/ 0 w 854"/>
              <a:gd name="T103" fmla="*/ 2147483646 h 250"/>
              <a:gd name="T104" fmla="*/ 0 w 854"/>
              <a:gd name="T105" fmla="*/ 2147483646 h 250"/>
              <a:gd name="T106" fmla="*/ 0 w 854"/>
              <a:gd name="T107" fmla="*/ 2147483646 h 250"/>
              <a:gd name="T108" fmla="*/ 0 w 854"/>
              <a:gd name="T109" fmla="*/ 2147483646 h 250"/>
              <a:gd name="T110" fmla="*/ 0 w 854"/>
              <a:gd name="T111" fmla="*/ 2147483646 h 250"/>
              <a:gd name="T112" fmla="*/ 2147483646 w 854"/>
              <a:gd name="T113" fmla="*/ 2147483646 h 250"/>
              <a:gd name="T114" fmla="*/ 2147483646 w 854"/>
              <a:gd name="T115" fmla="*/ 2147483646 h 2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854"/>
              <a:gd name="T175" fmla="*/ 0 h 250"/>
              <a:gd name="T176" fmla="*/ 854 w 854"/>
              <a:gd name="T177" fmla="*/ 250 h 25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854" h="250">
                <a:moveTo>
                  <a:pt x="4" y="250"/>
                </a:moveTo>
                <a:lnTo>
                  <a:pt x="4" y="250"/>
                </a:lnTo>
                <a:lnTo>
                  <a:pt x="14" y="250"/>
                </a:lnTo>
                <a:lnTo>
                  <a:pt x="25" y="250"/>
                </a:lnTo>
                <a:lnTo>
                  <a:pt x="49" y="248"/>
                </a:lnTo>
                <a:lnTo>
                  <a:pt x="95" y="238"/>
                </a:lnTo>
                <a:lnTo>
                  <a:pt x="212" y="215"/>
                </a:lnTo>
                <a:lnTo>
                  <a:pt x="331" y="189"/>
                </a:lnTo>
                <a:lnTo>
                  <a:pt x="448" y="162"/>
                </a:lnTo>
                <a:lnTo>
                  <a:pt x="559" y="133"/>
                </a:lnTo>
                <a:lnTo>
                  <a:pt x="613" y="115"/>
                </a:lnTo>
                <a:lnTo>
                  <a:pt x="670" y="98"/>
                </a:lnTo>
                <a:lnTo>
                  <a:pt x="718" y="80"/>
                </a:lnTo>
                <a:lnTo>
                  <a:pt x="769" y="63"/>
                </a:lnTo>
                <a:lnTo>
                  <a:pt x="790" y="53"/>
                </a:lnTo>
                <a:lnTo>
                  <a:pt x="816" y="45"/>
                </a:lnTo>
                <a:lnTo>
                  <a:pt x="825" y="39"/>
                </a:lnTo>
                <a:lnTo>
                  <a:pt x="837" y="34"/>
                </a:lnTo>
                <a:lnTo>
                  <a:pt x="845" y="26"/>
                </a:lnTo>
                <a:lnTo>
                  <a:pt x="853" y="16"/>
                </a:lnTo>
                <a:lnTo>
                  <a:pt x="854" y="12"/>
                </a:lnTo>
                <a:lnTo>
                  <a:pt x="853" y="6"/>
                </a:lnTo>
                <a:lnTo>
                  <a:pt x="851" y="2"/>
                </a:lnTo>
                <a:lnTo>
                  <a:pt x="845" y="0"/>
                </a:lnTo>
                <a:lnTo>
                  <a:pt x="835" y="0"/>
                </a:lnTo>
                <a:lnTo>
                  <a:pt x="825" y="2"/>
                </a:lnTo>
                <a:lnTo>
                  <a:pt x="804" y="10"/>
                </a:lnTo>
                <a:lnTo>
                  <a:pt x="767" y="30"/>
                </a:lnTo>
                <a:lnTo>
                  <a:pt x="716" y="49"/>
                </a:lnTo>
                <a:lnTo>
                  <a:pt x="668" y="67"/>
                </a:lnTo>
                <a:lnTo>
                  <a:pt x="609" y="86"/>
                </a:lnTo>
                <a:lnTo>
                  <a:pt x="549" y="104"/>
                </a:lnTo>
                <a:lnTo>
                  <a:pt x="430" y="135"/>
                </a:lnTo>
                <a:lnTo>
                  <a:pt x="313" y="162"/>
                </a:lnTo>
                <a:lnTo>
                  <a:pt x="197" y="187"/>
                </a:lnTo>
                <a:lnTo>
                  <a:pt x="90" y="213"/>
                </a:lnTo>
                <a:lnTo>
                  <a:pt x="45" y="222"/>
                </a:lnTo>
                <a:lnTo>
                  <a:pt x="22" y="230"/>
                </a:lnTo>
                <a:lnTo>
                  <a:pt x="10" y="236"/>
                </a:lnTo>
                <a:lnTo>
                  <a:pt x="0" y="242"/>
                </a:lnTo>
                <a:lnTo>
                  <a:pt x="0" y="244"/>
                </a:lnTo>
                <a:lnTo>
                  <a:pt x="0" y="246"/>
                </a:lnTo>
                <a:lnTo>
                  <a:pt x="0" y="248"/>
                </a:lnTo>
                <a:lnTo>
                  <a:pt x="4" y="250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Freeform 18"/>
          <p:cNvSpPr>
            <a:spLocks/>
          </p:cNvSpPr>
          <p:nvPr/>
        </p:nvSpPr>
        <p:spPr bwMode="auto">
          <a:xfrm>
            <a:off x="3406775" y="1595215"/>
            <a:ext cx="438150" cy="133350"/>
          </a:xfrm>
          <a:custGeom>
            <a:avLst/>
            <a:gdLst>
              <a:gd name="T0" fmla="*/ 2147483646 w 788"/>
              <a:gd name="T1" fmla="*/ 2147483646 h 240"/>
              <a:gd name="T2" fmla="*/ 2147483646 w 788"/>
              <a:gd name="T3" fmla="*/ 2147483646 h 240"/>
              <a:gd name="T4" fmla="*/ 2147483646 w 788"/>
              <a:gd name="T5" fmla="*/ 2147483646 h 240"/>
              <a:gd name="T6" fmla="*/ 2147483646 w 788"/>
              <a:gd name="T7" fmla="*/ 2147483646 h 240"/>
              <a:gd name="T8" fmla="*/ 2147483646 w 788"/>
              <a:gd name="T9" fmla="*/ 2147483646 h 240"/>
              <a:gd name="T10" fmla="*/ 2147483646 w 788"/>
              <a:gd name="T11" fmla="*/ 2147483646 h 240"/>
              <a:gd name="T12" fmla="*/ 2147483646 w 788"/>
              <a:gd name="T13" fmla="*/ 2147483646 h 240"/>
              <a:gd name="T14" fmla="*/ 2147483646 w 788"/>
              <a:gd name="T15" fmla="*/ 2147483646 h 240"/>
              <a:gd name="T16" fmla="*/ 2147483646 w 788"/>
              <a:gd name="T17" fmla="*/ 2147483646 h 240"/>
              <a:gd name="T18" fmla="*/ 2147483646 w 788"/>
              <a:gd name="T19" fmla="*/ 2147483646 h 240"/>
              <a:gd name="T20" fmla="*/ 2147483646 w 788"/>
              <a:gd name="T21" fmla="*/ 2147483646 h 240"/>
              <a:gd name="T22" fmla="*/ 2147483646 w 788"/>
              <a:gd name="T23" fmla="*/ 2147483646 h 240"/>
              <a:gd name="T24" fmla="*/ 2147483646 w 788"/>
              <a:gd name="T25" fmla="*/ 2147483646 h 240"/>
              <a:gd name="T26" fmla="*/ 2147483646 w 788"/>
              <a:gd name="T27" fmla="*/ 2147483646 h 240"/>
              <a:gd name="T28" fmla="*/ 2147483646 w 788"/>
              <a:gd name="T29" fmla="*/ 2147483646 h 240"/>
              <a:gd name="T30" fmla="*/ 2147483646 w 788"/>
              <a:gd name="T31" fmla="*/ 2147483646 h 240"/>
              <a:gd name="T32" fmla="*/ 2147483646 w 788"/>
              <a:gd name="T33" fmla="*/ 2147483646 h 240"/>
              <a:gd name="T34" fmla="*/ 2147483646 w 788"/>
              <a:gd name="T35" fmla="*/ 2147483646 h 240"/>
              <a:gd name="T36" fmla="*/ 2147483646 w 788"/>
              <a:gd name="T37" fmla="*/ 2147483646 h 240"/>
              <a:gd name="T38" fmla="*/ 2147483646 w 788"/>
              <a:gd name="T39" fmla="*/ 2147483646 h 240"/>
              <a:gd name="T40" fmla="*/ 2147483646 w 788"/>
              <a:gd name="T41" fmla="*/ 2147483646 h 240"/>
              <a:gd name="T42" fmla="*/ 2147483646 w 788"/>
              <a:gd name="T43" fmla="*/ 2147483646 h 240"/>
              <a:gd name="T44" fmla="*/ 2147483646 w 788"/>
              <a:gd name="T45" fmla="*/ 2147483646 h 240"/>
              <a:gd name="T46" fmla="*/ 2147483646 w 788"/>
              <a:gd name="T47" fmla="*/ 2147483646 h 240"/>
              <a:gd name="T48" fmla="*/ 2147483646 w 788"/>
              <a:gd name="T49" fmla="*/ 2147483646 h 240"/>
              <a:gd name="T50" fmla="*/ 2147483646 w 788"/>
              <a:gd name="T51" fmla="*/ 2147483646 h 240"/>
              <a:gd name="T52" fmla="*/ 2147483646 w 788"/>
              <a:gd name="T53" fmla="*/ 0 h 240"/>
              <a:gd name="T54" fmla="*/ 2147483646 w 788"/>
              <a:gd name="T55" fmla="*/ 0 h 240"/>
              <a:gd name="T56" fmla="*/ 2147483646 w 788"/>
              <a:gd name="T57" fmla="*/ 0 h 240"/>
              <a:gd name="T58" fmla="*/ 2147483646 w 788"/>
              <a:gd name="T59" fmla="*/ 2147483646 h 240"/>
              <a:gd name="T60" fmla="*/ 2147483646 w 788"/>
              <a:gd name="T61" fmla="*/ 2147483646 h 240"/>
              <a:gd name="T62" fmla="*/ 2147483646 w 788"/>
              <a:gd name="T63" fmla="*/ 2147483646 h 240"/>
              <a:gd name="T64" fmla="*/ 2147483646 w 788"/>
              <a:gd name="T65" fmla="*/ 2147483646 h 240"/>
              <a:gd name="T66" fmla="*/ 2147483646 w 788"/>
              <a:gd name="T67" fmla="*/ 2147483646 h 240"/>
              <a:gd name="T68" fmla="*/ 2147483646 w 788"/>
              <a:gd name="T69" fmla="*/ 2147483646 h 240"/>
              <a:gd name="T70" fmla="*/ 2147483646 w 788"/>
              <a:gd name="T71" fmla="*/ 2147483646 h 240"/>
              <a:gd name="T72" fmla="*/ 2147483646 w 788"/>
              <a:gd name="T73" fmla="*/ 2147483646 h 240"/>
              <a:gd name="T74" fmla="*/ 2147483646 w 788"/>
              <a:gd name="T75" fmla="*/ 2147483646 h 240"/>
              <a:gd name="T76" fmla="*/ 2147483646 w 788"/>
              <a:gd name="T77" fmla="*/ 2147483646 h 240"/>
              <a:gd name="T78" fmla="*/ 2147483646 w 788"/>
              <a:gd name="T79" fmla="*/ 2147483646 h 240"/>
              <a:gd name="T80" fmla="*/ 2147483646 w 788"/>
              <a:gd name="T81" fmla="*/ 2147483646 h 240"/>
              <a:gd name="T82" fmla="*/ 2147483646 w 788"/>
              <a:gd name="T83" fmla="*/ 2147483646 h 240"/>
              <a:gd name="T84" fmla="*/ 2147483646 w 788"/>
              <a:gd name="T85" fmla="*/ 2147483646 h 240"/>
              <a:gd name="T86" fmla="*/ 2147483646 w 788"/>
              <a:gd name="T87" fmla="*/ 2147483646 h 240"/>
              <a:gd name="T88" fmla="*/ 2147483646 w 788"/>
              <a:gd name="T89" fmla="*/ 2147483646 h 240"/>
              <a:gd name="T90" fmla="*/ 2147483646 w 788"/>
              <a:gd name="T91" fmla="*/ 2147483646 h 240"/>
              <a:gd name="T92" fmla="*/ 2147483646 w 788"/>
              <a:gd name="T93" fmla="*/ 2147483646 h 240"/>
              <a:gd name="T94" fmla="*/ 2147483646 w 788"/>
              <a:gd name="T95" fmla="*/ 2147483646 h 240"/>
              <a:gd name="T96" fmla="*/ 2147483646 w 788"/>
              <a:gd name="T97" fmla="*/ 2147483646 h 240"/>
              <a:gd name="T98" fmla="*/ 0 w 788"/>
              <a:gd name="T99" fmla="*/ 2147483646 h 240"/>
              <a:gd name="T100" fmla="*/ 0 w 788"/>
              <a:gd name="T101" fmla="*/ 2147483646 h 240"/>
              <a:gd name="T102" fmla="*/ 0 w 788"/>
              <a:gd name="T103" fmla="*/ 2147483646 h 240"/>
              <a:gd name="T104" fmla="*/ 2147483646 w 788"/>
              <a:gd name="T105" fmla="*/ 2147483646 h 240"/>
              <a:gd name="T106" fmla="*/ 2147483646 w 788"/>
              <a:gd name="T107" fmla="*/ 2147483646 h 240"/>
              <a:gd name="T108" fmla="*/ 2147483646 w 788"/>
              <a:gd name="T109" fmla="*/ 2147483646 h 24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788"/>
              <a:gd name="T166" fmla="*/ 0 h 240"/>
              <a:gd name="T167" fmla="*/ 788 w 788"/>
              <a:gd name="T168" fmla="*/ 240 h 24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788" h="240">
                <a:moveTo>
                  <a:pt x="9" y="240"/>
                </a:moveTo>
                <a:lnTo>
                  <a:pt x="9" y="240"/>
                </a:lnTo>
                <a:lnTo>
                  <a:pt x="107" y="203"/>
                </a:lnTo>
                <a:lnTo>
                  <a:pt x="157" y="187"/>
                </a:lnTo>
                <a:lnTo>
                  <a:pt x="206" y="172"/>
                </a:lnTo>
                <a:lnTo>
                  <a:pt x="258" y="160"/>
                </a:lnTo>
                <a:lnTo>
                  <a:pt x="309" y="148"/>
                </a:lnTo>
                <a:lnTo>
                  <a:pt x="412" y="127"/>
                </a:lnTo>
                <a:lnTo>
                  <a:pt x="515" y="106"/>
                </a:lnTo>
                <a:lnTo>
                  <a:pt x="566" y="96"/>
                </a:lnTo>
                <a:lnTo>
                  <a:pt x="618" y="82"/>
                </a:lnTo>
                <a:lnTo>
                  <a:pt x="659" y="70"/>
                </a:lnTo>
                <a:lnTo>
                  <a:pt x="700" y="57"/>
                </a:lnTo>
                <a:lnTo>
                  <a:pt x="722" y="51"/>
                </a:lnTo>
                <a:lnTo>
                  <a:pt x="745" y="43"/>
                </a:lnTo>
                <a:lnTo>
                  <a:pt x="766" y="34"/>
                </a:lnTo>
                <a:lnTo>
                  <a:pt x="776" y="26"/>
                </a:lnTo>
                <a:lnTo>
                  <a:pt x="784" y="20"/>
                </a:lnTo>
                <a:lnTo>
                  <a:pt x="788" y="12"/>
                </a:lnTo>
                <a:lnTo>
                  <a:pt x="788" y="6"/>
                </a:lnTo>
                <a:lnTo>
                  <a:pt x="782" y="2"/>
                </a:lnTo>
                <a:lnTo>
                  <a:pt x="776" y="0"/>
                </a:lnTo>
                <a:lnTo>
                  <a:pt x="766" y="0"/>
                </a:lnTo>
                <a:lnTo>
                  <a:pt x="757" y="4"/>
                </a:lnTo>
                <a:lnTo>
                  <a:pt x="737" y="10"/>
                </a:lnTo>
                <a:lnTo>
                  <a:pt x="698" y="28"/>
                </a:lnTo>
                <a:lnTo>
                  <a:pt x="644" y="45"/>
                </a:lnTo>
                <a:lnTo>
                  <a:pt x="589" y="59"/>
                </a:lnTo>
                <a:lnTo>
                  <a:pt x="539" y="72"/>
                </a:lnTo>
                <a:lnTo>
                  <a:pt x="486" y="84"/>
                </a:lnTo>
                <a:lnTo>
                  <a:pt x="383" y="106"/>
                </a:lnTo>
                <a:lnTo>
                  <a:pt x="286" y="125"/>
                </a:lnTo>
                <a:lnTo>
                  <a:pt x="237" y="135"/>
                </a:lnTo>
                <a:lnTo>
                  <a:pt x="186" y="148"/>
                </a:lnTo>
                <a:lnTo>
                  <a:pt x="138" y="162"/>
                </a:lnTo>
                <a:lnTo>
                  <a:pt x="89" y="179"/>
                </a:lnTo>
                <a:lnTo>
                  <a:pt x="44" y="201"/>
                </a:lnTo>
                <a:lnTo>
                  <a:pt x="23" y="215"/>
                </a:lnTo>
                <a:lnTo>
                  <a:pt x="1" y="226"/>
                </a:lnTo>
                <a:lnTo>
                  <a:pt x="0" y="228"/>
                </a:lnTo>
                <a:lnTo>
                  <a:pt x="0" y="232"/>
                </a:lnTo>
                <a:lnTo>
                  <a:pt x="0" y="236"/>
                </a:lnTo>
                <a:lnTo>
                  <a:pt x="5" y="240"/>
                </a:lnTo>
                <a:lnTo>
                  <a:pt x="9" y="240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9" name="Freeform 19"/>
          <p:cNvSpPr>
            <a:spLocks/>
          </p:cNvSpPr>
          <p:nvPr/>
        </p:nvSpPr>
        <p:spPr bwMode="auto">
          <a:xfrm>
            <a:off x="3717925" y="1417415"/>
            <a:ext cx="315913" cy="69850"/>
          </a:xfrm>
          <a:custGeom>
            <a:avLst/>
            <a:gdLst>
              <a:gd name="T0" fmla="*/ 2147483646 w 570"/>
              <a:gd name="T1" fmla="*/ 2147483646 h 127"/>
              <a:gd name="T2" fmla="*/ 2147483646 w 570"/>
              <a:gd name="T3" fmla="*/ 2147483646 h 127"/>
              <a:gd name="T4" fmla="*/ 2147483646 w 570"/>
              <a:gd name="T5" fmla="*/ 2147483646 h 127"/>
              <a:gd name="T6" fmla="*/ 2147483646 w 570"/>
              <a:gd name="T7" fmla="*/ 2147483646 h 127"/>
              <a:gd name="T8" fmla="*/ 2147483646 w 570"/>
              <a:gd name="T9" fmla="*/ 2147483646 h 127"/>
              <a:gd name="T10" fmla="*/ 2147483646 w 570"/>
              <a:gd name="T11" fmla="*/ 2147483646 h 127"/>
              <a:gd name="T12" fmla="*/ 2147483646 w 570"/>
              <a:gd name="T13" fmla="*/ 2147483646 h 127"/>
              <a:gd name="T14" fmla="*/ 2147483646 w 570"/>
              <a:gd name="T15" fmla="*/ 2147483646 h 127"/>
              <a:gd name="T16" fmla="*/ 2147483646 w 570"/>
              <a:gd name="T17" fmla="*/ 2147483646 h 127"/>
              <a:gd name="T18" fmla="*/ 2147483646 w 570"/>
              <a:gd name="T19" fmla="*/ 2147483646 h 127"/>
              <a:gd name="T20" fmla="*/ 2147483646 w 570"/>
              <a:gd name="T21" fmla="*/ 2147483646 h 127"/>
              <a:gd name="T22" fmla="*/ 2147483646 w 570"/>
              <a:gd name="T23" fmla="*/ 2147483646 h 127"/>
              <a:gd name="T24" fmla="*/ 2147483646 w 570"/>
              <a:gd name="T25" fmla="*/ 2147483646 h 127"/>
              <a:gd name="T26" fmla="*/ 2147483646 w 570"/>
              <a:gd name="T27" fmla="*/ 2147483646 h 127"/>
              <a:gd name="T28" fmla="*/ 2147483646 w 570"/>
              <a:gd name="T29" fmla="*/ 2147483646 h 127"/>
              <a:gd name="T30" fmla="*/ 2147483646 w 570"/>
              <a:gd name="T31" fmla="*/ 2147483646 h 127"/>
              <a:gd name="T32" fmla="*/ 2147483646 w 570"/>
              <a:gd name="T33" fmla="*/ 2147483646 h 127"/>
              <a:gd name="T34" fmla="*/ 2147483646 w 570"/>
              <a:gd name="T35" fmla="*/ 2147483646 h 127"/>
              <a:gd name="T36" fmla="*/ 2147483646 w 570"/>
              <a:gd name="T37" fmla="*/ 2147483646 h 127"/>
              <a:gd name="T38" fmla="*/ 2147483646 w 570"/>
              <a:gd name="T39" fmla="*/ 2147483646 h 127"/>
              <a:gd name="T40" fmla="*/ 2147483646 w 570"/>
              <a:gd name="T41" fmla="*/ 0 h 127"/>
              <a:gd name="T42" fmla="*/ 2147483646 w 570"/>
              <a:gd name="T43" fmla="*/ 0 h 127"/>
              <a:gd name="T44" fmla="*/ 2147483646 w 570"/>
              <a:gd name="T45" fmla="*/ 0 h 127"/>
              <a:gd name="T46" fmla="*/ 2147483646 w 570"/>
              <a:gd name="T47" fmla="*/ 2147483646 h 127"/>
              <a:gd name="T48" fmla="*/ 2147483646 w 570"/>
              <a:gd name="T49" fmla="*/ 2147483646 h 127"/>
              <a:gd name="T50" fmla="*/ 2147483646 w 570"/>
              <a:gd name="T51" fmla="*/ 2147483646 h 127"/>
              <a:gd name="T52" fmla="*/ 2147483646 w 570"/>
              <a:gd name="T53" fmla="*/ 2147483646 h 127"/>
              <a:gd name="T54" fmla="*/ 2147483646 w 570"/>
              <a:gd name="T55" fmla="*/ 2147483646 h 127"/>
              <a:gd name="T56" fmla="*/ 2147483646 w 570"/>
              <a:gd name="T57" fmla="*/ 2147483646 h 127"/>
              <a:gd name="T58" fmla="*/ 2147483646 w 570"/>
              <a:gd name="T59" fmla="*/ 2147483646 h 127"/>
              <a:gd name="T60" fmla="*/ 2147483646 w 570"/>
              <a:gd name="T61" fmla="*/ 2147483646 h 127"/>
              <a:gd name="T62" fmla="*/ 2147483646 w 570"/>
              <a:gd name="T63" fmla="*/ 2147483646 h 127"/>
              <a:gd name="T64" fmla="*/ 2147483646 w 570"/>
              <a:gd name="T65" fmla="*/ 2147483646 h 127"/>
              <a:gd name="T66" fmla="*/ 2147483646 w 570"/>
              <a:gd name="T67" fmla="*/ 2147483646 h 127"/>
              <a:gd name="T68" fmla="*/ 2147483646 w 570"/>
              <a:gd name="T69" fmla="*/ 2147483646 h 127"/>
              <a:gd name="T70" fmla="*/ 0 w 570"/>
              <a:gd name="T71" fmla="*/ 2147483646 h 127"/>
              <a:gd name="T72" fmla="*/ 2147483646 w 570"/>
              <a:gd name="T73" fmla="*/ 2147483646 h 127"/>
              <a:gd name="T74" fmla="*/ 2147483646 w 570"/>
              <a:gd name="T75" fmla="*/ 2147483646 h 127"/>
              <a:gd name="T76" fmla="*/ 2147483646 w 570"/>
              <a:gd name="T77" fmla="*/ 2147483646 h 12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570"/>
              <a:gd name="T118" fmla="*/ 0 h 127"/>
              <a:gd name="T119" fmla="*/ 570 w 570"/>
              <a:gd name="T120" fmla="*/ 127 h 12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570" h="127">
                <a:moveTo>
                  <a:pt x="6" y="127"/>
                </a:moveTo>
                <a:lnTo>
                  <a:pt x="6" y="127"/>
                </a:lnTo>
                <a:lnTo>
                  <a:pt x="41" y="127"/>
                </a:lnTo>
                <a:lnTo>
                  <a:pt x="74" y="125"/>
                </a:lnTo>
                <a:lnTo>
                  <a:pt x="107" y="121"/>
                </a:lnTo>
                <a:lnTo>
                  <a:pt x="142" y="115"/>
                </a:lnTo>
                <a:lnTo>
                  <a:pt x="208" y="103"/>
                </a:lnTo>
                <a:lnTo>
                  <a:pt x="274" y="92"/>
                </a:lnTo>
                <a:lnTo>
                  <a:pt x="346" y="78"/>
                </a:lnTo>
                <a:lnTo>
                  <a:pt x="418" y="64"/>
                </a:lnTo>
                <a:lnTo>
                  <a:pt x="489" y="47"/>
                </a:lnTo>
                <a:lnTo>
                  <a:pt x="559" y="29"/>
                </a:lnTo>
                <a:lnTo>
                  <a:pt x="564" y="26"/>
                </a:lnTo>
                <a:lnTo>
                  <a:pt x="568" y="22"/>
                </a:lnTo>
                <a:lnTo>
                  <a:pt x="570" y="16"/>
                </a:lnTo>
                <a:lnTo>
                  <a:pt x="570" y="10"/>
                </a:lnTo>
                <a:lnTo>
                  <a:pt x="568" y="6"/>
                </a:lnTo>
                <a:lnTo>
                  <a:pt x="564" y="2"/>
                </a:lnTo>
                <a:lnTo>
                  <a:pt x="561" y="0"/>
                </a:lnTo>
                <a:lnTo>
                  <a:pt x="553" y="0"/>
                </a:lnTo>
                <a:lnTo>
                  <a:pt x="487" y="18"/>
                </a:lnTo>
                <a:lnTo>
                  <a:pt x="418" y="35"/>
                </a:lnTo>
                <a:lnTo>
                  <a:pt x="352" y="49"/>
                </a:lnTo>
                <a:lnTo>
                  <a:pt x="284" y="62"/>
                </a:lnTo>
                <a:lnTo>
                  <a:pt x="214" y="74"/>
                </a:lnTo>
                <a:lnTo>
                  <a:pt x="144" y="84"/>
                </a:lnTo>
                <a:lnTo>
                  <a:pt x="74" y="96"/>
                </a:lnTo>
                <a:lnTo>
                  <a:pt x="39" y="103"/>
                </a:lnTo>
                <a:lnTo>
                  <a:pt x="6" y="113"/>
                </a:lnTo>
                <a:lnTo>
                  <a:pt x="2" y="115"/>
                </a:lnTo>
                <a:lnTo>
                  <a:pt x="0" y="121"/>
                </a:lnTo>
                <a:lnTo>
                  <a:pt x="2" y="125"/>
                </a:lnTo>
                <a:lnTo>
                  <a:pt x="6" y="127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31" name="直接连接符 130"/>
          <p:cNvCxnSpPr/>
          <p:nvPr/>
        </p:nvCxnSpPr>
        <p:spPr>
          <a:xfrm>
            <a:off x="3008313" y="2341340"/>
            <a:ext cx="1516062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139"/>
          <p:cNvSpPr>
            <a:spLocks noChangeArrowheads="1"/>
          </p:cNvSpPr>
          <p:nvPr/>
        </p:nvSpPr>
        <p:spPr bwMode="auto">
          <a:xfrm>
            <a:off x="3626212" y="1990502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1" hangingPunct="1"/>
            <a:r>
              <a:rPr lang="zh-CN" altLang="en-US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垂直型</a:t>
            </a:r>
            <a:endParaRPr lang="zh-CN" altLang="en-US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42" name="Freeform 12"/>
          <p:cNvSpPr>
            <a:spLocks/>
          </p:cNvSpPr>
          <p:nvPr/>
        </p:nvSpPr>
        <p:spPr bwMode="auto">
          <a:xfrm>
            <a:off x="4794250" y="1196752"/>
            <a:ext cx="1111250" cy="1144588"/>
          </a:xfrm>
          <a:custGeom>
            <a:avLst/>
            <a:gdLst>
              <a:gd name="T0" fmla="*/ 2147483646 w 1999"/>
              <a:gd name="T1" fmla="*/ 2147483646 h 2057"/>
              <a:gd name="T2" fmla="*/ 2147483646 w 1999"/>
              <a:gd name="T3" fmla="*/ 2147483646 h 2057"/>
              <a:gd name="T4" fmla="*/ 2147483646 w 1999"/>
              <a:gd name="T5" fmla="*/ 2147483646 h 2057"/>
              <a:gd name="T6" fmla="*/ 2147483646 w 1999"/>
              <a:gd name="T7" fmla="*/ 2147483646 h 2057"/>
              <a:gd name="T8" fmla="*/ 2147483646 w 1999"/>
              <a:gd name="T9" fmla="*/ 2147483646 h 2057"/>
              <a:gd name="T10" fmla="*/ 2147483646 w 1999"/>
              <a:gd name="T11" fmla="*/ 2147483646 h 2057"/>
              <a:gd name="T12" fmla="*/ 2147483646 w 1999"/>
              <a:gd name="T13" fmla="*/ 2147483646 h 2057"/>
              <a:gd name="T14" fmla="*/ 2147483646 w 1999"/>
              <a:gd name="T15" fmla="*/ 2147483646 h 2057"/>
              <a:gd name="T16" fmla="*/ 2147483646 w 1999"/>
              <a:gd name="T17" fmla="*/ 2147483646 h 2057"/>
              <a:gd name="T18" fmla="*/ 2147483646 w 1999"/>
              <a:gd name="T19" fmla="*/ 2147483646 h 2057"/>
              <a:gd name="T20" fmla="*/ 2147483646 w 1999"/>
              <a:gd name="T21" fmla="*/ 2147483646 h 2057"/>
              <a:gd name="T22" fmla="*/ 2147483646 w 1999"/>
              <a:gd name="T23" fmla="*/ 2147483646 h 2057"/>
              <a:gd name="T24" fmla="*/ 2147483646 w 1999"/>
              <a:gd name="T25" fmla="*/ 2147483646 h 2057"/>
              <a:gd name="T26" fmla="*/ 2147483646 w 1999"/>
              <a:gd name="T27" fmla="*/ 2147483646 h 2057"/>
              <a:gd name="T28" fmla="*/ 2147483646 w 1999"/>
              <a:gd name="T29" fmla="*/ 2147483646 h 2057"/>
              <a:gd name="T30" fmla="*/ 2147483646 w 1999"/>
              <a:gd name="T31" fmla="*/ 2147483646 h 2057"/>
              <a:gd name="T32" fmla="*/ 2147483646 w 1999"/>
              <a:gd name="T33" fmla="*/ 2147483646 h 2057"/>
              <a:gd name="T34" fmla="*/ 2147483646 w 1999"/>
              <a:gd name="T35" fmla="*/ 2147483646 h 2057"/>
              <a:gd name="T36" fmla="*/ 2147483646 w 1999"/>
              <a:gd name="T37" fmla="*/ 2147483646 h 2057"/>
              <a:gd name="T38" fmla="*/ 2147483646 w 1999"/>
              <a:gd name="T39" fmla="*/ 2147483646 h 2057"/>
              <a:gd name="T40" fmla="*/ 2147483646 w 1999"/>
              <a:gd name="T41" fmla="*/ 2147483646 h 2057"/>
              <a:gd name="T42" fmla="*/ 2147483646 w 1999"/>
              <a:gd name="T43" fmla="*/ 2147483646 h 2057"/>
              <a:gd name="T44" fmla="*/ 2147483646 w 1999"/>
              <a:gd name="T45" fmla="*/ 2147483646 h 2057"/>
              <a:gd name="T46" fmla="*/ 2147483646 w 1999"/>
              <a:gd name="T47" fmla="*/ 2147483646 h 2057"/>
              <a:gd name="T48" fmla="*/ 2147483646 w 1999"/>
              <a:gd name="T49" fmla="*/ 2147483646 h 2057"/>
              <a:gd name="T50" fmla="*/ 2147483646 w 1999"/>
              <a:gd name="T51" fmla="*/ 2147483646 h 2057"/>
              <a:gd name="T52" fmla="*/ 2147483646 w 1999"/>
              <a:gd name="T53" fmla="*/ 2147483646 h 2057"/>
              <a:gd name="T54" fmla="*/ 2147483646 w 1999"/>
              <a:gd name="T55" fmla="*/ 2147483646 h 2057"/>
              <a:gd name="T56" fmla="*/ 2147483646 w 1999"/>
              <a:gd name="T57" fmla="*/ 2147483646 h 2057"/>
              <a:gd name="T58" fmla="*/ 2147483646 w 1999"/>
              <a:gd name="T59" fmla="*/ 2147483646 h 2057"/>
              <a:gd name="T60" fmla="*/ 2147483646 w 1999"/>
              <a:gd name="T61" fmla="*/ 2147483646 h 2057"/>
              <a:gd name="T62" fmla="*/ 2147483646 w 1999"/>
              <a:gd name="T63" fmla="*/ 2147483646 h 2057"/>
              <a:gd name="T64" fmla="*/ 2147483646 w 1999"/>
              <a:gd name="T65" fmla="*/ 2147483646 h 2057"/>
              <a:gd name="T66" fmla="*/ 2147483646 w 1999"/>
              <a:gd name="T67" fmla="*/ 2147483646 h 2057"/>
              <a:gd name="T68" fmla="*/ 2147483646 w 1999"/>
              <a:gd name="T69" fmla="*/ 2147483646 h 2057"/>
              <a:gd name="T70" fmla="*/ 2147483646 w 1999"/>
              <a:gd name="T71" fmla="*/ 2147483646 h 2057"/>
              <a:gd name="T72" fmla="*/ 2147483646 w 1999"/>
              <a:gd name="T73" fmla="*/ 2147483646 h 2057"/>
              <a:gd name="T74" fmla="*/ 2147483646 w 1999"/>
              <a:gd name="T75" fmla="*/ 2147483646 h 2057"/>
              <a:gd name="T76" fmla="*/ 2147483646 w 1999"/>
              <a:gd name="T77" fmla="*/ 2147483646 h 2057"/>
              <a:gd name="T78" fmla="*/ 2147483646 w 1999"/>
              <a:gd name="T79" fmla="*/ 2147483646 h 2057"/>
              <a:gd name="T80" fmla="*/ 2147483646 w 1999"/>
              <a:gd name="T81" fmla="*/ 2147483646 h 2057"/>
              <a:gd name="T82" fmla="*/ 2147483646 w 1999"/>
              <a:gd name="T83" fmla="*/ 2147483646 h 2057"/>
              <a:gd name="T84" fmla="*/ 2147483646 w 1999"/>
              <a:gd name="T85" fmla="*/ 2147483646 h 2057"/>
              <a:gd name="T86" fmla="*/ 2147483646 w 1999"/>
              <a:gd name="T87" fmla="*/ 2147483646 h 2057"/>
              <a:gd name="T88" fmla="*/ 2147483646 w 1999"/>
              <a:gd name="T89" fmla="*/ 2147483646 h 2057"/>
              <a:gd name="T90" fmla="*/ 2147483646 w 1999"/>
              <a:gd name="T91" fmla="*/ 2147483646 h 2057"/>
              <a:gd name="T92" fmla="*/ 2147483646 w 1999"/>
              <a:gd name="T93" fmla="*/ 2147483646 h 2057"/>
              <a:gd name="T94" fmla="*/ 2147483646 w 1999"/>
              <a:gd name="T95" fmla="*/ 2147483646 h 2057"/>
              <a:gd name="T96" fmla="*/ 2147483646 w 1999"/>
              <a:gd name="T97" fmla="*/ 2147483646 h 2057"/>
              <a:gd name="T98" fmla="*/ 2147483646 w 1999"/>
              <a:gd name="T99" fmla="*/ 2147483646 h 2057"/>
              <a:gd name="T100" fmla="*/ 2147483646 w 1999"/>
              <a:gd name="T101" fmla="*/ 2147483646 h 2057"/>
              <a:gd name="T102" fmla="*/ 2147483646 w 1999"/>
              <a:gd name="T103" fmla="*/ 2147483646 h 2057"/>
              <a:gd name="T104" fmla="*/ 2147483646 w 1999"/>
              <a:gd name="T105" fmla="*/ 2147483646 h 2057"/>
              <a:gd name="T106" fmla="*/ 2147483646 w 1999"/>
              <a:gd name="T107" fmla="*/ 2147483646 h 2057"/>
              <a:gd name="T108" fmla="*/ 0 w 1999"/>
              <a:gd name="T109" fmla="*/ 2147483646 h 2057"/>
              <a:gd name="T110" fmla="*/ 2147483646 w 1999"/>
              <a:gd name="T111" fmla="*/ 2147483646 h 2057"/>
              <a:gd name="T112" fmla="*/ 2147483646 w 1999"/>
              <a:gd name="T113" fmla="*/ 2147483646 h 2057"/>
              <a:gd name="T114" fmla="*/ 2147483646 w 1999"/>
              <a:gd name="T115" fmla="*/ 2147483646 h 2057"/>
              <a:gd name="T116" fmla="*/ 2147483646 w 1999"/>
              <a:gd name="T117" fmla="*/ 2147483646 h 2057"/>
              <a:gd name="T118" fmla="*/ 2147483646 w 1999"/>
              <a:gd name="T119" fmla="*/ 2147483646 h 205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999"/>
              <a:gd name="T181" fmla="*/ 0 h 2057"/>
              <a:gd name="T182" fmla="*/ 1999 w 1999"/>
              <a:gd name="T183" fmla="*/ 2057 h 205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999" h="2057">
                <a:moveTo>
                  <a:pt x="230" y="1472"/>
                </a:moveTo>
                <a:lnTo>
                  <a:pt x="230" y="1472"/>
                </a:lnTo>
                <a:lnTo>
                  <a:pt x="230" y="1452"/>
                </a:lnTo>
                <a:lnTo>
                  <a:pt x="232" y="1401"/>
                </a:lnTo>
                <a:lnTo>
                  <a:pt x="238" y="1322"/>
                </a:lnTo>
                <a:lnTo>
                  <a:pt x="244" y="1273"/>
                </a:lnTo>
                <a:lnTo>
                  <a:pt x="251" y="1219"/>
                </a:lnTo>
                <a:lnTo>
                  <a:pt x="263" y="1160"/>
                </a:lnTo>
                <a:lnTo>
                  <a:pt x="277" y="1098"/>
                </a:lnTo>
                <a:lnTo>
                  <a:pt x="292" y="1034"/>
                </a:lnTo>
                <a:lnTo>
                  <a:pt x="312" y="966"/>
                </a:lnTo>
                <a:lnTo>
                  <a:pt x="337" y="895"/>
                </a:lnTo>
                <a:lnTo>
                  <a:pt x="364" y="823"/>
                </a:lnTo>
                <a:lnTo>
                  <a:pt x="397" y="751"/>
                </a:lnTo>
                <a:lnTo>
                  <a:pt x="417" y="714"/>
                </a:lnTo>
                <a:lnTo>
                  <a:pt x="436" y="677"/>
                </a:lnTo>
                <a:lnTo>
                  <a:pt x="456" y="642"/>
                </a:lnTo>
                <a:lnTo>
                  <a:pt x="479" y="605"/>
                </a:lnTo>
                <a:lnTo>
                  <a:pt x="502" y="570"/>
                </a:lnTo>
                <a:lnTo>
                  <a:pt x="528" y="535"/>
                </a:lnTo>
                <a:lnTo>
                  <a:pt x="555" y="500"/>
                </a:lnTo>
                <a:lnTo>
                  <a:pt x="582" y="467"/>
                </a:lnTo>
                <a:lnTo>
                  <a:pt x="611" y="432"/>
                </a:lnTo>
                <a:lnTo>
                  <a:pt x="643" y="399"/>
                </a:lnTo>
                <a:lnTo>
                  <a:pt x="676" y="368"/>
                </a:lnTo>
                <a:lnTo>
                  <a:pt x="711" y="337"/>
                </a:lnTo>
                <a:lnTo>
                  <a:pt x="748" y="306"/>
                </a:lnTo>
                <a:lnTo>
                  <a:pt x="787" y="276"/>
                </a:lnTo>
                <a:lnTo>
                  <a:pt x="825" y="247"/>
                </a:lnTo>
                <a:lnTo>
                  <a:pt x="868" y="220"/>
                </a:lnTo>
                <a:lnTo>
                  <a:pt x="911" y="195"/>
                </a:lnTo>
                <a:lnTo>
                  <a:pt x="958" y="169"/>
                </a:lnTo>
                <a:lnTo>
                  <a:pt x="1005" y="146"/>
                </a:lnTo>
                <a:lnTo>
                  <a:pt x="1055" y="125"/>
                </a:lnTo>
                <a:lnTo>
                  <a:pt x="1108" y="103"/>
                </a:lnTo>
                <a:lnTo>
                  <a:pt x="1162" y="84"/>
                </a:lnTo>
                <a:lnTo>
                  <a:pt x="1219" y="68"/>
                </a:lnTo>
                <a:lnTo>
                  <a:pt x="1277" y="53"/>
                </a:lnTo>
                <a:lnTo>
                  <a:pt x="1337" y="39"/>
                </a:lnTo>
                <a:lnTo>
                  <a:pt x="1400" y="27"/>
                </a:lnTo>
                <a:lnTo>
                  <a:pt x="1466" y="18"/>
                </a:lnTo>
                <a:lnTo>
                  <a:pt x="1534" y="10"/>
                </a:lnTo>
                <a:lnTo>
                  <a:pt x="1604" y="4"/>
                </a:lnTo>
                <a:lnTo>
                  <a:pt x="1676" y="2"/>
                </a:lnTo>
                <a:lnTo>
                  <a:pt x="1752" y="0"/>
                </a:lnTo>
                <a:lnTo>
                  <a:pt x="1830" y="2"/>
                </a:lnTo>
                <a:lnTo>
                  <a:pt x="1911" y="6"/>
                </a:lnTo>
                <a:lnTo>
                  <a:pt x="1993" y="12"/>
                </a:lnTo>
                <a:lnTo>
                  <a:pt x="1995" y="29"/>
                </a:lnTo>
                <a:lnTo>
                  <a:pt x="1999" y="76"/>
                </a:lnTo>
                <a:lnTo>
                  <a:pt x="1999" y="109"/>
                </a:lnTo>
                <a:lnTo>
                  <a:pt x="1999" y="148"/>
                </a:lnTo>
                <a:lnTo>
                  <a:pt x="1997" y="193"/>
                </a:lnTo>
                <a:lnTo>
                  <a:pt x="1993" y="243"/>
                </a:lnTo>
                <a:lnTo>
                  <a:pt x="1987" y="298"/>
                </a:lnTo>
                <a:lnTo>
                  <a:pt x="1980" y="356"/>
                </a:lnTo>
                <a:lnTo>
                  <a:pt x="1968" y="417"/>
                </a:lnTo>
                <a:lnTo>
                  <a:pt x="1952" y="481"/>
                </a:lnTo>
                <a:lnTo>
                  <a:pt x="1933" y="547"/>
                </a:lnTo>
                <a:lnTo>
                  <a:pt x="1909" y="615"/>
                </a:lnTo>
                <a:lnTo>
                  <a:pt x="1882" y="685"/>
                </a:lnTo>
                <a:lnTo>
                  <a:pt x="1865" y="720"/>
                </a:lnTo>
                <a:lnTo>
                  <a:pt x="1849" y="755"/>
                </a:lnTo>
                <a:lnTo>
                  <a:pt x="1830" y="790"/>
                </a:lnTo>
                <a:lnTo>
                  <a:pt x="1808" y="825"/>
                </a:lnTo>
                <a:lnTo>
                  <a:pt x="1787" y="860"/>
                </a:lnTo>
                <a:lnTo>
                  <a:pt x="1764" y="895"/>
                </a:lnTo>
                <a:lnTo>
                  <a:pt x="1738" y="929"/>
                </a:lnTo>
                <a:lnTo>
                  <a:pt x="1713" y="964"/>
                </a:lnTo>
                <a:lnTo>
                  <a:pt x="1684" y="999"/>
                </a:lnTo>
                <a:lnTo>
                  <a:pt x="1653" y="1032"/>
                </a:lnTo>
                <a:lnTo>
                  <a:pt x="1621" y="1065"/>
                </a:lnTo>
                <a:lnTo>
                  <a:pt x="1588" y="1096"/>
                </a:lnTo>
                <a:lnTo>
                  <a:pt x="1551" y="1129"/>
                </a:lnTo>
                <a:lnTo>
                  <a:pt x="1514" y="1160"/>
                </a:lnTo>
                <a:lnTo>
                  <a:pt x="1474" y="1189"/>
                </a:lnTo>
                <a:lnTo>
                  <a:pt x="1433" y="1220"/>
                </a:lnTo>
                <a:lnTo>
                  <a:pt x="1388" y="1248"/>
                </a:lnTo>
                <a:lnTo>
                  <a:pt x="1341" y="1277"/>
                </a:lnTo>
                <a:lnTo>
                  <a:pt x="1293" y="1302"/>
                </a:lnTo>
                <a:lnTo>
                  <a:pt x="1242" y="1328"/>
                </a:lnTo>
                <a:lnTo>
                  <a:pt x="1187" y="1353"/>
                </a:lnTo>
                <a:lnTo>
                  <a:pt x="1133" y="1376"/>
                </a:lnTo>
                <a:lnTo>
                  <a:pt x="1075" y="1398"/>
                </a:lnTo>
                <a:lnTo>
                  <a:pt x="1014" y="1419"/>
                </a:lnTo>
                <a:lnTo>
                  <a:pt x="950" y="1438"/>
                </a:lnTo>
                <a:lnTo>
                  <a:pt x="884" y="1456"/>
                </a:lnTo>
                <a:lnTo>
                  <a:pt x="816" y="1472"/>
                </a:lnTo>
                <a:lnTo>
                  <a:pt x="744" y="1487"/>
                </a:lnTo>
                <a:lnTo>
                  <a:pt x="670" y="1499"/>
                </a:lnTo>
                <a:lnTo>
                  <a:pt x="592" y="1510"/>
                </a:lnTo>
                <a:lnTo>
                  <a:pt x="512" y="1520"/>
                </a:lnTo>
                <a:lnTo>
                  <a:pt x="430" y="1528"/>
                </a:lnTo>
                <a:lnTo>
                  <a:pt x="345" y="1532"/>
                </a:lnTo>
                <a:lnTo>
                  <a:pt x="255" y="1536"/>
                </a:lnTo>
                <a:lnTo>
                  <a:pt x="230" y="1586"/>
                </a:lnTo>
                <a:lnTo>
                  <a:pt x="203" y="1641"/>
                </a:lnTo>
                <a:lnTo>
                  <a:pt x="172" y="1711"/>
                </a:lnTo>
                <a:lnTo>
                  <a:pt x="156" y="1750"/>
                </a:lnTo>
                <a:lnTo>
                  <a:pt x="142" y="1791"/>
                </a:lnTo>
                <a:lnTo>
                  <a:pt x="127" y="1834"/>
                </a:lnTo>
                <a:lnTo>
                  <a:pt x="115" y="1876"/>
                </a:lnTo>
                <a:lnTo>
                  <a:pt x="103" y="1919"/>
                </a:lnTo>
                <a:lnTo>
                  <a:pt x="96" y="1962"/>
                </a:lnTo>
                <a:lnTo>
                  <a:pt x="92" y="2003"/>
                </a:lnTo>
                <a:lnTo>
                  <a:pt x="90" y="2044"/>
                </a:lnTo>
                <a:lnTo>
                  <a:pt x="0" y="2057"/>
                </a:lnTo>
                <a:lnTo>
                  <a:pt x="18" y="1991"/>
                </a:lnTo>
                <a:lnTo>
                  <a:pt x="39" y="1919"/>
                </a:lnTo>
                <a:lnTo>
                  <a:pt x="66" y="1832"/>
                </a:lnTo>
                <a:lnTo>
                  <a:pt x="101" y="1736"/>
                </a:lnTo>
                <a:lnTo>
                  <a:pt x="119" y="1688"/>
                </a:lnTo>
                <a:lnTo>
                  <a:pt x="140" y="1639"/>
                </a:lnTo>
                <a:lnTo>
                  <a:pt x="162" y="1592"/>
                </a:lnTo>
                <a:lnTo>
                  <a:pt x="183" y="1547"/>
                </a:lnTo>
                <a:lnTo>
                  <a:pt x="207" y="1507"/>
                </a:lnTo>
                <a:lnTo>
                  <a:pt x="230" y="147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Freeform 13"/>
          <p:cNvSpPr>
            <a:spLocks/>
          </p:cNvSpPr>
          <p:nvPr/>
        </p:nvSpPr>
        <p:spPr bwMode="auto">
          <a:xfrm>
            <a:off x="4964113" y="1290415"/>
            <a:ext cx="842962" cy="728662"/>
          </a:xfrm>
          <a:custGeom>
            <a:avLst/>
            <a:gdLst>
              <a:gd name="T0" fmla="*/ 2147483646 w 1518"/>
              <a:gd name="T1" fmla="*/ 2147483646 h 1310"/>
              <a:gd name="T2" fmla="*/ 2147483646 w 1518"/>
              <a:gd name="T3" fmla="*/ 2147483646 h 1310"/>
              <a:gd name="T4" fmla="*/ 2147483646 w 1518"/>
              <a:gd name="T5" fmla="*/ 2147483646 h 1310"/>
              <a:gd name="T6" fmla="*/ 2147483646 w 1518"/>
              <a:gd name="T7" fmla="*/ 2147483646 h 1310"/>
              <a:gd name="T8" fmla="*/ 2147483646 w 1518"/>
              <a:gd name="T9" fmla="*/ 2147483646 h 1310"/>
              <a:gd name="T10" fmla="*/ 2147483646 w 1518"/>
              <a:gd name="T11" fmla="*/ 2147483646 h 1310"/>
              <a:gd name="T12" fmla="*/ 2147483646 w 1518"/>
              <a:gd name="T13" fmla="*/ 2147483646 h 1310"/>
              <a:gd name="T14" fmla="*/ 2147483646 w 1518"/>
              <a:gd name="T15" fmla="*/ 2147483646 h 1310"/>
              <a:gd name="T16" fmla="*/ 2147483646 w 1518"/>
              <a:gd name="T17" fmla="*/ 2147483646 h 1310"/>
              <a:gd name="T18" fmla="*/ 2147483646 w 1518"/>
              <a:gd name="T19" fmla="*/ 2147483646 h 1310"/>
              <a:gd name="T20" fmla="*/ 2147483646 w 1518"/>
              <a:gd name="T21" fmla="*/ 2147483646 h 1310"/>
              <a:gd name="T22" fmla="*/ 2147483646 w 1518"/>
              <a:gd name="T23" fmla="*/ 2147483646 h 1310"/>
              <a:gd name="T24" fmla="*/ 2147483646 w 1518"/>
              <a:gd name="T25" fmla="*/ 2147483646 h 1310"/>
              <a:gd name="T26" fmla="*/ 2147483646 w 1518"/>
              <a:gd name="T27" fmla="*/ 2147483646 h 1310"/>
              <a:gd name="T28" fmla="*/ 2147483646 w 1518"/>
              <a:gd name="T29" fmla="*/ 2147483646 h 1310"/>
              <a:gd name="T30" fmla="*/ 2147483646 w 1518"/>
              <a:gd name="T31" fmla="*/ 2147483646 h 1310"/>
              <a:gd name="T32" fmla="*/ 2147483646 w 1518"/>
              <a:gd name="T33" fmla="*/ 0 h 1310"/>
              <a:gd name="T34" fmla="*/ 2147483646 w 1518"/>
              <a:gd name="T35" fmla="*/ 0 h 1310"/>
              <a:gd name="T36" fmla="*/ 2147483646 w 1518"/>
              <a:gd name="T37" fmla="*/ 2147483646 h 1310"/>
              <a:gd name="T38" fmla="*/ 2147483646 w 1518"/>
              <a:gd name="T39" fmla="*/ 2147483646 h 1310"/>
              <a:gd name="T40" fmla="*/ 2147483646 w 1518"/>
              <a:gd name="T41" fmla="*/ 2147483646 h 1310"/>
              <a:gd name="T42" fmla="*/ 2147483646 w 1518"/>
              <a:gd name="T43" fmla="*/ 2147483646 h 1310"/>
              <a:gd name="T44" fmla="*/ 2147483646 w 1518"/>
              <a:gd name="T45" fmla="*/ 2147483646 h 1310"/>
              <a:gd name="T46" fmla="*/ 2147483646 w 1518"/>
              <a:gd name="T47" fmla="*/ 2147483646 h 1310"/>
              <a:gd name="T48" fmla="*/ 2147483646 w 1518"/>
              <a:gd name="T49" fmla="*/ 2147483646 h 1310"/>
              <a:gd name="T50" fmla="*/ 2147483646 w 1518"/>
              <a:gd name="T51" fmla="*/ 2147483646 h 1310"/>
              <a:gd name="T52" fmla="*/ 2147483646 w 1518"/>
              <a:gd name="T53" fmla="*/ 2147483646 h 1310"/>
              <a:gd name="T54" fmla="*/ 2147483646 w 1518"/>
              <a:gd name="T55" fmla="*/ 2147483646 h 1310"/>
              <a:gd name="T56" fmla="*/ 2147483646 w 1518"/>
              <a:gd name="T57" fmla="*/ 2147483646 h 1310"/>
              <a:gd name="T58" fmla="*/ 2147483646 w 1518"/>
              <a:gd name="T59" fmla="*/ 2147483646 h 1310"/>
              <a:gd name="T60" fmla="*/ 2147483646 w 1518"/>
              <a:gd name="T61" fmla="*/ 2147483646 h 1310"/>
              <a:gd name="T62" fmla="*/ 2147483646 w 1518"/>
              <a:gd name="T63" fmla="*/ 2147483646 h 1310"/>
              <a:gd name="T64" fmla="*/ 2147483646 w 1518"/>
              <a:gd name="T65" fmla="*/ 2147483646 h 1310"/>
              <a:gd name="T66" fmla="*/ 0 w 1518"/>
              <a:gd name="T67" fmla="*/ 2147483646 h 1310"/>
              <a:gd name="T68" fmla="*/ 0 w 1518"/>
              <a:gd name="T69" fmla="*/ 2147483646 h 1310"/>
              <a:gd name="T70" fmla="*/ 2147483646 w 1518"/>
              <a:gd name="T71" fmla="*/ 2147483646 h 1310"/>
              <a:gd name="T72" fmla="*/ 2147483646 w 1518"/>
              <a:gd name="T73" fmla="*/ 2147483646 h 131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518"/>
              <a:gd name="T112" fmla="*/ 0 h 1310"/>
              <a:gd name="T113" fmla="*/ 1518 w 1518"/>
              <a:gd name="T114" fmla="*/ 1310 h 131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518" h="1310">
                <a:moveTo>
                  <a:pt x="11" y="1308"/>
                </a:moveTo>
                <a:lnTo>
                  <a:pt x="11" y="1308"/>
                </a:lnTo>
                <a:lnTo>
                  <a:pt x="68" y="1215"/>
                </a:lnTo>
                <a:lnTo>
                  <a:pt x="97" y="1168"/>
                </a:lnTo>
                <a:lnTo>
                  <a:pt x="128" y="1124"/>
                </a:lnTo>
                <a:lnTo>
                  <a:pt x="165" y="1071"/>
                </a:lnTo>
                <a:lnTo>
                  <a:pt x="206" y="1022"/>
                </a:lnTo>
                <a:lnTo>
                  <a:pt x="247" y="972"/>
                </a:lnTo>
                <a:lnTo>
                  <a:pt x="290" y="925"/>
                </a:lnTo>
                <a:lnTo>
                  <a:pt x="335" y="876"/>
                </a:lnTo>
                <a:lnTo>
                  <a:pt x="381" y="830"/>
                </a:lnTo>
                <a:lnTo>
                  <a:pt x="428" y="783"/>
                </a:lnTo>
                <a:lnTo>
                  <a:pt x="477" y="738"/>
                </a:lnTo>
                <a:lnTo>
                  <a:pt x="525" y="695"/>
                </a:lnTo>
                <a:lnTo>
                  <a:pt x="576" y="651"/>
                </a:lnTo>
                <a:lnTo>
                  <a:pt x="677" y="567"/>
                </a:lnTo>
                <a:lnTo>
                  <a:pt x="782" y="485"/>
                </a:lnTo>
                <a:lnTo>
                  <a:pt x="889" y="407"/>
                </a:lnTo>
                <a:lnTo>
                  <a:pt x="998" y="331"/>
                </a:lnTo>
                <a:lnTo>
                  <a:pt x="1111" y="257"/>
                </a:lnTo>
                <a:lnTo>
                  <a:pt x="1208" y="197"/>
                </a:lnTo>
                <a:lnTo>
                  <a:pt x="1308" y="141"/>
                </a:lnTo>
                <a:lnTo>
                  <a:pt x="1510" y="30"/>
                </a:lnTo>
                <a:lnTo>
                  <a:pt x="1514" y="24"/>
                </a:lnTo>
                <a:lnTo>
                  <a:pt x="1518" y="20"/>
                </a:lnTo>
                <a:lnTo>
                  <a:pt x="1518" y="14"/>
                </a:lnTo>
                <a:lnTo>
                  <a:pt x="1516" y="8"/>
                </a:lnTo>
                <a:lnTo>
                  <a:pt x="1514" y="4"/>
                </a:lnTo>
                <a:lnTo>
                  <a:pt x="1508" y="0"/>
                </a:lnTo>
                <a:lnTo>
                  <a:pt x="1502" y="0"/>
                </a:lnTo>
                <a:lnTo>
                  <a:pt x="1496" y="0"/>
                </a:lnTo>
                <a:lnTo>
                  <a:pt x="1444" y="26"/>
                </a:lnTo>
                <a:lnTo>
                  <a:pt x="1393" y="51"/>
                </a:lnTo>
                <a:lnTo>
                  <a:pt x="1343" y="78"/>
                </a:lnTo>
                <a:lnTo>
                  <a:pt x="1292" y="108"/>
                </a:lnTo>
                <a:lnTo>
                  <a:pt x="1195" y="168"/>
                </a:lnTo>
                <a:lnTo>
                  <a:pt x="1097" y="228"/>
                </a:lnTo>
                <a:lnTo>
                  <a:pt x="985" y="304"/>
                </a:lnTo>
                <a:lnTo>
                  <a:pt x="872" y="380"/>
                </a:lnTo>
                <a:lnTo>
                  <a:pt x="763" y="462"/>
                </a:lnTo>
                <a:lnTo>
                  <a:pt x="658" y="544"/>
                </a:lnTo>
                <a:lnTo>
                  <a:pt x="554" y="629"/>
                </a:lnTo>
                <a:lnTo>
                  <a:pt x="504" y="672"/>
                </a:lnTo>
                <a:lnTo>
                  <a:pt x="455" y="717"/>
                </a:lnTo>
                <a:lnTo>
                  <a:pt x="407" y="763"/>
                </a:lnTo>
                <a:lnTo>
                  <a:pt x="360" y="810"/>
                </a:lnTo>
                <a:lnTo>
                  <a:pt x="313" y="857"/>
                </a:lnTo>
                <a:lnTo>
                  <a:pt x="268" y="906"/>
                </a:lnTo>
                <a:lnTo>
                  <a:pt x="228" y="952"/>
                </a:lnTo>
                <a:lnTo>
                  <a:pt x="187" y="1001"/>
                </a:lnTo>
                <a:lnTo>
                  <a:pt x="150" y="1050"/>
                </a:lnTo>
                <a:lnTo>
                  <a:pt x="113" y="1100"/>
                </a:lnTo>
                <a:lnTo>
                  <a:pt x="80" y="1147"/>
                </a:lnTo>
                <a:lnTo>
                  <a:pt x="48" y="1198"/>
                </a:lnTo>
                <a:lnTo>
                  <a:pt x="35" y="1223"/>
                </a:lnTo>
                <a:lnTo>
                  <a:pt x="21" y="1248"/>
                </a:lnTo>
                <a:lnTo>
                  <a:pt x="10" y="1275"/>
                </a:lnTo>
                <a:lnTo>
                  <a:pt x="0" y="1303"/>
                </a:lnTo>
                <a:lnTo>
                  <a:pt x="0" y="1307"/>
                </a:lnTo>
                <a:lnTo>
                  <a:pt x="4" y="1310"/>
                </a:lnTo>
                <a:lnTo>
                  <a:pt x="8" y="1310"/>
                </a:lnTo>
                <a:lnTo>
                  <a:pt x="11" y="1308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Freeform 14"/>
          <p:cNvSpPr>
            <a:spLocks/>
          </p:cNvSpPr>
          <p:nvPr/>
        </p:nvSpPr>
        <p:spPr bwMode="auto">
          <a:xfrm>
            <a:off x="5589588" y="1257077"/>
            <a:ext cx="117475" cy="163513"/>
          </a:xfrm>
          <a:custGeom>
            <a:avLst/>
            <a:gdLst>
              <a:gd name="T0" fmla="*/ 2147483646 w 212"/>
              <a:gd name="T1" fmla="*/ 0 h 294"/>
              <a:gd name="T2" fmla="*/ 2147483646 w 212"/>
              <a:gd name="T3" fmla="*/ 0 h 294"/>
              <a:gd name="T4" fmla="*/ 2147483646 w 212"/>
              <a:gd name="T5" fmla="*/ 2147483646 h 294"/>
              <a:gd name="T6" fmla="*/ 2147483646 w 212"/>
              <a:gd name="T7" fmla="*/ 2147483646 h 294"/>
              <a:gd name="T8" fmla="*/ 2147483646 w 212"/>
              <a:gd name="T9" fmla="*/ 2147483646 h 294"/>
              <a:gd name="T10" fmla="*/ 2147483646 w 212"/>
              <a:gd name="T11" fmla="*/ 2147483646 h 294"/>
              <a:gd name="T12" fmla="*/ 2147483646 w 212"/>
              <a:gd name="T13" fmla="*/ 2147483646 h 294"/>
              <a:gd name="T14" fmla="*/ 2147483646 w 212"/>
              <a:gd name="T15" fmla="*/ 2147483646 h 294"/>
              <a:gd name="T16" fmla="*/ 2147483646 w 212"/>
              <a:gd name="T17" fmla="*/ 2147483646 h 294"/>
              <a:gd name="T18" fmla="*/ 2147483646 w 212"/>
              <a:gd name="T19" fmla="*/ 2147483646 h 294"/>
              <a:gd name="T20" fmla="*/ 2147483646 w 212"/>
              <a:gd name="T21" fmla="*/ 2147483646 h 294"/>
              <a:gd name="T22" fmla="*/ 2147483646 w 212"/>
              <a:gd name="T23" fmla="*/ 2147483646 h 294"/>
              <a:gd name="T24" fmla="*/ 2147483646 w 212"/>
              <a:gd name="T25" fmla="*/ 2147483646 h 294"/>
              <a:gd name="T26" fmla="*/ 0 w 212"/>
              <a:gd name="T27" fmla="*/ 2147483646 h 294"/>
              <a:gd name="T28" fmla="*/ 0 w 212"/>
              <a:gd name="T29" fmla="*/ 2147483646 h 294"/>
              <a:gd name="T30" fmla="*/ 2147483646 w 212"/>
              <a:gd name="T31" fmla="*/ 2147483646 h 294"/>
              <a:gd name="T32" fmla="*/ 2147483646 w 212"/>
              <a:gd name="T33" fmla="*/ 2147483646 h 294"/>
              <a:gd name="T34" fmla="*/ 2147483646 w 212"/>
              <a:gd name="T35" fmla="*/ 2147483646 h 294"/>
              <a:gd name="T36" fmla="*/ 2147483646 w 212"/>
              <a:gd name="T37" fmla="*/ 2147483646 h 294"/>
              <a:gd name="T38" fmla="*/ 2147483646 w 212"/>
              <a:gd name="T39" fmla="*/ 2147483646 h 294"/>
              <a:gd name="T40" fmla="*/ 2147483646 w 212"/>
              <a:gd name="T41" fmla="*/ 2147483646 h 294"/>
              <a:gd name="T42" fmla="*/ 2147483646 w 212"/>
              <a:gd name="T43" fmla="*/ 2147483646 h 294"/>
              <a:gd name="T44" fmla="*/ 2147483646 w 212"/>
              <a:gd name="T45" fmla="*/ 2147483646 h 294"/>
              <a:gd name="T46" fmla="*/ 2147483646 w 212"/>
              <a:gd name="T47" fmla="*/ 2147483646 h 294"/>
              <a:gd name="T48" fmla="*/ 2147483646 w 212"/>
              <a:gd name="T49" fmla="*/ 2147483646 h 294"/>
              <a:gd name="T50" fmla="*/ 2147483646 w 212"/>
              <a:gd name="T51" fmla="*/ 2147483646 h 294"/>
              <a:gd name="T52" fmla="*/ 2147483646 w 212"/>
              <a:gd name="T53" fmla="*/ 2147483646 h 294"/>
              <a:gd name="T54" fmla="*/ 2147483646 w 212"/>
              <a:gd name="T55" fmla="*/ 2147483646 h 294"/>
              <a:gd name="T56" fmla="*/ 2147483646 w 212"/>
              <a:gd name="T57" fmla="*/ 2147483646 h 294"/>
              <a:gd name="T58" fmla="*/ 2147483646 w 212"/>
              <a:gd name="T59" fmla="*/ 2147483646 h 294"/>
              <a:gd name="T60" fmla="*/ 2147483646 w 212"/>
              <a:gd name="T61" fmla="*/ 2147483646 h 294"/>
              <a:gd name="T62" fmla="*/ 2147483646 w 212"/>
              <a:gd name="T63" fmla="*/ 2147483646 h 294"/>
              <a:gd name="T64" fmla="*/ 2147483646 w 212"/>
              <a:gd name="T65" fmla="*/ 2147483646 h 294"/>
              <a:gd name="T66" fmla="*/ 2147483646 w 212"/>
              <a:gd name="T67" fmla="*/ 2147483646 h 294"/>
              <a:gd name="T68" fmla="*/ 2147483646 w 212"/>
              <a:gd name="T69" fmla="*/ 2147483646 h 294"/>
              <a:gd name="T70" fmla="*/ 2147483646 w 212"/>
              <a:gd name="T71" fmla="*/ 0 h 294"/>
              <a:gd name="T72" fmla="*/ 2147483646 w 212"/>
              <a:gd name="T73" fmla="*/ 0 h 294"/>
              <a:gd name="T74" fmla="*/ 2147483646 w 212"/>
              <a:gd name="T75" fmla="*/ 0 h 294"/>
              <a:gd name="T76" fmla="*/ 2147483646 w 212"/>
              <a:gd name="T77" fmla="*/ 0 h 29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12"/>
              <a:gd name="T118" fmla="*/ 0 h 294"/>
              <a:gd name="T119" fmla="*/ 212 w 212"/>
              <a:gd name="T120" fmla="*/ 294 h 29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12" h="294">
                <a:moveTo>
                  <a:pt x="196" y="0"/>
                </a:moveTo>
                <a:lnTo>
                  <a:pt x="196" y="0"/>
                </a:lnTo>
                <a:lnTo>
                  <a:pt x="181" y="14"/>
                </a:lnTo>
                <a:lnTo>
                  <a:pt x="163" y="25"/>
                </a:lnTo>
                <a:lnTo>
                  <a:pt x="150" y="41"/>
                </a:lnTo>
                <a:lnTo>
                  <a:pt x="134" y="57"/>
                </a:lnTo>
                <a:lnTo>
                  <a:pt x="109" y="90"/>
                </a:lnTo>
                <a:lnTo>
                  <a:pt x="85" y="125"/>
                </a:lnTo>
                <a:lnTo>
                  <a:pt x="64" y="162"/>
                </a:lnTo>
                <a:lnTo>
                  <a:pt x="44" y="199"/>
                </a:lnTo>
                <a:lnTo>
                  <a:pt x="23" y="236"/>
                </a:lnTo>
                <a:lnTo>
                  <a:pt x="2" y="271"/>
                </a:lnTo>
                <a:lnTo>
                  <a:pt x="0" y="277"/>
                </a:lnTo>
                <a:lnTo>
                  <a:pt x="0" y="282"/>
                </a:lnTo>
                <a:lnTo>
                  <a:pt x="4" y="288"/>
                </a:lnTo>
                <a:lnTo>
                  <a:pt x="7" y="292"/>
                </a:lnTo>
                <a:lnTo>
                  <a:pt x="11" y="294"/>
                </a:lnTo>
                <a:lnTo>
                  <a:pt x="17" y="294"/>
                </a:lnTo>
                <a:lnTo>
                  <a:pt x="23" y="292"/>
                </a:lnTo>
                <a:lnTo>
                  <a:pt x="27" y="288"/>
                </a:lnTo>
                <a:lnTo>
                  <a:pt x="48" y="253"/>
                </a:lnTo>
                <a:lnTo>
                  <a:pt x="68" y="216"/>
                </a:lnTo>
                <a:lnTo>
                  <a:pt x="107" y="146"/>
                </a:lnTo>
                <a:lnTo>
                  <a:pt x="130" y="111"/>
                </a:lnTo>
                <a:lnTo>
                  <a:pt x="153" y="78"/>
                </a:lnTo>
                <a:lnTo>
                  <a:pt x="179" y="47"/>
                </a:lnTo>
                <a:lnTo>
                  <a:pt x="208" y="18"/>
                </a:lnTo>
                <a:lnTo>
                  <a:pt x="210" y="16"/>
                </a:lnTo>
                <a:lnTo>
                  <a:pt x="212" y="12"/>
                </a:lnTo>
                <a:lnTo>
                  <a:pt x="212" y="8"/>
                </a:lnTo>
                <a:lnTo>
                  <a:pt x="210" y="4"/>
                </a:lnTo>
                <a:lnTo>
                  <a:pt x="208" y="2"/>
                </a:lnTo>
                <a:lnTo>
                  <a:pt x="204" y="0"/>
                </a:lnTo>
                <a:lnTo>
                  <a:pt x="200" y="0"/>
                </a:lnTo>
                <a:lnTo>
                  <a:pt x="196" y="0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5" name="Freeform 15"/>
          <p:cNvSpPr>
            <a:spLocks/>
          </p:cNvSpPr>
          <p:nvPr/>
        </p:nvSpPr>
        <p:spPr bwMode="auto">
          <a:xfrm>
            <a:off x="5316538" y="1284065"/>
            <a:ext cx="142875" cy="325437"/>
          </a:xfrm>
          <a:custGeom>
            <a:avLst/>
            <a:gdLst>
              <a:gd name="T0" fmla="*/ 2147483646 w 257"/>
              <a:gd name="T1" fmla="*/ 2147483646 h 584"/>
              <a:gd name="T2" fmla="*/ 2147483646 w 257"/>
              <a:gd name="T3" fmla="*/ 2147483646 h 584"/>
              <a:gd name="T4" fmla="*/ 2147483646 w 257"/>
              <a:gd name="T5" fmla="*/ 2147483646 h 584"/>
              <a:gd name="T6" fmla="*/ 2147483646 w 257"/>
              <a:gd name="T7" fmla="*/ 2147483646 h 584"/>
              <a:gd name="T8" fmla="*/ 2147483646 w 257"/>
              <a:gd name="T9" fmla="*/ 2147483646 h 584"/>
              <a:gd name="T10" fmla="*/ 2147483646 w 257"/>
              <a:gd name="T11" fmla="*/ 2147483646 h 584"/>
              <a:gd name="T12" fmla="*/ 2147483646 w 257"/>
              <a:gd name="T13" fmla="*/ 2147483646 h 584"/>
              <a:gd name="T14" fmla="*/ 2147483646 w 257"/>
              <a:gd name="T15" fmla="*/ 2147483646 h 584"/>
              <a:gd name="T16" fmla="*/ 2147483646 w 257"/>
              <a:gd name="T17" fmla="*/ 2147483646 h 584"/>
              <a:gd name="T18" fmla="*/ 2147483646 w 257"/>
              <a:gd name="T19" fmla="*/ 2147483646 h 584"/>
              <a:gd name="T20" fmla="*/ 2147483646 w 257"/>
              <a:gd name="T21" fmla="*/ 2147483646 h 584"/>
              <a:gd name="T22" fmla="*/ 2147483646 w 257"/>
              <a:gd name="T23" fmla="*/ 2147483646 h 584"/>
              <a:gd name="T24" fmla="*/ 0 w 257"/>
              <a:gd name="T25" fmla="*/ 2147483646 h 584"/>
              <a:gd name="T26" fmla="*/ 2147483646 w 257"/>
              <a:gd name="T27" fmla="*/ 2147483646 h 584"/>
              <a:gd name="T28" fmla="*/ 2147483646 w 257"/>
              <a:gd name="T29" fmla="*/ 2147483646 h 584"/>
              <a:gd name="T30" fmla="*/ 2147483646 w 257"/>
              <a:gd name="T31" fmla="*/ 2147483646 h 584"/>
              <a:gd name="T32" fmla="*/ 2147483646 w 257"/>
              <a:gd name="T33" fmla="*/ 2147483646 h 584"/>
              <a:gd name="T34" fmla="*/ 2147483646 w 257"/>
              <a:gd name="T35" fmla="*/ 2147483646 h 584"/>
              <a:gd name="T36" fmla="*/ 2147483646 w 257"/>
              <a:gd name="T37" fmla="*/ 2147483646 h 584"/>
              <a:gd name="T38" fmla="*/ 2147483646 w 257"/>
              <a:gd name="T39" fmla="*/ 2147483646 h 584"/>
              <a:gd name="T40" fmla="*/ 2147483646 w 257"/>
              <a:gd name="T41" fmla="*/ 2147483646 h 584"/>
              <a:gd name="T42" fmla="*/ 2147483646 w 257"/>
              <a:gd name="T43" fmla="*/ 2147483646 h 584"/>
              <a:gd name="T44" fmla="*/ 2147483646 w 257"/>
              <a:gd name="T45" fmla="*/ 2147483646 h 584"/>
              <a:gd name="T46" fmla="*/ 2147483646 w 257"/>
              <a:gd name="T47" fmla="*/ 2147483646 h 584"/>
              <a:gd name="T48" fmla="*/ 2147483646 w 257"/>
              <a:gd name="T49" fmla="*/ 2147483646 h 584"/>
              <a:gd name="T50" fmla="*/ 2147483646 w 257"/>
              <a:gd name="T51" fmla="*/ 2147483646 h 584"/>
              <a:gd name="T52" fmla="*/ 2147483646 w 257"/>
              <a:gd name="T53" fmla="*/ 2147483646 h 584"/>
              <a:gd name="T54" fmla="*/ 2147483646 w 257"/>
              <a:gd name="T55" fmla="*/ 2147483646 h 584"/>
              <a:gd name="T56" fmla="*/ 2147483646 w 257"/>
              <a:gd name="T57" fmla="*/ 2147483646 h 584"/>
              <a:gd name="T58" fmla="*/ 2147483646 w 257"/>
              <a:gd name="T59" fmla="*/ 2147483646 h 584"/>
              <a:gd name="T60" fmla="*/ 2147483646 w 257"/>
              <a:gd name="T61" fmla="*/ 2147483646 h 584"/>
              <a:gd name="T62" fmla="*/ 2147483646 w 257"/>
              <a:gd name="T63" fmla="*/ 2147483646 h 584"/>
              <a:gd name="T64" fmla="*/ 2147483646 w 257"/>
              <a:gd name="T65" fmla="*/ 2147483646 h 584"/>
              <a:gd name="T66" fmla="*/ 2147483646 w 257"/>
              <a:gd name="T67" fmla="*/ 2147483646 h 584"/>
              <a:gd name="T68" fmla="*/ 2147483646 w 257"/>
              <a:gd name="T69" fmla="*/ 2147483646 h 584"/>
              <a:gd name="T70" fmla="*/ 2147483646 w 257"/>
              <a:gd name="T71" fmla="*/ 2147483646 h 584"/>
              <a:gd name="T72" fmla="*/ 2147483646 w 257"/>
              <a:gd name="T73" fmla="*/ 0 h 584"/>
              <a:gd name="T74" fmla="*/ 2147483646 w 257"/>
              <a:gd name="T75" fmla="*/ 2147483646 h 584"/>
              <a:gd name="T76" fmla="*/ 2147483646 w 257"/>
              <a:gd name="T77" fmla="*/ 2147483646 h 584"/>
              <a:gd name="T78" fmla="*/ 2147483646 w 257"/>
              <a:gd name="T79" fmla="*/ 2147483646 h 58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57"/>
              <a:gd name="T121" fmla="*/ 0 h 584"/>
              <a:gd name="T122" fmla="*/ 257 w 257"/>
              <a:gd name="T123" fmla="*/ 584 h 58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57" h="584">
                <a:moveTo>
                  <a:pt x="242" y="4"/>
                </a:moveTo>
                <a:lnTo>
                  <a:pt x="242" y="4"/>
                </a:lnTo>
                <a:lnTo>
                  <a:pt x="209" y="70"/>
                </a:lnTo>
                <a:lnTo>
                  <a:pt x="175" y="138"/>
                </a:lnTo>
                <a:lnTo>
                  <a:pt x="113" y="272"/>
                </a:lnTo>
                <a:lnTo>
                  <a:pt x="80" y="344"/>
                </a:lnTo>
                <a:lnTo>
                  <a:pt x="51" y="416"/>
                </a:lnTo>
                <a:lnTo>
                  <a:pt x="24" y="488"/>
                </a:lnTo>
                <a:lnTo>
                  <a:pt x="12" y="525"/>
                </a:lnTo>
                <a:lnTo>
                  <a:pt x="2" y="564"/>
                </a:lnTo>
                <a:lnTo>
                  <a:pt x="0" y="570"/>
                </a:lnTo>
                <a:lnTo>
                  <a:pt x="2" y="576"/>
                </a:lnTo>
                <a:lnTo>
                  <a:pt x="6" y="580"/>
                </a:lnTo>
                <a:lnTo>
                  <a:pt x="12" y="582"/>
                </a:lnTo>
                <a:lnTo>
                  <a:pt x="18" y="584"/>
                </a:lnTo>
                <a:lnTo>
                  <a:pt x="22" y="582"/>
                </a:lnTo>
                <a:lnTo>
                  <a:pt x="26" y="580"/>
                </a:lnTo>
                <a:lnTo>
                  <a:pt x="29" y="574"/>
                </a:lnTo>
                <a:lnTo>
                  <a:pt x="39" y="537"/>
                </a:lnTo>
                <a:lnTo>
                  <a:pt x="51" y="502"/>
                </a:lnTo>
                <a:lnTo>
                  <a:pt x="76" y="432"/>
                </a:lnTo>
                <a:lnTo>
                  <a:pt x="103" y="364"/>
                </a:lnTo>
                <a:lnTo>
                  <a:pt x="135" y="296"/>
                </a:lnTo>
                <a:lnTo>
                  <a:pt x="168" y="226"/>
                </a:lnTo>
                <a:lnTo>
                  <a:pt x="201" y="156"/>
                </a:lnTo>
                <a:lnTo>
                  <a:pt x="216" y="120"/>
                </a:lnTo>
                <a:lnTo>
                  <a:pt x="232" y="84"/>
                </a:lnTo>
                <a:lnTo>
                  <a:pt x="245" y="48"/>
                </a:lnTo>
                <a:lnTo>
                  <a:pt x="257" y="11"/>
                </a:lnTo>
                <a:lnTo>
                  <a:pt x="255" y="6"/>
                </a:lnTo>
                <a:lnTo>
                  <a:pt x="251" y="2"/>
                </a:lnTo>
                <a:lnTo>
                  <a:pt x="247" y="0"/>
                </a:lnTo>
                <a:lnTo>
                  <a:pt x="244" y="2"/>
                </a:lnTo>
                <a:lnTo>
                  <a:pt x="242" y="4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Freeform 16"/>
          <p:cNvSpPr>
            <a:spLocks/>
          </p:cNvSpPr>
          <p:nvPr/>
        </p:nvSpPr>
        <p:spPr bwMode="auto">
          <a:xfrm>
            <a:off x="5070475" y="1395190"/>
            <a:ext cx="187325" cy="454025"/>
          </a:xfrm>
          <a:custGeom>
            <a:avLst/>
            <a:gdLst>
              <a:gd name="T0" fmla="*/ 2147483646 w 338"/>
              <a:gd name="T1" fmla="*/ 0 h 816"/>
              <a:gd name="T2" fmla="*/ 2147483646 w 338"/>
              <a:gd name="T3" fmla="*/ 0 h 816"/>
              <a:gd name="T4" fmla="*/ 2147483646 w 338"/>
              <a:gd name="T5" fmla="*/ 2147483646 h 816"/>
              <a:gd name="T6" fmla="*/ 2147483646 w 338"/>
              <a:gd name="T7" fmla="*/ 2147483646 h 816"/>
              <a:gd name="T8" fmla="*/ 2147483646 w 338"/>
              <a:gd name="T9" fmla="*/ 2147483646 h 816"/>
              <a:gd name="T10" fmla="*/ 2147483646 w 338"/>
              <a:gd name="T11" fmla="*/ 2147483646 h 816"/>
              <a:gd name="T12" fmla="*/ 2147483646 w 338"/>
              <a:gd name="T13" fmla="*/ 2147483646 h 816"/>
              <a:gd name="T14" fmla="*/ 2147483646 w 338"/>
              <a:gd name="T15" fmla="*/ 2147483646 h 816"/>
              <a:gd name="T16" fmla="*/ 2147483646 w 338"/>
              <a:gd name="T17" fmla="*/ 2147483646 h 816"/>
              <a:gd name="T18" fmla="*/ 2147483646 w 338"/>
              <a:gd name="T19" fmla="*/ 2147483646 h 816"/>
              <a:gd name="T20" fmla="*/ 2147483646 w 338"/>
              <a:gd name="T21" fmla="*/ 2147483646 h 816"/>
              <a:gd name="T22" fmla="*/ 2147483646 w 338"/>
              <a:gd name="T23" fmla="*/ 2147483646 h 816"/>
              <a:gd name="T24" fmla="*/ 2147483646 w 338"/>
              <a:gd name="T25" fmla="*/ 2147483646 h 816"/>
              <a:gd name="T26" fmla="*/ 2147483646 w 338"/>
              <a:gd name="T27" fmla="*/ 2147483646 h 816"/>
              <a:gd name="T28" fmla="*/ 2147483646 w 338"/>
              <a:gd name="T29" fmla="*/ 2147483646 h 816"/>
              <a:gd name="T30" fmla="*/ 2147483646 w 338"/>
              <a:gd name="T31" fmla="*/ 2147483646 h 816"/>
              <a:gd name="T32" fmla="*/ 2147483646 w 338"/>
              <a:gd name="T33" fmla="*/ 2147483646 h 816"/>
              <a:gd name="T34" fmla="*/ 2147483646 w 338"/>
              <a:gd name="T35" fmla="*/ 2147483646 h 816"/>
              <a:gd name="T36" fmla="*/ 2147483646 w 338"/>
              <a:gd name="T37" fmla="*/ 2147483646 h 816"/>
              <a:gd name="T38" fmla="*/ 2147483646 w 338"/>
              <a:gd name="T39" fmla="*/ 2147483646 h 816"/>
              <a:gd name="T40" fmla="*/ 2147483646 w 338"/>
              <a:gd name="T41" fmla="*/ 2147483646 h 816"/>
              <a:gd name="T42" fmla="*/ 0 w 338"/>
              <a:gd name="T43" fmla="*/ 2147483646 h 816"/>
              <a:gd name="T44" fmla="*/ 0 w 338"/>
              <a:gd name="T45" fmla="*/ 2147483646 h 816"/>
              <a:gd name="T46" fmla="*/ 0 w 338"/>
              <a:gd name="T47" fmla="*/ 2147483646 h 816"/>
              <a:gd name="T48" fmla="*/ 2147483646 w 338"/>
              <a:gd name="T49" fmla="*/ 2147483646 h 816"/>
              <a:gd name="T50" fmla="*/ 2147483646 w 338"/>
              <a:gd name="T51" fmla="*/ 2147483646 h 816"/>
              <a:gd name="T52" fmla="*/ 2147483646 w 338"/>
              <a:gd name="T53" fmla="*/ 2147483646 h 816"/>
              <a:gd name="T54" fmla="*/ 2147483646 w 338"/>
              <a:gd name="T55" fmla="*/ 2147483646 h 816"/>
              <a:gd name="T56" fmla="*/ 2147483646 w 338"/>
              <a:gd name="T57" fmla="*/ 2147483646 h 816"/>
              <a:gd name="T58" fmla="*/ 2147483646 w 338"/>
              <a:gd name="T59" fmla="*/ 2147483646 h 816"/>
              <a:gd name="T60" fmla="*/ 2147483646 w 338"/>
              <a:gd name="T61" fmla="*/ 2147483646 h 816"/>
              <a:gd name="T62" fmla="*/ 2147483646 w 338"/>
              <a:gd name="T63" fmla="*/ 2147483646 h 816"/>
              <a:gd name="T64" fmla="*/ 2147483646 w 338"/>
              <a:gd name="T65" fmla="*/ 2147483646 h 816"/>
              <a:gd name="T66" fmla="*/ 2147483646 w 338"/>
              <a:gd name="T67" fmla="*/ 2147483646 h 816"/>
              <a:gd name="T68" fmla="*/ 2147483646 w 338"/>
              <a:gd name="T69" fmla="*/ 2147483646 h 816"/>
              <a:gd name="T70" fmla="*/ 2147483646 w 338"/>
              <a:gd name="T71" fmla="*/ 2147483646 h 816"/>
              <a:gd name="T72" fmla="*/ 2147483646 w 338"/>
              <a:gd name="T73" fmla="*/ 2147483646 h 816"/>
              <a:gd name="T74" fmla="*/ 2147483646 w 338"/>
              <a:gd name="T75" fmla="*/ 2147483646 h 816"/>
              <a:gd name="T76" fmla="*/ 2147483646 w 338"/>
              <a:gd name="T77" fmla="*/ 2147483646 h 816"/>
              <a:gd name="T78" fmla="*/ 2147483646 w 338"/>
              <a:gd name="T79" fmla="*/ 2147483646 h 816"/>
              <a:gd name="T80" fmla="*/ 2147483646 w 338"/>
              <a:gd name="T81" fmla="*/ 2147483646 h 816"/>
              <a:gd name="T82" fmla="*/ 2147483646 w 338"/>
              <a:gd name="T83" fmla="*/ 2147483646 h 816"/>
              <a:gd name="T84" fmla="*/ 2147483646 w 338"/>
              <a:gd name="T85" fmla="*/ 2147483646 h 816"/>
              <a:gd name="T86" fmla="*/ 2147483646 w 338"/>
              <a:gd name="T87" fmla="*/ 2147483646 h 816"/>
              <a:gd name="T88" fmla="*/ 2147483646 w 338"/>
              <a:gd name="T89" fmla="*/ 2147483646 h 816"/>
              <a:gd name="T90" fmla="*/ 2147483646 w 338"/>
              <a:gd name="T91" fmla="*/ 2147483646 h 816"/>
              <a:gd name="T92" fmla="*/ 2147483646 w 338"/>
              <a:gd name="T93" fmla="*/ 2147483646 h 816"/>
              <a:gd name="T94" fmla="*/ 2147483646 w 338"/>
              <a:gd name="T95" fmla="*/ 2147483646 h 816"/>
              <a:gd name="T96" fmla="*/ 2147483646 w 338"/>
              <a:gd name="T97" fmla="*/ 2147483646 h 816"/>
              <a:gd name="T98" fmla="*/ 2147483646 w 338"/>
              <a:gd name="T99" fmla="*/ 2147483646 h 816"/>
              <a:gd name="T100" fmla="*/ 2147483646 w 338"/>
              <a:gd name="T101" fmla="*/ 2147483646 h 816"/>
              <a:gd name="T102" fmla="*/ 2147483646 w 338"/>
              <a:gd name="T103" fmla="*/ 2147483646 h 816"/>
              <a:gd name="T104" fmla="*/ 2147483646 w 338"/>
              <a:gd name="T105" fmla="*/ 2147483646 h 816"/>
              <a:gd name="T106" fmla="*/ 2147483646 w 338"/>
              <a:gd name="T107" fmla="*/ 0 h 816"/>
              <a:gd name="T108" fmla="*/ 2147483646 w 338"/>
              <a:gd name="T109" fmla="*/ 0 h 816"/>
              <a:gd name="T110" fmla="*/ 2147483646 w 338"/>
              <a:gd name="T111" fmla="*/ 0 h 8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38"/>
              <a:gd name="T169" fmla="*/ 0 h 816"/>
              <a:gd name="T170" fmla="*/ 338 w 338"/>
              <a:gd name="T171" fmla="*/ 816 h 8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38" h="816">
                <a:moveTo>
                  <a:pt x="325" y="0"/>
                </a:moveTo>
                <a:lnTo>
                  <a:pt x="325" y="0"/>
                </a:lnTo>
                <a:lnTo>
                  <a:pt x="305" y="18"/>
                </a:lnTo>
                <a:lnTo>
                  <a:pt x="286" y="35"/>
                </a:lnTo>
                <a:lnTo>
                  <a:pt x="268" y="55"/>
                </a:lnTo>
                <a:lnTo>
                  <a:pt x="251" y="76"/>
                </a:lnTo>
                <a:lnTo>
                  <a:pt x="235" y="98"/>
                </a:lnTo>
                <a:lnTo>
                  <a:pt x="219" y="121"/>
                </a:lnTo>
                <a:lnTo>
                  <a:pt x="192" y="170"/>
                </a:lnTo>
                <a:lnTo>
                  <a:pt x="169" y="218"/>
                </a:lnTo>
                <a:lnTo>
                  <a:pt x="146" y="269"/>
                </a:lnTo>
                <a:lnTo>
                  <a:pt x="126" y="319"/>
                </a:lnTo>
                <a:lnTo>
                  <a:pt x="109" y="366"/>
                </a:lnTo>
                <a:lnTo>
                  <a:pt x="89" y="419"/>
                </a:lnTo>
                <a:lnTo>
                  <a:pt x="72" y="471"/>
                </a:lnTo>
                <a:lnTo>
                  <a:pt x="54" y="526"/>
                </a:lnTo>
                <a:lnTo>
                  <a:pt x="40" y="580"/>
                </a:lnTo>
                <a:lnTo>
                  <a:pt x="27" y="635"/>
                </a:lnTo>
                <a:lnTo>
                  <a:pt x="15" y="689"/>
                </a:lnTo>
                <a:lnTo>
                  <a:pt x="7" y="744"/>
                </a:lnTo>
                <a:lnTo>
                  <a:pt x="0" y="800"/>
                </a:lnTo>
                <a:lnTo>
                  <a:pt x="0" y="806"/>
                </a:lnTo>
                <a:lnTo>
                  <a:pt x="3" y="812"/>
                </a:lnTo>
                <a:lnTo>
                  <a:pt x="7" y="814"/>
                </a:lnTo>
                <a:lnTo>
                  <a:pt x="13" y="816"/>
                </a:lnTo>
                <a:lnTo>
                  <a:pt x="19" y="816"/>
                </a:lnTo>
                <a:lnTo>
                  <a:pt x="25" y="814"/>
                </a:lnTo>
                <a:lnTo>
                  <a:pt x="29" y="808"/>
                </a:lnTo>
                <a:lnTo>
                  <a:pt x="31" y="802"/>
                </a:lnTo>
                <a:lnTo>
                  <a:pt x="37" y="750"/>
                </a:lnTo>
                <a:lnTo>
                  <a:pt x="46" y="697"/>
                </a:lnTo>
                <a:lnTo>
                  <a:pt x="56" y="645"/>
                </a:lnTo>
                <a:lnTo>
                  <a:pt x="70" y="592"/>
                </a:lnTo>
                <a:lnTo>
                  <a:pt x="83" y="541"/>
                </a:lnTo>
                <a:lnTo>
                  <a:pt x="99" y="489"/>
                </a:lnTo>
                <a:lnTo>
                  <a:pt x="114" y="438"/>
                </a:lnTo>
                <a:lnTo>
                  <a:pt x="132" y="388"/>
                </a:lnTo>
                <a:lnTo>
                  <a:pt x="151" y="337"/>
                </a:lnTo>
                <a:lnTo>
                  <a:pt x="171" y="286"/>
                </a:lnTo>
                <a:lnTo>
                  <a:pt x="192" y="238"/>
                </a:lnTo>
                <a:lnTo>
                  <a:pt x="218" y="189"/>
                </a:lnTo>
                <a:lnTo>
                  <a:pt x="243" y="142"/>
                </a:lnTo>
                <a:lnTo>
                  <a:pt x="272" y="98"/>
                </a:lnTo>
                <a:lnTo>
                  <a:pt x="301" y="53"/>
                </a:lnTo>
                <a:lnTo>
                  <a:pt x="336" y="10"/>
                </a:lnTo>
                <a:lnTo>
                  <a:pt x="338" y="8"/>
                </a:lnTo>
                <a:lnTo>
                  <a:pt x="338" y="6"/>
                </a:lnTo>
                <a:lnTo>
                  <a:pt x="334" y="2"/>
                </a:lnTo>
                <a:lnTo>
                  <a:pt x="330" y="0"/>
                </a:lnTo>
                <a:lnTo>
                  <a:pt x="325" y="0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7" name="Freeform 17"/>
          <p:cNvSpPr>
            <a:spLocks/>
          </p:cNvSpPr>
          <p:nvPr/>
        </p:nvSpPr>
        <p:spPr bwMode="auto">
          <a:xfrm>
            <a:off x="4999038" y="1815877"/>
            <a:ext cx="474662" cy="138113"/>
          </a:xfrm>
          <a:custGeom>
            <a:avLst/>
            <a:gdLst>
              <a:gd name="T0" fmla="*/ 2147483646 w 854"/>
              <a:gd name="T1" fmla="*/ 2147483646 h 250"/>
              <a:gd name="T2" fmla="*/ 2147483646 w 854"/>
              <a:gd name="T3" fmla="*/ 2147483646 h 250"/>
              <a:gd name="T4" fmla="*/ 2147483646 w 854"/>
              <a:gd name="T5" fmla="*/ 2147483646 h 250"/>
              <a:gd name="T6" fmla="*/ 2147483646 w 854"/>
              <a:gd name="T7" fmla="*/ 2147483646 h 250"/>
              <a:gd name="T8" fmla="*/ 2147483646 w 854"/>
              <a:gd name="T9" fmla="*/ 2147483646 h 250"/>
              <a:gd name="T10" fmla="*/ 2147483646 w 854"/>
              <a:gd name="T11" fmla="*/ 2147483646 h 250"/>
              <a:gd name="T12" fmla="*/ 2147483646 w 854"/>
              <a:gd name="T13" fmla="*/ 2147483646 h 250"/>
              <a:gd name="T14" fmla="*/ 2147483646 w 854"/>
              <a:gd name="T15" fmla="*/ 2147483646 h 250"/>
              <a:gd name="T16" fmla="*/ 2147483646 w 854"/>
              <a:gd name="T17" fmla="*/ 2147483646 h 250"/>
              <a:gd name="T18" fmla="*/ 2147483646 w 854"/>
              <a:gd name="T19" fmla="*/ 2147483646 h 250"/>
              <a:gd name="T20" fmla="*/ 2147483646 w 854"/>
              <a:gd name="T21" fmla="*/ 2147483646 h 250"/>
              <a:gd name="T22" fmla="*/ 2147483646 w 854"/>
              <a:gd name="T23" fmla="*/ 2147483646 h 250"/>
              <a:gd name="T24" fmla="*/ 2147483646 w 854"/>
              <a:gd name="T25" fmla="*/ 2147483646 h 250"/>
              <a:gd name="T26" fmla="*/ 2147483646 w 854"/>
              <a:gd name="T27" fmla="*/ 2147483646 h 250"/>
              <a:gd name="T28" fmla="*/ 2147483646 w 854"/>
              <a:gd name="T29" fmla="*/ 2147483646 h 250"/>
              <a:gd name="T30" fmla="*/ 2147483646 w 854"/>
              <a:gd name="T31" fmla="*/ 2147483646 h 250"/>
              <a:gd name="T32" fmla="*/ 2147483646 w 854"/>
              <a:gd name="T33" fmla="*/ 2147483646 h 250"/>
              <a:gd name="T34" fmla="*/ 2147483646 w 854"/>
              <a:gd name="T35" fmla="*/ 2147483646 h 250"/>
              <a:gd name="T36" fmla="*/ 2147483646 w 854"/>
              <a:gd name="T37" fmla="*/ 2147483646 h 250"/>
              <a:gd name="T38" fmla="*/ 2147483646 w 854"/>
              <a:gd name="T39" fmla="*/ 2147483646 h 250"/>
              <a:gd name="T40" fmla="*/ 2147483646 w 854"/>
              <a:gd name="T41" fmla="*/ 2147483646 h 250"/>
              <a:gd name="T42" fmla="*/ 2147483646 w 854"/>
              <a:gd name="T43" fmla="*/ 2147483646 h 250"/>
              <a:gd name="T44" fmla="*/ 2147483646 w 854"/>
              <a:gd name="T45" fmla="*/ 2147483646 h 250"/>
              <a:gd name="T46" fmla="*/ 2147483646 w 854"/>
              <a:gd name="T47" fmla="*/ 2147483646 h 250"/>
              <a:gd name="T48" fmla="*/ 2147483646 w 854"/>
              <a:gd name="T49" fmla="*/ 2147483646 h 250"/>
              <a:gd name="T50" fmla="*/ 2147483646 w 854"/>
              <a:gd name="T51" fmla="*/ 2147483646 h 250"/>
              <a:gd name="T52" fmla="*/ 2147483646 w 854"/>
              <a:gd name="T53" fmla="*/ 2147483646 h 250"/>
              <a:gd name="T54" fmla="*/ 2147483646 w 854"/>
              <a:gd name="T55" fmla="*/ 2147483646 h 250"/>
              <a:gd name="T56" fmla="*/ 2147483646 w 854"/>
              <a:gd name="T57" fmla="*/ 2147483646 h 250"/>
              <a:gd name="T58" fmla="*/ 2147483646 w 854"/>
              <a:gd name="T59" fmla="*/ 0 h 250"/>
              <a:gd name="T60" fmla="*/ 2147483646 w 854"/>
              <a:gd name="T61" fmla="*/ 0 h 250"/>
              <a:gd name="T62" fmla="*/ 2147483646 w 854"/>
              <a:gd name="T63" fmla="*/ 0 h 250"/>
              <a:gd name="T64" fmla="*/ 2147483646 w 854"/>
              <a:gd name="T65" fmla="*/ 2147483646 h 250"/>
              <a:gd name="T66" fmla="*/ 2147483646 w 854"/>
              <a:gd name="T67" fmla="*/ 2147483646 h 250"/>
              <a:gd name="T68" fmla="*/ 2147483646 w 854"/>
              <a:gd name="T69" fmla="*/ 2147483646 h 250"/>
              <a:gd name="T70" fmla="*/ 2147483646 w 854"/>
              <a:gd name="T71" fmla="*/ 2147483646 h 250"/>
              <a:gd name="T72" fmla="*/ 2147483646 w 854"/>
              <a:gd name="T73" fmla="*/ 2147483646 h 250"/>
              <a:gd name="T74" fmla="*/ 2147483646 w 854"/>
              <a:gd name="T75" fmla="*/ 2147483646 h 250"/>
              <a:gd name="T76" fmla="*/ 2147483646 w 854"/>
              <a:gd name="T77" fmla="*/ 2147483646 h 250"/>
              <a:gd name="T78" fmla="*/ 2147483646 w 854"/>
              <a:gd name="T79" fmla="*/ 2147483646 h 250"/>
              <a:gd name="T80" fmla="*/ 2147483646 w 854"/>
              <a:gd name="T81" fmla="*/ 2147483646 h 250"/>
              <a:gd name="T82" fmla="*/ 2147483646 w 854"/>
              <a:gd name="T83" fmla="*/ 2147483646 h 250"/>
              <a:gd name="T84" fmla="*/ 2147483646 w 854"/>
              <a:gd name="T85" fmla="*/ 2147483646 h 250"/>
              <a:gd name="T86" fmla="*/ 2147483646 w 854"/>
              <a:gd name="T87" fmla="*/ 2147483646 h 250"/>
              <a:gd name="T88" fmla="*/ 2147483646 w 854"/>
              <a:gd name="T89" fmla="*/ 2147483646 h 250"/>
              <a:gd name="T90" fmla="*/ 2147483646 w 854"/>
              <a:gd name="T91" fmla="*/ 2147483646 h 250"/>
              <a:gd name="T92" fmla="*/ 2147483646 w 854"/>
              <a:gd name="T93" fmla="*/ 2147483646 h 250"/>
              <a:gd name="T94" fmla="*/ 2147483646 w 854"/>
              <a:gd name="T95" fmla="*/ 2147483646 h 250"/>
              <a:gd name="T96" fmla="*/ 2147483646 w 854"/>
              <a:gd name="T97" fmla="*/ 2147483646 h 250"/>
              <a:gd name="T98" fmla="*/ 2147483646 w 854"/>
              <a:gd name="T99" fmla="*/ 2147483646 h 250"/>
              <a:gd name="T100" fmla="*/ 2147483646 w 854"/>
              <a:gd name="T101" fmla="*/ 2147483646 h 250"/>
              <a:gd name="T102" fmla="*/ 0 w 854"/>
              <a:gd name="T103" fmla="*/ 2147483646 h 250"/>
              <a:gd name="T104" fmla="*/ 0 w 854"/>
              <a:gd name="T105" fmla="*/ 2147483646 h 250"/>
              <a:gd name="T106" fmla="*/ 0 w 854"/>
              <a:gd name="T107" fmla="*/ 2147483646 h 250"/>
              <a:gd name="T108" fmla="*/ 0 w 854"/>
              <a:gd name="T109" fmla="*/ 2147483646 h 250"/>
              <a:gd name="T110" fmla="*/ 0 w 854"/>
              <a:gd name="T111" fmla="*/ 2147483646 h 250"/>
              <a:gd name="T112" fmla="*/ 2147483646 w 854"/>
              <a:gd name="T113" fmla="*/ 2147483646 h 250"/>
              <a:gd name="T114" fmla="*/ 2147483646 w 854"/>
              <a:gd name="T115" fmla="*/ 2147483646 h 2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854"/>
              <a:gd name="T175" fmla="*/ 0 h 250"/>
              <a:gd name="T176" fmla="*/ 854 w 854"/>
              <a:gd name="T177" fmla="*/ 250 h 25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854" h="250">
                <a:moveTo>
                  <a:pt x="4" y="250"/>
                </a:moveTo>
                <a:lnTo>
                  <a:pt x="4" y="250"/>
                </a:lnTo>
                <a:lnTo>
                  <a:pt x="14" y="250"/>
                </a:lnTo>
                <a:lnTo>
                  <a:pt x="25" y="250"/>
                </a:lnTo>
                <a:lnTo>
                  <a:pt x="49" y="248"/>
                </a:lnTo>
                <a:lnTo>
                  <a:pt x="95" y="238"/>
                </a:lnTo>
                <a:lnTo>
                  <a:pt x="212" y="215"/>
                </a:lnTo>
                <a:lnTo>
                  <a:pt x="331" y="189"/>
                </a:lnTo>
                <a:lnTo>
                  <a:pt x="448" y="162"/>
                </a:lnTo>
                <a:lnTo>
                  <a:pt x="559" y="133"/>
                </a:lnTo>
                <a:lnTo>
                  <a:pt x="613" y="115"/>
                </a:lnTo>
                <a:lnTo>
                  <a:pt x="670" y="98"/>
                </a:lnTo>
                <a:lnTo>
                  <a:pt x="718" y="80"/>
                </a:lnTo>
                <a:lnTo>
                  <a:pt x="769" y="63"/>
                </a:lnTo>
                <a:lnTo>
                  <a:pt x="790" y="53"/>
                </a:lnTo>
                <a:lnTo>
                  <a:pt x="816" y="45"/>
                </a:lnTo>
                <a:lnTo>
                  <a:pt x="825" y="39"/>
                </a:lnTo>
                <a:lnTo>
                  <a:pt x="837" y="34"/>
                </a:lnTo>
                <a:lnTo>
                  <a:pt x="845" y="26"/>
                </a:lnTo>
                <a:lnTo>
                  <a:pt x="853" y="16"/>
                </a:lnTo>
                <a:lnTo>
                  <a:pt x="854" y="12"/>
                </a:lnTo>
                <a:lnTo>
                  <a:pt x="853" y="6"/>
                </a:lnTo>
                <a:lnTo>
                  <a:pt x="851" y="2"/>
                </a:lnTo>
                <a:lnTo>
                  <a:pt x="845" y="0"/>
                </a:lnTo>
                <a:lnTo>
                  <a:pt x="835" y="0"/>
                </a:lnTo>
                <a:lnTo>
                  <a:pt x="825" y="2"/>
                </a:lnTo>
                <a:lnTo>
                  <a:pt x="804" y="10"/>
                </a:lnTo>
                <a:lnTo>
                  <a:pt x="767" y="30"/>
                </a:lnTo>
                <a:lnTo>
                  <a:pt x="716" y="49"/>
                </a:lnTo>
                <a:lnTo>
                  <a:pt x="668" y="67"/>
                </a:lnTo>
                <a:lnTo>
                  <a:pt x="609" y="86"/>
                </a:lnTo>
                <a:lnTo>
                  <a:pt x="549" y="104"/>
                </a:lnTo>
                <a:lnTo>
                  <a:pt x="430" y="135"/>
                </a:lnTo>
                <a:lnTo>
                  <a:pt x="313" y="162"/>
                </a:lnTo>
                <a:lnTo>
                  <a:pt x="197" y="187"/>
                </a:lnTo>
                <a:lnTo>
                  <a:pt x="90" y="213"/>
                </a:lnTo>
                <a:lnTo>
                  <a:pt x="45" y="222"/>
                </a:lnTo>
                <a:lnTo>
                  <a:pt x="22" y="230"/>
                </a:lnTo>
                <a:lnTo>
                  <a:pt x="10" y="236"/>
                </a:lnTo>
                <a:lnTo>
                  <a:pt x="0" y="242"/>
                </a:lnTo>
                <a:lnTo>
                  <a:pt x="0" y="244"/>
                </a:lnTo>
                <a:lnTo>
                  <a:pt x="0" y="246"/>
                </a:lnTo>
                <a:lnTo>
                  <a:pt x="0" y="248"/>
                </a:lnTo>
                <a:lnTo>
                  <a:pt x="4" y="250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8" name="Freeform 18"/>
          <p:cNvSpPr>
            <a:spLocks/>
          </p:cNvSpPr>
          <p:nvPr/>
        </p:nvSpPr>
        <p:spPr bwMode="auto">
          <a:xfrm>
            <a:off x="5191125" y="1595215"/>
            <a:ext cx="438150" cy="133350"/>
          </a:xfrm>
          <a:custGeom>
            <a:avLst/>
            <a:gdLst>
              <a:gd name="T0" fmla="*/ 2147483646 w 788"/>
              <a:gd name="T1" fmla="*/ 2147483646 h 240"/>
              <a:gd name="T2" fmla="*/ 2147483646 w 788"/>
              <a:gd name="T3" fmla="*/ 2147483646 h 240"/>
              <a:gd name="T4" fmla="*/ 2147483646 w 788"/>
              <a:gd name="T5" fmla="*/ 2147483646 h 240"/>
              <a:gd name="T6" fmla="*/ 2147483646 w 788"/>
              <a:gd name="T7" fmla="*/ 2147483646 h 240"/>
              <a:gd name="T8" fmla="*/ 2147483646 w 788"/>
              <a:gd name="T9" fmla="*/ 2147483646 h 240"/>
              <a:gd name="T10" fmla="*/ 2147483646 w 788"/>
              <a:gd name="T11" fmla="*/ 2147483646 h 240"/>
              <a:gd name="T12" fmla="*/ 2147483646 w 788"/>
              <a:gd name="T13" fmla="*/ 2147483646 h 240"/>
              <a:gd name="T14" fmla="*/ 2147483646 w 788"/>
              <a:gd name="T15" fmla="*/ 2147483646 h 240"/>
              <a:gd name="T16" fmla="*/ 2147483646 w 788"/>
              <a:gd name="T17" fmla="*/ 2147483646 h 240"/>
              <a:gd name="T18" fmla="*/ 2147483646 w 788"/>
              <a:gd name="T19" fmla="*/ 2147483646 h 240"/>
              <a:gd name="T20" fmla="*/ 2147483646 w 788"/>
              <a:gd name="T21" fmla="*/ 2147483646 h 240"/>
              <a:gd name="T22" fmla="*/ 2147483646 w 788"/>
              <a:gd name="T23" fmla="*/ 2147483646 h 240"/>
              <a:gd name="T24" fmla="*/ 2147483646 w 788"/>
              <a:gd name="T25" fmla="*/ 2147483646 h 240"/>
              <a:gd name="T26" fmla="*/ 2147483646 w 788"/>
              <a:gd name="T27" fmla="*/ 2147483646 h 240"/>
              <a:gd name="T28" fmla="*/ 2147483646 w 788"/>
              <a:gd name="T29" fmla="*/ 2147483646 h 240"/>
              <a:gd name="T30" fmla="*/ 2147483646 w 788"/>
              <a:gd name="T31" fmla="*/ 2147483646 h 240"/>
              <a:gd name="T32" fmla="*/ 2147483646 w 788"/>
              <a:gd name="T33" fmla="*/ 2147483646 h 240"/>
              <a:gd name="T34" fmla="*/ 2147483646 w 788"/>
              <a:gd name="T35" fmla="*/ 2147483646 h 240"/>
              <a:gd name="T36" fmla="*/ 2147483646 w 788"/>
              <a:gd name="T37" fmla="*/ 2147483646 h 240"/>
              <a:gd name="T38" fmla="*/ 2147483646 w 788"/>
              <a:gd name="T39" fmla="*/ 2147483646 h 240"/>
              <a:gd name="T40" fmla="*/ 2147483646 w 788"/>
              <a:gd name="T41" fmla="*/ 2147483646 h 240"/>
              <a:gd name="T42" fmla="*/ 2147483646 w 788"/>
              <a:gd name="T43" fmla="*/ 2147483646 h 240"/>
              <a:gd name="T44" fmla="*/ 2147483646 w 788"/>
              <a:gd name="T45" fmla="*/ 2147483646 h 240"/>
              <a:gd name="T46" fmla="*/ 2147483646 w 788"/>
              <a:gd name="T47" fmla="*/ 2147483646 h 240"/>
              <a:gd name="T48" fmla="*/ 2147483646 w 788"/>
              <a:gd name="T49" fmla="*/ 2147483646 h 240"/>
              <a:gd name="T50" fmla="*/ 2147483646 w 788"/>
              <a:gd name="T51" fmla="*/ 2147483646 h 240"/>
              <a:gd name="T52" fmla="*/ 2147483646 w 788"/>
              <a:gd name="T53" fmla="*/ 0 h 240"/>
              <a:gd name="T54" fmla="*/ 2147483646 w 788"/>
              <a:gd name="T55" fmla="*/ 0 h 240"/>
              <a:gd name="T56" fmla="*/ 2147483646 w 788"/>
              <a:gd name="T57" fmla="*/ 0 h 240"/>
              <a:gd name="T58" fmla="*/ 2147483646 w 788"/>
              <a:gd name="T59" fmla="*/ 2147483646 h 240"/>
              <a:gd name="T60" fmla="*/ 2147483646 w 788"/>
              <a:gd name="T61" fmla="*/ 2147483646 h 240"/>
              <a:gd name="T62" fmla="*/ 2147483646 w 788"/>
              <a:gd name="T63" fmla="*/ 2147483646 h 240"/>
              <a:gd name="T64" fmla="*/ 2147483646 w 788"/>
              <a:gd name="T65" fmla="*/ 2147483646 h 240"/>
              <a:gd name="T66" fmla="*/ 2147483646 w 788"/>
              <a:gd name="T67" fmla="*/ 2147483646 h 240"/>
              <a:gd name="T68" fmla="*/ 2147483646 w 788"/>
              <a:gd name="T69" fmla="*/ 2147483646 h 240"/>
              <a:gd name="T70" fmla="*/ 2147483646 w 788"/>
              <a:gd name="T71" fmla="*/ 2147483646 h 240"/>
              <a:gd name="T72" fmla="*/ 2147483646 w 788"/>
              <a:gd name="T73" fmla="*/ 2147483646 h 240"/>
              <a:gd name="T74" fmla="*/ 2147483646 w 788"/>
              <a:gd name="T75" fmla="*/ 2147483646 h 240"/>
              <a:gd name="T76" fmla="*/ 2147483646 w 788"/>
              <a:gd name="T77" fmla="*/ 2147483646 h 240"/>
              <a:gd name="T78" fmla="*/ 2147483646 w 788"/>
              <a:gd name="T79" fmla="*/ 2147483646 h 240"/>
              <a:gd name="T80" fmla="*/ 2147483646 w 788"/>
              <a:gd name="T81" fmla="*/ 2147483646 h 240"/>
              <a:gd name="T82" fmla="*/ 2147483646 w 788"/>
              <a:gd name="T83" fmla="*/ 2147483646 h 240"/>
              <a:gd name="T84" fmla="*/ 2147483646 w 788"/>
              <a:gd name="T85" fmla="*/ 2147483646 h 240"/>
              <a:gd name="T86" fmla="*/ 2147483646 w 788"/>
              <a:gd name="T87" fmla="*/ 2147483646 h 240"/>
              <a:gd name="T88" fmla="*/ 2147483646 w 788"/>
              <a:gd name="T89" fmla="*/ 2147483646 h 240"/>
              <a:gd name="T90" fmla="*/ 2147483646 w 788"/>
              <a:gd name="T91" fmla="*/ 2147483646 h 240"/>
              <a:gd name="T92" fmla="*/ 2147483646 w 788"/>
              <a:gd name="T93" fmla="*/ 2147483646 h 240"/>
              <a:gd name="T94" fmla="*/ 2147483646 w 788"/>
              <a:gd name="T95" fmla="*/ 2147483646 h 240"/>
              <a:gd name="T96" fmla="*/ 2147483646 w 788"/>
              <a:gd name="T97" fmla="*/ 2147483646 h 240"/>
              <a:gd name="T98" fmla="*/ 0 w 788"/>
              <a:gd name="T99" fmla="*/ 2147483646 h 240"/>
              <a:gd name="T100" fmla="*/ 0 w 788"/>
              <a:gd name="T101" fmla="*/ 2147483646 h 240"/>
              <a:gd name="T102" fmla="*/ 0 w 788"/>
              <a:gd name="T103" fmla="*/ 2147483646 h 240"/>
              <a:gd name="T104" fmla="*/ 2147483646 w 788"/>
              <a:gd name="T105" fmla="*/ 2147483646 h 240"/>
              <a:gd name="T106" fmla="*/ 2147483646 w 788"/>
              <a:gd name="T107" fmla="*/ 2147483646 h 240"/>
              <a:gd name="T108" fmla="*/ 2147483646 w 788"/>
              <a:gd name="T109" fmla="*/ 2147483646 h 24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788"/>
              <a:gd name="T166" fmla="*/ 0 h 240"/>
              <a:gd name="T167" fmla="*/ 788 w 788"/>
              <a:gd name="T168" fmla="*/ 240 h 24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788" h="240">
                <a:moveTo>
                  <a:pt x="9" y="240"/>
                </a:moveTo>
                <a:lnTo>
                  <a:pt x="9" y="240"/>
                </a:lnTo>
                <a:lnTo>
                  <a:pt x="107" y="203"/>
                </a:lnTo>
                <a:lnTo>
                  <a:pt x="157" y="187"/>
                </a:lnTo>
                <a:lnTo>
                  <a:pt x="206" y="172"/>
                </a:lnTo>
                <a:lnTo>
                  <a:pt x="258" y="160"/>
                </a:lnTo>
                <a:lnTo>
                  <a:pt x="309" y="148"/>
                </a:lnTo>
                <a:lnTo>
                  <a:pt x="412" y="127"/>
                </a:lnTo>
                <a:lnTo>
                  <a:pt x="515" y="106"/>
                </a:lnTo>
                <a:lnTo>
                  <a:pt x="566" y="96"/>
                </a:lnTo>
                <a:lnTo>
                  <a:pt x="618" y="82"/>
                </a:lnTo>
                <a:lnTo>
                  <a:pt x="659" y="70"/>
                </a:lnTo>
                <a:lnTo>
                  <a:pt x="700" y="57"/>
                </a:lnTo>
                <a:lnTo>
                  <a:pt x="722" y="51"/>
                </a:lnTo>
                <a:lnTo>
                  <a:pt x="745" y="43"/>
                </a:lnTo>
                <a:lnTo>
                  <a:pt x="766" y="34"/>
                </a:lnTo>
                <a:lnTo>
                  <a:pt x="776" y="26"/>
                </a:lnTo>
                <a:lnTo>
                  <a:pt x="784" y="20"/>
                </a:lnTo>
                <a:lnTo>
                  <a:pt x="788" y="12"/>
                </a:lnTo>
                <a:lnTo>
                  <a:pt x="788" y="6"/>
                </a:lnTo>
                <a:lnTo>
                  <a:pt x="782" y="2"/>
                </a:lnTo>
                <a:lnTo>
                  <a:pt x="776" y="0"/>
                </a:lnTo>
                <a:lnTo>
                  <a:pt x="766" y="0"/>
                </a:lnTo>
                <a:lnTo>
                  <a:pt x="757" y="4"/>
                </a:lnTo>
                <a:lnTo>
                  <a:pt x="737" y="10"/>
                </a:lnTo>
                <a:lnTo>
                  <a:pt x="698" y="28"/>
                </a:lnTo>
                <a:lnTo>
                  <a:pt x="644" y="45"/>
                </a:lnTo>
                <a:lnTo>
                  <a:pt x="589" y="59"/>
                </a:lnTo>
                <a:lnTo>
                  <a:pt x="539" y="72"/>
                </a:lnTo>
                <a:lnTo>
                  <a:pt x="486" y="84"/>
                </a:lnTo>
                <a:lnTo>
                  <a:pt x="383" y="106"/>
                </a:lnTo>
                <a:lnTo>
                  <a:pt x="286" y="125"/>
                </a:lnTo>
                <a:lnTo>
                  <a:pt x="237" y="135"/>
                </a:lnTo>
                <a:lnTo>
                  <a:pt x="186" y="148"/>
                </a:lnTo>
                <a:lnTo>
                  <a:pt x="138" y="162"/>
                </a:lnTo>
                <a:lnTo>
                  <a:pt x="89" y="179"/>
                </a:lnTo>
                <a:lnTo>
                  <a:pt x="44" y="201"/>
                </a:lnTo>
                <a:lnTo>
                  <a:pt x="23" y="215"/>
                </a:lnTo>
                <a:lnTo>
                  <a:pt x="1" y="226"/>
                </a:lnTo>
                <a:lnTo>
                  <a:pt x="0" y="228"/>
                </a:lnTo>
                <a:lnTo>
                  <a:pt x="0" y="232"/>
                </a:lnTo>
                <a:lnTo>
                  <a:pt x="0" y="236"/>
                </a:lnTo>
                <a:lnTo>
                  <a:pt x="5" y="240"/>
                </a:lnTo>
                <a:lnTo>
                  <a:pt x="9" y="240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Freeform 19"/>
          <p:cNvSpPr>
            <a:spLocks/>
          </p:cNvSpPr>
          <p:nvPr/>
        </p:nvSpPr>
        <p:spPr bwMode="auto">
          <a:xfrm>
            <a:off x="5502275" y="1417415"/>
            <a:ext cx="317500" cy="69850"/>
          </a:xfrm>
          <a:custGeom>
            <a:avLst/>
            <a:gdLst>
              <a:gd name="T0" fmla="*/ 2147483646 w 570"/>
              <a:gd name="T1" fmla="*/ 2147483646 h 127"/>
              <a:gd name="T2" fmla="*/ 2147483646 w 570"/>
              <a:gd name="T3" fmla="*/ 2147483646 h 127"/>
              <a:gd name="T4" fmla="*/ 2147483646 w 570"/>
              <a:gd name="T5" fmla="*/ 2147483646 h 127"/>
              <a:gd name="T6" fmla="*/ 2147483646 w 570"/>
              <a:gd name="T7" fmla="*/ 2147483646 h 127"/>
              <a:gd name="T8" fmla="*/ 2147483646 w 570"/>
              <a:gd name="T9" fmla="*/ 2147483646 h 127"/>
              <a:gd name="T10" fmla="*/ 2147483646 w 570"/>
              <a:gd name="T11" fmla="*/ 2147483646 h 127"/>
              <a:gd name="T12" fmla="*/ 2147483646 w 570"/>
              <a:gd name="T13" fmla="*/ 2147483646 h 127"/>
              <a:gd name="T14" fmla="*/ 2147483646 w 570"/>
              <a:gd name="T15" fmla="*/ 2147483646 h 127"/>
              <a:gd name="T16" fmla="*/ 2147483646 w 570"/>
              <a:gd name="T17" fmla="*/ 2147483646 h 127"/>
              <a:gd name="T18" fmla="*/ 2147483646 w 570"/>
              <a:gd name="T19" fmla="*/ 2147483646 h 127"/>
              <a:gd name="T20" fmla="*/ 2147483646 w 570"/>
              <a:gd name="T21" fmla="*/ 2147483646 h 127"/>
              <a:gd name="T22" fmla="*/ 2147483646 w 570"/>
              <a:gd name="T23" fmla="*/ 2147483646 h 127"/>
              <a:gd name="T24" fmla="*/ 2147483646 w 570"/>
              <a:gd name="T25" fmla="*/ 2147483646 h 127"/>
              <a:gd name="T26" fmla="*/ 2147483646 w 570"/>
              <a:gd name="T27" fmla="*/ 2147483646 h 127"/>
              <a:gd name="T28" fmla="*/ 2147483646 w 570"/>
              <a:gd name="T29" fmla="*/ 2147483646 h 127"/>
              <a:gd name="T30" fmla="*/ 2147483646 w 570"/>
              <a:gd name="T31" fmla="*/ 2147483646 h 127"/>
              <a:gd name="T32" fmla="*/ 2147483646 w 570"/>
              <a:gd name="T33" fmla="*/ 2147483646 h 127"/>
              <a:gd name="T34" fmla="*/ 2147483646 w 570"/>
              <a:gd name="T35" fmla="*/ 2147483646 h 127"/>
              <a:gd name="T36" fmla="*/ 2147483646 w 570"/>
              <a:gd name="T37" fmla="*/ 2147483646 h 127"/>
              <a:gd name="T38" fmla="*/ 2147483646 w 570"/>
              <a:gd name="T39" fmla="*/ 2147483646 h 127"/>
              <a:gd name="T40" fmla="*/ 2147483646 w 570"/>
              <a:gd name="T41" fmla="*/ 0 h 127"/>
              <a:gd name="T42" fmla="*/ 2147483646 w 570"/>
              <a:gd name="T43" fmla="*/ 0 h 127"/>
              <a:gd name="T44" fmla="*/ 2147483646 w 570"/>
              <a:gd name="T45" fmla="*/ 0 h 127"/>
              <a:gd name="T46" fmla="*/ 2147483646 w 570"/>
              <a:gd name="T47" fmla="*/ 2147483646 h 127"/>
              <a:gd name="T48" fmla="*/ 2147483646 w 570"/>
              <a:gd name="T49" fmla="*/ 2147483646 h 127"/>
              <a:gd name="T50" fmla="*/ 2147483646 w 570"/>
              <a:gd name="T51" fmla="*/ 2147483646 h 127"/>
              <a:gd name="T52" fmla="*/ 2147483646 w 570"/>
              <a:gd name="T53" fmla="*/ 2147483646 h 127"/>
              <a:gd name="T54" fmla="*/ 2147483646 w 570"/>
              <a:gd name="T55" fmla="*/ 2147483646 h 127"/>
              <a:gd name="T56" fmla="*/ 2147483646 w 570"/>
              <a:gd name="T57" fmla="*/ 2147483646 h 127"/>
              <a:gd name="T58" fmla="*/ 2147483646 w 570"/>
              <a:gd name="T59" fmla="*/ 2147483646 h 127"/>
              <a:gd name="T60" fmla="*/ 2147483646 w 570"/>
              <a:gd name="T61" fmla="*/ 2147483646 h 127"/>
              <a:gd name="T62" fmla="*/ 2147483646 w 570"/>
              <a:gd name="T63" fmla="*/ 2147483646 h 127"/>
              <a:gd name="T64" fmla="*/ 2147483646 w 570"/>
              <a:gd name="T65" fmla="*/ 2147483646 h 127"/>
              <a:gd name="T66" fmla="*/ 2147483646 w 570"/>
              <a:gd name="T67" fmla="*/ 2147483646 h 127"/>
              <a:gd name="T68" fmla="*/ 2147483646 w 570"/>
              <a:gd name="T69" fmla="*/ 2147483646 h 127"/>
              <a:gd name="T70" fmla="*/ 0 w 570"/>
              <a:gd name="T71" fmla="*/ 2147483646 h 127"/>
              <a:gd name="T72" fmla="*/ 2147483646 w 570"/>
              <a:gd name="T73" fmla="*/ 2147483646 h 127"/>
              <a:gd name="T74" fmla="*/ 2147483646 w 570"/>
              <a:gd name="T75" fmla="*/ 2147483646 h 127"/>
              <a:gd name="T76" fmla="*/ 2147483646 w 570"/>
              <a:gd name="T77" fmla="*/ 2147483646 h 12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570"/>
              <a:gd name="T118" fmla="*/ 0 h 127"/>
              <a:gd name="T119" fmla="*/ 570 w 570"/>
              <a:gd name="T120" fmla="*/ 127 h 12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570" h="127">
                <a:moveTo>
                  <a:pt x="6" y="127"/>
                </a:moveTo>
                <a:lnTo>
                  <a:pt x="6" y="127"/>
                </a:lnTo>
                <a:lnTo>
                  <a:pt x="41" y="127"/>
                </a:lnTo>
                <a:lnTo>
                  <a:pt x="74" y="125"/>
                </a:lnTo>
                <a:lnTo>
                  <a:pt x="107" y="121"/>
                </a:lnTo>
                <a:lnTo>
                  <a:pt x="142" y="115"/>
                </a:lnTo>
                <a:lnTo>
                  <a:pt x="208" y="103"/>
                </a:lnTo>
                <a:lnTo>
                  <a:pt x="274" y="92"/>
                </a:lnTo>
                <a:lnTo>
                  <a:pt x="346" y="78"/>
                </a:lnTo>
                <a:lnTo>
                  <a:pt x="418" y="64"/>
                </a:lnTo>
                <a:lnTo>
                  <a:pt x="489" y="47"/>
                </a:lnTo>
                <a:lnTo>
                  <a:pt x="559" y="29"/>
                </a:lnTo>
                <a:lnTo>
                  <a:pt x="564" y="26"/>
                </a:lnTo>
                <a:lnTo>
                  <a:pt x="568" y="22"/>
                </a:lnTo>
                <a:lnTo>
                  <a:pt x="570" y="16"/>
                </a:lnTo>
                <a:lnTo>
                  <a:pt x="570" y="10"/>
                </a:lnTo>
                <a:lnTo>
                  <a:pt x="568" y="6"/>
                </a:lnTo>
                <a:lnTo>
                  <a:pt x="564" y="2"/>
                </a:lnTo>
                <a:lnTo>
                  <a:pt x="561" y="0"/>
                </a:lnTo>
                <a:lnTo>
                  <a:pt x="553" y="0"/>
                </a:lnTo>
                <a:lnTo>
                  <a:pt x="487" y="18"/>
                </a:lnTo>
                <a:lnTo>
                  <a:pt x="418" y="35"/>
                </a:lnTo>
                <a:lnTo>
                  <a:pt x="352" y="49"/>
                </a:lnTo>
                <a:lnTo>
                  <a:pt x="284" y="62"/>
                </a:lnTo>
                <a:lnTo>
                  <a:pt x="214" y="74"/>
                </a:lnTo>
                <a:lnTo>
                  <a:pt x="144" y="84"/>
                </a:lnTo>
                <a:lnTo>
                  <a:pt x="74" y="96"/>
                </a:lnTo>
                <a:lnTo>
                  <a:pt x="39" y="103"/>
                </a:lnTo>
                <a:lnTo>
                  <a:pt x="6" y="113"/>
                </a:lnTo>
                <a:lnTo>
                  <a:pt x="2" y="115"/>
                </a:lnTo>
                <a:lnTo>
                  <a:pt x="0" y="121"/>
                </a:lnTo>
                <a:lnTo>
                  <a:pt x="2" y="125"/>
                </a:lnTo>
                <a:lnTo>
                  <a:pt x="6" y="127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43" name="直接连接符 142"/>
          <p:cNvCxnSpPr/>
          <p:nvPr/>
        </p:nvCxnSpPr>
        <p:spPr>
          <a:xfrm>
            <a:off x="4794250" y="2341340"/>
            <a:ext cx="151447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1" name="矩形 151"/>
          <p:cNvSpPr>
            <a:spLocks noChangeArrowheads="1"/>
          </p:cNvSpPr>
          <p:nvPr/>
        </p:nvSpPr>
        <p:spPr bwMode="auto">
          <a:xfrm>
            <a:off x="5295940" y="199050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1" hangingPunct="1"/>
            <a:r>
              <a:rPr lang="zh-CN" altLang="en-US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物流企业</a:t>
            </a:r>
            <a:endParaRPr lang="zh-CN" altLang="en-US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52" name="Freeform 12"/>
          <p:cNvSpPr>
            <a:spLocks/>
          </p:cNvSpPr>
          <p:nvPr/>
        </p:nvSpPr>
        <p:spPr bwMode="auto">
          <a:xfrm>
            <a:off x="6580188" y="1196752"/>
            <a:ext cx="1111250" cy="1144588"/>
          </a:xfrm>
          <a:custGeom>
            <a:avLst/>
            <a:gdLst>
              <a:gd name="T0" fmla="*/ 2147483646 w 1999"/>
              <a:gd name="T1" fmla="*/ 2147483646 h 2057"/>
              <a:gd name="T2" fmla="*/ 2147483646 w 1999"/>
              <a:gd name="T3" fmla="*/ 2147483646 h 2057"/>
              <a:gd name="T4" fmla="*/ 2147483646 w 1999"/>
              <a:gd name="T5" fmla="*/ 2147483646 h 2057"/>
              <a:gd name="T6" fmla="*/ 2147483646 w 1999"/>
              <a:gd name="T7" fmla="*/ 2147483646 h 2057"/>
              <a:gd name="T8" fmla="*/ 2147483646 w 1999"/>
              <a:gd name="T9" fmla="*/ 2147483646 h 2057"/>
              <a:gd name="T10" fmla="*/ 2147483646 w 1999"/>
              <a:gd name="T11" fmla="*/ 2147483646 h 2057"/>
              <a:gd name="T12" fmla="*/ 2147483646 w 1999"/>
              <a:gd name="T13" fmla="*/ 2147483646 h 2057"/>
              <a:gd name="T14" fmla="*/ 2147483646 w 1999"/>
              <a:gd name="T15" fmla="*/ 2147483646 h 2057"/>
              <a:gd name="T16" fmla="*/ 2147483646 w 1999"/>
              <a:gd name="T17" fmla="*/ 2147483646 h 2057"/>
              <a:gd name="T18" fmla="*/ 2147483646 w 1999"/>
              <a:gd name="T19" fmla="*/ 2147483646 h 2057"/>
              <a:gd name="T20" fmla="*/ 2147483646 w 1999"/>
              <a:gd name="T21" fmla="*/ 2147483646 h 2057"/>
              <a:gd name="T22" fmla="*/ 2147483646 w 1999"/>
              <a:gd name="T23" fmla="*/ 2147483646 h 2057"/>
              <a:gd name="T24" fmla="*/ 2147483646 w 1999"/>
              <a:gd name="T25" fmla="*/ 2147483646 h 2057"/>
              <a:gd name="T26" fmla="*/ 2147483646 w 1999"/>
              <a:gd name="T27" fmla="*/ 2147483646 h 2057"/>
              <a:gd name="T28" fmla="*/ 2147483646 w 1999"/>
              <a:gd name="T29" fmla="*/ 2147483646 h 2057"/>
              <a:gd name="T30" fmla="*/ 2147483646 w 1999"/>
              <a:gd name="T31" fmla="*/ 2147483646 h 2057"/>
              <a:gd name="T32" fmla="*/ 2147483646 w 1999"/>
              <a:gd name="T33" fmla="*/ 2147483646 h 2057"/>
              <a:gd name="T34" fmla="*/ 2147483646 w 1999"/>
              <a:gd name="T35" fmla="*/ 2147483646 h 2057"/>
              <a:gd name="T36" fmla="*/ 2147483646 w 1999"/>
              <a:gd name="T37" fmla="*/ 2147483646 h 2057"/>
              <a:gd name="T38" fmla="*/ 2147483646 w 1999"/>
              <a:gd name="T39" fmla="*/ 2147483646 h 2057"/>
              <a:gd name="T40" fmla="*/ 2147483646 w 1999"/>
              <a:gd name="T41" fmla="*/ 2147483646 h 2057"/>
              <a:gd name="T42" fmla="*/ 2147483646 w 1999"/>
              <a:gd name="T43" fmla="*/ 2147483646 h 2057"/>
              <a:gd name="T44" fmla="*/ 2147483646 w 1999"/>
              <a:gd name="T45" fmla="*/ 2147483646 h 2057"/>
              <a:gd name="T46" fmla="*/ 2147483646 w 1999"/>
              <a:gd name="T47" fmla="*/ 2147483646 h 2057"/>
              <a:gd name="T48" fmla="*/ 2147483646 w 1999"/>
              <a:gd name="T49" fmla="*/ 2147483646 h 2057"/>
              <a:gd name="T50" fmla="*/ 2147483646 w 1999"/>
              <a:gd name="T51" fmla="*/ 2147483646 h 2057"/>
              <a:gd name="T52" fmla="*/ 2147483646 w 1999"/>
              <a:gd name="T53" fmla="*/ 2147483646 h 2057"/>
              <a:gd name="T54" fmla="*/ 2147483646 w 1999"/>
              <a:gd name="T55" fmla="*/ 2147483646 h 2057"/>
              <a:gd name="T56" fmla="*/ 2147483646 w 1999"/>
              <a:gd name="T57" fmla="*/ 2147483646 h 2057"/>
              <a:gd name="T58" fmla="*/ 2147483646 w 1999"/>
              <a:gd name="T59" fmla="*/ 2147483646 h 2057"/>
              <a:gd name="T60" fmla="*/ 2147483646 w 1999"/>
              <a:gd name="T61" fmla="*/ 2147483646 h 2057"/>
              <a:gd name="T62" fmla="*/ 2147483646 w 1999"/>
              <a:gd name="T63" fmla="*/ 2147483646 h 2057"/>
              <a:gd name="T64" fmla="*/ 2147483646 w 1999"/>
              <a:gd name="T65" fmla="*/ 2147483646 h 2057"/>
              <a:gd name="T66" fmla="*/ 2147483646 w 1999"/>
              <a:gd name="T67" fmla="*/ 2147483646 h 2057"/>
              <a:gd name="T68" fmla="*/ 2147483646 w 1999"/>
              <a:gd name="T69" fmla="*/ 2147483646 h 2057"/>
              <a:gd name="T70" fmla="*/ 2147483646 w 1999"/>
              <a:gd name="T71" fmla="*/ 2147483646 h 2057"/>
              <a:gd name="T72" fmla="*/ 2147483646 w 1999"/>
              <a:gd name="T73" fmla="*/ 2147483646 h 2057"/>
              <a:gd name="T74" fmla="*/ 2147483646 w 1999"/>
              <a:gd name="T75" fmla="*/ 2147483646 h 2057"/>
              <a:gd name="T76" fmla="*/ 2147483646 w 1999"/>
              <a:gd name="T77" fmla="*/ 2147483646 h 2057"/>
              <a:gd name="T78" fmla="*/ 2147483646 w 1999"/>
              <a:gd name="T79" fmla="*/ 2147483646 h 2057"/>
              <a:gd name="T80" fmla="*/ 2147483646 w 1999"/>
              <a:gd name="T81" fmla="*/ 2147483646 h 2057"/>
              <a:gd name="T82" fmla="*/ 2147483646 w 1999"/>
              <a:gd name="T83" fmla="*/ 2147483646 h 2057"/>
              <a:gd name="T84" fmla="*/ 2147483646 w 1999"/>
              <a:gd name="T85" fmla="*/ 2147483646 h 2057"/>
              <a:gd name="T86" fmla="*/ 2147483646 w 1999"/>
              <a:gd name="T87" fmla="*/ 2147483646 h 2057"/>
              <a:gd name="T88" fmla="*/ 2147483646 w 1999"/>
              <a:gd name="T89" fmla="*/ 2147483646 h 2057"/>
              <a:gd name="T90" fmla="*/ 2147483646 w 1999"/>
              <a:gd name="T91" fmla="*/ 2147483646 h 2057"/>
              <a:gd name="T92" fmla="*/ 2147483646 w 1999"/>
              <a:gd name="T93" fmla="*/ 2147483646 h 2057"/>
              <a:gd name="T94" fmla="*/ 2147483646 w 1999"/>
              <a:gd name="T95" fmla="*/ 2147483646 h 2057"/>
              <a:gd name="T96" fmla="*/ 2147483646 w 1999"/>
              <a:gd name="T97" fmla="*/ 2147483646 h 2057"/>
              <a:gd name="T98" fmla="*/ 2147483646 w 1999"/>
              <a:gd name="T99" fmla="*/ 2147483646 h 2057"/>
              <a:gd name="T100" fmla="*/ 2147483646 w 1999"/>
              <a:gd name="T101" fmla="*/ 2147483646 h 2057"/>
              <a:gd name="T102" fmla="*/ 2147483646 w 1999"/>
              <a:gd name="T103" fmla="*/ 2147483646 h 2057"/>
              <a:gd name="T104" fmla="*/ 2147483646 w 1999"/>
              <a:gd name="T105" fmla="*/ 2147483646 h 2057"/>
              <a:gd name="T106" fmla="*/ 2147483646 w 1999"/>
              <a:gd name="T107" fmla="*/ 2147483646 h 2057"/>
              <a:gd name="T108" fmla="*/ 0 w 1999"/>
              <a:gd name="T109" fmla="*/ 2147483646 h 2057"/>
              <a:gd name="T110" fmla="*/ 2147483646 w 1999"/>
              <a:gd name="T111" fmla="*/ 2147483646 h 2057"/>
              <a:gd name="T112" fmla="*/ 2147483646 w 1999"/>
              <a:gd name="T113" fmla="*/ 2147483646 h 2057"/>
              <a:gd name="T114" fmla="*/ 2147483646 w 1999"/>
              <a:gd name="T115" fmla="*/ 2147483646 h 2057"/>
              <a:gd name="T116" fmla="*/ 2147483646 w 1999"/>
              <a:gd name="T117" fmla="*/ 2147483646 h 2057"/>
              <a:gd name="T118" fmla="*/ 2147483646 w 1999"/>
              <a:gd name="T119" fmla="*/ 2147483646 h 205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999"/>
              <a:gd name="T181" fmla="*/ 0 h 2057"/>
              <a:gd name="T182" fmla="*/ 1999 w 1999"/>
              <a:gd name="T183" fmla="*/ 2057 h 205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999" h="2057">
                <a:moveTo>
                  <a:pt x="230" y="1472"/>
                </a:moveTo>
                <a:lnTo>
                  <a:pt x="230" y="1472"/>
                </a:lnTo>
                <a:lnTo>
                  <a:pt x="230" y="1452"/>
                </a:lnTo>
                <a:lnTo>
                  <a:pt x="232" y="1401"/>
                </a:lnTo>
                <a:lnTo>
                  <a:pt x="238" y="1322"/>
                </a:lnTo>
                <a:lnTo>
                  <a:pt x="244" y="1273"/>
                </a:lnTo>
                <a:lnTo>
                  <a:pt x="251" y="1219"/>
                </a:lnTo>
                <a:lnTo>
                  <a:pt x="263" y="1160"/>
                </a:lnTo>
                <a:lnTo>
                  <a:pt x="277" y="1098"/>
                </a:lnTo>
                <a:lnTo>
                  <a:pt x="292" y="1034"/>
                </a:lnTo>
                <a:lnTo>
                  <a:pt x="312" y="966"/>
                </a:lnTo>
                <a:lnTo>
                  <a:pt x="337" y="895"/>
                </a:lnTo>
                <a:lnTo>
                  <a:pt x="364" y="823"/>
                </a:lnTo>
                <a:lnTo>
                  <a:pt x="397" y="751"/>
                </a:lnTo>
                <a:lnTo>
                  <a:pt x="417" y="714"/>
                </a:lnTo>
                <a:lnTo>
                  <a:pt x="436" y="677"/>
                </a:lnTo>
                <a:lnTo>
                  <a:pt x="456" y="642"/>
                </a:lnTo>
                <a:lnTo>
                  <a:pt x="479" y="605"/>
                </a:lnTo>
                <a:lnTo>
                  <a:pt x="502" y="570"/>
                </a:lnTo>
                <a:lnTo>
                  <a:pt x="528" y="535"/>
                </a:lnTo>
                <a:lnTo>
                  <a:pt x="555" y="500"/>
                </a:lnTo>
                <a:lnTo>
                  <a:pt x="582" y="467"/>
                </a:lnTo>
                <a:lnTo>
                  <a:pt x="611" y="432"/>
                </a:lnTo>
                <a:lnTo>
                  <a:pt x="643" y="399"/>
                </a:lnTo>
                <a:lnTo>
                  <a:pt x="676" y="368"/>
                </a:lnTo>
                <a:lnTo>
                  <a:pt x="711" y="337"/>
                </a:lnTo>
                <a:lnTo>
                  <a:pt x="748" y="306"/>
                </a:lnTo>
                <a:lnTo>
                  <a:pt x="787" y="276"/>
                </a:lnTo>
                <a:lnTo>
                  <a:pt x="825" y="247"/>
                </a:lnTo>
                <a:lnTo>
                  <a:pt x="868" y="220"/>
                </a:lnTo>
                <a:lnTo>
                  <a:pt x="911" y="195"/>
                </a:lnTo>
                <a:lnTo>
                  <a:pt x="958" y="169"/>
                </a:lnTo>
                <a:lnTo>
                  <a:pt x="1005" y="146"/>
                </a:lnTo>
                <a:lnTo>
                  <a:pt x="1055" y="125"/>
                </a:lnTo>
                <a:lnTo>
                  <a:pt x="1108" y="103"/>
                </a:lnTo>
                <a:lnTo>
                  <a:pt x="1162" y="84"/>
                </a:lnTo>
                <a:lnTo>
                  <a:pt x="1219" y="68"/>
                </a:lnTo>
                <a:lnTo>
                  <a:pt x="1277" y="53"/>
                </a:lnTo>
                <a:lnTo>
                  <a:pt x="1337" y="39"/>
                </a:lnTo>
                <a:lnTo>
                  <a:pt x="1400" y="27"/>
                </a:lnTo>
                <a:lnTo>
                  <a:pt x="1466" y="18"/>
                </a:lnTo>
                <a:lnTo>
                  <a:pt x="1534" y="10"/>
                </a:lnTo>
                <a:lnTo>
                  <a:pt x="1604" y="4"/>
                </a:lnTo>
                <a:lnTo>
                  <a:pt x="1676" y="2"/>
                </a:lnTo>
                <a:lnTo>
                  <a:pt x="1752" y="0"/>
                </a:lnTo>
                <a:lnTo>
                  <a:pt x="1830" y="2"/>
                </a:lnTo>
                <a:lnTo>
                  <a:pt x="1911" y="6"/>
                </a:lnTo>
                <a:lnTo>
                  <a:pt x="1993" y="12"/>
                </a:lnTo>
                <a:lnTo>
                  <a:pt x="1995" y="29"/>
                </a:lnTo>
                <a:lnTo>
                  <a:pt x="1999" y="76"/>
                </a:lnTo>
                <a:lnTo>
                  <a:pt x="1999" y="109"/>
                </a:lnTo>
                <a:lnTo>
                  <a:pt x="1999" y="148"/>
                </a:lnTo>
                <a:lnTo>
                  <a:pt x="1997" y="193"/>
                </a:lnTo>
                <a:lnTo>
                  <a:pt x="1993" y="243"/>
                </a:lnTo>
                <a:lnTo>
                  <a:pt x="1987" y="298"/>
                </a:lnTo>
                <a:lnTo>
                  <a:pt x="1980" y="356"/>
                </a:lnTo>
                <a:lnTo>
                  <a:pt x="1968" y="417"/>
                </a:lnTo>
                <a:lnTo>
                  <a:pt x="1952" y="481"/>
                </a:lnTo>
                <a:lnTo>
                  <a:pt x="1933" y="547"/>
                </a:lnTo>
                <a:lnTo>
                  <a:pt x="1909" y="615"/>
                </a:lnTo>
                <a:lnTo>
                  <a:pt x="1882" y="685"/>
                </a:lnTo>
                <a:lnTo>
                  <a:pt x="1865" y="720"/>
                </a:lnTo>
                <a:lnTo>
                  <a:pt x="1849" y="755"/>
                </a:lnTo>
                <a:lnTo>
                  <a:pt x="1830" y="790"/>
                </a:lnTo>
                <a:lnTo>
                  <a:pt x="1808" y="825"/>
                </a:lnTo>
                <a:lnTo>
                  <a:pt x="1787" y="860"/>
                </a:lnTo>
                <a:lnTo>
                  <a:pt x="1764" y="895"/>
                </a:lnTo>
                <a:lnTo>
                  <a:pt x="1738" y="929"/>
                </a:lnTo>
                <a:lnTo>
                  <a:pt x="1713" y="964"/>
                </a:lnTo>
                <a:lnTo>
                  <a:pt x="1684" y="999"/>
                </a:lnTo>
                <a:lnTo>
                  <a:pt x="1653" y="1032"/>
                </a:lnTo>
                <a:lnTo>
                  <a:pt x="1621" y="1065"/>
                </a:lnTo>
                <a:lnTo>
                  <a:pt x="1588" y="1096"/>
                </a:lnTo>
                <a:lnTo>
                  <a:pt x="1551" y="1129"/>
                </a:lnTo>
                <a:lnTo>
                  <a:pt x="1514" y="1160"/>
                </a:lnTo>
                <a:lnTo>
                  <a:pt x="1474" y="1189"/>
                </a:lnTo>
                <a:lnTo>
                  <a:pt x="1433" y="1220"/>
                </a:lnTo>
                <a:lnTo>
                  <a:pt x="1388" y="1248"/>
                </a:lnTo>
                <a:lnTo>
                  <a:pt x="1341" y="1277"/>
                </a:lnTo>
                <a:lnTo>
                  <a:pt x="1293" y="1302"/>
                </a:lnTo>
                <a:lnTo>
                  <a:pt x="1242" y="1328"/>
                </a:lnTo>
                <a:lnTo>
                  <a:pt x="1187" y="1353"/>
                </a:lnTo>
                <a:lnTo>
                  <a:pt x="1133" y="1376"/>
                </a:lnTo>
                <a:lnTo>
                  <a:pt x="1075" y="1398"/>
                </a:lnTo>
                <a:lnTo>
                  <a:pt x="1014" y="1419"/>
                </a:lnTo>
                <a:lnTo>
                  <a:pt x="950" y="1438"/>
                </a:lnTo>
                <a:lnTo>
                  <a:pt x="884" y="1456"/>
                </a:lnTo>
                <a:lnTo>
                  <a:pt x="816" y="1472"/>
                </a:lnTo>
                <a:lnTo>
                  <a:pt x="744" y="1487"/>
                </a:lnTo>
                <a:lnTo>
                  <a:pt x="670" y="1499"/>
                </a:lnTo>
                <a:lnTo>
                  <a:pt x="592" y="1510"/>
                </a:lnTo>
                <a:lnTo>
                  <a:pt x="512" y="1520"/>
                </a:lnTo>
                <a:lnTo>
                  <a:pt x="430" y="1528"/>
                </a:lnTo>
                <a:lnTo>
                  <a:pt x="345" y="1532"/>
                </a:lnTo>
                <a:lnTo>
                  <a:pt x="255" y="1536"/>
                </a:lnTo>
                <a:lnTo>
                  <a:pt x="230" y="1586"/>
                </a:lnTo>
                <a:lnTo>
                  <a:pt x="203" y="1641"/>
                </a:lnTo>
                <a:lnTo>
                  <a:pt x="172" y="1711"/>
                </a:lnTo>
                <a:lnTo>
                  <a:pt x="156" y="1750"/>
                </a:lnTo>
                <a:lnTo>
                  <a:pt x="142" y="1791"/>
                </a:lnTo>
                <a:lnTo>
                  <a:pt x="127" y="1834"/>
                </a:lnTo>
                <a:lnTo>
                  <a:pt x="115" y="1876"/>
                </a:lnTo>
                <a:lnTo>
                  <a:pt x="103" y="1919"/>
                </a:lnTo>
                <a:lnTo>
                  <a:pt x="96" y="1962"/>
                </a:lnTo>
                <a:lnTo>
                  <a:pt x="92" y="2003"/>
                </a:lnTo>
                <a:lnTo>
                  <a:pt x="90" y="2044"/>
                </a:lnTo>
                <a:lnTo>
                  <a:pt x="0" y="2057"/>
                </a:lnTo>
                <a:lnTo>
                  <a:pt x="18" y="1991"/>
                </a:lnTo>
                <a:lnTo>
                  <a:pt x="39" y="1919"/>
                </a:lnTo>
                <a:lnTo>
                  <a:pt x="66" y="1832"/>
                </a:lnTo>
                <a:lnTo>
                  <a:pt x="101" y="1736"/>
                </a:lnTo>
                <a:lnTo>
                  <a:pt x="119" y="1688"/>
                </a:lnTo>
                <a:lnTo>
                  <a:pt x="140" y="1639"/>
                </a:lnTo>
                <a:lnTo>
                  <a:pt x="162" y="1592"/>
                </a:lnTo>
                <a:lnTo>
                  <a:pt x="183" y="1547"/>
                </a:lnTo>
                <a:lnTo>
                  <a:pt x="207" y="1507"/>
                </a:lnTo>
                <a:lnTo>
                  <a:pt x="230" y="147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3" name="Freeform 13"/>
          <p:cNvSpPr>
            <a:spLocks/>
          </p:cNvSpPr>
          <p:nvPr/>
        </p:nvSpPr>
        <p:spPr bwMode="auto">
          <a:xfrm>
            <a:off x="6748463" y="1290415"/>
            <a:ext cx="844550" cy="728662"/>
          </a:xfrm>
          <a:custGeom>
            <a:avLst/>
            <a:gdLst>
              <a:gd name="T0" fmla="*/ 2147483646 w 1518"/>
              <a:gd name="T1" fmla="*/ 2147483646 h 1310"/>
              <a:gd name="T2" fmla="*/ 2147483646 w 1518"/>
              <a:gd name="T3" fmla="*/ 2147483646 h 1310"/>
              <a:gd name="T4" fmla="*/ 2147483646 w 1518"/>
              <a:gd name="T5" fmla="*/ 2147483646 h 1310"/>
              <a:gd name="T6" fmla="*/ 2147483646 w 1518"/>
              <a:gd name="T7" fmla="*/ 2147483646 h 1310"/>
              <a:gd name="T8" fmla="*/ 2147483646 w 1518"/>
              <a:gd name="T9" fmla="*/ 2147483646 h 1310"/>
              <a:gd name="T10" fmla="*/ 2147483646 w 1518"/>
              <a:gd name="T11" fmla="*/ 2147483646 h 1310"/>
              <a:gd name="T12" fmla="*/ 2147483646 w 1518"/>
              <a:gd name="T13" fmla="*/ 2147483646 h 1310"/>
              <a:gd name="T14" fmla="*/ 2147483646 w 1518"/>
              <a:gd name="T15" fmla="*/ 2147483646 h 1310"/>
              <a:gd name="T16" fmla="*/ 2147483646 w 1518"/>
              <a:gd name="T17" fmla="*/ 2147483646 h 1310"/>
              <a:gd name="T18" fmla="*/ 2147483646 w 1518"/>
              <a:gd name="T19" fmla="*/ 2147483646 h 1310"/>
              <a:gd name="T20" fmla="*/ 2147483646 w 1518"/>
              <a:gd name="T21" fmla="*/ 2147483646 h 1310"/>
              <a:gd name="T22" fmla="*/ 2147483646 w 1518"/>
              <a:gd name="T23" fmla="*/ 2147483646 h 1310"/>
              <a:gd name="T24" fmla="*/ 2147483646 w 1518"/>
              <a:gd name="T25" fmla="*/ 2147483646 h 1310"/>
              <a:gd name="T26" fmla="*/ 2147483646 w 1518"/>
              <a:gd name="T27" fmla="*/ 2147483646 h 1310"/>
              <a:gd name="T28" fmla="*/ 2147483646 w 1518"/>
              <a:gd name="T29" fmla="*/ 2147483646 h 1310"/>
              <a:gd name="T30" fmla="*/ 2147483646 w 1518"/>
              <a:gd name="T31" fmla="*/ 2147483646 h 1310"/>
              <a:gd name="T32" fmla="*/ 2147483646 w 1518"/>
              <a:gd name="T33" fmla="*/ 0 h 1310"/>
              <a:gd name="T34" fmla="*/ 2147483646 w 1518"/>
              <a:gd name="T35" fmla="*/ 0 h 1310"/>
              <a:gd name="T36" fmla="*/ 2147483646 w 1518"/>
              <a:gd name="T37" fmla="*/ 2147483646 h 1310"/>
              <a:gd name="T38" fmla="*/ 2147483646 w 1518"/>
              <a:gd name="T39" fmla="*/ 2147483646 h 1310"/>
              <a:gd name="T40" fmla="*/ 2147483646 w 1518"/>
              <a:gd name="T41" fmla="*/ 2147483646 h 1310"/>
              <a:gd name="T42" fmla="*/ 2147483646 w 1518"/>
              <a:gd name="T43" fmla="*/ 2147483646 h 1310"/>
              <a:gd name="T44" fmla="*/ 2147483646 w 1518"/>
              <a:gd name="T45" fmla="*/ 2147483646 h 1310"/>
              <a:gd name="T46" fmla="*/ 2147483646 w 1518"/>
              <a:gd name="T47" fmla="*/ 2147483646 h 1310"/>
              <a:gd name="T48" fmla="*/ 2147483646 w 1518"/>
              <a:gd name="T49" fmla="*/ 2147483646 h 1310"/>
              <a:gd name="T50" fmla="*/ 2147483646 w 1518"/>
              <a:gd name="T51" fmla="*/ 2147483646 h 1310"/>
              <a:gd name="T52" fmla="*/ 2147483646 w 1518"/>
              <a:gd name="T53" fmla="*/ 2147483646 h 1310"/>
              <a:gd name="T54" fmla="*/ 2147483646 w 1518"/>
              <a:gd name="T55" fmla="*/ 2147483646 h 1310"/>
              <a:gd name="T56" fmla="*/ 2147483646 w 1518"/>
              <a:gd name="T57" fmla="*/ 2147483646 h 1310"/>
              <a:gd name="T58" fmla="*/ 2147483646 w 1518"/>
              <a:gd name="T59" fmla="*/ 2147483646 h 1310"/>
              <a:gd name="T60" fmla="*/ 2147483646 w 1518"/>
              <a:gd name="T61" fmla="*/ 2147483646 h 1310"/>
              <a:gd name="T62" fmla="*/ 2147483646 w 1518"/>
              <a:gd name="T63" fmla="*/ 2147483646 h 1310"/>
              <a:gd name="T64" fmla="*/ 2147483646 w 1518"/>
              <a:gd name="T65" fmla="*/ 2147483646 h 1310"/>
              <a:gd name="T66" fmla="*/ 0 w 1518"/>
              <a:gd name="T67" fmla="*/ 2147483646 h 1310"/>
              <a:gd name="T68" fmla="*/ 0 w 1518"/>
              <a:gd name="T69" fmla="*/ 2147483646 h 1310"/>
              <a:gd name="T70" fmla="*/ 2147483646 w 1518"/>
              <a:gd name="T71" fmla="*/ 2147483646 h 1310"/>
              <a:gd name="T72" fmla="*/ 2147483646 w 1518"/>
              <a:gd name="T73" fmla="*/ 2147483646 h 131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518"/>
              <a:gd name="T112" fmla="*/ 0 h 1310"/>
              <a:gd name="T113" fmla="*/ 1518 w 1518"/>
              <a:gd name="T114" fmla="*/ 1310 h 131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518" h="1310">
                <a:moveTo>
                  <a:pt x="11" y="1308"/>
                </a:moveTo>
                <a:lnTo>
                  <a:pt x="11" y="1308"/>
                </a:lnTo>
                <a:lnTo>
                  <a:pt x="68" y="1215"/>
                </a:lnTo>
                <a:lnTo>
                  <a:pt x="97" y="1168"/>
                </a:lnTo>
                <a:lnTo>
                  <a:pt x="128" y="1124"/>
                </a:lnTo>
                <a:lnTo>
                  <a:pt x="165" y="1071"/>
                </a:lnTo>
                <a:lnTo>
                  <a:pt x="206" y="1022"/>
                </a:lnTo>
                <a:lnTo>
                  <a:pt x="247" y="972"/>
                </a:lnTo>
                <a:lnTo>
                  <a:pt x="290" y="925"/>
                </a:lnTo>
                <a:lnTo>
                  <a:pt x="335" y="876"/>
                </a:lnTo>
                <a:lnTo>
                  <a:pt x="381" y="830"/>
                </a:lnTo>
                <a:lnTo>
                  <a:pt x="428" y="783"/>
                </a:lnTo>
                <a:lnTo>
                  <a:pt x="477" y="738"/>
                </a:lnTo>
                <a:lnTo>
                  <a:pt x="525" y="695"/>
                </a:lnTo>
                <a:lnTo>
                  <a:pt x="576" y="651"/>
                </a:lnTo>
                <a:lnTo>
                  <a:pt x="677" y="567"/>
                </a:lnTo>
                <a:lnTo>
                  <a:pt x="782" y="485"/>
                </a:lnTo>
                <a:lnTo>
                  <a:pt x="889" y="407"/>
                </a:lnTo>
                <a:lnTo>
                  <a:pt x="998" y="331"/>
                </a:lnTo>
                <a:lnTo>
                  <a:pt x="1111" y="257"/>
                </a:lnTo>
                <a:lnTo>
                  <a:pt x="1208" y="197"/>
                </a:lnTo>
                <a:lnTo>
                  <a:pt x="1308" y="141"/>
                </a:lnTo>
                <a:lnTo>
                  <a:pt x="1510" y="30"/>
                </a:lnTo>
                <a:lnTo>
                  <a:pt x="1514" y="24"/>
                </a:lnTo>
                <a:lnTo>
                  <a:pt x="1518" y="20"/>
                </a:lnTo>
                <a:lnTo>
                  <a:pt x="1518" y="14"/>
                </a:lnTo>
                <a:lnTo>
                  <a:pt x="1516" y="8"/>
                </a:lnTo>
                <a:lnTo>
                  <a:pt x="1514" y="4"/>
                </a:lnTo>
                <a:lnTo>
                  <a:pt x="1508" y="0"/>
                </a:lnTo>
                <a:lnTo>
                  <a:pt x="1502" y="0"/>
                </a:lnTo>
                <a:lnTo>
                  <a:pt x="1496" y="0"/>
                </a:lnTo>
                <a:lnTo>
                  <a:pt x="1444" y="26"/>
                </a:lnTo>
                <a:lnTo>
                  <a:pt x="1393" y="51"/>
                </a:lnTo>
                <a:lnTo>
                  <a:pt x="1343" y="78"/>
                </a:lnTo>
                <a:lnTo>
                  <a:pt x="1292" y="108"/>
                </a:lnTo>
                <a:lnTo>
                  <a:pt x="1195" y="168"/>
                </a:lnTo>
                <a:lnTo>
                  <a:pt x="1097" y="228"/>
                </a:lnTo>
                <a:lnTo>
                  <a:pt x="985" y="304"/>
                </a:lnTo>
                <a:lnTo>
                  <a:pt x="872" y="380"/>
                </a:lnTo>
                <a:lnTo>
                  <a:pt x="763" y="462"/>
                </a:lnTo>
                <a:lnTo>
                  <a:pt x="658" y="544"/>
                </a:lnTo>
                <a:lnTo>
                  <a:pt x="554" y="629"/>
                </a:lnTo>
                <a:lnTo>
                  <a:pt x="504" y="672"/>
                </a:lnTo>
                <a:lnTo>
                  <a:pt x="455" y="717"/>
                </a:lnTo>
                <a:lnTo>
                  <a:pt x="407" y="763"/>
                </a:lnTo>
                <a:lnTo>
                  <a:pt x="360" y="810"/>
                </a:lnTo>
                <a:lnTo>
                  <a:pt x="313" y="857"/>
                </a:lnTo>
                <a:lnTo>
                  <a:pt x="268" y="906"/>
                </a:lnTo>
                <a:lnTo>
                  <a:pt x="228" y="952"/>
                </a:lnTo>
                <a:lnTo>
                  <a:pt x="187" y="1001"/>
                </a:lnTo>
                <a:lnTo>
                  <a:pt x="150" y="1050"/>
                </a:lnTo>
                <a:lnTo>
                  <a:pt x="113" y="1100"/>
                </a:lnTo>
                <a:lnTo>
                  <a:pt x="80" y="1147"/>
                </a:lnTo>
                <a:lnTo>
                  <a:pt x="48" y="1198"/>
                </a:lnTo>
                <a:lnTo>
                  <a:pt x="35" y="1223"/>
                </a:lnTo>
                <a:lnTo>
                  <a:pt x="21" y="1248"/>
                </a:lnTo>
                <a:lnTo>
                  <a:pt x="10" y="1275"/>
                </a:lnTo>
                <a:lnTo>
                  <a:pt x="0" y="1303"/>
                </a:lnTo>
                <a:lnTo>
                  <a:pt x="0" y="1307"/>
                </a:lnTo>
                <a:lnTo>
                  <a:pt x="4" y="1310"/>
                </a:lnTo>
                <a:lnTo>
                  <a:pt x="8" y="1310"/>
                </a:lnTo>
                <a:lnTo>
                  <a:pt x="11" y="1308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4" name="Freeform 14"/>
          <p:cNvSpPr>
            <a:spLocks/>
          </p:cNvSpPr>
          <p:nvPr/>
        </p:nvSpPr>
        <p:spPr bwMode="auto">
          <a:xfrm>
            <a:off x="7375525" y="1257077"/>
            <a:ext cx="117475" cy="163513"/>
          </a:xfrm>
          <a:custGeom>
            <a:avLst/>
            <a:gdLst>
              <a:gd name="T0" fmla="*/ 2147483646 w 212"/>
              <a:gd name="T1" fmla="*/ 0 h 294"/>
              <a:gd name="T2" fmla="*/ 2147483646 w 212"/>
              <a:gd name="T3" fmla="*/ 0 h 294"/>
              <a:gd name="T4" fmla="*/ 2147483646 w 212"/>
              <a:gd name="T5" fmla="*/ 2147483646 h 294"/>
              <a:gd name="T6" fmla="*/ 2147483646 w 212"/>
              <a:gd name="T7" fmla="*/ 2147483646 h 294"/>
              <a:gd name="T8" fmla="*/ 2147483646 w 212"/>
              <a:gd name="T9" fmla="*/ 2147483646 h 294"/>
              <a:gd name="T10" fmla="*/ 2147483646 w 212"/>
              <a:gd name="T11" fmla="*/ 2147483646 h 294"/>
              <a:gd name="T12" fmla="*/ 2147483646 w 212"/>
              <a:gd name="T13" fmla="*/ 2147483646 h 294"/>
              <a:gd name="T14" fmla="*/ 2147483646 w 212"/>
              <a:gd name="T15" fmla="*/ 2147483646 h 294"/>
              <a:gd name="T16" fmla="*/ 2147483646 w 212"/>
              <a:gd name="T17" fmla="*/ 2147483646 h 294"/>
              <a:gd name="T18" fmla="*/ 2147483646 w 212"/>
              <a:gd name="T19" fmla="*/ 2147483646 h 294"/>
              <a:gd name="T20" fmla="*/ 2147483646 w 212"/>
              <a:gd name="T21" fmla="*/ 2147483646 h 294"/>
              <a:gd name="T22" fmla="*/ 2147483646 w 212"/>
              <a:gd name="T23" fmla="*/ 2147483646 h 294"/>
              <a:gd name="T24" fmla="*/ 2147483646 w 212"/>
              <a:gd name="T25" fmla="*/ 2147483646 h 294"/>
              <a:gd name="T26" fmla="*/ 0 w 212"/>
              <a:gd name="T27" fmla="*/ 2147483646 h 294"/>
              <a:gd name="T28" fmla="*/ 0 w 212"/>
              <a:gd name="T29" fmla="*/ 2147483646 h 294"/>
              <a:gd name="T30" fmla="*/ 2147483646 w 212"/>
              <a:gd name="T31" fmla="*/ 2147483646 h 294"/>
              <a:gd name="T32" fmla="*/ 2147483646 w 212"/>
              <a:gd name="T33" fmla="*/ 2147483646 h 294"/>
              <a:gd name="T34" fmla="*/ 2147483646 w 212"/>
              <a:gd name="T35" fmla="*/ 2147483646 h 294"/>
              <a:gd name="T36" fmla="*/ 2147483646 w 212"/>
              <a:gd name="T37" fmla="*/ 2147483646 h 294"/>
              <a:gd name="T38" fmla="*/ 2147483646 w 212"/>
              <a:gd name="T39" fmla="*/ 2147483646 h 294"/>
              <a:gd name="T40" fmla="*/ 2147483646 w 212"/>
              <a:gd name="T41" fmla="*/ 2147483646 h 294"/>
              <a:gd name="T42" fmla="*/ 2147483646 w 212"/>
              <a:gd name="T43" fmla="*/ 2147483646 h 294"/>
              <a:gd name="T44" fmla="*/ 2147483646 w 212"/>
              <a:gd name="T45" fmla="*/ 2147483646 h 294"/>
              <a:gd name="T46" fmla="*/ 2147483646 w 212"/>
              <a:gd name="T47" fmla="*/ 2147483646 h 294"/>
              <a:gd name="T48" fmla="*/ 2147483646 w 212"/>
              <a:gd name="T49" fmla="*/ 2147483646 h 294"/>
              <a:gd name="T50" fmla="*/ 2147483646 w 212"/>
              <a:gd name="T51" fmla="*/ 2147483646 h 294"/>
              <a:gd name="T52" fmla="*/ 2147483646 w 212"/>
              <a:gd name="T53" fmla="*/ 2147483646 h 294"/>
              <a:gd name="T54" fmla="*/ 2147483646 w 212"/>
              <a:gd name="T55" fmla="*/ 2147483646 h 294"/>
              <a:gd name="T56" fmla="*/ 2147483646 w 212"/>
              <a:gd name="T57" fmla="*/ 2147483646 h 294"/>
              <a:gd name="T58" fmla="*/ 2147483646 w 212"/>
              <a:gd name="T59" fmla="*/ 2147483646 h 294"/>
              <a:gd name="T60" fmla="*/ 2147483646 w 212"/>
              <a:gd name="T61" fmla="*/ 2147483646 h 294"/>
              <a:gd name="T62" fmla="*/ 2147483646 w 212"/>
              <a:gd name="T63" fmla="*/ 2147483646 h 294"/>
              <a:gd name="T64" fmla="*/ 2147483646 w 212"/>
              <a:gd name="T65" fmla="*/ 2147483646 h 294"/>
              <a:gd name="T66" fmla="*/ 2147483646 w 212"/>
              <a:gd name="T67" fmla="*/ 2147483646 h 294"/>
              <a:gd name="T68" fmla="*/ 2147483646 w 212"/>
              <a:gd name="T69" fmla="*/ 2147483646 h 294"/>
              <a:gd name="T70" fmla="*/ 2147483646 w 212"/>
              <a:gd name="T71" fmla="*/ 0 h 294"/>
              <a:gd name="T72" fmla="*/ 2147483646 w 212"/>
              <a:gd name="T73" fmla="*/ 0 h 294"/>
              <a:gd name="T74" fmla="*/ 2147483646 w 212"/>
              <a:gd name="T75" fmla="*/ 0 h 294"/>
              <a:gd name="T76" fmla="*/ 2147483646 w 212"/>
              <a:gd name="T77" fmla="*/ 0 h 29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12"/>
              <a:gd name="T118" fmla="*/ 0 h 294"/>
              <a:gd name="T119" fmla="*/ 212 w 212"/>
              <a:gd name="T120" fmla="*/ 294 h 29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12" h="294">
                <a:moveTo>
                  <a:pt x="196" y="0"/>
                </a:moveTo>
                <a:lnTo>
                  <a:pt x="196" y="0"/>
                </a:lnTo>
                <a:lnTo>
                  <a:pt x="181" y="14"/>
                </a:lnTo>
                <a:lnTo>
                  <a:pt x="163" y="25"/>
                </a:lnTo>
                <a:lnTo>
                  <a:pt x="150" y="41"/>
                </a:lnTo>
                <a:lnTo>
                  <a:pt x="134" y="57"/>
                </a:lnTo>
                <a:lnTo>
                  <a:pt x="109" y="90"/>
                </a:lnTo>
                <a:lnTo>
                  <a:pt x="85" y="125"/>
                </a:lnTo>
                <a:lnTo>
                  <a:pt x="64" y="162"/>
                </a:lnTo>
                <a:lnTo>
                  <a:pt x="44" y="199"/>
                </a:lnTo>
                <a:lnTo>
                  <a:pt x="23" y="236"/>
                </a:lnTo>
                <a:lnTo>
                  <a:pt x="2" y="271"/>
                </a:lnTo>
                <a:lnTo>
                  <a:pt x="0" y="277"/>
                </a:lnTo>
                <a:lnTo>
                  <a:pt x="0" y="282"/>
                </a:lnTo>
                <a:lnTo>
                  <a:pt x="4" y="288"/>
                </a:lnTo>
                <a:lnTo>
                  <a:pt x="7" y="292"/>
                </a:lnTo>
                <a:lnTo>
                  <a:pt x="11" y="294"/>
                </a:lnTo>
                <a:lnTo>
                  <a:pt x="17" y="294"/>
                </a:lnTo>
                <a:lnTo>
                  <a:pt x="23" y="292"/>
                </a:lnTo>
                <a:lnTo>
                  <a:pt x="27" y="288"/>
                </a:lnTo>
                <a:lnTo>
                  <a:pt x="48" y="253"/>
                </a:lnTo>
                <a:lnTo>
                  <a:pt x="68" y="216"/>
                </a:lnTo>
                <a:lnTo>
                  <a:pt x="107" y="146"/>
                </a:lnTo>
                <a:lnTo>
                  <a:pt x="130" y="111"/>
                </a:lnTo>
                <a:lnTo>
                  <a:pt x="153" y="78"/>
                </a:lnTo>
                <a:lnTo>
                  <a:pt x="179" y="47"/>
                </a:lnTo>
                <a:lnTo>
                  <a:pt x="208" y="18"/>
                </a:lnTo>
                <a:lnTo>
                  <a:pt x="210" y="16"/>
                </a:lnTo>
                <a:lnTo>
                  <a:pt x="212" y="12"/>
                </a:lnTo>
                <a:lnTo>
                  <a:pt x="212" y="8"/>
                </a:lnTo>
                <a:lnTo>
                  <a:pt x="210" y="4"/>
                </a:lnTo>
                <a:lnTo>
                  <a:pt x="208" y="2"/>
                </a:lnTo>
                <a:lnTo>
                  <a:pt x="204" y="0"/>
                </a:lnTo>
                <a:lnTo>
                  <a:pt x="200" y="0"/>
                </a:lnTo>
                <a:lnTo>
                  <a:pt x="196" y="0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5" name="Freeform 15"/>
          <p:cNvSpPr>
            <a:spLocks/>
          </p:cNvSpPr>
          <p:nvPr/>
        </p:nvSpPr>
        <p:spPr bwMode="auto">
          <a:xfrm>
            <a:off x="7102475" y="1284065"/>
            <a:ext cx="142875" cy="325437"/>
          </a:xfrm>
          <a:custGeom>
            <a:avLst/>
            <a:gdLst>
              <a:gd name="T0" fmla="*/ 2147483646 w 257"/>
              <a:gd name="T1" fmla="*/ 2147483646 h 584"/>
              <a:gd name="T2" fmla="*/ 2147483646 w 257"/>
              <a:gd name="T3" fmla="*/ 2147483646 h 584"/>
              <a:gd name="T4" fmla="*/ 2147483646 w 257"/>
              <a:gd name="T5" fmla="*/ 2147483646 h 584"/>
              <a:gd name="T6" fmla="*/ 2147483646 w 257"/>
              <a:gd name="T7" fmla="*/ 2147483646 h 584"/>
              <a:gd name="T8" fmla="*/ 2147483646 w 257"/>
              <a:gd name="T9" fmla="*/ 2147483646 h 584"/>
              <a:gd name="T10" fmla="*/ 2147483646 w 257"/>
              <a:gd name="T11" fmla="*/ 2147483646 h 584"/>
              <a:gd name="T12" fmla="*/ 2147483646 w 257"/>
              <a:gd name="T13" fmla="*/ 2147483646 h 584"/>
              <a:gd name="T14" fmla="*/ 2147483646 w 257"/>
              <a:gd name="T15" fmla="*/ 2147483646 h 584"/>
              <a:gd name="T16" fmla="*/ 2147483646 w 257"/>
              <a:gd name="T17" fmla="*/ 2147483646 h 584"/>
              <a:gd name="T18" fmla="*/ 2147483646 w 257"/>
              <a:gd name="T19" fmla="*/ 2147483646 h 584"/>
              <a:gd name="T20" fmla="*/ 2147483646 w 257"/>
              <a:gd name="T21" fmla="*/ 2147483646 h 584"/>
              <a:gd name="T22" fmla="*/ 2147483646 w 257"/>
              <a:gd name="T23" fmla="*/ 2147483646 h 584"/>
              <a:gd name="T24" fmla="*/ 0 w 257"/>
              <a:gd name="T25" fmla="*/ 2147483646 h 584"/>
              <a:gd name="T26" fmla="*/ 2147483646 w 257"/>
              <a:gd name="T27" fmla="*/ 2147483646 h 584"/>
              <a:gd name="T28" fmla="*/ 2147483646 w 257"/>
              <a:gd name="T29" fmla="*/ 2147483646 h 584"/>
              <a:gd name="T30" fmla="*/ 2147483646 w 257"/>
              <a:gd name="T31" fmla="*/ 2147483646 h 584"/>
              <a:gd name="T32" fmla="*/ 2147483646 w 257"/>
              <a:gd name="T33" fmla="*/ 2147483646 h 584"/>
              <a:gd name="T34" fmla="*/ 2147483646 w 257"/>
              <a:gd name="T35" fmla="*/ 2147483646 h 584"/>
              <a:gd name="T36" fmla="*/ 2147483646 w 257"/>
              <a:gd name="T37" fmla="*/ 2147483646 h 584"/>
              <a:gd name="T38" fmla="*/ 2147483646 w 257"/>
              <a:gd name="T39" fmla="*/ 2147483646 h 584"/>
              <a:gd name="T40" fmla="*/ 2147483646 w 257"/>
              <a:gd name="T41" fmla="*/ 2147483646 h 584"/>
              <a:gd name="T42" fmla="*/ 2147483646 w 257"/>
              <a:gd name="T43" fmla="*/ 2147483646 h 584"/>
              <a:gd name="T44" fmla="*/ 2147483646 w 257"/>
              <a:gd name="T45" fmla="*/ 2147483646 h 584"/>
              <a:gd name="T46" fmla="*/ 2147483646 w 257"/>
              <a:gd name="T47" fmla="*/ 2147483646 h 584"/>
              <a:gd name="T48" fmla="*/ 2147483646 w 257"/>
              <a:gd name="T49" fmla="*/ 2147483646 h 584"/>
              <a:gd name="T50" fmla="*/ 2147483646 w 257"/>
              <a:gd name="T51" fmla="*/ 2147483646 h 584"/>
              <a:gd name="T52" fmla="*/ 2147483646 w 257"/>
              <a:gd name="T53" fmla="*/ 2147483646 h 584"/>
              <a:gd name="T54" fmla="*/ 2147483646 w 257"/>
              <a:gd name="T55" fmla="*/ 2147483646 h 584"/>
              <a:gd name="T56" fmla="*/ 2147483646 w 257"/>
              <a:gd name="T57" fmla="*/ 2147483646 h 584"/>
              <a:gd name="T58" fmla="*/ 2147483646 w 257"/>
              <a:gd name="T59" fmla="*/ 2147483646 h 584"/>
              <a:gd name="T60" fmla="*/ 2147483646 w 257"/>
              <a:gd name="T61" fmla="*/ 2147483646 h 584"/>
              <a:gd name="T62" fmla="*/ 2147483646 w 257"/>
              <a:gd name="T63" fmla="*/ 2147483646 h 584"/>
              <a:gd name="T64" fmla="*/ 2147483646 w 257"/>
              <a:gd name="T65" fmla="*/ 2147483646 h 584"/>
              <a:gd name="T66" fmla="*/ 2147483646 w 257"/>
              <a:gd name="T67" fmla="*/ 2147483646 h 584"/>
              <a:gd name="T68" fmla="*/ 2147483646 w 257"/>
              <a:gd name="T69" fmla="*/ 2147483646 h 584"/>
              <a:gd name="T70" fmla="*/ 2147483646 w 257"/>
              <a:gd name="T71" fmla="*/ 2147483646 h 584"/>
              <a:gd name="T72" fmla="*/ 2147483646 w 257"/>
              <a:gd name="T73" fmla="*/ 0 h 584"/>
              <a:gd name="T74" fmla="*/ 2147483646 w 257"/>
              <a:gd name="T75" fmla="*/ 2147483646 h 584"/>
              <a:gd name="T76" fmla="*/ 2147483646 w 257"/>
              <a:gd name="T77" fmla="*/ 2147483646 h 584"/>
              <a:gd name="T78" fmla="*/ 2147483646 w 257"/>
              <a:gd name="T79" fmla="*/ 2147483646 h 58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57"/>
              <a:gd name="T121" fmla="*/ 0 h 584"/>
              <a:gd name="T122" fmla="*/ 257 w 257"/>
              <a:gd name="T123" fmla="*/ 584 h 58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57" h="584">
                <a:moveTo>
                  <a:pt x="242" y="4"/>
                </a:moveTo>
                <a:lnTo>
                  <a:pt x="242" y="4"/>
                </a:lnTo>
                <a:lnTo>
                  <a:pt x="209" y="70"/>
                </a:lnTo>
                <a:lnTo>
                  <a:pt x="175" y="138"/>
                </a:lnTo>
                <a:lnTo>
                  <a:pt x="113" y="272"/>
                </a:lnTo>
                <a:lnTo>
                  <a:pt x="80" y="344"/>
                </a:lnTo>
                <a:lnTo>
                  <a:pt x="51" y="416"/>
                </a:lnTo>
                <a:lnTo>
                  <a:pt x="24" y="488"/>
                </a:lnTo>
                <a:lnTo>
                  <a:pt x="12" y="525"/>
                </a:lnTo>
                <a:lnTo>
                  <a:pt x="2" y="564"/>
                </a:lnTo>
                <a:lnTo>
                  <a:pt x="0" y="570"/>
                </a:lnTo>
                <a:lnTo>
                  <a:pt x="2" y="576"/>
                </a:lnTo>
                <a:lnTo>
                  <a:pt x="6" y="580"/>
                </a:lnTo>
                <a:lnTo>
                  <a:pt x="12" y="582"/>
                </a:lnTo>
                <a:lnTo>
                  <a:pt x="18" y="584"/>
                </a:lnTo>
                <a:lnTo>
                  <a:pt x="22" y="582"/>
                </a:lnTo>
                <a:lnTo>
                  <a:pt x="26" y="580"/>
                </a:lnTo>
                <a:lnTo>
                  <a:pt x="29" y="574"/>
                </a:lnTo>
                <a:lnTo>
                  <a:pt x="39" y="537"/>
                </a:lnTo>
                <a:lnTo>
                  <a:pt x="51" y="502"/>
                </a:lnTo>
                <a:lnTo>
                  <a:pt x="76" y="432"/>
                </a:lnTo>
                <a:lnTo>
                  <a:pt x="103" y="364"/>
                </a:lnTo>
                <a:lnTo>
                  <a:pt x="135" y="296"/>
                </a:lnTo>
                <a:lnTo>
                  <a:pt x="168" y="226"/>
                </a:lnTo>
                <a:lnTo>
                  <a:pt x="201" y="156"/>
                </a:lnTo>
                <a:lnTo>
                  <a:pt x="216" y="120"/>
                </a:lnTo>
                <a:lnTo>
                  <a:pt x="232" y="84"/>
                </a:lnTo>
                <a:lnTo>
                  <a:pt x="245" y="48"/>
                </a:lnTo>
                <a:lnTo>
                  <a:pt x="257" y="11"/>
                </a:lnTo>
                <a:lnTo>
                  <a:pt x="255" y="6"/>
                </a:lnTo>
                <a:lnTo>
                  <a:pt x="251" y="2"/>
                </a:lnTo>
                <a:lnTo>
                  <a:pt x="247" y="0"/>
                </a:lnTo>
                <a:lnTo>
                  <a:pt x="244" y="2"/>
                </a:lnTo>
                <a:lnTo>
                  <a:pt x="242" y="4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6" name="Freeform 16"/>
          <p:cNvSpPr>
            <a:spLocks/>
          </p:cNvSpPr>
          <p:nvPr/>
        </p:nvSpPr>
        <p:spPr bwMode="auto">
          <a:xfrm>
            <a:off x="6854825" y="1395190"/>
            <a:ext cx="188913" cy="454025"/>
          </a:xfrm>
          <a:custGeom>
            <a:avLst/>
            <a:gdLst>
              <a:gd name="T0" fmla="*/ 2147483646 w 338"/>
              <a:gd name="T1" fmla="*/ 0 h 816"/>
              <a:gd name="T2" fmla="*/ 2147483646 w 338"/>
              <a:gd name="T3" fmla="*/ 0 h 816"/>
              <a:gd name="T4" fmla="*/ 2147483646 w 338"/>
              <a:gd name="T5" fmla="*/ 2147483646 h 816"/>
              <a:gd name="T6" fmla="*/ 2147483646 w 338"/>
              <a:gd name="T7" fmla="*/ 2147483646 h 816"/>
              <a:gd name="T8" fmla="*/ 2147483646 w 338"/>
              <a:gd name="T9" fmla="*/ 2147483646 h 816"/>
              <a:gd name="T10" fmla="*/ 2147483646 w 338"/>
              <a:gd name="T11" fmla="*/ 2147483646 h 816"/>
              <a:gd name="T12" fmla="*/ 2147483646 w 338"/>
              <a:gd name="T13" fmla="*/ 2147483646 h 816"/>
              <a:gd name="T14" fmla="*/ 2147483646 w 338"/>
              <a:gd name="T15" fmla="*/ 2147483646 h 816"/>
              <a:gd name="T16" fmla="*/ 2147483646 w 338"/>
              <a:gd name="T17" fmla="*/ 2147483646 h 816"/>
              <a:gd name="T18" fmla="*/ 2147483646 w 338"/>
              <a:gd name="T19" fmla="*/ 2147483646 h 816"/>
              <a:gd name="T20" fmla="*/ 2147483646 w 338"/>
              <a:gd name="T21" fmla="*/ 2147483646 h 816"/>
              <a:gd name="T22" fmla="*/ 2147483646 w 338"/>
              <a:gd name="T23" fmla="*/ 2147483646 h 816"/>
              <a:gd name="T24" fmla="*/ 2147483646 w 338"/>
              <a:gd name="T25" fmla="*/ 2147483646 h 816"/>
              <a:gd name="T26" fmla="*/ 2147483646 w 338"/>
              <a:gd name="T27" fmla="*/ 2147483646 h 816"/>
              <a:gd name="T28" fmla="*/ 2147483646 w 338"/>
              <a:gd name="T29" fmla="*/ 2147483646 h 816"/>
              <a:gd name="T30" fmla="*/ 2147483646 w 338"/>
              <a:gd name="T31" fmla="*/ 2147483646 h 816"/>
              <a:gd name="T32" fmla="*/ 2147483646 w 338"/>
              <a:gd name="T33" fmla="*/ 2147483646 h 816"/>
              <a:gd name="T34" fmla="*/ 2147483646 w 338"/>
              <a:gd name="T35" fmla="*/ 2147483646 h 816"/>
              <a:gd name="T36" fmla="*/ 2147483646 w 338"/>
              <a:gd name="T37" fmla="*/ 2147483646 h 816"/>
              <a:gd name="T38" fmla="*/ 2147483646 w 338"/>
              <a:gd name="T39" fmla="*/ 2147483646 h 816"/>
              <a:gd name="T40" fmla="*/ 2147483646 w 338"/>
              <a:gd name="T41" fmla="*/ 2147483646 h 816"/>
              <a:gd name="T42" fmla="*/ 0 w 338"/>
              <a:gd name="T43" fmla="*/ 2147483646 h 816"/>
              <a:gd name="T44" fmla="*/ 0 w 338"/>
              <a:gd name="T45" fmla="*/ 2147483646 h 816"/>
              <a:gd name="T46" fmla="*/ 0 w 338"/>
              <a:gd name="T47" fmla="*/ 2147483646 h 816"/>
              <a:gd name="T48" fmla="*/ 2147483646 w 338"/>
              <a:gd name="T49" fmla="*/ 2147483646 h 816"/>
              <a:gd name="T50" fmla="*/ 2147483646 w 338"/>
              <a:gd name="T51" fmla="*/ 2147483646 h 816"/>
              <a:gd name="T52" fmla="*/ 2147483646 w 338"/>
              <a:gd name="T53" fmla="*/ 2147483646 h 816"/>
              <a:gd name="T54" fmla="*/ 2147483646 w 338"/>
              <a:gd name="T55" fmla="*/ 2147483646 h 816"/>
              <a:gd name="T56" fmla="*/ 2147483646 w 338"/>
              <a:gd name="T57" fmla="*/ 2147483646 h 816"/>
              <a:gd name="T58" fmla="*/ 2147483646 w 338"/>
              <a:gd name="T59" fmla="*/ 2147483646 h 816"/>
              <a:gd name="T60" fmla="*/ 2147483646 w 338"/>
              <a:gd name="T61" fmla="*/ 2147483646 h 816"/>
              <a:gd name="T62" fmla="*/ 2147483646 w 338"/>
              <a:gd name="T63" fmla="*/ 2147483646 h 816"/>
              <a:gd name="T64" fmla="*/ 2147483646 w 338"/>
              <a:gd name="T65" fmla="*/ 2147483646 h 816"/>
              <a:gd name="T66" fmla="*/ 2147483646 w 338"/>
              <a:gd name="T67" fmla="*/ 2147483646 h 816"/>
              <a:gd name="T68" fmla="*/ 2147483646 w 338"/>
              <a:gd name="T69" fmla="*/ 2147483646 h 816"/>
              <a:gd name="T70" fmla="*/ 2147483646 w 338"/>
              <a:gd name="T71" fmla="*/ 2147483646 h 816"/>
              <a:gd name="T72" fmla="*/ 2147483646 w 338"/>
              <a:gd name="T73" fmla="*/ 2147483646 h 816"/>
              <a:gd name="T74" fmla="*/ 2147483646 w 338"/>
              <a:gd name="T75" fmla="*/ 2147483646 h 816"/>
              <a:gd name="T76" fmla="*/ 2147483646 w 338"/>
              <a:gd name="T77" fmla="*/ 2147483646 h 816"/>
              <a:gd name="T78" fmla="*/ 2147483646 w 338"/>
              <a:gd name="T79" fmla="*/ 2147483646 h 816"/>
              <a:gd name="T80" fmla="*/ 2147483646 w 338"/>
              <a:gd name="T81" fmla="*/ 2147483646 h 816"/>
              <a:gd name="T82" fmla="*/ 2147483646 w 338"/>
              <a:gd name="T83" fmla="*/ 2147483646 h 816"/>
              <a:gd name="T84" fmla="*/ 2147483646 w 338"/>
              <a:gd name="T85" fmla="*/ 2147483646 h 816"/>
              <a:gd name="T86" fmla="*/ 2147483646 w 338"/>
              <a:gd name="T87" fmla="*/ 2147483646 h 816"/>
              <a:gd name="T88" fmla="*/ 2147483646 w 338"/>
              <a:gd name="T89" fmla="*/ 2147483646 h 816"/>
              <a:gd name="T90" fmla="*/ 2147483646 w 338"/>
              <a:gd name="T91" fmla="*/ 2147483646 h 816"/>
              <a:gd name="T92" fmla="*/ 2147483646 w 338"/>
              <a:gd name="T93" fmla="*/ 2147483646 h 816"/>
              <a:gd name="T94" fmla="*/ 2147483646 w 338"/>
              <a:gd name="T95" fmla="*/ 2147483646 h 816"/>
              <a:gd name="T96" fmla="*/ 2147483646 w 338"/>
              <a:gd name="T97" fmla="*/ 2147483646 h 816"/>
              <a:gd name="T98" fmla="*/ 2147483646 w 338"/>
              <a:gd name="T99" fmla="*/ 2147483646 h 816"/>
              <a:gd name="T100" fmla="*/ 2147483646 w 338"/>
              <a:gd name="T101" fmla="*/ 2147483646 h 816"/>
              <a:gd name="T102" fmla="*/ 2147483646 w 338"/>
              <a:gd name="T103" fmla="*/ 2147483646 h 816"/>
              <a:gd name="T104" fmla="*/ 2147483646 w 338"/>
              <a:gd name="T105" fmla="*/ 2147483646 h 816"/>
              <a:gd name="T106" fmla="*/ 2147483646 w 338"/>
              <a:gd name="T107" fmla="*/ 0 h 816"/>
              <a:gd name="T108" fmla="*/ 2147483646 w 338"/>
              <a:gd name="T109" fmla="*/ 0 h 816"/>
              <a:gd name="T110" fmla="*/ 2147483646 w 338"/>
              <a:gd name="T111" fmla="*/ 0 h 8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38"/>
              <a:gd name="T169" fmla="*/ 0 h 816"/>
              <a:gd name="T170" fmla="*/ 338 w 338"/>
              <a:gd name="T171" fmla="*/ 816 h 8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38" h="816">
                <a:moveTo>
                  <a:pt x="325" y="0"/>
                </a:moveTo>
                <a:lnTo>
                  <a:pt x="325" y="0"/>
                </a:lnTo>
                <a:lnTo>
                  <a:pt x="305" y="18"/>
                </a:lnTo>
                <a:lnTo>
                  <a:pt x="286" y="35"/>
                </a:lnTo>
                <a:lnTo>
                  <a:pt x="268" y="55"/>
                </a:lnTo>
                <a:lnTo>
                  <a:pt x="251" y="76"/>
                </a:lnTo>
                <a:lnTo>
                  <a:pt x="235" y="98"/>
                </a:lnTo>
                <a:lnTo>
                  <a:pt x="219" y="121"/>
                </a:lnTo>
                <a:lnTo>
                  <a:pt x="192" y="170"/>
                </a:lnTo>
                <a:lnTo>
                  <a:pt x="169" y="218"/>
                </a:lnTo>
                <a:lnTo>
                  <a:pt x="146" y="269"/>
                </a:lnTo>
                <a:lnTo>
                  <a:pt x="126" y="319"/>
                </a:lnTo>
                <a:lnTo>
                  <a:pt x="109" y="366"/>
                </a:lnTo>
                <a:lnTo>
                  <a:pt x="89" y="419"/>
                </a:lnTo>
                <a:lnTo>
                  <a:pt x="72" y="471"/>
                </a:lnTo>
                <a:lnTo>
                  <a:pt x="54" y="526"/>
                </a:lnTo>
                <a:lnTo>
                  <a:pt x="40" y="580"/>
                </a:lnTo>
                <a:lnTo>
                  <a:pt x="27" y="635"/>
                </a:lnTo>
                <a:lnTo>
                  <a:pt x="15" y="689"/>
                </a:lnTo>
                <a:lnTo>
                  <a:pt x="7" y="744"/>
                </a:lnTo>
                <a:lnTo>
                  <a:pt x="0" y="800"/>
                </a:lnTo>
                <a:lnTo>
                  <a:pt x="0" y="806"/>
                </a:lnTo>
                <a:lnTo>
                  <a:pt x="3" y="812"/>
                </a:lnTo>
                <a:lnTo>
                  <a:pt x="7" y="814"/>
                </a:lnTo>
                <a:lnTo>
                  <a:pt x="13" y="816"/>
                </a:lnTo>
                <a:lnTo>
                  <a:pt x="19" y="816"/>
                </a:lnTo>
                <a:lnTo>
                  <a:pt x="25" y="814"/>
                </a:lnTo>
                <a:lnTo>
                  <a:pt x="29" y="808"/>
                </a:lnTo>
                <a:lnTo>
                  <a:pt x="31" y="802"/>
                </a:lnTo>
                <a:lnTo>
                  <a:pt x="37" y="750"/>
                </a:lnTo>
                <a:lnTo>
                  <a:pt x="46" y="697"/>
                </a:lnTo>
                <a:lnTo>
                  <a:pt x="56" y="645"/>
                </a:lnTo>
                <a:lnTo>
                  <a:pt x="70" y="592"/>
                </a:lnTo>
                <a:lnTo>
                  <a:pt x="83" y="541"/>
                </a:lnTo>
                <a:lnTo>
                  <a:pt x="99" y="489"/>
                </a:lnTo>
                <a:lnTo>
                  <a:pt x="114" y="438"/>
                </a:lnTo>
                <a:lnTo>
                  <a:pt x="132" y="388"/>
                </a:lnTo>
                <a:lnTo>
                  <a:pt x="151" y="337"/>
                </a:lnTo>
                <a:lnTo>
                  <a:pt x="171" y="286"/>
                </a:lnTo>
                <a:lnTo>
                  <a:pt x="192" y="238"/>
                </a:lnTo>
                <a:lnTo>
                  <a:pt x="218" y="189"/>
                </a:lnTo>
                <a:lnTo>
                  <a:pt x="243" y="142"/>
                </a:lnTo>
                <a:lnTo>
                  <a:pt x="272" y="98"/>
                </a:lnTo>
                <a:lnTo>
                  <a:pt x="301" y="53"/>
                </a:lnTo>
                <a:lnTo>
                  <a:pt x="336" y="10"/>
                </a:lnTo>
                <a:lnTo>
                  <a:pt x="338" y="8"/>
                </a:lnTo>
                <a:lnTo>
                  <a:pt x="338" y="6"/>
                </a:lnTo>
                <a:lnTo>
                  <a:pt x="334" y="2"/>
                </a:lnTo>
                <a:lnTo>
                  <a:pt x="330" y="0"/>
                </a:lnTo>
                <a:lnTo>
                  <a:pt x="325" y="0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7" name="Freeform 17"/>
          <p:cNvSpPr>
            <a:spLocks/>
          </p:cNvSpPr>
          <p:nvPr/>
        </p:nvSpPr>
        <p:spPr bwMode="auto">
          <a:xfrm>
            <a:off x="6783388" y="1815877"/>
            <a:ext cx="476250" cy="138113"/>
          </a:xfrm>
          <a:custGeom>
            <a:avLst/>
            <a:gdLst>
              <a:gd name="T0" fmla="*/ 2147483646 w 854"/>
              <a:gd name="T1" fmla="*/ 2147483646 h 250"/>
              <a:gd name="T2" fmla="*/ 2147483646 w 854"/>
              <a:gd name="T3" fmla="*/ 2147483646 h 250"/>
              <a:gd name="T4" fmla="*/ 2147483646 w 854"/>
              <a:gd name="T5" fmla="*/ 2147483646 h 250"/>
              <a:gd name="T6" fmla="*/ 2147483646 w 854"/>
              <a:gd name="T7" fmla="*/ 2147483646 h 250"/>
              <a:gd name="T8" fmla="*/ 2147483646 w 854"/>
              <a:gd name="T9" fmla="*/ 2147483646 h 250"/>
              <a:gd name="T10" fmla="*/ 2147483646 w 854"/>
              <a:gd name="T11" fmla="*/ 2147483646 h 250"/>
              <a:gd name="T12" fmla="*/ 2147483646 w 854"/>
              <a:gd name="T13" fmla="*/ 2147483646 h 250"/>
              <a:gd name="T14" fmla="*/ 2147483646 w 854"/>
              <a:gd name="T15" fmla="*/ 2147483646 h 250"/>
              <a:gd name="T16" fmla="*/ 2147483646 w 854"/>
              <a:gd name="T17" fmla="*/ 2147483646 h 250"/>
              <a:gd name="T18" fmla="*/ 2147483646 w 854"/>
              <a:gd name="T19" fmla="*/ 2147483646 h 250"/>
              <a:gd name="T20" fmla="*/ 2147483646 w 854"/>
              <a:gd name="T21" fmla="*/ 2147483646 h 250"/>
              <a:gd name="T22" fmla="*/ 2147483646 w 854"/>
              <a:gd name="T23" fmla="*/ 2147483646 h 250"/>
              <a:gd name="T24" fmla="*/ 2147483646 w 854"/>
              <a:gd name="T25" fmla="*/ 2147483646 h 250"/>
              <a:gd name="T26" fmla="*/ 2147483646 w 854"/>
              <a:gd name="T27" fmla="*/ 2147483646 h 250"/>
              <a:gd name="T28" fmla="*/ 2147483646 w 854"/>
              <a:gd name="T29" fmla="*/ 2147483646 h 250"/>
              <a:gd name="T30" fmla="*/ 2147483646 w 854"/>
              <a:gd name="T31" fmla="*/ 2147483646 h 250"/>
              <a:gd name="T32" fmla="*/ 2147483646 w 854"/>
              <a:gd name="T33" fmla="*/ 2147483646 h 250"/>
              <a:gd name="T34" fmla="*/ 2147483646 w 854"/>
              <a:gd name="T35" fmla="*/ 2147483646 h 250"/>
              <a:gd name="T36" fmla="*/ 2147483646 w 854"/>
              <a:gd name="T37" fmla="*/ 2147483646 h 250"/>
              <a:gd name="T38" fmla="*/ 2147483646 w 854"/>
              <a:gd name="T39" fmla="*/ 2147483646 h 250"/>
              <a:gd name="T40" fmla="*/ 2147483646 w 854"/>
              <a:gd name="T41" fmla="*/ 2147483646 h 250"/>
              <a:gd name="T42" fmla="*/ 2147483646 w 854"/>
              <a:gd name="T43" fmla="*/ 2147483646 h 250"/>
              <a:gd name="T44" fmla="*/ 2147483646 w 854"/>
              <a:gd name="T45" fmla="*/ 2147483646 h 250"/>
              <a:gd name="T46" fmla="*/ 2147483646 w 854"/>
              <a:gd name="T47" fmla="*/ 2147483646 h 250"/>
              <a:gd name="T48" fmla="*/ 2147483646 w 854"/>
              <a:gd name="T49" fmla="*/ 2147483646 h 250"/>
              <a:gd name="T50" fmla="*/ 2147483646 w 854"/>
              <a:gd name="T51" fmla="*/ 2147483646 h 250"/>
              <a:gd name="T52" fmla="*/ 2147483646 w 854"/>
              <a:gd name="T53" fmla="*/ 2147483646 h 250"/>
              <a:gd name="T54" fmla="*/ 2147483646 w 854"/>
              <a:gd name="T55" fmla="*/ 2147483646 h 250"/>
              <a:gd name="T56" fmla="*/ 2147483646 w 854"/>
              <a:gd name="T57" fmla="*/ 2147483646 h 250"/>
              <a:gd name="T58" fmla="*/ 2147483646 w 854"/>
              <a:gd name="T59" fmla="*/ 0 h 250"/>
              <a:gd name="T60" fmla="*/ 2147483646 w 854"/>
              <a:gd name="T61" fmla="*/ 0 h 250"/>
              <a:gd name="T62" fmla="*/ 2147483646 w 854"/>
              <a:gd name="T63" fmla="*/ 0 h 250"/>
              <a:gd name="T64" fmla="*/ 2147483646 w 854"/>
              <a:gd name="T65" fmla="*/ 2147483646 h 250"/>
              <a:gd name="T66" fmla="*/ 2147483646 w 854"/>
              <a:gd name="T67" fmla="*/ 2147483646 h 250"/>
              <a:gd name="T68" fmla="*/ 2147483646 w 854"/>
              <a:gd name="T69" fmla="*/ 2147483646 h 250"/>
              <a:gd name="T70" fmla="*/ 2147483646 w 854"/>
              <a:gd name="T71" fmla="*/ 2147483646 h 250"/>
              <a:gd name="T72" fmla="*/ 2147483646 w 854"/>
              <a:gd name="T73" fmla="*/ 2147483646 h 250"/>
              <a:gd name="T74" fmla="*/ 2147483646 w 854"/>
              <a:gd name="T75" fmla="*/ 2147483646 h 250"/>
              <a:gd name="T76" fmla="*/ 2147483646 w 854"/>
              <a:gd name="T77" fmla="*/ 2147483646 h 250"/>
              <a:gd name="T78" fmla="*/ 2147483646 w 854"/>
              <a:gd name="T79" fmla="*/ 2147483646 h 250"/>
              <a:gd name="T80" fmla="*/ 2147483646 w 854"/>
              <a:gd name="T81" fmla="*/ 2147483646 h 250"/>
              <a:gd name="T82" fmla="*/ 2147483646 w 854"/>
              <a:gd name="T83" fmla="*/ 2147483646 h 250"/>
              <a:gd name="T84" fmla="*/ 2147483646 w 854"/>
              <a:gd name="T85" fmla="*/ 2147483646 h 250"/>
              <a:gd name="T86" fmla="*/ 2147483646 w 854"/>
              <a:gd name="T87" fmla="*/ 2147483646 h 250"/>
              <a:gd name="T88" fmla="*/ 2147483646 w 854"/>
              <a:gd name="T89" fmla="*/ 2147483646 h 250"/>
              <a:gd name="T90" fmla="*/ 2147483646 w 854"/>
              <a:gd name="T91" fmla="*/ 2147483646 h 250"/>
              <a:gd name="T92" fmla="*/ 2147483646 w 854"/>
              <a:gd name="T93" fmla="*/ 2147483646 h 250"/>
              <a:gd name="T94" fmla="*/ 2147483646 w 854"/>
              <a:gd name="T95" fmla="*/ 2147483646 h 250"/>
              <a:gd name="T96" fmla="*/ 2147483646 w 854"/>
              <a:gd name="T97" fmla="*/ 2147483646 h 250"/>
              <a:gd name="T98" fmla="*/ 2147483646 w 854"/>
              <a:gd name="T99" fmla="*/ 2147483646 h 250"/>
              <a:gd name="T100" fmla="*/ 2147483646 w 854"/>
              <a:gd name="T101" fmla="*/ 2147483646 h 250"/>
              <a:gd name="T102" fmla="*/ 0 w 854"/>
              <a:gd name="T103" fmla="*/ 2147483646 h 250"/>
              <a:gd name="T104" fmla="*/ 0 w 854"/>
              <a:gd name="T105" fmla="*/ 2147483646 h 250"/>
              <a:gd name="T106" fmla="*/ 0 w 854"/>
              <a:gd name="T107" fmla="*/ 2147483646 h 250"/>
              <a:gd name="T108" fmla="*/ 0 w 854"/>
              <a:gd name="T109" fmla="*/ 2147483646 h 250"/>
              <a:gd name="T110" fmla="*/ 0 w 854"/>
              <a:gd name="T111" fmla="*/ 2147483646 h 250"/>
              <a:gd name="T112" fmla="*/ 2147483646 w 854"/>
              <a:gd name="T113" fmla="*/ 2147483646 h 250"/>
              <a:gd name="T114" fmla="*/ 2147483646 w 854"/>
              <a:gd name="T115" fmla="*/ 2147483646 h 2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854"/>
              <a:gd name="T175" fmla="*/ 0 h 250"/>
              <a:gd name="T176" fmla="*/ 854 w 854"/>
              <a:gd name="T177" fmla="*/ 250 h 25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854" h="250">
                <a:moveTo>
                  <a:pt x="4" y="250"/>
                </a:moveTo>
                <a:lnTo>
                  <a:pt x="4" y="250"/>
                </a:lnTo>
                <a:lnTo>
                  <a:pt x="14" y="250"/>
                </a:lnTo>
                <a:lnTo>
                  <a:pt x="25" y="250"/>
                </a:lnTo>
                <a:lnTo>
                  <a:pt x="49" y="248"/>
                </a:lnTo>
                <a:lnTo>
                  <a:pt x="95" y="238"/>
                </a:lnTo>
                <a:lnTo>
                  <a:pt x="212" y="215"/>
                </a:lnTo>
                <a:lnTo>
                  <a:pt x="331" y="189"/>
                </a:lnTo>
                <a:lnTo>
                  <a:pt x="448" y="162"/>
                </a:lnTo>
                <a:lnTo>
                  <a:pt x="559" y="133"/>
                </a:lnTo>
                <a:lnTo>
                  <a:pt x="613" y="115"/>
                </a:lnTo>
                <a:lnTo>
                  <a:pt x="670" y="98"/>
                </a:lnTo>
                <a:lnTo>
                  <a:pt x="718" y="80"/>
                </a:lnTo>
                <a:lnTo>
                  <a:pt x="769" y="63"/>
                </a:lnTo>
                <a:lnTo>
                  <a:pt x="790" y="53"/>
                </a:lnTo>
                <a:lnTo>
                  <a:pt x="816" y="45"/>
                </a:lnTo>
                <a:lnTo>
                  <a:pt x="825" y="39"/>
                </a:lnTo>
                <a:lnTo>
                  <a:pt x="837" y="34"/>
                </a:lnTo>
                <a:lnTo>
                  <a:pt x="845" y="26"/>
                </a:lnTo>
                <a:lnTo>
                  <a:pt x="853" y="16"/>
                </a:lnTo>
                <a:lnTo>
                  <a:pt x="854" y="12"/>
                </a:lnTo>
                <a:lnTo>
                  <a:pt x="853" y="6"/>
                </a:lnTo>
                <a:lnTo>
                  <a:pt x="851" y="2"/>
                </a:lnTo>
                <a:lnTo>
                  <a:pt x="845" y="0"/>
                </a:lnTo>
                <a:lnTo>
                  <a:pt x="835" y="0"/>
                </a:lnTo>
                <a:lnTo>
                  <a:pt x="825" y="2"/>
                </a:lnTo>
                <a:lnTo>
                  <a:pt x="804" y="10"/>
                </a:lnTo>
                <a:lnTo>
                  <a:pt x="767" y="30"/>
                </a:lnTo>
                <a:lnTo>
                  <a:pt x="716" y="49"/>
                </a:lnTo>
                <a:lnTo>
                  <a:pt x="668" y="67"/>
                </a:lnTo>
                <a:lnTo>
                  <a:pt x="609" y="86"/>
                </a:lnTo>
                <a:lnTo>
                  <a:pt x="549" y="104"/>
                </a:lnTo>
                <a:lnTo>
                  <a:pt x="430" y="135"/>
                </a:lnTo>
                <a:lnTo>
                  <a:pt x="313" y="162"/>
                </a:lnTo>
                <a:lnTo>
                  <a:pt x="197" y="187"/>
                </a:lnTo>
                <a:lnTo>
                  <a:pt x="90" y="213"/>
                </a:lnTo>
                <a:lnTo>
                  <a:pt x="45" y="222"/>
                </a:lnTo>
                <a:lnTo>
                  <a:pt x="22" y="230"/>
                </a:lnTo>
                <a:lnTo>
                  <a:pt x="10" y="236"/>
                </a:lnTo>
                <a:lnTo>
                  <a:pt x="0" y="242"/>
                </a:lnTo>
                <a:lnTo>
                  <a:pt x="0" y="244"/>
                </a:lnTo>
                <a:lnTo>
                  <a:pt x="0" y="246"/>
                </a:lnTo>
                <a:lnTo>
                  <a:pt x="0" y="248"/>
                </a:lnTo>
                <a:lnTo>
                  <a:pt x="4" y="250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8" name="Freeform 18"/>
          <p:cNvSpPr>
            <a:spLocks/>
          </p:cNvSpPr>
          <p:nvPr/>
        </p:nvSpPr>
        <p:spPr bwMode="auto">
          <a:xfrm>
            <a:off x="6977063" y="1595215"/>
            <a:ext cx="438150" cy="133350"/>
          </a:xfrm>
          <a:custGeom>
            <a:avLst/>
            <a:gdLst>
              <a:gd name="T0" fmla="*/ 2147483646 w 788"/>
              <a:gd name="T1" fmla="*/ 2147483646 h 240"/>
              <a:gd name="T2" fmla="*/ 2147483646 w 788"/>
              <a:gd name="T3" fmla="*/ 2147483646 h 240"/>
              <a:gd name="T4" fmla="*/ 2147483646 w 788"/>
              <a:gd name="T5" fmla="*/ 2147483646 h 240"/>
              <a:gd name="T6" fmla="*/ 2147483646 w 788"/>
              <a:gd name="T7" fmla="*/ 2147483646 h 240"/>
              <a:gd name="T8" fmla="*/ 2147483646 w 788"/>
              <a:gd name="T9" fmla="*/ 2147483646 h 240"/>
              <a:gd name="T10" fmla="*/ 2147483646 w 788"/>
              <a:gd name="T11" fmla="*/ 2147483646 h 240"/>
              <a:gd name="T12" fmla="*/ 2147483646 w 788"/>
              <a:gd name="T13" fmla="*/ 2147483646 h 240"/>
              <a:gd name="T14" fmla="*/ 2147483646 w 788"/>
              <a:gd name="T15" fmla="*/ 2147483646 h 240"/>
              <a:gd name="T16" fmla="*/ 2147483646 w 788"/>
              <a:gd name="T17" fmla="*/ 2147483646 h 240"/>
              <a:gd name="T18" fmla="*/ 2147483646 w 788"/>
              <a:gd name="T19" fmla="*/ 2147483646 h 240"/>
              <a:gd name="T20" fmla="*/ 2147483646 w 788"/>
              <a:gd name="T21" fmla="*/ 2147483646 h 240"/>
              <a:gd name="T22" fmla="*/ 2147483646 w 788"/>
              <a:gd name="T23" fmla="*/ 2147483646 h 240"/>
              <a:gd name="T24" fmla="*/ 2147483646 w 788"/>
              <a:gd name="T25" fmla="*/ 2147483646 h 240"/>
              <a:gd name="T26" fmla="*/ 2147483646 w 788"/>
              <a:gd name="T27" fmla="*/ 2147483646 h 240"/>
              <a:gd name="T28" fmla="*/ 2147483646 w 788"/>
              <a:gd name="T29" fmla="*/ 2147483646 h 240"/>
              <a:gd name="T30" fmla="*/ 2147483646 w 788"/>
              <a:gd name="T31" fmla="*/ 2147483646 h 240"/>
              <a:gd name="T32" fmla="*/ 2147483646 w 788"/>
              <a:gd name="T33" fmla="*/ 2147483646 h 240"/>
              <a:gd name="T34" fmla="*/ 2147483646 w 788"/>
              <a:gd name="T35" fmla="*/ 2147483646 h 240"/>
              <a:gd name="T36" fmla="*/ 2147483646 w 788"/>
              <a:gd name="T37" fmla="*/ 2147483646 h 240"/>
              <a:gd name="T38" fmla="*/ 2147483646 w 788"/>
              <a:gd name="T39" fmla="*/ 2147483646 h 240"/>
              <a:gd name="T40" fmla="*/ 2147483646 w 788"/>
              <a:gd name="T41" fmla="*/ 2147483646 h 240"/>
              <a:gd name="T42" fmla="*/ 2147483646 w 788"/>
              <a:gd name="T43" fmla="*/ 2147483646 h 240"/>
              <a:gd name="T44" fmla="*/ 2147483646 w 788"/>
              <a:gd name="T45" fmla="*/ 2147483646 h 240"/>
              <a:gd name="T46" fmla="*/ 2147483646 w 788"/>
              <a:gd name="T47" fmla="*/ 2147483646 h 240"/>
              <a:gd name="T48" fmla="*/ 2147483646 w 788"/>
              <a:gd name="T49" fmla="*/ 2147483646 h 240"/>
              <a:gd name="T50" fmla="*/ 2147483646 w 788"/>
              <a:gd name="T51" fmla="*/ 2147483646 h 240"/>
              <a:gd name="T52" fmla="*/ 2147483646 w 788"/>
              <a:gd name="T53" fmla="*/ 0 h 240"/>
              <a:gd name="T54" fmla="*/ 2147483646 w 788"/>
              <a:gd name="T55" fmla="*/ 0 h 240"/>
              <a:gd name="T56" fmla="*/ 2147483646 w 788"/>
              <a:gd name="T57" fmla="*/ 0 h 240"/>
              <a:gd name="T58" fmla="*/ 2147483646 w 788"/>
              <a:gd name="T59" fmla="*/ 2147483646 h 240"/>
              <a:gd name="T60" fmla="*/ 2147483646 w 788"/>
              <a:gd name="T61" fmla="*/ 2147483646 h 240"/>
              <a:gd name="T62" fmla="*/ 2147483646 w 788"/>
              <a:gd name="T63" fmla="*/ 2147483646 h 240"/>
              <a:gd name="T64" fmla="*/ 2147483646 w 788"/>
              <a:gd name="T65" fmla="*/ 2147483646 h 240"/>
              <a:gd name="T66" fmla="*/ 2147483646 w 788"/>
              <a:gd name="T67" fmla="*/ 2147483646 h 240"/>
              <a:gd name="T68" fmla="*/ 2147483646 w 788"/>
              <a:gd name="T69" fmla="*/ 2147483646 h 240"/>
              <a:gd name="T70" fmla="*/ 2147483646 w 788"/>
              <a:gd name="T71" fmla="*/ 2147483646 h 240"/>
              <a:gd name="T72" fmla="*/ 2147483646 w 788"/>
              <a:gd name="T73" fmla="*/ 2147483646 h 240"/>
              <a:gd name="T74" fmla="*/ 2147483646 w 788"/>
              <a:gd name="T75" fmla="*/ 2147483646 h 240"/>
              <a:gd name="T76" fmla="*/ 2147483646 w 788"/>
              <a:gd name="T77" fmla="*/ 2147483646 h 240"/>
              <a:gd name="T78" fmla="*/ 2147483646 w 788"/>
              <a:gd name="T79" fmla="*/ 2147483646 h 240"/>
              <a:gd name="T80" fmla="*/ 2147483646 w 788"/>
              <a:gd name="T81" fmla="*/ 2147483646 h 240"/>
              <a:gd name="T82" fmla="*/ 2147483646 w 788"/>
              <a:gd name="T83" fmla="*/ 2147483646 h 240"/>
              <a:gd name="T84" fmla="*/ 2147483646 w 788"/>
              <a:gd name="T85" fmla="*/ 2147483646 h 240"/>
              <a:gd name="T86" fmla="*/ 2147483646 w 788"/>
              <a:gd name="T87" fmla="*/ 2147483646 h 240"/>
              <a:gd name="T88" fmla="*/ 2147483646 w 788"/>
              <a:gd name="T89" fmla="*/ 2147483646 h 240"/>
              <a:gd name="T90" fmla="*/ 2147483646 w 788"/>
              <a:gd name="T91" fmla="*/ 2147483646 h 240"/>
              <a:gd name="T92" fmla="*/ 2147483646 w 788"/>
              <a:gd name="T93" fmla="*/ 2147483646 h 240"/>
              <a:gd name="T94" fmla="*/ 2147483646 w 788"/>
              <a:gd name="T95" fmla="*/ 2147483646 h 240"/>
              <a:gd name="T96" fmla="*/ 2147483646 w 788"/>
              <a:gd name="T97" fmla="*/ 2147483646 h 240"/>
              <a:gd name="T98" fmla="*/ 0 w 788"/>
              <a:gd name="T99" fmla="*/ 2147483646 h 240"/>
              <a:gd name="T100" fmla="*/ 0 w 788"/>
              <a:gd name="T101" fmla="*/ 2147483646 h 240"/>
              <a:gd name="T102" fmla="*/ 0 w 788"/>
              <a:gd name="T103" fmla="*/ 2147483646 h 240"/>
              <a:gd name="T104" fmla="*/ 2147483646 w 788"/>
              <a:gd name="T105" fmla="*/ 2147483646 h 240"/>
              <a:gd name="T106" fmla="*/ 2147483646 w 788"/>
              <a:gd name="T107" fmla="*/ 2147483646 h 240"/>
              <a:gd name="T108" fmla="*/ 2147483646 w 788"/>
              <a:gd name="T109" fmla="*/ 2147483646 h 24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788"/>
              <a:gd name="T166" fmla="*/ 0 h 240"/>
              <a:gd name="T167" fmla="*/ 788 w 788"/>
              <a:gd name="T168" fmla="*/ 240 h 24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788" h="240">
                <a:moveTo>
                  <a:pt x="9" y="240"/>
                </a:moveTo>
                <a:lnTo>
                  <a:pt x="9" y="240"/>
                </a:lnTo>
                <a:lnTo>
                  <a:pt x="107" y="203"/>
                </a:lnTo>
                <a:lnTo>
                  <a:pt x="157" y="187"/>
                </a:lnTo>
                <a:lnTo>
                  <a:pt x="206" y="172"/>
                </a:lnTo>
                <a:lnTo>
                  <a:pt x="258" y="160"/>
                </a:lnTo>
                <a:lnTo>
                  <a:pt x="309" y="148"/>
                </a:lnTo>
                <a:lnTo>
                  <a:pt x="412" y="127"/>
                </a:lnTo>
                <a:lnTo>
                  <a:pt x="515" y="106"/>
                </a:lnTo>
                <a:lnTo>
                  <a:pt x="566" y="96"/>
                </a:lnTo>
                <a:lnTo>
                  <a:pt x="618" y="82"/>
                </a:lnTo>
                <a:lnTo>
                  <a:pt x="659" y="70"/>
                </a:lnTo>
                <a:lnTo>
                  <a:pt x="700" y="57"/>
                </a:lnTo>
                <a:lnTo>
                  <a:pt x="722" y="51"/>
                </a:lnTo>
                <a:lnTo>
                  <a:pt x="745" y="43"/>
                </a:lnTo>
                <a:lnTo>
                  <a:pt x="766" y="34"/>
                </a:lnTo>
                <a:lnTo>
                  <a:pt x="776" y="26"/>
                </a:lnTo>
                <a:lnTo>
                  <a:pt x="784" y="20"/>
                </a:lnTo>
                <a:lnTo>
                  <a:pt x="788" y="12"/>
                </a:lnTo>
                <a:lnTo>
                  <a:pt x="788" y="6"/>
                </a:lnTo>
                <a:lnTo>
                  <a:pt x="782" y="2"/>
                </a:lnTo>
                <a:lnTo>
                  <a:pt x="776" y="0"/>
                </a:lnTo>
                <a:lnTo>
                  <a:pt x="766" y="0"/>
                </a:lnTo>
                <a:lnTo>
                  <a:pt x="757" y="4"/>
                </a:lnTo>
                <a:lnTo>
                  <a:pt x="737" y="10"/>
                </a:lnTo>
                <a:lnTo>
                  <a:pt x="698" y="28"/>
                </a:lnTo>
                <a:lnTo>
                  <a:pt x="644" y="45"/>
                </a:lnTo>
                <a:lnTo>
                  <a:pt x="589" y="59"/>
                </a:lnTo>
                <a:lnTo>
                  <a:pt x="539" y="72"/>
                </a:lnTo>
                <a:lnTo>
                  <a:pt x="486" y="84"/>
                </a:lnTo>
                <a:lnTo>
                  <a:pt x="383" y="106"/>
                </a:lnTo>
                <a:lnTo>
                  <a:pt x="286" y="125"/>
                </a:lnTo>
                <a:lnTo>
                  <a:pt x="237" y="135"/>
                </a:lnTo>
                <a:lnTo>
                  <a:pt x="186" y="148"/>
                </a:lnTo>
                <a:lnTo>
                  <a:pt x="138" y="162"/>
                </a:lnTo>
                <a:lnTo>
                  <a:pt x="89" y="179"/>
                </a:lnTo>
                <a:lnTo>
                  <a:pt x="44" y="201"/>
                </a:lnTo>
                <a:lnTo>
                  <a:pt x="23" y="215"/>
                </a:lnTo>
                <a:lnTo>
                  <a:pt x="1" y="226"/>
                </a:lnTo>
                <a:lnTo>
                  <a:pt x="0" y="228"/>
                </a:lnTo>
                <a:lnTo>
                  <a:pt x="0" y="232"/>
                </a:lnTo>
                <a:lnTo>
                  <a:pt x="0" y="236"/>
                </a:lnTo>
                <a:lnTo>
                  <a:pt x="5" y="240"/>
                </a:lnTo>
                <a:lnTo>
                  <a:pt x="9" y="240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9" name="Freeform 19"/>
          <p:cNvSpPr>
            <a:spLocks/>
          </p:cNvSpPr>
          <p:nvPr/>
        </p:nvSpPr>
        <p:spPr bwMode="auto">
          <a:xfrm>
            <a:off x="7288213" y="1417415"/>
            <a:ext cx="317500" cy="69850"/>
          </a:xfrm>
          <a:custGeom>
            <a:avLst/>
            <a:gdLst>
              <a:gd name="T0" fmla="*/ 2147483646 w 570"/>
              <a:gd name="T1" fmla="*/ 2147483646 h 127"/>
              <a:gd name="T2" fmla="*/ 2147483646 w 570"/>
              <a:gd name="T3" fmla="*/ 2147483646 h 127"/>
              <a:gd name="T4" fmla="*/ 2147483646 w 570"/>
              <a:gd name="T5" fmla="*/ 2147483646 h 127"/>
              <a:gd name="T6" fmla="*/ 2147483646 w 570"/>
              <a:gd name="T7" fmla="*/ 2147483646 h 127"/>
              <a:gd name="T8" fmla="*/ 2147483646 w 570"/>
              <a:gd name="T9" fmla="*/ 2147483646 h 127"/>
              <a:gd name="T10" fmla="*/ 2147483646 w 570"/>
              <a:gd name="T11" fmla="*/ 2147483646 h 127"/>
              <a:gd name="T12" fmla="*/ 2147483646 w 570"/>
              <a:gd name="T13" fmla="*/ 2147483646 h 127"/>
              <a:gd name="T14" fmla="*/ 2147483646 w 570"/>
              <a:gd name="T15" fmla="*/ 2147483646 h 127"/>
              <a:gd name="T16" fmla="*/ 2147483646 w 570"/>
              <a:gd name="T17" fmla="*/ 2147483646 h 127"/>
              <a:gd name="T18" fmla="*/ 2147483646 w 570"/>
              <a:gd name="T19" fmla="*/ 2147483646 h 127"/>
              <a:gd name="T20" fmla="*/ 2147483646 w 570"/>
              <a:gd name="T21" fmla="*/ 2147483646 h 127"/>
              <a:gd name="T22" fmla="*/ 2147483646 w 570"/>
              <a:gd name="T23" fmla="*/ 2147483646 h 127"/>
              <a:gd name="T24" fmla="*/ 2147483646 w 570"/>
              <a:gd name="T25" fmla="*/ 2147483646 h 127"/>
              <a:gd name="T26" fmla="*/ 2147483646 w 570"/>
              <a:gd name="T27" fmla="*/ 2147483646 h 127"/>
              <a:gd name="T28" fmla="*/ 2147483646 w 570"/>
              <a:gd name="T29" fmla="*/ 2147483646 h 127"/>
              <a:gd name="T30" fmla="*/ 2147483646 w 570"/>
              <a:gd name="T31" fmla="*/ 2147483646 h 127"/>
              <a:gd name="T32" fmla="*/ 2147483646 w 570"/>
              <a:gd name="T33" fmla="*/ 2147483646 h 127"/>
              <a:gd name="T34" fmla="*/ 2147483646 w 570"/>
              <a:gd name="T35" fmla="*/ 2147483646 h 127"/>
              <a:gd name="T36" fmla="*/ 2147483646 w 570"/>
              <a:gd name="T37" fmla="*/ 2147483646 h 127"/>
              <a:gd name="T38" fmla="*/ 2147483646 w 570"/>
              <a:gd name="T39" fmla="*/ 2147483646 h 127"/>
              <a:gd name="T40" fmla="*/ 2147483646 w 570"/>
              <a:gd name="T41" fmla="*/ 0 h 127"/>
              <a:gd name="T42" fmla="*/ 2147483646 w 570"/>
              <a:gd name="T43" fmla="*/ 0 h 127"/>
              <a:gd name="T44" fmla="*/ 2147483646 w 570"/>
              <a:gd name="T45" fmla="*/ 0 h 127"/>
              <a:gd name="T46" fmla="*/ 2147483646 w 570"/>
              <a:gd name="T47" fmla="*/ 2147483646 h 127"/>
              <a:gd name="T48" fmla="*/ 2147483646 w 570"/>
              <a:gd name="T49" fmla="*/ 2147483646 h 127"/>
              <a:gd name="T50" fmla="*/ 2147483646 w 570"/>
              <a:gd name="T51" fmla="*/ 2147483646 h 127"/>
              <a:gd name="T52" fmla="*/ 2147483646 w 570"/>
              <a:gd name="T53" fmla="*/ 2147483646 h 127"/>
              <a:gd name="T54" fmla="*/ 2147483646 w 570"/>
              <a:gd name="T55" fmla="*/ 2147483646 h 127"/>
              <a:gd name="T56" fmla="*/ 2147483646 w 570"/>
              <a:gd name="T57" fmla="*/ 2147483646 h 127"/>
              <a:gd name="T58" fmla="*/ 2147483646 w 570"/>
              <a:gd name="T59" fmla="*/ 2147483646 h 127"/>
              <a:gd name="T60" fmla="*/ 2147483646 w 570"/>
              <a:gd name="T61" fmla="*/ 2147483646 h 127"/>
              <a:gd name="T62" fmla="*/ 2147483646 w 570"/>
              <a:gd name="T63" fmla="*/ 2147483646 h 127"/>
              <a:gd name="T64" fmla="*/ 2147483646 w 570"/>
              <a:gd name="T65" fmla="*/ 2147483646 h 127"/>
              <a:gd name="T66" fmla="*/ 2147483646 w 570"/>
              <a:gd name="T67" fmla="*/ 2147483646 h 127"/>
              <a:gd name="T68" fmla="*/ 2147483646 w 570"/>
              <a:gd name="T69" fmla="*/ 2147483646 h 127"/>
              <a:gd name="T70" fmla="*/ 0 w 570"/>
              <a:gd name="T71" fmla="*/ 2147483646 h 127"/>
              <a:gd name="T72" fmla="*/ 2147483646 w 570"/>
              <a:gd name="T73" fmla="*/ 2147483646 h 127"/>
              <a:gd name="T74" fmla="*/ 2147483646 w 570"/>
              <a:gd name="T75" fmla="*/ 2147483646 h 127"/>
              <a:gd name="T76" fmla="*/ 2147483646 w 570"/>
              <a:gd name="T77" fmla="*/ 2147483646 h 12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570"/>
              <a:gd name="T118" fmla="*/ 0 h 127"/>
              <a:gd name="T119" fmla="*/ 570 w 570"/>
              <a:gd name="T120" fmla="*/ 127 h 12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570" h="127">
                <a:moveTo>
                  <a:pt x="6" y="127"/>
                </a:moveTo>
                <a:lnTo>
                  <a:pt x="6" y="127"/>
                </a:lnTo>
                <a:lnTo>
                  <a:pt x="41" y="127"/>
                </a:lnTo>
                <a:lnTo>
                  <a:pt x="74" y="125"/>
                </a:lnTo>
                <a:lnTo>
                  <a:pt x="107" y="121"/>
                </a:lnTo>
                <a:lnTo>
                  <a:pt x="142" y="115"/>
                </a:lnTo>
                <a:lnTo>
                  <a:pt x="208" y="103"/>
                </a:lnTo>
                <a:lnTo>
                  <a:pt x="274" y="92"/>
                </a:lnTo>
                <a:lnTo>
                  <a:pt x="346" y="78"/>
                </a:lnTo>
                <a:lnTo>
                  <a:pt x="418" y="64"/>
                </a:lnTo>
                <a:lnTo>
                  <a:pt x="489" y="47"/>
                </a:lnTo>
                <a:lnTo>
                  <a:pt x="559" y="29"/>
                </a:lnTo>
                <a:lnTo>
                  <a:pt x="564" y="26"/>
                </a:lnTo>
                <a:lnTo>
                  <a:pt x="568" y="22"/>
                </a:lnTo>
                <a:lnTo>
                  <a:pt x="570" y="16"/>
                </a:lnTo>
                <a:lnTo>
                  <a:pt x="570" y="10"/>
                </a:lnTo>
                <a:lnTo>
                  <a:pt x="568" y="6"/>
                </a:lnTo>
                <a:lnTo>
                  <a:pt x="564" y="2"/>
                </a:lnTo>
                <a:lnTo>
                  <a:pt x="561" y="0"/>
                </a:lnTo>
                <a:lnTo>
                  <a:pt x="553" y="0"/>
                </a:lnTo>
                <a:lnTo>
                  <a:pt x="487" y="18"/>
                </a:lnTo>
                <a:lnTo>
                  <a:pt x="418" y="35"/>
                </a:lnTo>
                <a:lnTo>
                  <a:pt x="352" y="49"/>
                </a:lnTo>
                <a:lnTo>
                  <a:pt x="284" y="62"/>
                </a:lnTo>
                <a:lnTo>
                  <a:pt x="214" y="74"/>
                </a:lnTo>
                <a:lnTo>
                  <a:pt x="144" y="84"/>
                </a:lnTo>
                <a:lnTo>
                  <a:pt x="74" y="96"/>
                </a:lnTo>
                <a:lnTo>
                  <a:pt x="39" y="103"/>
                </a:lnTo>
                <a:lnTo>
                  <a:pt x="6" y="113"/>
                </a:lnTo>
                <a:lnTo>
                  <a:pt x="2" y="115"/>
                </a:lnTo>
                <a:lnTo>
                  <a:pt x="0" y="121"/>
                </a:lnTo>
                <a:lnTo>
                  <a:pt x="2" y="125"/>
                </a:lnTo>
                <a:lnTo>
                  <a:pt x="6" y="127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55" name="直接连接符 154"/>
          <p:cNvCxnSpPr/>
          <p:nvPr/>
        </p:nvCxnSpPr>
        <p:spPr>
          <a:xfrm>
            <a:off x="6580188" y="2341340"/>
            <a:ext cx="151447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1" name="矩形 163"/>
          <p:cNvSpPr>
            <a:spLocks noChangeArrowheads="1"/>
          </p:cNvSpPr>
          <p:nvPr/>
        </p:nvSpPr>
        <p:spPr bwMode="auto">
          <a:xfrm>
            <a:off x="7081878" y="199050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1" hangingPunct="1"/>
            <a:r>
              <a:rPr lang="zh-CN" altLang="en-US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线下超市</a:t>
            </a:r>
            <a:endParaRPr lang="zh-CN" altLang="en-US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64" name="文本框 170"/>
          <p:cNvSpPr txBox="1">
            <a:spLocks noChangeArrowheads="1"/>
          </p:cNvSpPr>
          <p:nvPr/>
        </p:nvSpPr>
        <p:spPr bwMode="auto">
          <a:xfrm>
            <a:off x="4794250" y="2371949"/>
            <a:ext cx="1514475" cy="3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zh-CN" altLang="en-US" sz="1600" dirty="0">
              <a:solidFill>
                <a:srgbClr val="4949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94582"/>
            <a:ext cx="1442915" cy="72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221906"/>
            <a:ext cx="10001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707" y="2475533"/>
            <a:ext cx="15335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3869978"/>
            <a:ext cx="1473260" cy="6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18" y="4609480"/>
            <a:ext cx="150005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57" y="5412900"/>
            <a:ext cx="1204422" cy="5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7" y="2439715"/>
            <a:ext cx="1784921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3149898"/>
            <a:ext cx="1485900" cy="567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721" y="3798033"/>
            <a:ext cx="1514475" cy="66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561" y="4609480"/>
            <a:ext cx="1428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61" y="5353794"/>
            <a:ext cx="1304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6103512"/>
            <a:ext cx="1294174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56" y="3250853"/>
            <a:ext cx="1492212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471" y="4131780"/>
            <a:ext cx="1492212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784" y="4952380"/>
            <a:ext cx="12096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979687"/>
            <a:ext cx="167532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7" y="3405348"/>
            <a:ext cx="17049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5817894"/>
            <a:ext cx="15049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728" y="2618408"/>
            <a:ext cx="15811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15"/>
          <p:cNvSpPr txBox="1">
            <a:spLocks noChangeArrowheads="1"/>
          </p:cNvSpPr>
          <p:nvPr/>
        </p:nvSpPr>
        <p:spPr bwMode="auto">
          <a:xfrm>
            <a:off x="584287" y="476672"/>
            <a:ext cx="28384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</a:rPr>
              <a:t>生鲜电商的四大模式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 bwMode="auto">
          <a:xfrm>
            <a:off x="0" y="1126406"/>
            <a:ext cx="51847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64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08502"/>
              </p:ext>
            </p:extLst>
          </p:nvPr>
        </p:nvGraphicFramePr>
        <p:xfrm>
          <a:off x="179512" y="1412776"/>
          <a:ext cx="8856984" cy="5125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/>
                <a:gridCol w="1872208"/>
                <a:gridCol w="1152128"/>
                <a:gridCol w="2376264"/>
                <a:gridCol w="1296144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分类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特点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产品类型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物流配送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代表企业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盈利模式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综合型电商平台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提供平台吸引生鲜食品厂家入住</a:t>
                      </a:r>
                      <a:r>
                        <a:rPr lang="en-US" altLang="zh-CN" sz="1600" dirty="0" smtClean="0"/>
                        <a:t>——</a:t>
                      </a:r>
                      <a:r>
                        <a:rPr lang="zh-CN" altLang="en-US" sz="1600" dirty="0" smtClean="0"/>
                        <a:t>靠平台争天下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全品类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只负责监管，由入住的生鲜厂家自行配送，多以“泡沫保温箱</a:t>
                      </a:r>
                      <a:r>
                        <a:rPr lang="en-US" altLang="zh-CN" sz="1600" dirty="0" smtClean="0"/>
                        <a:t>+</a:t>
                      </a:r>
                      <a:r>
                        <a:rPr lang="zh-CN" altLang="en-US" sz="1600" dirty="0" smtClean="0"/>
                        <a:t>低温水袋”的模式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淘宝，京东，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号店，亚马逊</a:t>
                      </a:r>
                      <a:r>
                        <a:rPr lang="zh-CN" altLang="en-US" sz="1600" baseline="0" dirty="0" smtClean="0"/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平台入住费 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垂直电商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专注于食品及生鲜品领域，基友区域特征</a:t>
                      </a:r>
                      <a:r>
                        <a:rPr lang="en-US" altLang="zh-CN" sz="1600" dirty="0" smtClean="0"/>
                        <a:t>——</a:t>
                      </a:r>
                      <a:r>
                        <a:rPr lang="zh-CN" altLang="en-US" sz="1600" dirty="0" smtClean="0"/>
                        <a:t>卖的是生活品质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农产品，生鲜食品类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自营生鲜配送服务，丹配送范围仅限于一定区域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中粮我买网，沱沱公社，本来生活网，优菜网，优果网，易果网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采购与销售差价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物流企业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依托物流体系优势发展生鲜产品冷链配送 </a:t>
                      </a:r>
                      <a:r>
                        <a:rPr lang="en-US" altLang="zh-CN" sz="1600" dirty="0" smtClean="0"/>
                        <a:t>——</a:t>
                      </a:r>
                      <a:r>
                        <a:rPr lang="zh-CN" altLang="en-US" sz="1600" dirty="0" smtClean="0"/>
                        <a:t>为冷链物流浦路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提供服务，生鲜食品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有自己的物流配送体系，并依托物流优势大力发展自己的冷链物流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顺丰优选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采购与销售差价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线下超市或农场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依托门店辐射，发展线上服务</a:t>
                      </a:r>
                      <a:r>
                        <a:rPr lang="en-US" altLang="zh-CN" sz="1600" dirty="0" smtClean="0"/>
                        <a:t>——</a:t>
                      </a:r>
                      <a:r>
                        <a:rPr lang="zh-CN" altLang="en-US" sz="1600" dirty="0" smtClean="0"/>
                        <a:t>依托体系优势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农产品及生鲜食品类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自行配送，以自己的门店辐射为主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沃尔玛，永辉超市，华润万家，大润发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采购价与零售价的价差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584287" y="476672"/>
            <a:ext cx="28384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</a:rPr>
              <a:t>四大模式对比分析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0" y="1126406"/>
            <a:ext cx="51847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85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/>
          <p:cNvCxnSpPr>
            <a:endCxn id="96" idx="1"/>
          </p:cNvCxnSpPr>
          <p:nvPr/>
        </p:nvCxnSpPr>
        <p:spPr>
          <a:xfrm>
            <a:off x="5914493" y="4974654"/>
            <a:ext cx="1476164" cy="493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5734473" y="4942426"/>
            <a:ext cx="1656184" cy="32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958609" y="2911683"/>
            <a:ext cx="1800200" cy="35416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37929" y="2892420"/>
            <a:ext cx="2952328" cy="35416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37929" y="1268760"/>
            <a:ext cx="1008112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5921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传统渠道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9937" y="1988840"/>
            <a:ext cx="6480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909937" y="198884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农户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2062065" y="1988840"/>
            <a:ext cx="1296144" cy="3600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2098069" y="1970688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一级批发商</a:t>
            </a:r>
          </a:p>
        </p:txBody>
      </p:sp>
      <p:sp>
        <p:nvSpPr>
          <p:cNvPr id="12" name="矩形 11"/>
          <p:cNvSpPr/>
          <p:nvPr/>
        </p:nvSpPr>
        <p:spPr>
          <a:xfrm>
            <a:off x="3934273" y="1988840"/>
            <a:ext cx="1296144" cy="3600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3970277" y="1988840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二级</a:t>
            </a:r>
            <a:r>
              <a:rPr lang="zh-CN" altLang="en-US" sz="1600" dirty="0"/>
              <a:t>批发商</a:t>
            </a:r>
          </a:p>
        </p:txBody>
      </p:sp>
      <p:sp>
        <p:nvSpPr>
          <p:cNvPr id="14" name="矩形 13"/>
          <p:cNvSpPr/>
          <p:nvPr/>
        </p:nvSpPr>
        <p:spPr>
          <a:xfrm>
            <a:off x="5878489" y="1988840"/>
            <a:ext cx="1152128" cy="3600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914493" y="2010326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农贸市场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7534673" y="1988840"/>
            <a:ext cx="720080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7534673" y="1996073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消费者</a:t>
            </a:r>
          </a:p>
        </p:txBody>
      </p:sp>
      <p:cxnSp>
        <p:nvCxnSpPr>
          <p:cNvPr id="18" name="直接箭头连接符 17"/>
          <p:cNvCxnSpPr>
            <a:stCxn id="5" idx="3"/>
            <a:endCxn id="9" idx="1"/>
          </p:cNvCxnSpPr>
          <p:nvPr/>
        </p:nvCxnSpPr>
        <p:spPr>
          <a:xfrm>
            <a:off x="1558009" y="21688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  <a:endCxn id="12" idx="1"/>
          </p:cNvCxnSpPr>
          <p:nvPr/>
        </p:nvCxnSpPr>
        <p:spPr>
          <a:xfrm>
            <a:off x="3358209" y="21688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3"/>
            <a:endCxn id="14" idx="1"/>
          </p:cNvCxnSpPr>
          <p:nvPr/>
        </p:nvCxnSpPr>
        <p:spPr>
          <a:xfrm>
            <a:off x="5230417" y="216886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16" idx="1"/>
          </p:cNvCxnSpPr>
          <p:nvPr/>
        </p:nvCxnSpPr>
        <p:spPr>
          <a:xfrm flipV="1">
            <a:off x="7030617" y="2168860"/>
            <a:ext cx="504056" cy="10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51521" y="3834442"/>
            <a:ext cx="414486" cy="12374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1520" y="3834442"/>
            <a:ext cx="409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电商渠道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62337" y="4351843"/>
            <a:ext cx="6480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1062337" y="435184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农户</a:t>
            </a:r>
            <a:endParaRPr lang="zh-CN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1053953" y="5215939"/>
            <a:ext cx="6480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6" name="TextBox 35"/>
          <p:cNvSpPr txBox="1"/>
          <p:nvPr/>
        </p:nvSpPr>
        <p:spPr>
          <a:xfrm>
            <a:off x="1053953" y="521593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农户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1053953" y="4783891"/>
            <a:ext cx="6480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1053953" y="4783891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农户</a:t>
            </a:r>
            <a:endParaRPr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2062065" y="4783891"/>
            <a:ext cx="1044116" cy="3600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2206081" y="4805377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供应商</a:t>
            </a:r>
            <a:endParaRPr lang="zh-CN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2062065" y="5864011"/>
            <a:ext cx="1044116" cy="3600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2098069" y="5885497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批发市场</a:t>
            </a:r>
            <a:endParaRPr lang="zh-CN" altLang="en-US" sz="1600" dirty="0"/>
          </a:p>
        </p:txBody>
      </p:sp>
      <p:sp>
        <p:nvSpPr>
          <p:cNvPr id="43" name="矩形 42"/>
          <p:cNvSpPr/>
          <p:nvPr/>
        </p:nvSpPr>
        <p:spPr>
          <a:xfrm>
            <a:off x="2134073" y="3487747"/>
            <a:ext cx="936104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4" name="TextBox 43"/>
          <p:cNvSpPr txBox="1"/>
          <p:nvPr/>
        </p:nvSpPr>
        <p:spPr>
          <a:xfrm>
            <a:off x="2314093" y="3487747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农户</a:t>
            </a:r>
            <a:endParaRPr lang="zh-CN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2134073" y="3919795"/>
            <a:ext cx="936104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6" name="TextBox 45"/>
          <p:cNvSpPr txBox="1"/>
          <p:nvPr/>
        </p:nvSpPr>
        <p:spPr>
          <a:xfrm>
            <a:off x="2314093" y="3919795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农户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1990057" y="2503249"/>
            <a:ext cx="900100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990057" y="3415739"/>
            <a:ext cx="1224136" cy="9361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990057" y="2503249"/>
            <a:ext cx="9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生产端规模化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702025" y="4521120"/>
            <a:ext cx="288032" cy="284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1710409" y="4953168"/>
            <a:ext cx="2796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1710409" y="5034771"/>
            <a:ext cx="279648" cy="350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2584123" y="5143931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636351" y="2906906"/>
            <a:ext cx="1800200" cy="35416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4870377" y="3127707"/>
            <a:ext cx="1296144" cy="3600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9" name="TextBox 68"/>
          <p:cNvSpPr txBox="1"/>
          <p:nvPr/>
        </p:nvSpPr>
        <p:spPr>
          <a:xfrm>
            <a:off x="4798369" y="3149193"/>
            <a:ext cx="1476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生鲜加工中心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4993247" y="4781609"/>
            <a:ext cx="974204" cy="3600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1" name="TextBox 70"/>
          <p:cNvSpPr txBox="1"/>
          <p:nvPr/>
        </p:nvSpPr>
        <p:spPr>
          <a:xfrm>
            <a:off x="4976293" y="4805377"/>
            <a:ext cx="1046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生鲜电商</a:t>
            </a:r>
            <a:endParaRPr lang="zh-CN" altLang="en-US" sz="1600" dirty="0"/>
          </a:p>
        </p:txBody>
      </p:sp>
      <p:sp>
        <p:nvSpPr>
          <p:cNvPr id="72" name="矩形 71"/>
          <p:cNvSpPr/>
          <p:nvPr/>
        </p:nvSpPr>
        <p:spPr>
          <a:xfrm>
            <a:off x="4870377" y="5864011"/>
            <a:ext cx="1296144" cy="3600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3" name="TextBox 72"/>
          <p:cNvSpPr txBox="1"/>
          <p:nvPr/>
        </p:nvSpPr>
        <p:spPr>
          <a:xfrm>
            <a:off x="4798369" y="5885497"/>
            <a:ext cx="1476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物流配送中心</a:t>
            </a:r>
            <a:endParaRPr lang="zh-CN" altLang="en-US" sz="1600" dirty="0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3235947" y="3919795"/>
            <a:ext cx="1740346" cy="885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90257" y="3846347"/>
            <a:ext cx="93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产地直采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自建基地</a:t>
            </a:r>
            <a:endParaRPr lang="zh-CN" altLang="en-US" sz="1200" dirty="0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3106181" y="4963912"/>
            <a:ext cx="1870112" cy="10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768180" y="4692284"/>
            <a:ext cx="110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供应商供货</a:t>
            </a:r>
            <a:endParaRPr lang="zh-CN" altLang="en-US" sz="1200" dirty="0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3130031" y="5122445"/>
            <a:ext cx="1846262" cy="932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790257" y="5654664"/>
            <a:ext cx="93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批发市场采购</a:t>
            </a:r>
            <a:endParaRPr lang="zh-CN" altLang="en-US" sz="1200" dirty="0"/>
          </a:p>
        </p:txBody>
      </p:sp>
      <p:sp>
        <p:nvSpPr>
          <p:cNvPr id="87" name="矩形 86"/>
          <p:cNvSpPr/>
          <p:nvPr/>
        </p:nvSpPr>
        <p:spPr>
          <a:xfrm>
            <a:off x="7408659" y="2553384"/>
            <a:ext cx="1018456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7390657" y="2553384"/>
            <a:ext cx="117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集合碎片化需求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390657" y="3487747"/>
            <a:ext cx="1036458" cy="3600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0" name="TextBox 89"/>
          <p:cNvSpPr txBox="1"/>
          <p:nvPr/>
        </p:nvSpPr>
        <p:spPr>
          <a:xfrm>
            <a:off x="7426661" y="3509233"/>
            <a:ext cx="100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网络平台</a:t>
            </a:r>
            <a:endParaRPr lang="zh-CN" altLang="en-US" sz="1600" dirty="0"/>
          </a:p>
        </p:txBody>
      </p:sp>
      <p:sp>
        <p:nvSpPr>
          <p:cNvPr id="92" name="矩形 91"/>
          <p:cNvSpPr/>
          <p:nvPr/>
        </p:nvSpPr>
        <p:spPr>
          <a:xfrm>
            <a:off x="7390657" y="4279835"/>
            <a:ext cx="1036458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3" name="TextBox 92"/>
          <p:cNvSpPr txBox="1"/>
          <p:nvPr/>
        </p:nvSpPr>
        <p:spPr>
          <a:xfrm>
            <a:off x="7390657" y="4287068"/>
            <a:ext cx="103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消费者</a:t>
            </a:r>
          </a:p>
        </p:txBody>
      </p:sp>
      <p:sp>
        <p:nvSpPr>
          <p:cNvPr id="94" name="矩形 93"/>
          <p:cNvSpPr/>
          <p:nvPr/>
        </p:nvSpPr>
        <p:spPr>
          <a:xfrm>
            <a:off x="7390657" y="4783891"/>
            <a:ext cx="1036458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5" name="TextBox 94"/>
          <p:cNvSpPr txBox="1"/>
          <p:nvPr/>
        </p:nvSpPr>
        <p:spPr>
          <a:xfrm>
            <a:off x="7390657" y="4791124"/>
            <a:ext cx="103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消费者</a:t>
            </a:r>
          </a:p>
        </p:txBody>
      </p:sp>
      <p:sp>
        <p:nvSpPr>
          <p:cNvPr id="96" name="矩形 95"/>
          <p:cNvSpPr/>
          <p:nvPr/>
        </p:nvSpPr>
        <p:spPr>
          <a:xfrm>
            <a:off x="7390657" y="5287947"/>
            <a:ext cx="1036458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7" name="TextBox 96"/>
          <p:cNvSpPr txBox="1"/>
          <p:nvPr/>
        </p:nvSpPr>
        <p:spPr>
          <a:xfrm>
            <a:off x="7390657" y="5295180"/>
            <a:ext cx="103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消费者</a:t>
            </a:r>
          </a:p>
        </p:txBody>
      </p:sp>
      <p:cxnSp>
        <p:nvCxnSpPr>
          <p:cNvPr id="102" name="直接箭头连接符 101"/>
          <p:cNvCxnSpPr/>
          <p:nvPr/>
        </p:nvCxnSpPr>
        <p:spPr>
          <a:xfrm flipV="1">
            <a:off x="5967451" y="4434606"/>
            <a:ext cx="1423206" cy="507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5"/>
          <p:cNvSpPr txBox="1">
            <a:spLocks noChangeArrowheads="1"/>
          </p:cNvSpPr>
          <p:nvPr/>
        </p:nvSpPr>
        <p:spPr bwMode="auto">
          <a:xfrm>
            <a:off x="584287" y="476672"/>
            <a:ext cx="28384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</a:rPr>
              <a:t>生鲜电商运营模式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 bwMode="auto">
          <a:xfrm>
            <a:off x="0" y="1126406"/>
            <a:ext cx="51847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00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A000520150120A03PPBG</Template>
  <TotalTime>1650</TotalTime>
  <Words>1531</Words>
  <Application>Microsoft Office PowerPoint</Application>
  <PresentationFormat>全屏显示(4:3)</PresentationFormat>
  <Paragraphs>325</Paragraphs>
  <Slides>24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</dc:creator>
  <cp:lastModifiedBy>ts</cp:lastModifiedBy>
  <cp:revision>113</cp:revision>
  <dcterms:created xsi:type="dcterms:W3CDTF">2015-03-27T11:36:09Z</dcterms:created>
  <dcterms:modified xsi:type="dcterms:W3CDTF">2015-04-02T12:51:03Z</dcterms:modified>
</cp:coreProperties>
</file>