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3"/>
  </p:notesMasterIdLst>
  <p:sldIdLst>
    <p:sldId id="256" r:id="rId2"/>
    <p:sldId id="264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6713"/>
    <a:srgbClr val="62A532"/>
    <a:srgbClr val="FFA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68" autoAdjust="0"/>
  </p:normalViewPr>
  <p:slideViewPr>
    <p:cSldViewPr snapToGrid="0">
      <p:cViewPr varScale="1">
        <p:scale>
          <a:sx n="75" d="100"/>
          <a:sy n="75" d="100"/>
        </p:scale>
        <p:origin x="9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A6DA0-DFB7-4D64-9A4A-50857E126898}" type="datetimeFigureOut">
              <a:rPr lang="zh-CN" altLang="en-US" smtClean="0"/>
              <a:t>2015-06-04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FAD65-23C7-4EA9-A343-309DAEC92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00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FAD65-23C7-4EA9-A343-309DAEC92AC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74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公共数据应该免费开放给大众使用，除满足合理隐私、安全与权限限制外，不受任何版权，专利，或商业秘密限制。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FAD65-23C7-4EA9-A343-309DAEC92AC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145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FAD65-23C7-4EA9-A343-309DAEC92AC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771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2114550"/>
            <a:ext cx="12192000" cy="1257300"/>
          </a:xfrm>
          <a:prstGeom prst="rect">
            <a:avLst/>
          </a:prstGeom>
          <a:solidFill>
            <a:srgbClr val="62A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 smtClean="0">
                <a:latin typeface="+mn-ea"/>
                <a:ea typeface="+mn-ea"/>
              </a:rPr>
              <a:t>贵州</a:t>
            </a:r>
            <a:r>
              <a:rPr lang="en-US" altLang="zh-CN" sz="4400" b="1" dirty="0" smtClean="0">
                <a:latin typeface="+mn-ea"/>
                <a:ea typeface="+mn-ea"/>
              </a:rPr>
              <a:t>——</a:t>
            </a:r>
            <a:r>
              <a:rPr lang="zh-CN" altLang="en-US" sz="4400" b="1" dirty="0" smtClean="0">
                <a:latin typeface="+mn-ea"/>
                <a:ea typeface="+mn-ea"/>
              </a:rPr>
              <a:t>中国数谷之崛起！</a:t>
            </a:r>
            <a:endParaRPr lang="zh-CN" altLang="en-US" sz="4400" b="1" dirty="0"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7937501" y="4876800"/>
            <a:ext cx="349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——</a:t>
            </a:r>
            <a:r>
              <a:rPr lang="zh-CN" altLang="en-US" sz="2800" dirty="0" smtClean="0"/>
              <a:t>李兴华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25498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样式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1" y="96016"/>
            <a:ext cx="9738815" cy="79949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1092200" cy="102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518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样式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 userDrawn="1"/>
        </p:nvSpPr>
        <p:spPr>
          <a:xfrm>
            <a:off x="1092201" y="96016"/>
            <a:ext cx="9738815" cy="799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/>
              <a:t>单击此处编辑母版标题样式</a:t>
            </a:r>
            <a:endParaRPr lang="en-US" sz="3600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1092200" cy="101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32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92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573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r>
              <a:rPr lang="zh-CN" altLang="en-US" dirty="0" smtClean="0"/>
              <a:t>发展顶层设计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538" y="0"/>
            <a:ext cx="6330462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060497" y="991525"/>
            <a:ext cx="38010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——</a:t>
            </a:r>
            <a:r>
              <a:rPr lang="zh-CN" altLang="en-US" sz="3200" dirty="0" smtClean="0"/>
              <a:t>空间布局示意图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2740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r>
              <a:rPr lang="zh-CN" altLang="en-US" dirty="0" smtClean="0"/>
              <a:t>发展顶层设计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0" y="0"/>
            <a:ext cx="6339840" cy="686816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30382" y="991525"/>
            <a:ext cx="4621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——</a:t>
            </a:r>
            <a:r>
              <a:rPr lang="zh-CN" altLang="en-US" sz="3200" dirty="0" smtClean="0"/>
              <a:t>“六核”布局示意图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5458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r>
              <a:rPr lang="zh-CN" altLang="en-US" dirty="0" smtClean="0"/>
              <a:t>互联网危机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数据安全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980" y="2584058"/>
            <a:ext cx="2620765" cy="139827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568" y="2113004"/>
            <a:ext cx="1384479" cy="1426770"/>
          </a:xfrm>
          <a:prstGeom prst="rect">
            <a:avLst/>
          </a:prstGeom>
        </p:spPr>
      </p:pic>
      <p:sp>
        <p:nvSpPr>
          <p:cNvPr id="5" name="任意多边形 4"/>
          <p:cNvSpPr/>
          <p:nvPr/>
        </p:nvSpPr>
        <p:spPr>
          <a:xfrm>
            <a:off x="4780906" y="3210348"/>
            <a:ext cx="1839074" cy="190399"/>
          </a:xfrm>
          <a:custGeom>
            <a:avLst/>
            <a:gdLst>
              <a:gd name="connsiteX0" fmla="*/ 0 w 1839074"/>
              <a:gd name="connsiteY0" fmla="*/ 67109 h 190399"/>
              <a:gd name="connsiteX1" fmla="*/ 534256 w 1839074"/>
              <a:gd name="connsiteY1" fmla="*/ 5465 h 190399"/>
              <a:gd name="connsiteX2" fmla="*/ 1047964 w 1839074"/>
              <a:gd name="connsiteY2" fmla="*/ 190399 h 190399"/>
              <a:gd name="connsiteX3" fmla="*/ 1839074 w 1839074"/>
              <a:gd name="connsiteY3" fmla="*/ 118480 h 190399"/>
              <a:gd name="connsiteX4" fmla="*/ 1839074 w 1839074"/>
              <a:gd name="connsiteY4" fmla="*/ 118480 h 19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9074" h="190399">
                <a:moveTo>
                  <a:pt x="0" y="67109"/>
                </a:moveTo>
                <a:cubicBezTo>
                  <a:pt x="179797" y="26013"/>
                  <a:pt x="359595" y="-15083"/>
                  <a:pt x="534256" y="5465"/>
                </a:cubicBezTo>
                <a:cubicBezTo>
                  <a:pt x="708917" y="26013"/>
                  <a:pt x="830494" y="171563"/>
                  <a:pt x="1047964" y="190399"/>
                </a:cubicBezTo>
                <a:lnTo>
                  <a:pt x="1839074" y="118480"/>
                </a:lnTo>
                <a:lnTo>
                  <a:pt x="1839074" y="118480"/>
                </a:lnTo>
              </a:path>
            </a:pathLst>
          </a:custGeom>
          <a:noFill/>
          <a:ln>
            <a:solidFill>
              <a:srgbClr val="E467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4780906" y="3239367"/>
            <a:ext cx="1839074" cy="190399"/>
          </a:xfrm>
          <a:custGeom>
            <a:avLst/>
            <a:gdLst>
              <a:gd name="connsiteX0" fmla="*/ 0 w 1839074"/>
              <a:gd name="connsiteY0" fmla="*/ 67109 h 190399"/>
              <a:gd name="connsiteX1" fmla="*/ 534256 w 1839074"/>
              <a:gd name="connsiteY1" fmla="*/ 5465 h 190399"/>
              <a:gd name="connsiteX2" fmla="*/ 1047964 w 1839074"/>
              <a:gd name="connsiteY2" fmla="*/ 190399 h 190399"/>
              <a:gd name="connsiteX3" fmla="*/ 1839074 w 1839074"/>
              <a:gd name="connsiteY3" fmla="*/ 118480 h 190399"/>
              <a:gd name="connsiteX4" fmla="*/ 1839074 w 1839074"/>
              <a:gd name="connsiteY4" fmla="*/ 118480 h 19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9074" h="190399">
                <a:moveTo>
                  <a:pt x="0" y="67109"/>
                </a:moveTo>
                <a:cubicBezTo>
                  <a:pt x="179797" y="26013"/>
                  <a:pt x="359595" y="-15083"/>
                  <a:pt x="534256" y="5465"/>
                </a:cubicBezTo>
                <a:cubicBezTo>
                  <a:pt x="708917" y="26013"/>
                  <a:pt x="830494" y="171563"/>
                  <a:pt x="1047964" y="190399"/>
                </a:cubicBezTo>
                <a:lnTo>
                  <a:pt x="1839074" y="118480"/>
                </a:lnTo>
                <a:lnTo>
                  <a:pt x="1839074" y="118480"/>
                </a:lnTo>
              </a:path>
            </a:pathLst>
          </a:custGeom>
          <a:noFill/>
          <a:ln>
            <a:solidFill>
              <a:srgbClr val="E467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4739810" y="3264451"/>
            <a:ext cx="1839074" cy="190399"/>
          </a:xfrm>
          <a:custGeom>
            <a:avLst/>
            <a:gdLst>
              <a:gd name="connsiteX0" fmla="*/ 0 w 1839074"/>
              <a:gd name="connsiteY0" fmla="*/ 67109 h 190399"/>
              <a:gd name="connsiteX1" fmla="*/ 534256 w 1839074"/>
              <a:gd name="connsiteY1" fmla="*/ 5465 h 190399"/>
              <a:gd name="connsiteX2" fmla="*/ 1047964 w 1839074"/>
              <a:gd name="connsiteY2" fmla="*/ 190399 h 190399"/>
              <a:gd name="connsiteX3" fmla="*/ 1839074 w 1839074"/>
              <a:gd name="connsiteY3" fmla="*/ 118480 h 190399"/>
              <a:gd name="connsiteX4" fmla="*/ 1839074 w 1839074"/>
              <a:gd name="connsiteY4" fmla="*/ 118480 h 19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9074" h="190399">
                <a:moveTo>
                  <a:pt x="0" y="67109"/>
                </a:moveTo>
                <a:cubicBezTo>
                  <a:pt x="179797" y="26013"/>
                  <a:pt x="359595" y="-15083"/>
                  <a:pt x="534256" y="5465"/>
                </a:cubicBezTo>
                <a:cubicBezTo>
                  <a:pt x="708917" y="26013"/>
                  <a:pt x="830494" y="171563"/>
                  <a:pt x="1047964" y="190399"/>
                </a:cubicBezTo>
                <a:lnTo>
                  <a:pt x="1839074" y="118480"/>
                </a:lnTo>
                <a:lnTo>
                  <a:pt x="1839074" y="118480"/>
                </a:lnTo>
              </a:path>
            </a:pathLst>
          </a:custGeom>
          <a:noFill/>
          <a:ln>
            <a:solidFill>
              <a:srgbClr val="E467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4739810" y="3293470"/>
            <a:ext cx="1839074" cy="190399"/>
          </a:xfrm>
          <a:custGeom>
            <a:avLst/>
            <a:gdLst>
              <a:gd name="connsiteX0" fmla="*/ 0 w 1839074"/>
              <a:gd name="connsiteY0" fmla="*/ 67109 h 190399"/>
              <a:gd name="connsiteX1" fmla="*/ 534256 w 1839074"/>
              <a:gd name="connsiteY1" fmla="*/ 5465 h 190399"/>
              <a:gd name="connsiteX2" fmla="*/ 1047964 w 1839074"/>
              <a:gd name="connsiteY2" fmla="*/ 190399 h 190399"/>
              <a:gd name="connsiteX3" fmla="*/ 1839074 w 1839074"/>
              <a:gd name="connsiteY3" fmla="*/ 118480 h 190399"/>
              <a:gd name="connsiteX4" fmla="*/ 1839074 w 1839074"/>
              <a:gd name="connsiteY4" fmla="*/ 118480 h 19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9074" h="190399">
                <a:moveTo>
                  <a:pt x="0" y="67109"/>
                </a:moveTo>
                <a:cubicBezTo>
                  <a:pt x="179797" y="26013"/>
                  <a:pt x="359595" y="-15083"/>
                  <a:pt x="534256" y="5465"/>
                </a:cubicBezTo>
                <a:cubicBezTo>
                  <a:pt x="708917" y="26013"/>
                  <a:pt x="830494" y="171563"/>
                  <a:pt x="1047964" y="190399"/>
                </a:cubicBezTo>
                <a:lnTo>
                  <a:pt x="1839074" y="118480"/>
                </a:lnTo>
                <a:lnTo>
                  <a:pt x="1839074" y="118480"/>
                </a:lnTo>
              </a:path>
            </a:pathLst>
          </a:custGeom>
          <a:noFill/>
          <a:ln>
            <a:solidFill>
              <a:srgbClr val="E467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4729536" y="3295273"/>
            <a:ext cx="1839074" cy="190399"/>
          </a:xfrm>
          <a:custGeom>
            <a:avLst/>
            <a:gdLst>
              <a:gd name="connsiteX0" fmla="*/ 0 w 1839074"/>
              <a:gd name="connsiteY0" fmla="*/ 67109 h 190399"/>
              <a:gd name="connsiteX1" fmla="*/ 534256 w 1839074"/>
              <a:gd name="connsiteY1" fmla="*/ 5465 h 190399"/>
              <a:gd name="connsiteX2" fmla="*/ 1047964 w 1839074"/>
              <a:gd name="connsiteY2" fmla="*/ 190399 h 190399"/>
              <a:gd name="connsiteX3" fmla="*/ 1839074 w 1839074"/>
              <a:gd name="connsiteY3" fmla="*/ 118480 h 190399"/>
              <a:gd name="connsiteX4" fmla="*/ 1839074 w 1839074"/>
              <a:gd name="connsiteY4" fmla="*/ 118480 h 19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9074" h="190399">
                <a:moveTo>
                  <a:pt x="0" y="67109"/>
                </a:moveTo>
                <a:cubicBezTo>
                  <a:pt x="179797" y="26013"/>
                  <a:pt x="359595" y="-15083"/>
                  <a:pt x="534256" y="5465"/>
                </a:cubicBezTo>
                <a:cubicBezTo>
                  <a:pt x="708917" y="26013"/>
                  <a:pt x="830494" y="171563"/>
                  <a:pt x="1047964" y="190399"/>
                </a:cubicBezTo>
                <a:lnTo>
                  <a:pt x="1839074" y="118480"/>
                </a:lnTo>
                <a:lnTo>
                  <a:pt x="1839074" y="118480"/>
                </a:lnTo>
              </a:path>
            </a:pathLst>
          </a:custGeom>
          <a:noFill/>
          <a:ln>
            <a:solidFill>
              <a:srgbClr val="E467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4688440" y="3349376"/>
            <a:ext cx="1839074" cy="190399"/>
          </a:xfrm>
          <a:custGeom>
            <a:avLst/>
            <a:gdLst>
              <a:gd name="connsiteX0" fmla="*/ 0 w 1839074"/>
              <a:gd name="connsiteY0" fmla="*/ 67109 h 190399"/>
              <a:gd name="connsiteX1" fmla="*/ 534256 w 1839074"/>
              <a:gd name="connsiteY1" fmla="*/ 5465 h 190399"/>
              <a:gd name="connsiteX2" fmla="*/ 1047964 w 1839074"/>
              <a:gd name="connsiteY2" fmla="*/ 190399 h 190399"/>
              <a:gd name="connsiteX3" fmla="*/ 1839074 w 1839074"/>
              <a:gd name="connsiteY3" fmla="*/ 118480 h 190399"/>
              <a:gd name="connsiteX4" fmla="*/ 1839074 w 1839074"/>
              <a:gd name="connsiteY4" fmla="*/ 118480 h 19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9074" h="190399">
                <a:moveTo>
                  <a:pt x="0" y="67109"/>
                </a:moveTo>
                <a:cubicBezTo>
                  <a:pt x="179797" y="26013"/>
                  <a:pt x="359595" y="-15083"/>
                  <a:pt x="534256" y="5465"/>
                </a:cubicBezTo>
                <a:cubicBezTo>
                  <a:pt x="708917" y="26013"/>
                  <a:pt x="830494" y="171563"/>
                  <a:pt x="1047964" y="190399"/>
                </a:cubicBezTo>
                <a:lnTo>
                  <a:pt x="1839074" y="118480"/>
                </a:lnTo>
                <a:lnTo>
                  <a:pt x="1839074" y="118480"/>
                </a:lnTo>
              </a:path>
            </a:pathLst>
          </a:custGeom>
          <a:noFill/>
          <a:ln>
            <a:solidFill>
              <a:srgbClr val="E467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4688440" y="3378395"/>
            <a:ext cx="1839074" cy="190399"/>
          </a:xfrm>
          <a:custGeom>
            <a:avLst/>
            <a:gdLst>
              <a:gd name="connsiteX0" fmla="*/ 0 w 1839074"/>
              <a:gd name="connsiteY0" fmla="*/ 67109 h 190399"/>
              <a:gd name="connsiteX1" fmla="*/ 534256 w 1839074"/>
              <a:gd name="connsiteY1" fmla="*/ 5465 h 190399"/>
              <a:gd name="connsiteX2" fmla="*/ 1047964 w 1839074"/>
              <a:gd name="connsiteY2" fmla="*/ 190399 h 190399"/>
              <a:gd name="connsiteX3" fmla="*/ 1839074 w 1839074"/>
              <a:gd name="connsiteY3" fmla="*/ 118480 h 190399"/>
              <a:gd name="connsiteX4" fmla="*/ 1839074 w 1839074"/>
              <a:gd name="connsiteY4" fmla="*/ 118480 h 19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9074" h="190399">
                <a:moveTo>
                  <a:pt x="0" y="67109"/>
                </a:moveTo>
                <a:cubicBezTo>
                  <a:pt x="179797" y="26013"/>
                  <a:pt x="359595" y="-15083"/>
                  <a:pt x="534256" y="5465"/>
                </a:cubicBezTo>
                <a:cubicBezTo>
                  <a:pt x="708917" y="26013"/>
                  <a:pt x="830494" y="171563"/>
                  <a:pt x="1047964" y="190399"/>
                </a:cubicBezTo>
                <a:lnTo>
                  <a:pt x="1839074" y="118480"/>
                </a:lnTo>
                <a:lnTo>
                  <a:pt x="1839074" y="118480"/>
                </a:lnTo>
              </a:path>
            </a:pathLst>
          </a:custGeom>
          <a:noFill/>
          <a:ln>
            <a:solidFill>
              <a:srgbClr val="E467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416994" y="4222679"/>
            <a:ext cx="4316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线上再牛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，不敌线下挖掘机！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7507805" y="1740187"/>
            <a:ext cx="2495550" cy="3632122"/>
            <a:chOff x="5983805" y="1740187"/>
            <a:chExt cx="2495550" cy="3632122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83805" y="1740187"/>
              <a:ext cx="2495550" cy="251460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83805" y="3566911"/>
              <a:ext cx="2495550" cy="18053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308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2201" y="96016"/>
            <a:ext cx="9537699" cy="1326384"/>
          </a:xfrm>
        </p:spPr>
        <p:txBody>
          <a:bodyPr anchor="ctr" anchorCtr="0">
            <a:normAutofit/>
          </a:bodyPr>
          <a:lstStyle/>
          <a:p>
            <a:r>
              <a:rPr lang="en-US" altLang="zh-CN" dirty="0"/>
              <a:t>2015</a:t>
            </a:r>
            <a:r>
              <a:rPr lang="zh-CN" altLang="en-US" dirty="0"/>
              <a:t>贵阳国际大数据产业博览会暨全球大数据时代贵阳峰会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428750"/>
            <a:ext cx="7239000" cy="54292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2500"/>
            <a:ext cx="599059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r>
              <a:rPr lang="zh-CN" altLang="en-US" dirty="0"/>
              <a:t>为何是贵州？</a:t>
            </a:r>
          </a:p>
        </p:txBody>
      </p:sp>
      <p:sp>
        <p:nvSpPr>
          <p:cNvPr id="3" name="KSO_GT1"/>
          <p:cNvSpPr/>
          <p:nvPr/>
        </p:nvSpPr>
        <p:spPr>
          <a:xfrm>
            <a:off x="7453630" y="1021652"/>
            <a:ext cx="1873250" cy="1613916"/>
          </a:xfrm>
          <a:prstGeom prst="hexagon">
            <a:avLst/>
          </a:prstGeom>
          <a:solidFill>
            <a:srgbClr val="B1D041"/>
          </a:solidFill>
          <a:ln w="76200" cap="flat" cmpd="sng" algn="ctr">
            <a:solidFill>
              <a:srgbClr val="F2F2F2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zh-CN" altLang="en-US" sz="3200" kern="0" dirty="0">
                <a:solidFill>
                  <a:srgbClr val="FFFFFF"/>
                </a:solidFill>
                <a:latin typeface="+mn-ea"/>
              </a:rPr>
              <a:t>天时</a:t>
            </a:r>
          </a:p>
        </p:txBody>
      </p:sp>
      <p:sp>
        <p:nvSpPr>
          <p:cNvPr id="4" name="KSO_GT2"/>
          <p:cNvSpPr/>
          <p:nvPr/>
        </p:nvSpPr>
        <p:spPr>
          <a:xfrm>
            <a:off x="5971223" y="2202752"/>
            <a:ext cx="1870731" cy="1613916"/>
          </a:xfrm>
          <a:prstGeom prst="hexagon">
            <a:avLst/>
          </a:prstGeom>
          <a:solidFill>
            <a:srgbClr val="B1D041"/>
          </a:solidFill>
          <a:ln w="76200" cap="flat" cmpd="sng" algn="ctr">
            <a:solidFill>
              <a:srgbClr val="F2F2F2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zh-CN" altLang="en-US" sz="3200" kern="0" dirty="0">
                <a:solidFill>
                  <a:srgbClr val="FFFFFF"/>
                </a:solidFill>
                <a:latin typeface="+mn-ea"/>
              </a:rPr>
              <a:t>地利</a:t>
            </a:r>
          </a:p>
        </p:txBody>
      </p:sp>
      <p:sp>
        <p:nvSpPr>
          <p:cNvPr id="5" name="KSO_GT3"/>
          <p:cNvSpPr/>
          <p:nvPr/>
        </p:nvSpPr>
        <p:spPr>
          <a:xfrm>
            <a:off x="7392670" y="3476246"/>
            <a:ext cx="1873250" cy="1613915"/>
          </a:xfrm>
          <a:prstGeom prst="hexagon">
            <a:avLst/>
          </a:prstGeom>
          <a:solidFill>
            <a:srgbClr val="B1D041"/>
          </a:solidFill>
          <a:ln w="76200" cap="flat" cmpd="sng" algn="ctr">
            <a:solidFill>
              <a:srgbClr val="F2F2F2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zh-CN" altLang="en-US" sz="3200" kern="0" dirty="0">
                <a:solidFill>
                  <a:srgbClr val="FFFFFF"/>
                </a:solidFill>
                <a:latin typeface="+mn-ea"/>
              </a:rPr>
              <a:t>人和</a:t>
            </a:r>
          </a:p>
        </p:txBody>
      </p:sp>
      <p:sp>
        <p:nvSpPr>
          <p:cNvPr id="6" name="等腰三角形 7"/>
          <p:cNvSpPr/>
          <p:nvPr/>
        </p:nvSpPr>
        <p:spPr>
          <a:xfrm rot="5400000">
            <a:off x="3503738" y="1725743"/>
            <a:ext cx="352596" cy="154261"/>
          </a:xfrm>
          <a:custGeom>
            <a:avLst/>
            <a:gdLst>
              <a:gd name="connsiteX0" fmla="*/ 0 w 468052"/>
              <a:gd name="connsiteY0" fmla="*/ 409546 h 409546"/>
              <a:gd name="connsiteX1" fmla="*/ 234026 w 468052"/>
              <a:gd name="connsiteY1" fmla="*/ 0 h 409546"/>
              <a:gd name="connsiteX2" fmla="*/ 468052 w 468052"/>
              <a:gd name="connsiteY2" fmla="*/ 409546 h 409546"/>
              <a:gd name="connsiteX3" fmla="*/ 0 w 468052"/>
              <a:gd name="connsiteY3" fmla="*/ 409546 h 409546"/>
              <a:gd name="connsiteX0" fmla="*/ 0 w 468052"/>
              <a:gd name="connsiteY0" fmla="*/ 409546 h 500986"/>
              <a:gd name="connsiteX1" fmla="*/ 234026 w 468052"/>
              <a:gd name="connsiteY1" fmla="*/ 0 h 500986"/>
              <a:gd name="connsiteX2" fmla="*/ 468052 w 468052"/>
              <a:gd name="connsiteY2" fmla="*/ 409546 h 500986"/>
              <a:gd name="connsiteX3" fmla="*/ 91440 w 468052"/>
              <a:gd name="connsiteY3" fmla="*/ 500986 h 500986"/>
              <a:gd name="connsiteX0" fmla="*/ 0 w 468052"/>
              <a:gd name="connsiteY0" fmla="*/ 409546 h 409546"/>
              <a:gd name="connsiteX1" fmla="*/ 234026 w 468052"/>
              <a:gd name="connsiteY1" fmla="*/ 0 h 409546"/>
              <a:gd name="connsiteX2" fmla="*/ 468052 w 468052"/>
              <a:gd name="connsiteY2" fmla="*/ 409546 h 409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052" h="409546">
                <a:moveTo>
                  <a:pt x="0" y="409546"/>
                </a:moveTo>
                <a:lnTo>
                  <a:pt x="234026" y="0"/>
                </a:lnTo>
                <a:lnTo>
                  <a:pt x="468052" y="409546"/>
                </a:lnTo>
              </a:path>
            </a:pathLst>
          </a:custGeom>
          <a:noFill/>
          <a:ln w="57150" cap="flat" cmpd="sng" algn="ctr">
            <a:solidFill>
              <a:srgbClr val="B1D041"/>
            </a:solidFill>
            <a:prstDash val="solid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+mn-ea"/>
            </a:endParaRPr>
          </a:p>
        </p:txBody>
      </p:sp>
      <p:sp>
        <p:nvSpPr>
          <p:cNvPr id="7" name="KSO_GT1.1"/>
          <p:cNvSpPr txBox="1">
            <a:spLocks noChangeArrowheads="1"/>
          </p:cNvSpPr>
          <p:nvPr/>
        </p:nvSpPr>
        <p:spPr bwMode="auto">
          <a:xfrm>
            <a:off x="3996373" y="1159107"/>
            <a:ext cx="3494719" cy="1034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rgbClr val="474747"/>
                </a:solidFill>
                <a:latin typeface="+mn-ea"/>
                <a:ea typeface="+mn-ea"/>
                <a:cs typeface="Arial" panose="020B0604020202020204" pitchFamily="34" charset="0"/>
              </a:rPr>
              <a:t>站在大数据风口，坚持发展与生态“两条底线”，探索“双赢”战略。能否成功的关键在于想不想、敢不敢、干不干。</a:t>
            </a:r>
          </a:p>
        </p:txBody>
      </p:sp>
      <p:sp>
        <p:nvSpPr>
          <p:cNvPr id="8" name="等腰三角形 7"/>
          <p:cNvSpPr/>
          <p:nvPr/>
        </p:nvSpPr>
        <p:spPr>
          <a:xfrm rot="5400000">
            <a:off x="3638170" y="1725743"/>
            <a:ext cx="352596" cy="154261"/>
          </a:xfrm>
          <a:custGeom>
            <a:avLst/>
            <a:gdLst>
              <a:gd name="connsiteX0" fmla="*/ 0 w 468052"/>
              <a:gd name="connsiteY0" fmla="*/ 409546 h 409546"/>
              <a:gd name="connsiteX1" fmla="*/ 234026 w 468052"/>
              <a:gd name="connsiteY1" fmla="*/ 0 h 409546"/>
              <a:gd name="connsiteX2" fmla="*/ 468052 w 468052"/>
              <a:gd name="connsiteY2" fmla="*/ 409546 h 409546"/>
              <a:gd name="connsiteX3" fmla="*/ 0 w 468052"/>
              <a:gd name="connsiteY3" fmla="*/ 409546 h 409546"/>
              <a:gd name="connsiteX0" fmla="*/ 0 w 468052"/>
              <a:gd name="connsiteY0" fmla="*/ 409546 h 500986"/>
              <a:gd name="connsiteX1" fmla="*/ 234026 w 468052"/>
              <a:gd name="connsiteY1" fmla="*/ 0 h 500986"/>
              <a:gd name="connsiteX2" fmla="*/ 468052 w 468052"/>
              <a:gd name="connsiteY2" fmla="*/ 409546 h 500986"/>
              <a:gd name="connsiteX3" fmla="*/ 91440 w 468052"/>
              <a:gd name="connsiteY3" fmla="*/ 500986 h 500986"/>
              <a:gd name="connsiteX0" fmla="*/ 0 w 468052"/>
              <a:gd name="connsiteY0" fmla="*/ 409546 h 409546"/>
              <a:gd name="connsiteX1" fmla="*/ 234026 w 468052"/>
              <a:gd name="connsiteY1" fmla="*/ 0 h 409546"/>
              <a:gd name="connsiteX2" fmla="*/ 468052 w 468052"/>
              <a:gd name="connsiteY2" fmla="*/ 409546 h 409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052" h="409546">
                <a:moveTo>
                  <a:pt x="0" y="409546"/>
                </a:moveTo>
                <a:lnTo>
                  <a:pt x="234026" y="0"/>
                </a:lnTo>
                <a:lnTo>
                  <a:pt x="468052" y="409546"/>
                </a:lnTo>
              </a:path>
            </a:pathLst>
          </a:custGeom>
          <a:noFill/>
          <a:ln w="57150" cap="flat" cmpd="sng" algn="ctr">
            <a:solidFill>
              <a:srgbClr val="B1D041"/>
            </a:solidFill>
            <a:prstDash val="solid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+mn-ea"/>
            </a:endParaRPr>
          </a:p>
        </p:txBody>
      </p:sp>
      <p:sp>
        <p:nvSpPr>
          <p:cNvPr id="9" name="等腰三角形 7"/>
          <p:cNvSpPr/>
          <p:nvPr/>
        </p:nvSpPr>
        <p:spPr>
          <a:xfrm rot="5400000">
            <a:off x="1927555" y="2952075"/>
            <a:ext cx="352596" cy="154261"/>
          </a:xfrm>
          <a:custGeom>
            <a:avLst/>
            <a:gdLst>
              <a:gd name="connsiteX0" fmla="*/ 0 w 468052"/>
              <a:gd name="connsiteY0" fmla="*/ 409546 h 409546"/>
              <a:gd name="connsiteX1" fmla="*/ 234026 w 468052"/>
              <a:gd name="connsiteY1" fmla="*/ 0 h 409546"/>
              <a:gd name="connsiteX2" fmla="*/ 468052 w 468052"/>
              <a:gd name="connsiteY2" fmla="*/ 409546 h 409546"/>
              <a:gd name="connsiteX3" fmla="*/ 0 w 468052"/>
              <a:gd name="connsiteY3" fmla="*/ 409546 h 409546"/>
              <a:gd name="connsiteX0" fmla="*/ 0 w 468052"/>
              <a:gd name="connsiteY0" fmla="*/ 409546 h 500986"/>
              <a:gd name="connsiteX1" fmla="*/ 234026 w 468052"/>
              <a:gd name="connsiteY1" fmla="*/ 0 h 500986"/>
              <a:gd name="connsiteX2" fmla="*/ 468052 w 468052"/>
              <a:gd name="connsiteY2" fmla="*/ 409546 h 500986"/>
              <a:gd name="connsiteX3" fmla="*/ 91440 w 468052"/>
              <a:gd name="connsiteY3" fmla="*/ 500986 h 500986"/>
              <a:gd name="connsiteX0" fmla="*/ 0 w 468052"/>
              <a:gd name="connsiteY0" fmla="*/ 409546 h 409546"/>
              <a:gd name="connsiteX1" fmla="*/ 234026 w 468052"/>
              <a:gd name="connsiteY1" fmla="*/ 0 h 409546"/>
              <a:gd name="connsiteX2" fmla="*/ 468052 w 468052"/>
              <a:gd name="connsiteY2" fmla="*/ 409546 h 409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052" h="409546">
                <a:moveTo>
                  <a:pt x="0" y="409546"/>
                </a:moveTo>
                <a:lnTo>
                  <a:pt x="234026" y="0"/>
                </a:lnTo>
                <a:lnTo>
                  <a:pt x="468052" y="409546"/>
                </a:lnTo>
              </a:path>
            </a:pathLst>
          </a:custGeom>
          <a:noFill/>
          <a:ln w="57150" cap="flat" cmpd="sng" algn="ctr">
            <a:solidFill>
              <a:srgbClr val="B1D041"/>
            </a:solidFill>
            <a:prstDash val="solid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+mn-ea"/>
            </a:endParaRPr>
          </a:p>
        </p:txBody>
      </p:sp>
      <p:sp>
        <p:nvSpPr>
          <p:cNvPr id="10" name="KSO_GT2.1"/>
          <p:cNvSpPr txBox="1">
            <a:spLocks noChangeArrowheads="1"/>
          </p:cNvSpPr>
          <p:nvPr/>
        </p:nvSpPr>
        <p:spPr bwMode="auto">
          <a:xfrm>
            <a:off x="2430145" y="2385927"/>
            <a:ext cx="3494719" cy="1034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rgbClr val="474747"/>
                </a:solidFill>
                <a:latin typeface="+mn-ea"/>
                <a:ea typeface="+mn-ea"/>
                <a:cs typeface="Arial" panose="020B0604020202020204" pitchFamily="34" charset="0"/>
              </a:rPr>
              <a:t>无地震、无风灾、无旱涝“三无”城市，西电东送重要基地，年均气温</a:t>
            </a:r>
            <a:r>
              <a:rPr lang="en-US" altLang="zh-CN" sz="1600" dirty="0">
                <a:solidFill>
                  <a:srgbClr val="474747"/>
                </a:solidFill>
                <a:latin typeface="+mn-ea"/>
                <a:ea typeface="+mn-ea"/>
                <a:cs typeface="Arial" panose="020B0604020202020204" pitchFamily="34" charset="0"/>
              </a:rPr>
              <a:t>14</a:t>
            </a:r>
            <a:r>
              <a:rPr lang="zh-CN" altLang="en-US" sz="1600" dirty="0">
                <a:solidFill>
                  <a:srgbClr val="474747"/>
                </a:solidFill>
                <a:latin typeface="+mn-ea"/>
                <a:ea typeface="+mn-ea"/>
                <a:cs typeface="Arial" panose="020B0604020202020204" pitchFamily="34" charset="0"/>
              </a:rPr>
              <a:t>摄氏度，夏季平均气温</a:t>
            </a:r>
            <a:r>
              <a:rPr lang="en-US" altLang="zh-CN" sz="1600" dirty="0">
                <a:solidFill>
                  <a:srgbClr val="474747"/>
                </a:solidFill>
                <a:latin typeface="+mn-ea"/>
                <a:ea typeface="+mn-ea"/>
                <a:cs typeface="Arial" panose="020B0604020202020204" pitchFamily="34" charset="0"/>
              </a:rPr>
              <a:t>22.5</a:t>
            </a:r>
            <a:r>
              <a:rPr lang="zh-CN" altLang="en-US" sz="1600" dirty="0">
                <a:solidFill>
                  <a:srgbClr val="474747"/>
                </a:solidFill>
                <a:latin typeface="+mn-ea"/>
                <a:ea typeface="+mn-ea"/>
                <a:cs typeface="Arial" panose="020B0604020202020204" pitchFamily="34" charset="0"/>
              </a:rPr>
              <a:t>摄氏度。</a:t>
            </a:r>
            <a:endParaRPr lang="en-US" altLang="zh-CN" sz="1600" dirty="0">
              <a:solidFill>
                <a:srgbClr val="474747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等腰三角形 7"/>
          <p:cNvSpPr/>
          <p:nvPr/>
        </p:nvSpPr>
        <p:spPr>
          <a:xfrm rot="5400000">
            <a:off x="2061987" y="2952075"/>
            <a:ext cx="352596" cy="154261"/>
          </a:xfrm>
          <a:custGeom>
            <a:avLst/>
            <a:gdLst>
              <a:gd name="connsiteX0" fmla="*/ 0 w 468052"/>
              <a:gd name="connsiteY0" fmla="*/ 409546 h 409546"/>
              <a:gd name="connsiteX1" fmla="*/ 234026 w 468052"/>
              <a:gd name="connsiteY1" fmla="*/ 0 h 409546"/>
              <a:gd name="connsiteX2" fmla="*/ 468052 w 468052"/>
              <a:gd name="connsiteY2" fmla="*/ 409546 h 409546"/>
              <a:gd name="connsiteX3" fmla="*/ 0 w 468052"/>
              <a:gd name="connsiteY3" fmla="*/ 409546 h 409546"/>
              <a:gd name="connsiteX0" fmla="*/ 0 w 468052"/>
              <a:gd name="connsiteY0" fmla="*/ 409546 h 500986"/>
              <a:gd name="connsiteX1" fmla="*/ 234026 w 468052"/>
              <a:gd name="connsiteY1" fmla="*/ 0 h 500986"/>
              <a:gd name="connsiteX2" fmla="*/ 468052 w 468052"/>
              <a:gd name="connsiteY2" fmla="*/ 409546 h 500986"/>
              <a:gd name="connsiteX3" fmla="*/ 91440 w 468052"/>
              <a:gd name="connsiteY3" fmla="*/ 500986 h 500986"/>
              <a:gd name="connsiteX0" fmla="*/ 0 w 468052"/>
              <a:gd name="connsiteY0" fmla="*/ 409546 h 409546"/>
              <a:gd name="connsiteX1" fmla="*/ 234026 w 468052"/>
              <a:gd name="connsiteY1" fmla="*/ 0 h 409546"/>
              <a:gd name="connsiteX2" fmla="*/ 468052 w 468052"/>
              <a:gd name="connsiteY2" fmla="*/ 409546 h 409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052" h="409546">
                <a:moveTo>
                  <a:pt x="0" y="409546"/>
                </a:moveTo>
                <a:lnTo>
                  <a:pt x="234026" y="0"/>
                </a:lnTo>
                <a:lnTo>
                  <a:pt x="468052" y="409546"/>
                </a:lnTo>
              </a:path>
            </a:pathLst>
          </a:custGeom>
          <a:noFill/>
          <a:ln w="57150" cap="flat" cmpd="sng" algn="ctr">
            <a:solidFill>
              <a:srgbClr val="B1D041"/>
            </a:solidFill>
            <a:prstDash val="solid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+mn-ea"/>
            </a:endParaRPr>
          </a:p>
        </p:txBody>
      </p:sp>
      <p:sp>
        <p:nvSpPr>
          <p:cNvPr id="12" name="等腰三角形 7"/>
          <p:cNvSpPr/>
          <p:nvPr/>
        </p:nvSpPr>
        <p:spPr>
          <a:xfrm rot="5400000">
            <a:off x="3200843" y="4348216"/>
            <a:ext cx="352596" cy="154261"/>
          </a:xfrm>
          <a:custGeom>
            <a:avLst/>
            <a:gdLst>
              <a:gd name="connsiteX0" fmla="*/ 0 w 468052"/>
              <a:gd name="connsiteY0" fmla="*/ 409546 h 409546"/>
              <a:gd name="connsiteX1" fmla="*/ 234026 w 468052"/>
              <a:gd name="connsiteY1" fmla="*/ 0 h 409546"/>
              <a:gd name="connsiteX2" fmla="*/ 468052 w 468052"/>
              <a:gd name="connsiteY2" fmla="*/ 409546 h 409546"/>
              <a:gd name="connsiteX3" fmla="*/ 0 w 468052"/>
              <a:gd name="connsiteY3" fmla="*/ 409546 h 409546"/>
              <a:gd name="connsiteX0" fmla="*/ 0 w 468052"/>
              <a:gd name="connsiteY0" fmla="*/ 409546 h 500986"/>
              <a:gd name="connsiteX1" fmla="*/ 234026 w 468052"/>
              <a:gd name="connsiteY1" fmla="*/ 0 h 500986"/>
              <a:gd name="connsiteX2" fmla="*/ 468052 w 468052"/>
              <a:gd name="connsiteY2" fmla="*/ 409546 h 500986"/>
              <a:gd name="connsiteX3" fmla="*/ 91440 w 468052"/>
              <a:gd name="connsiteY3" fmla="*/ 500986 h 500986"/>
              <a:gd name="connsiteX0" fmla="*/ 0 w 468052"/>
              <a:gd name="connsiteY0" fmla="*/ 409546 h 409546"/>
              <a:gd name="connsiteX1" fmla="*/ 234026 w 468052"/>
              <a:gd name="connsiteY1" fmla="*/ 0 h 409546"/>
              <a:gd name="connsiteX2" fmla="*/ 468052 w 468052"/>
              <a:gd name="connsiteY2" fmla="*/ 409546 h 409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052" h="409546">
                <a:moveTo>
                  <a:pt x="0" y="409546"/>
                </a:moveTo>
                <a:lnTo>
                  <a:pt x="234026" y="0"/>
                </a:lnTo>
                <a:lnTo>
                  <a:pt x="468052" y="409546"/>
                </a:lnTo>
              </a:path>
            </a:pathLst>
          </a:custGeom>
          <a:noFill/>
          <a:ln w="57150" cap="flat" cmpd="sng" algn="ctr">
            <a:solidFill>
              <a:srgbClr val="B1D041"/>
            </a:solidFill>
            <a:prstDash val="solid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+mn-ea"/>
            </a:endParaRPr>
          </a:p>
        </p:txBody>
      </p:sp>
      <p:sp>
        <p:nvSpPr>
          <p:cNvPr id="13" name="KSO_GT3.1"/>
          <p:cNvSpPr txBox="1">
            <a:spLocks noChangeArrowheads="1"/>
          </p:cNvSpPr>
          <p:nvPr/>
        </p:nvSpPr>
        <p:spPr bwMode="auto">
          <a:xfrm>
            <a:off x="3766503" y="3781339"/>
            <a:ext cx="3492200" cy="103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rgbClr val="474747"/>
                </a:solidFill>
                <a:latin typeface="+mn-ea"/>
                <a:ea typeface="+mn-ea"/>
                <a:cs typeface="Arial" panose="020B0604020202020204" pitchFamily="34" charset="0"/>
              </a:rPr>
              <a:t>知行合一。明代哲学家王明阳提出明阳心学，市委书记经典理论“一想二干三成功，一等二看三落空。”</a:t>
            </a:r>
            <a:endParaRPr lang="en-US" altLang="zh-CN" sz="1600" dirty="0">
              <a:solidFill>
                <a:srgbClr val="474747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等腰三角形 7"/>
          <p:cNvSpPr/>
          <p:nvPr/>
        </p:nvSpPr>
        <p:spPr>
          <a:xfrm rot="5400000">
            <a:off x="3335275" y="4348216"/>
            <a:ext cx="352596" cy="154261"/>
          </a:xfrm>
          <a:custGeom>
            <a:avLst/>
            <a:gdLst>
              <a:gd name="connsiteX0" fmla="*/ 0 w 468052"/>
              <a:gd name="connsiteY0" fmla="*/ 409546 h 409546"/>
              <a:gd name="connsiteX1" fmla="*/ 234026 w 468052"/>
              <a:gd name="connsiteY1" fmla="*/ 0 h 409546"/>
              <a:gd name="connsiteX2" fmla="*/ 468052 w 468052"/>
              <a:gd name="connsiteY2" fmla="*/ 409546 h 409546"/>
              <a:gd name="connsiteX3" fmla="*/ 0 w 468052"/>
              <a:gd name="connsiteY3" fmla="*/ 409546 h 409546"/>
              <a:gd name="connsiteX0" fmla="*/ 0 w 468052"/>
              <a:gd name="connsiteY0" fmla="*/ 409546 h 500986"/>
              <a:gd name="connsiteX1" fmla="*/ 234026 w 468052"/>
              <a:gd name="connsiteY1" fmla="*/ 0 h 500986"/>
              <a:gd name="connsiteX2" fmla="*/ 468052 w 468052"/>
              <a:gd name="connsiteY2" fmla="*/ 409546 h 500986"/>
              <a:gd name="connsiteX3" fmla="*/ 91440 w 468052"/>
              <a:gd name="connsiteY3" fmla="*/ 500986 h 500986"/>
              <a:gd name="connsiteX0" fmla="*/ 0 w 468052"/>
              <a:gd name="connsiteY0" fmla="*/ 409546 h 409546"/>
              <a:gd name="connsiteX1" fmla="*/ 234026 w 468052"/>
              <a:gd name="connsiteY1" fmla="*/ 0 h 409546"/>
              <a:gd name="connsiteX2" fmla="*/ 468052 w 468052"/>
              <a:gd name="connsiteY2" fmla="*/ 409546 h 409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052" h="409546">
                <a:moveTo>
                  <a:pt x="0" y="409546"/>
                </a:moveTo>
                <a:lnTo>
                  <a:pt x="234026" y="0"/>
                </a:lnTo>
                <a:lnTo>
                  <a:pt x="468052" y="409546"/>
                </a:lnTo>
              </a:path>
            </a:pathLst>
          </a:custGeom>
          <a:noFill/>
          <a:ln w="57150" cap="flat" cmpd="sng" algn="ctr">
            <a:solidFill>
              <a:srgbClr val="B1D041"/>
            </a:solidFill>
            <a:prstDash val="solid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518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 smtClean="0"/>
              <a:t>政府数据开放与管理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3951556" y="1177855"/>
            <a:ext cx="4288891" cy="4051835"/>
            <a:chOff x="1251306" y="1177854"/>
            <a:chExt cx="4288891" cy="4051835"/>
          </a:xfrm>
        </p:grpSpPr>
        <p:sp>
          <p:nvSpPr>
            <p:cNvPr id="3" name="流程图: 联系 2"/>
            <p:cNvSpPr/>
            <p:nvPr/>
          </p:nvSpPr>
          <p:spPr>
            <a:xfrm>
              <a:off x="2135455" y="1177854"/>
              <a:ext cx="2520594" cy="2549345"/>
            </a:xfrm>
            <a:prstGeom prst="flowChartConnector">
              <a:avLst/>
            </a:prstGeom>
            <a:solidFill>
              <a:srgbClr val="7030A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/>
                <a:t>政府</a:t>
              </a:r>
            </a:p>
          </p:txBody>
        </p:sp>
        <p:sp>
          <p:nvSpPr>
            <p:cNvPr id="4" name="流程图: 联系 3"/>
            <p:cNvSpPr/>
            <p:nvPr/>
          </p:nvSpPr>
          <p:spPr>
            <a:xfrm>
              <a:off x="3019603" y="2709095"/>
              <a:ext cx="2520594" cy="2520594"/>
            </a:xfrm>
            <a:prstGeom prst="flowChartConnector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/>
                <a:t>开放</a:t>
              </a:r>
            </a:p>
          </p:txBody>
        </p:sp>
        <p:sp>
          <p:nvSpPr>
            <p:cNvPr id="5" name="流程图: 联系 4"/>
            <p:cNvSpPr/>
            <p:nvPr/>
          </p:nvSpPr>
          <p:spPr>
            <a:xfrm>
              <a:off x="1251306" y="2709095"/>
              <a:ext cx="2520594" cy="2520594"/>
            </a:xfrm>
            <a:prstGeom prst="flowChartConnector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/>
                <a:t>数据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418297" y="2907586"/>
              <a:ext cx="1119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开放政府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298413" y="2907586"/>
              <a:ext cx="1119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政府数据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094091" y="3775279"/>
              <a:ext cx="11198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开放</a:t>
              </a:r>
              <a:endParaRPr lang="en-US" altLang="zh-CN" dirty="0"/>
            </a:p>
            <a:p>
              <a:r>
                <a:rPr lang="zh-CN" altLang="en-US" dirty="0"/>
                <a:t>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365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r>
              <a:rPr lang="zh-CN" altLang="en-US" dirty="0" smtClean="0"/>
              <a:t>政府数据开放原则</a:t>
            </a:r>
            <a:endParaRPr lang="zh-CN" altLang="en-US" dirty="0"/>
          </a:p>
        </p:txBody>
      </p:sp>
      <p:sp>
        <p:nvSpPr>
          <p:cNvPr id="15" name="KSO_GT2.1"/>
          <p:cNvSpPr txBox="1"/>
          <p:nvPr/>
        </p:nvSpPr>
        <p:spPr>
          <a:xfrm>
            <a:off x="6369178" y="1135471"/>
            <a:ext cx="1746684" cy="926029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5A5A5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开放所有的不受隐私，安全性或限制的公共数据</a:t>
            </a:r>
            <a:endParaRPr lang="en-US" altLang="zh-CN" sz="1400" dirty="0">
              <a:solidFill>
                <a:srgbClr val="5A5A5A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KSO_GT2.1"/>
          <p:cNvSpPr txBox="1"/>
          <p:nvPr/>
        </p:nvSpPr>
        <p:spPr>
          <a:xfrm>
            <a:off x="7568785" y="2607693"/>
            <a:ext cx="1584009" cy="926029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5A5A5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开放的公共数据应该是没有加工过的原始数据</a:t>
            </a:r>
            <a:endParaRPr lang="en-US" altLang="zh-CN" sz="1400" dirty="0">
              <a:solidFill>
                <a:srgbClr val="5A5A5A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KSO_GT2.1"/>
          <p:cNvSpPr txBox="1"/>
          <p:nvPr/>
        </p:nvSpPr>
        <p:spPr>
          <a:xfrm>
            <a:off x="6999004" y="4330585"/>
            <a:ext cx="1547660" cy="926029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5A5A5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公共数据应该第一时间尽快地向公众开放</a:t>
            </a:r>
            <a:endParaRPr lang="en-US" altLang="zh-CN" sz="1400" dirty="0">
              <a:solidFill>
                <a:srgbClr val="5A5A5A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KSO_GT2.1"/>
          <p:cNvSpPr txBox="1"/>
          <p:nvPr/>
        </p:nvSpPr>
        <p:spPr>
          <a:xfrm>
            <a:off x="3188414" y="4434667"/>
            <a:ext cx="1603135" cy="926029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rgbClr val="51515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数据结构合理，方便自动化处理</a:t>
            </a:r>
          </a:p>
        </p:txBody>
      </p:sp>
      <p:sp>
        <p:nvSpPr>
          <p:cNvPr id="19" name="KSO_GT2.1"/>
          <p:cNvSpPr txBox="1"/>
          <p:nvPr/>
        </p:nvSpPr>
        <p:spPr>
          <a:xfrm>
            <a:off x="2784059" y="2468029"/>
            <a:ext cx="1492831" cy="926029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51515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开放的公共数据不需要注册即可阅读和下载</a:t>
            </a:r>
          </a:p>
        </p:txBody>
      </p:sp>
      <p:sp>
        <p:nvSpPr>
          <p:cNvPr id="20" name="KSO_GT2.1"/>
          <p:cNvSpPr txBox="1"/>
          <p:nvPr/>
        </p:nvSpPr>
        <p:spPr>
          <a:xfrm>
            <a:off x="4431587" y="1003378"/>
            <a:ext cx="1133622" cy="926029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51515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公共数据格式应该是公开和通用的</a:t>
            </a:r>
          </a:p>
        </p:txBody>
      </p:sp>
      <p:sp>
        <p:nvSpPr>
          <p:cNvPr id="21" name="Freeform 5"/>
          <p:cNvSpPr>
            <a:spLocks/>
          </p:cNvSpPr>
          <p:nvPr/>
        </p:nvSpPr>
        <p:spPr bwMode="auto">
          <a:xfrm rot="2028892" flipH="1" flipV="1">
            <a:off x="5550269" y="1376792"/>
            <a:ext cx="856073" cy="1437639"/>
          </a:xfrm>
          <a:custGeom>
            <a:avLst/>
            <a:gdLst>
              <a:gd name="T0" fmla="*/ 2147483647 w 849"/>
              <a:gd name="T1" fmla="*/ 0 h 1133"/>
              <a:gd name="T2" fmla="*/ 2147483647 w 849"/>
              <a:gd name="T3" fmla="*/ 2147483647 h 1133"/>
              <a:gd name="T4" fmla="*/ 2147483647 w 849"/>
              <a:gd name="T5" fmla="*/ 2147483647 h 1133"/>
              <a:gd name="T6" fmla="*/ 2147483647 w 849"/>
              <a:gd name="T7" fmla="*/ 2147483647 h 1133"/>
              <a:gd name="T8" fmla="*/ 2147483647 w 849"/>
              <a:gd name="T9" fmla="*/ 2147483647 h 1133"/>
              <a:gd name="T10" fmla="*/ 2147483647 w 849"/>
              <a:gd name="T11" fmla="*/ 2147483647 h 1133"/>
              <a:gd name="T12" fmla="*/ 0 w 849"/>
              <a:gd name="T13" fmla="*/ 2147483647 h 1133"/>
              <a:gd name="T14" fmla="*/ 2147483647 w 849"/>
              <a:gd name="T15" fmla="*/ 0 h 113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849"/>
              <a:gd name="T25" fmla="*/ 0 h 1133"/>
              <a:gd name="T26" fmla="*/ 849 w 849"/>
              <a:gd name="T27" fmla="*/ 1133 h 113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849" h="1133">
                <a:moveTo>
                  <a:pt x="283" y="0"/>
                </a:moveTo>
                <a:cubicBezTo>
                  <a:pt x="595" y="0"/>
                  <a:pt x="849" y="253"/>
                  <a:pt x="849" y="567"/>
                </a:cubicBezTo>
                <a:cubicBezTo>
                  <a:pt x="849" y="880"/>
                  <a:pt x="595" y="1133"/>
                  <a:pt x="283" y="1133"/>
                </a:cubicBezTo>
                <a:cubicBezTo>
                  <a:pt x="283" y="1133"/>
                  <a:pt x="283" y="1133"/>
                  <a:pt x="283" y="1133"/>
                </a:cubicBezTo>
                <a:cubicBezTo>
                  <a:pt x="439" y="1133"/>
                  <a:pt x="566" y="1007"/>
                  <a:pt x="566" y="851"/>
                </a:cubicBezTo>
                <a:cubicBezTo>
                  <a:pt x="566" y="694"/>
                  <a:pt x="439" y="567"/>
                  <a:pt x="283" y="567"/>
                </a:cubicBezTo>
                <a:cubicBezTo>
                  <a:pt x="127" y="567"/>
                  <a:pt x="0" y="440"/>
                  <a:pt x="0" y="283"/>
                </a:cubicBezTo>
                <a:cubicBezTo>
                  <a:pt x="0" y="127"/>
                  <a:pt x="127" y="0"/>
                  <a:pt x="283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99CB38">
                  <a:lumMod val="60000"/>
                  <a:lumOff val="40000"/>
                </a:srgbClr>
              </a:gs>
              <a:gs pos="9000">
                <a:srgbClr val="99CB38">
                  <a:lumMod val="75000"/>
                </a:srgbClr>
              </a:gs>
            </a:gsLst>
            <a:lin ang="8100000" scaled="1"/>
            <a:tileRect/>
          </a:gradFill>
          <a:ln w="3175" cap="flat" cmpd="sng" algn="ctr">
            <a:solidFill>
              <a:srgbClr val="99CB38"/>
            </a:solidFill>
            <a:prstDash val="solid"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en-US" sz="1050" b="1" kern="0" dirty="0">
              <a:solidFill>
                <a:srgbClr val="F9F9F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565209" y="2133508"/>
            <a:ext cx="729312" cy="729313"/>
          </a:xfrm>
          <a:prstGeom prst="ellipse">
            <a:avLst/>
          </a:prstGeom>
          <a:solidFill>
            <a:srgbClr val="99CB38">
              <a:lumMod val="75000"/>
            </a:srgbClr>
          </a:solidFill>
          <a:ln w="571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kern="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完整性</a:t>
            </a:r>
          </a:p>
        </p:txBody>
      </p:sp>
      <p:sp>
        <p:nvSpPr>
          <p:cNvPr id="23" name="Freeform 5"/>
          <p:cNvSpPr>
            <a:spLocks/>
          </p:cNvSpPr>
          <p:nvPr/>
        </p:nvSpPr>
        <p:spPr bwMode="auto">
          <a:xfrm rot="5114606" flipH="1" flipV="1">
            <a:off x="6619213" y="1891568"/>
            <a:ext cx="856073" cy="1437639"/>
          </a:xfrm>
          <a:custGeom>
            <a:avLst/>
            <a:gdLst>
              <a:gd name="T0" fmla="*/ 2147483647 w 849"/>
              <a:gd name="T1" fmla="*/ 0 h 1133"/>
              <a:gd name="T2" fmla="*/ 2147483647 w 849"/>
              <a:gd name="T3" fmla="*/ 2147483647 h 1133"/>
              <a:gd name="T4" fmla="*/ 2147483647 w 849"/>
              <a:gd name="T5" fmla="*/ 2147483647 h 1133"/>
              <a:gd name="T6" fmla="*/ 2147483647 w 849"/>
              <a:gd name="T7" fmla="*/ 2147483647 h 1133"/>
              <a:gd name="T8" fmla="*/ 2147483647 w 849"/>
              <a:gd name="T9" fmla="*/ 2147483647 h 1133"/>
              <a:gd name="T10" fmla="*/ 2147483647 w 849"/>
              <a:gd name="T11" fmla="*/ 2147483647 h 1133"/>
              <a:gd name="T12" fmla="*/ 0 w 849"/>
              <a:gd name="T13" fmla="*/ 2147483647 h 1133"/>
              <a:gd name="T14" fmla="*/ 2147483647 w 849"/>
              <a:gd name="T15" fmla="*/ 0 h 113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849"/>
              <a:gd name="T25" fmla="*/ 0 h 1133"/>
              <a:gd name="T26" fmla="*/ 849 w 849"/>
              <a:gd name="T27" fmla="*/ 1133 h 113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849" h="1133">
                <a:moveTo>
                  <a:pt x="283" y="0"/>
                </a:moveTo>
                <a:cubicBezTo>
                  <a:pt x="595" y="0"/>
                  <a:pt x="849" y="253"/>
                  <a:pt x="849" y="567"/>
                </a:cubicBezTo>
                <a:cubicBezTo>
                  <a:pt x="849" y="880"/>
                  <a:pt x="595" y="1133"/>
                  <a:pt x="283" y="1133"/>
                </a:cubicBezTo>
                <a:cubicBezTo>
                  <a:pt x="283" y="1133"/>
                  <a:pt x="283" y="1133"/>
                  <a:pt x="283" y="1133"/>
                </a:cubicBezTo>
                <a:cubicBezTo>
                  <a:pt x="439" y="1133"/>
                  <a:pt x="566" y="1007"/>
                  <a:pt x="566" y="851"/>
                </a:cubicBezTo>
                <a:cubicBezTo>
                  <a:pt x="566" y="694"/>
                  <a:pt x="439" y="567"/>
                  <a:pt x="283" y="567"/>
                </a:cubicBezTo>
                <a:cubicBezTo>
                  <a:pt x="127" y="567"/>
                  <a:pt x="0" y="440"/>
                  <a:pt x="0" y="283"/>
                </a:cubicBezTo>
                <a:cubicBezTo>
                  <a:pt x="0" y="127"/>
                  <a:pt x="127" y="0"/>
                  <a:pt x="283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99CB38">
                  <a:lumMod val="60000"/>
                  <a:lumOff val="40000"/>
                </a:srgbClr>
              </a:gs>
              <a:gs pos="9000">
                <a:srgbClr val="99CB38">
                  <a:lumMod val="75000"/>
                </a:srgbClr>
              </a:gs>
            </a:gsLst>
            <a:lin ang="8100000" scaled="1"/>
            <a:tileRect/>
          </a:gradFill>
          <a:ln w="3175" cap="flat" cmpd="sng" algn="ctr">
            <a:solidFill>
              <a:srgbClr val="99CB38"/>
            </a:solidFill>
            <a:prstDash val="solid"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en-US" sz="1050" b="1" kern="0" dirty="0">
              <a:solidFill>
                <a:srgbClr val="F9F9F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6337663" y="2458847"/>
            <a:ext cx="729312" cy="729313"/>
          </a:xfrm>
          <a:prstGeom prst="ellipse">
            <a:avLst/>
          </a:prstGeom>
          <a:solidFill>
            <a:srgbClr val="99CB38">
              <a:lumMod val="75000"/>
            </a:srgbClr>
          </a:solidFill>
          <a:ln w="571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kern="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原始性</a:t>
            </a:r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 rot="8200320" flipH="1" flipV="1">
            <a:off x="6883221" y="3048259"/>
            <a:ext cx="856073" cy="1437639"/>
          </a:xfrm>
          <a:custGeom>
            <a:avLst/>
            <a:gdLst>
              <a:gd name="T0" fmla="*/ 2147483647 w 849"/>
              <a:gd name="T1" fmla="*/ 0 h 1133"/>
              <a:gd name="T2" fmla="*/ 2147483647 w 849"/>
              <a:gd name="T3" fmla="*/ 2147483647 h 1133"/>
              <a:gd name="T4" fmla="*/ 2147483647 w 849"/>
              <a:gd name="T5" fmla="*/ 2147483647 h 1133"/>
              <a:gd name="T6" fmla="*/ 2147483647 w 849"/>
              <a:gd name="T7" fmla="*/ 2147483647 h 1133"/>
              <a:gd name="T8" fmla="*/ 2147483647 w 849"/>
              <a:gd name="T9" fmla="*/ 2147483647 h 1133"/>
              <a:gd name="T10" fmla="*/ 2147483647 w 849"/>
              <a:gd name="T11" fmla="*/ 2147483647 h 1133"/>
              <a:gd name="T12" fmla="*/ 0 w 849"/>
              <a:gd name="T13" fmla="*/ 2147483647 h 1133"/>
              <a:gd name="T14" fmla="*/ 2147483647 w 849"/>
              <a:gd name="T15" fmla="*/ 0 h 113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849"/>
              <a:gd name="T25" fmla="*/ 0 h 1133"/>
              <a:gd name="T26" fmla="*/ 849 w 849"/>
              <a:gd name="T27" fmla="*/ 1133 h 113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849" h="1133">
                <a:moveTo>
                  <a:pt x="283" y="0"/>
                </a:moveTo>
                <a:cubicBezTo>
                  <a:pt x="595" y="0"/>
                  <a:pt x="849" y="253"/>
                  <a:pt x="849" y="567"/>
                </a:cubicBezTo>
                <a:cubicBezTo>
                  <a:pt x="849" y="880"/>
                  <a:pt x="595" y="1133"/>
                  <a:pt x="283" y="1133"/>
                </a:cubicBezTo>
                <a:cubicBezTo>
                  <a:pt x="283" y="1133"/>
                  <a:pt x="283" y="1133"/>
                  <a:pt x="283" y="1133"/>
                </a:cubicBezTo>
                <a:cubicBezTo>
                  <a:pt x="439" y="1133"/>
                  <a:pt x="566" y="1007"/>
                  <a:pt x="566" y="851"/>
                </a:cubicBezTo>
                <a:cubicBezTo>
                  <a:pt x="566" y="694"/>
                  <a:pt x="439" y="567"/>
                  <a:pt x="283" y="567"/>
                </a:cubicBezTo>
                <a:cubicBezTo>
                  <a:pt x="127" y="567"/>
                  <a:pt x="0" y="440"/>
                  <a:pt x="0" y="283"/>
                </a:cubicBezTo>
                <a:cubicBezTo>
                  <a:pt x="0" y="127"/>
                  <a:pt x="127" y="0"/>
                  <a:pt x="283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99CB38">
                  <a:lumMod val="60000"/>
                  <a:lumOff val="40000"/>
                </a:srgbClr>
              </a:gs>
              <a:gs pos="9000">
                <a:srgbClr val="99CB38">
                  <a:lumMod val="75000"/>
                </a:srgbClr>
              </a:gs>
            </a:gsLst>
            <a:lin ang="8100000" scaled="1"/>
            <a:tileRect/>
          </a:gradFill>
          <a:ln w="3175" cap="flat" cmpd="sng" algn="ctr">
            <a:solidFill>
              <a:srgbClr val="99CB38"/>
            </a:solidFill>
            <a:prstDash val="solid"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en-US" sz="1050" b="1" kern="0" dirty="0">
              <a:solidFill>
                <a:srgbClr val="F9F9F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6564919" y="3265621"/>
            <a:ext cx="729312" cy="729313"/>
          </a:xfrm>
          <a:prstGeom prst="ellipse">
            <a:avLst/>
          </a:prstGeom>
          <a:solidFill>
            <a:srgbClr val="99CB38">
              <a:lumMod val="75000"/>
            </a:srgbClr>
          </a:solidFill>
          <a:ln w="571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kern="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时间性</a:t>
            </a:r>
          </a:p>
        </p:txBody>
      </p:sp>
      <p:sp>
        <p:nvSpPr>
          <p:cNvPr id="27" name="Freeform 5"/>
          <p:cNvSpPr>
            <a:spLocks/>
          </p:cNvSpPr>
          <p:nvPr/>
        </p:nvSpPr>
        <p:spPr bwMode="auto">
          <a:xfrm rot="11286035" flipH="1" flipV="1">
            <a:off x="6143489" y="3975853"/>
            <a:ext cx="856073" cy="1437639"/>
          </a:xfrm>
          <a:custGeom>
            <a:avLst/>
            <a:gdLst>
              <a:gd name="T0" fmla="*/ 2147483647 w 849"/>
              <a:gd name="T1" fmla="*/ 0 h 1133"/>
              <a:gd name="T2" fmla="*/ 2147483647 w 849"/>
              <a:gd name="T3" fmla="*/ 2147483647 h 1133"/>
              <a:gd name="T4" fmla="*/ 2147483647 w 849"/>
              <a:gd name="T5" fmla="*/ 2147483647 h 1133"/>
              <a:gd name="T6" fmla="*/ 2147483647 w 849"/>
              <a:gd name="T7" fmla="*/ 2147483647 h 1133"/>
              <a:gd name="T8" fmla="*/ 2147483647 w 849"/>
              <a:gd name="T9" fmla="*/ 2147483647 h 1133"/>
              <a:gd name="T10" fmla="*/ 2147483647 w 849"/>
              <a:gd name="T11" fmla="*/ 2147483647 h 1133"/>
              <a:gd name="T12" fmla="*/ 0 w 849"/>
              <a:gd name="T13" fmla="*/ 2147483647 h 1133"/>
              <a:gd name="T14" fmla="*/ 2147483647 w 849"/>
              <a:gd name="T15" fmla="*/ 0 h 113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849"/>
              <a:gd name="T25" fmla="*/ 0 h 1133"/>
              <a:gd name="T26" fmla="*/ 849 w 849"/>
              <a:gd name="T27" fmla="*/ 1133 h 113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849" h="1133">
                <a:moveTo>
                  <a:pt x="283" y="0"/>
                </a:moveTo>
                <a:cubicBezTo>
                  <a:pt x="595" y="0"/>
                  <a:pt x="849" y="253"/>
                  <a:pt x="849" y="567"/>
                </a:cubicBezTo>
                <a:cubicBezTo>
                  <a:pt x="849" y="880"/>
                  <a:pt x="595" y="1133"/>
                  <a:pt x="283" y="1133"/>
                </a:cubicBezTo>
                <a:cubicBezTo>
                  <a:pt x="283" y="1133"/>
                  <a:pt x="283" y="1133"/>
                  <a:pt x="283" y="1133"/>
                </a:cubicBezTo>
                <a:cubicBezTo>
                  <a:pt x="439" y="1133"/>
                  <a:pt x="566" y="1007"/>
                  <a:pt x="566" y="851"/>
                </a:cubicBezTo>
                <a:cubicBezTo>
                  <a:pt x="566" y="694"/>
                  <a:pt x="439" y="567"/>
                  <a:pt x="283" y="567"/>
                </a:cubicBezTo>
                <a:cubicBezTo>
                  <a:pt x="127" y="567"/>
                  <a:pt x="0" y="440"/>
                  <a:pt x="0" y="283"/>
                </a:cubicBezTo>
                <a:cubicBezTo>
                  <a:pt x="0" y="127"/>
                  <a:pt x="127" y="0"/>
                  <a:pt x="283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99CB38">
                  <a:lumMod val="60000"/>
                  <a:lumOff val="40000"/>
                </a:srgbClr>
              </a:gs>
              <a:gs pos="9000">
                <a:srgbClr val="99CB38">
                  <a:lumMod val="75000"/>
                </a:srgbClr>
              </a:gs>
            </a:gsLst>
            <a:lin ang="8100000" scaled="1"/>
            <a:tileRect/>
          </a:gradFill>
          <a:ln w="3175" cap="flat" cmpd="sng" algn="ctr">
            <a:solidFill>
              <a:srgbClr val="99CB38"/>
            </a:solidFill>
            <a:prstDash val="solid"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en-US" sz="1050" b="1" kern="0" dirty="0">
              <a:solidFill>
                <a:srgbClr val="F9F9F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6075849" y="3946312"/>
            <a:ext cx="729312" cy="729313"/>
          </a:xfrm>
          <a:prstGeom prst="ellipse">
            <a:avLst/>
          </a:prstGeom>
          <a:solidFill>
            <a:srgbClr val="99CB38">
              <a:lumMod val="75000"/>
            </a:srgbClr>
          </a:solidFill>
          <a:ln w="571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kern="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可获取</a:t>
            </a:r>
          </a:p>
        </p:txBody>
      </p:sp>
      <p:sp>
        <p:nvSpPr>
          <p:cNvPr id="29" name="Freeform 5"/>
          <p:cNvSpPr>
            <a:spLocks/>
          </p:cNvSpPr>
          <p:nvPr/>
        </p:nvSpPr>
        <p:spPr bwMode="auto">
          <a:xfrm rot="14371749" flipH="1" flipV="1">
            <a:off x="4957050" y="3975853"/>
            <a:ext cx="856073" cy="1437639"/>
          </a:xfrm>
          <a:custGeom>
            <a:avLst/>
            <a:gdLst>
              <a:gd name="T0" fmla="*/ 2147483647 w 849"/>
              <a:gd name="T1" fmla="*/ 0 h 1133"/>
              <a:gd name="T2" fmla="*/ 2147483647 w 849"/>
              <a:gd name="T3" fmla="*/ 2147483647 h 1133"/>
              <a:gd name="T4" fmla="*/ 2147483647 w 849"/>
              <a:gd name="T5" fmla="*/ 2147483647 h 1133"/>
              <a:gd name="T6" fmla="*/ 2147483647 w 849"/>
              <a:gd name="T7" fmla="*/ 2147483647 h 1133"/>
              <a:gd name="T8" fmla="*/ 2147483647 w 849"/>
              <a:gd name="T9" fmla="*/ 2147483647 h 1133"/>
              <a:gd name="T10" fmla="*/ 2147483647 w 849"/>
              <a:gd name="T11" fmla="*/ 2147483647 h 1133"/>
              <a:gd name="T12" fmla="*/ 0 w 849"/>
              <a:gd name="T13" fmla="*/ 2147483647 h 1133"/>
              <a:gd name="T14" fmla="*/ 2147483647 w 849"/>
              <a:gd name="T15" fmla="*/ 0 h 113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849"/>
              <a:gd name="T25" fmla="*/ 0 h 1133"/>
              <a:gd name="T26" fmla="*/ 849 w 849"/>
              <a:gd name="T27" fmla="*/ 1133 h 113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849" h="1133">
                <a:moveTo>
                  <a:pt x="283" y="0"/>
                </a:moveTo>
                <a:cubicBezTo>
                  <a:pt x="595" y="0"/>
                  <a:pt x="849" y="253"/>
                  <a:pt x="849" y="567"/>
                </a:cubicBezTo>
                <a:cubicBezTo>
                  <a:pt x="849" y="880"/>
                  <a:pt x="595" y="1133"/>
                  <a:pt x="283" y="1133"/>
                </a:cubicBezTo>
                <a:cubicBezTo>
                  <a:pt x="283" y="1133"/>
                  <a:pt x="283" y="1133"/>
                  <a:pt x="283" y="1133"/>
                </a:cubicBezTo>
                <a:cubicBezTo>
                  <a:pt x="439" y="1133"/>
                  <a:pt x="566" y="1007"/>
                  <a:pt x="566" y="851"/>
                </a:cubicBezTo>
                <a:cubicBezTo>
                  <a:pt x="566" y="694"/>
                  <a:pt x="439" y="567"/>
                  <a:pt x="283" y="567"/>
                </a:cubicBezTo>
                <a:cubicBezTo>
                  <a:pt x="127" y="567"/>
                  <a:pt x="0" y="440"/>
                  <a:pt x="0" y="283"/>
                </a:cubicBezTo>
                <a:cubicBezTo>
                  <a:pt x="0" y="127"/>
                  <a:pt x="127" y="0"/>
                  <a:pt x="283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99CB38">
                  <a:lumMod val="60000"/>
                  <a:lumOff val="40000"/>
                </a:srgbClr>
              </a:gs>
              <a:gs pos="9000">
                <a:srgbClr val="99CB38">
                  <a:lumMod val="75000"/>
                </a:srgbClr>
              </a:gs>
            </a:gsLst>
            <a:lin ang="8100000" scaled="1"/>
            <a:tileRect/>
          </a:gradFill>
          <a:ln w="3175" cap="flat" cmpd="sng" algn="ctr">
            <a:solidFill>
              <a:srgbClr val="99CB38"/>
            </a:solidFill>
            <a:prstDash val="solid"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en-US" sz="1050" b="1" kern="0" dirty="0">
              <a:solidFill>
                <a:srgbClr val="F9F9F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5238733" y="3988346"/>
            <a:ext cx="729312" cy="729313"/>
          </a:xfrm>
          <a:prstGeom prst="ellipse">
            <a:avLst/>
          </a:prstGeom>
          <a:solidFill>
            <a:srgbClr val="99CB38">
              <a:lumMod val="75000"/>
            </a:srgbClr>
          </a:solidFill>
          <a:ln w="571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kern="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可读性</a:t>
            </a:r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 rot="17457463" flipH="1" flipV="1">
            <a:off x="4217319" y="3048259"/>
            <a:ext cx="856073" cy="1437639"/>
          </a:xfrm>
          <a:custGeom>
            <a:avLst/>
            <a:gdLst>
              <a:gd name="T0" fmla="*/ 2147483647 w 849"/>
              <a:gd name="T1" fmla="*/ 0 h 1133"/>
              <a:gd name="T2" fmla="*/ 2147483647 w 849"/>
              <a:gd name="T3" fmla="*/ 2147483647 h 1133"/>
              <a:gd name="T4" fmla="*/ 2147483647 w 849"/>
              <a:gd name="T5" fmla="*/ 2147483647 h 1133"/>
              <a:gd name="T6" fmla="*/ 2147483647 w 849"/>
              <a:gd name="T7" fmla="*/ 2147483647 h 1133"/>
              <a:gd name="T8" fmla="*/ 2147483647 w 849"/>
              <a:gd name="T9" fmla="*/ 2147483647 h 1133"/>
              <a:gd name="T10" fmla="*/ 2147483647 w 849"/>
              <a:gd name="T11" fmla="*/ 2147483647 h 1133"/>
              <a:gd name="T12" fmla="*/ 0 w 849"/>
              <a:gd name="T13" fmla="*/ 2147483647 h 1133"/>
              <a:gd name="T14" fmla="*/ 2147483647 w 849"/>
              <a:gd name="T15" fmla="*/ 0 h 113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849"/>
              <a:gd name="T25" fmla="*/ 0 h 1133"/>
              <a:gd name="T26" fmla="*/ 849 w 849"/>
              <a:gd name="T27" fmla="*/ 1133 h 113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849" h="1133">
                <a:moveTo>
                  <a:pt x="283" y="0"/>
                </a:moveTo>
                <a:cubicBezTo>
                  <a:pt x="595" y="0"/>
                  <a:pt x="849" y="253"/>
                  <a:pt x="849" y="567"/>
                </a:cubicBezTo>
                <a:cubicBezTo>
                  <a:pt x="849" y="880"/>
                  <a:pt x="595" y="1133"/>
                  <a:pt x="283" y="1133"/>
                </a:cubicBezTo>
                <a:cubicBezTo>
                  <a:pt x="283" y="1133"/>
                  <a:pt x="283" y="1133"/>
                  <a:pt x="283" y="1133"/>
                </a:cubicBezTo>
                <a:cubicBezTo>
                  <a:pt x="439" y="1133"/>
                  <a:pt x="566" y="1007"/>
                  <a:pt x="566" y="851"/>
                </a:cubicBezTo>
                <a:cubicBezTo>
                  <a:pt x="566" y="694"/>
                  <a:pt x="439" y="567"/>
                  <a:pt x="283" y="567"/>
                </a:cubicBezTo>
                <a:cubicBezTo>
                  <a:pt x="127" y="567"/>
                  <a:pt x="0" y="440"/>
                  <a:pt x="0" y="283"/>
                </a:cubicBezTo>
                <a:cubicBezTo>
                  <a:pt x="0" y="127"/>
                  <a:pt x="127" y="0"/>
                  <a:pt x="283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99CB38">
                  <a:lumMod val="60000"/>
                  <a:lumOff val="40000"/>
                </a:srgbClr>
              </a:gs>
              <a:gs pos="9000">
                <a:srgbClr val="99CB38">
                  <a:lumMod val="75000"/>
                </a:srgbClr>
              </a:gs>
            </a:gsLst>
            <a:lin ang="8100000" scaled="1"/>
            <a:tileRect/>
          </a:gradFill>
          <a:ln w="3175" cap="flat" cmpd="sng" algn="ctr">
            <a:solidFill>
              <a:srgbClr val="99CB38"/>
            </a:solidFill>
            <a:prstDash val="solid"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en-US" sz="1050" b="1" kern="0" dirty="0">
              <a:solidFill>
                <a:srgbClr val="F9F9F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683937" y="3360070"/>
            <a:ext cx="729312" cy="729313"/>
          </a:xfrm>
          <a:prstGeom prst="ellipse">
            <a:avLst/>
          </a:prstGeom>
          <a:solidFill>
            <a:srgbClr val="99CB38">
              <a:lumMod val="75000"/>
            </a:srgbClr>
          </a:solidFill>
          <a:ln w="571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kern="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非歧视</a:t>
            </a:r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 rot="20543178" flipH="1" flipV="1">
            <a:off x="4481326" y="1891568"/>
            <a:ext cx="856073" cy="1437639"/>
          </a:xfrm>
          <a:custGeom>
            <a:avLst/>
            <a:gdLst>
              <a:gd name="T0" fmla="*/ 2147483647 w 849"/>
              <a:gd name="T1" fmla="*/ 0 h 1133"/>
              <a:gd name="T2" fmla="*/ 2147483647 w 849"/>
              <a:gd name="T3" fmla="*/ 2147483647 h 1133"/>
              <a:gd name="T4" fmla="*/ 2147483647 w 849"/>
              <a:gd name="T5" fmla="*/ 2147483647 h 1133"/>
              <a:gd name="T6" fmla="*/ 2147483647 w 849"/>
              <a:gd name="T7" fmla="*/ 2147483647 h 1133"/>
              <a:gd name="T8" fmla="*/ 2147483647 w 849"/>
              <a:gd name="T9" fmla="*/ 2147483647 h 1133"/>
              <a:gd name="T10" fmla="*/ 2147483647 w 849"/>
              <a:gd name="T11" fmla="*/ 2147483647 h 1133"/>
              <a:gd name="T12" fmla="*/ 0 w 849"/>
              <a:gd name="T13" fmla="*/ 2147483647 h 1133"/>
              <a:gd name="T14" fmla="*/ 2147483647 w 849"/>
              <a:gd name="T15" fmla="*/ 0 h 113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849"/>
              <a:gd name="T25" fmla="*/ 0 h 1133"/>
              <a:gd name="T26" fmla="*/ 849 w 849"/>
              <a:gd name="T27" fmla="*/ 1133 h 113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849" h="1133">
                <a:moveTo>
                  <a:pt x="283" y="0"/>
                </a:moveTo>
                <a:cubicBezTo>
                  <a:pt x="595" y="0"/>
                  <a:pt x="849" y="253"/>
                  <a:pt x="849" y="567"/>
                </a:cubicBezTo>
                <a:cubicBezTo>
                  <a:pt x="849" y="880"/>
                  <a:pt x="595" y="1133"/>
                  <a:pt x="283" y="1133"/>
                </a:cubicBezTo>
                <a:cubicBezTo>
                  <a:pt x="283" y="1133"/>
                  <a:pt x="283" y="1133"/>
                  <a:pt x="283" y="1133"/>
                </a:cubicBezTo>
                <a:cubicBezTo>
                  <a:pt x="439" y="1133"/>
                  <a:pt x="566" y="1007"/>
                  <a:pt x="566" y="851"/>
                </a:cubicBezTo>
                <a:cubicBezTo>
                  <a:pt x="566" y="694"/>
                  <a:pt x="439" y="567"/>
                  <a:pt x="283" y="567"/>
                </a:cubicBezTo>
                <a:cubicBezTo>
                  <a:pt x="127" y="567"/>
                  <a:pt x="0" y="440"/>
                  <a:pt x="0" y="283"/>
                </a:cubicBezTo>
                <a:cubicBezTo>
                  <a:pt x="0" y="127"/>
                  <a:pt x="127" y="0"/>
                  <a:pt x="283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99CB38">
                  <a:lumMod val="60000"/>
                  <a:lumOff val="40000"/>
                </a:srgbClr>
              </a:gs>
              <a:gs pos="9000">
                <a:srgbClr val="99CB38">
                  <a:lumMod val="75000"/>
                </a:srgbClr>
              </a:gs>
            </a:gsLst>
            <a:lin ang="8100000" scaled="1"/>
            <a:tileRect/>
          </a:gradFill>
          <a:ln w="3175" cap="flat" cmpd="sng" algn="ctr">
            <a:solidFill>
              <a:srgbClr val="99CB38"/>
            </a:solidFill>
            <a:prstDash val="solid"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en-US" sz="1050" b="1" kern="0" dirty="0">
              <a:solidFill>
                <a:srgbClr val="F9F9F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4829232" y="2534590"/>
            <a:ext cx="729312" cy="729313"/>
          </a:xfrm>
          <a:prstGeom prst="ellipse">
            <a:avLst/>
          </a:prstGeom>
          <a:solidFill>
            <a:srgbClr val="99CB38">
              <a:lumMod val="75000"/>
            </a:srgbClr>
          </a:solidFill>
          <a:ln w="571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kern="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非专用</a:t>
            </a:r>
          </a:p>
        </p:txBody>
      </p:sp>
      <p:sp>
        <p:nvSpPr>
          <p:cNvPr id="35" name="KSO_GT2.1"/>
          <p:cNvSpPr txBox="1"/>
          <p:nvPr/>
        </p:nvSpPr>
        <p:spPr>
          <a:xfrm>
            <a:off x="4869973" y="5227879"/>
            <a:ext cx="1585625" cy="926029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5A5A5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公共数据应该满足广大用户不同的目的</a:t>
            </a:r>
            <a:endParaRPr lang="en-US" altLang="zh-CN" sz="1400" dirty="0">
              <a:solidFill>
                <a:srgbClr val="5A5A5A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" name="流程图: 联系 35"/>
          <p:cNvSpPr/>
          <p:nvPr/>
        </p:nvSpPr>
        <p:spPr>
          <a:xfrm>
            <a:off x="5466859" y="2895458"/>
            <a:ext cx="1039792" cy="1039792"/>
          </a:xfrm>
          <a:prstGeom prst="flowChartConnector">
            <a:avLst/>
          </a:prstGeom>
          <a:solidFill>
            <a:srgbClr val="99CB38">
              <a:lumMod val="75000"/>
            </a:srgbClr>
          </a:solidFill>
          <a:ln w="571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kern="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全免费</a:t>
            </a:r>
          </a:p>
        </p:txBody>
      </p:sp>
    </p:spTree>
    <p:extLst>
      <p:ext uri="{BB962C8B-B14F-4D97-AF65-F5344CB8AC3E}">
        <p14:creationId xmlns:p14="http://schemas.microsoft.com/office/powerpoint/2010/main" val="82242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r>
              <a:rPr lang="zh-CN" altLang="en-US" dirty="0" smtClean="0"/>
              <a:t>政府数据开放对象</a:t>
            </a:r>
            <a:endParaRPr lang="zh-CN" altLang="en-US" dirty="0"/>
          </a:p>
        </p:txBody>
      </p:sp>
      <p:grpSp>
        <p:nvGrpSpPr>
          <p:cNvPr id="3" name="组合 57"/>
          <p:cNvGrpSpPr>
            <a:grpSpLocks/>
          </p:cNvGrpSpPr>
          <p:nvPr/>
        </p:nvGrpSpPr>
        <p:grpSpPr bwMode="auto">
          <a:xfrm flipV="1">
            <a:off x="6196014" y="4605338"/>
            <a:ext cx="788987" cy="330200"/>
            <a:chOff x="5289276" y="2438459"/>
            <a:chExt cx="1109747" cy="330520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5289276" y="2438459"/>
              <a:ext cx="319303" cy="330520"/>
            </a:xfrm>
            <a:prstGeom prst="line">
              <a:avLst/>
            </a:prstGeom>
            <a:ln w="12700">
              <a:solidFill>
                <a:srgbClr val="B2B2B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5604113" y="2438459"/>
              <a:ext cx="794910" cy="0"/>
            </a:xfrm>
            <a:prstGeom prst="line">
              <a:avLst/>
            </a:prstGeom>
            <a:ln w="12700">
              <a:solidFill>
                <a:srgbClr val="B2B2B2"/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43"/>
          <p:cNvSpPr txBox="1">
            <a:spLocks noChangeArrowheads="1"/>
          </p:cNvSpPr>
          <p:nvPr/>
        </p:nvSpPr>
        <p:spPr bwMode="auto">
          <a:xfrm>
            <a:off x="7088189" y="2251075"/>
            <a:ext cx="1997075" cy="45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30000"/>
              </a:lnSpc>
            </a:pPr>
            <a:r>
              <a:rPr lang="zh-CN" altLang="en-US" b="1" dirty="0">
                <a:solidFill>
                  <a:srgbClr val="92D14C"/>
                </a:solidFill>
                <a:latin typeface="宋体" panose="02010600030101010101" pitchFamily="2" charset="-122"/>
              </a:rPr>
              <a:t>高等院校</a:t>
            </a:r>
            <a:endParaRPr lang="en-US" altLang="zh-CN" b="1" dirty="0">
              <a:solidFill>
                <a:srgbClr val="92D14C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文本框 53"/>
          <p:cNvSpPr txBox="1">
            <a:spLocks noChangeArrowheads="1"/>
          </p:cNvSpPr>
          <p:nvPr/>
        </p:nvSpPr>
        <p:spPr bwMode="auto">
          <a:xfrm>
            <a:off x="2813050" y="2984500"/>
            <a:ext cx="1995488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b="1" dirty="0">
                <a:solidFill>
                  <a:srgbClr val="FEC100"/>
                </a:solidFill>
                <a:latin typeface="宋体" panose="02010600030101010101" pitchFamily="2" charset="-122"/>
              </a:rPr>
              <a:t>事业单位</a:t>
            </a:r>
            <a:endParaRPr lang="en-US" altLang="zh-CN" b="1" dirty="0">
              <a:solidFill>
                <a:srgbClr val="FEC1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endParaRPr lang="en-US" altLang="zh-CN" dirty="0">
              <a:solidFill>
                <a:srgbClr val="929292"/>
              </a:solidFill>
              <a:latin typeface="宋体" panose="02010600030101010101" pitchFamily="2" charset="-122"/>
            </a:endParaRPr>
          </a:p>
        </p:txBody>
      </p:sp>
      <p:cxnSp>
        <p:nvCxnSpPr>
          <p:cNvPr id="8" name="直接连接符 7"/>
          <p:cNvCxnSpPr>
            <a:stCxn id="14" idx="10"/>
          </p:cNvCxnSpPr>
          <p:nvPr/>
        </p:nvCxnSpPr>
        <p:spPr>
          <a:xfrm flipV="1">
            <a:off x="6872288" y="2473325"/>
            <a:ext cx="227012" cy="330200"/>
          </a:xfrm>
          <a:prstGeom prst="line">
            <a:avLst/>
          </a:prstGeom>
          <a:ln w="12700">
            <a:solidFill>
              <a:srgbClr val="B2B2B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094538" y="2473325"/>
            <a:ext cx="977900" cy="0"/>
          </a:xfrm>
          <a:prstGeom prst="line">
            <a:avLst/>
          </a:prstGeom>
          <a:ln w="12700">
            <a:solidFill>
              <a:srgbClr val="B2B2B2"/>
            </a:solidFill>
            <a:prstDash val="dash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 flipV="1">
            <a:off x="4806951" y="3200400"/>
            <a:ext cx="227013" cy="330200"/>
          </a:xfrm>
          <a:prstGeom prst="line">
            <a:avLst/>
          </a:prstGeom>
          <a:ln w="12700">
            <a:solidFill>
              <a:srgbClr val="B2B2B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3844925" y="3200400"/>
            <a:ext cx="965200" cy="0"/>
          </a:xfrm>
          <a:prstGeom prst="line">
            <a:avLst/>
          </a:prstGeom>
          <a:ln w="12700">
            <a:solidFill>
              <a:srgbClr val="B2B2B2"/>
            </a:solidFill>
            <a:prstDash val="dash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箭头2"/>
          <p:cNvSpPr>
            <a:spLocks noChangeAspect="1"/>
          </p:cNvSpPr>
          <p:nvPr/>
        </p:nvSpPr>
        <p:spPr bwMode="auto">
          <a:xfrm>
            <a:off x="5170488" y="3851276"/>
            <a:ext cx="1858962" cy="809625"/>
          </a:xfrm>
          <a:custGeom>
            <a:avLst/>
            <a:gdLst>
              <a:gd name="T0" fmla="*/ 1089 w 2140"/>
              <a:gd name="T1" fmla="*/ 295 h 932"/>
              <a:gd name="T2" fmla="*/ 1131 w 2140"/>
              <a:gd name="T3" fmla="*/ 291 h 932"/>
              <a:gd name="T4" fmla="*/ 1191 w 2140"/>
              <a:gd name="T5" fmla="*/ 280 h 932"/>
              <a:gd name="T6" fmla="*/ 1250 w 2140"/>
              <a:gd name="T7" fmla="*/ 264 h 932"/>
              <a:gd name="T8" fmla="*/ 1307 w 2140"/>
              <a:gd name="T9" fmla="*/ 243 h 932"/>
              <a:gd name="T10" fmla="*/ 1342 w 2140"/>
              <a:gd name="T11" fmla="*/ 225 h 932"/>
              <a:gd name="T12" fmla="*/ 1394 w 2140"/>
              <a:gd name="T13" fmla="*/ 195 h 932"/>
              <a:gd name="T14" fmla="*/ 1442 w 2140"/>
              <a:gd name="T15" fmla="*/ 160 h 932"/>
              <a:gd name="T16" fmla="*/ 1488 w 2140"/>
              <a:gd name="T17" fmla="*/ 122 h 932"/>
              <a:gd name="T18" fmla="*/ 1529 w 2140"/>
              <a:gd name="T19" fmla="*/ 79 h 932"/>
              <a:gd name="T20" fmla="*/ 1566 w 2140"/>
              <a:gd name="T21" fmla="*/ 32 h 932"/>
              <a:gd name="T22" fmla="*/ 1730 w 2140"/>
              <a:gd name="T23" fmla="*/ 322 h 932"/>
              <a:gd name="T24" fmla="*/ 2108 w 2140"/>
              <a:gd name="T25" fmla="*/ 369 h 932"/>
              <a:gd name="T26" fmla="*/ 2047 w 2140"/>
              <a:gd name="T27" fmla="*/ 451 h 932"/>
              <a:gd name="T28" fmla="*/ 2009 w 2140"/>
              <a:gd name="T29" fmla="*/ 497 h 932"/>
              <a:gd name="T30" fmla="*/ 1940 w 2140"/>
              <a:gd name="T31" fmla="*/ 570 h 932"/>
              <a:gd name="T32" fmla="*/ 1880 w 2140"/>
              <a:gd name="T33" fmla="*/ 624 h 932"/>
              <a:gd name="T34" fmla="*/ 1817 w 2140"/>
              <a:gd name="T35" fmla="*/ 674 h 932"/>
              <a:gd name="T36" fmla="*/ 1717 w 2140"/>
              <a:gd name="T37" fmla="*/ 743 h 932"/>
              <a:gd name="T38" fmla="*/ 1629 w 2140"/>
              <a:gd name="T39" fmla="*/ 792 h 932"/>
              <a:gd name="T40" fmla="*/ 1574 w 2140"/>
              <a:gd name="T41" fmla="*/ 819 h 932"/>
              <a:gd name="T42" fmla="*/ 1518 w 2140"/>
              <a:gd name="T43" fmla="*/ 842 h 932"/>
              <a:gd name="T44" fmla="*/ 1460 w 2140"/>
              <a:gd name="T45" fmla="*/ 864 h 932"/>
              <a:gd name="T46" fmla="*/ 1401 w 2140"/>
              <a:gd name="T47" fmla="*/ 883 h 932"/>
              <a:gd name="T48" fmla="*/ 1341 w 2140"/>
              <a:gd name="T49" fmla="*/ 898 h 932"/>
              <a:gd name="T50" fmla="*/ 1279 w 2140"/>
              <a:gd name="T51" fmla="*/ 911 h 932"/>
              <a:gd name="T52" fmla="*/ 1196 w 2140"/>
              <a:gd name="T53" fmla="*/ 924 h 932"/>
              <a:gd name="T54" fmla="*/ 1133 w 2140"/>
              <a:gd name="T55" fmla="*/ 929 h 932"/>
              <a:gd name="T56" fmla="*/ 1047 w 2140"/>
              <a:gd name="T57" fmla="*/ 932 h 932"/>
              <a:gd name="T58" fmla="*/ 946 w 2140"/>
              <a:gd name="T59" fmla="*/ 928 h 932"/>
              <a:gd name="T60" fmla="*/ 867 w 2140"/>
              <a:gd name="T61" fmla="*/ 920 h 932"/>
              <a:gd name="T62" fmla="*/ 771 w 2140"/>
              <a:gd name="T63" fmla="*/ 903 h 932"/>
              <a:gd name="T64" fmla="*/ 696 w 2140"/>
              <a:gd name="T65" fmla="*/ 884 h 932"/>
              <a:gd name="T66" fmla="*/ 622 w 2140"/>
              <a:gd name="T67" fmla="*/ 861 h 932"/>
              <a:gd name="T68" fmla="*/ 516 w 2140"/>
              <a:gd name="T69" fmla="*/ 818 h 932"/>
              <a:gd name="T70" fmla="*/ 415 w 2140"/>
              <a:gd name="T71" fmla="*/ 766 h 932"/>
              <a:gd name="T72" fmla="*/ 318 w 2140"/>
              <a:gd name="T73" fmla="*/ 706 h 932"/>
              <a:gd name="T74" fmla="*/ 258 w 2140"/>
              <a:gd name="T75" fmla="*/ 661 h 932"/>
              <a:gd name="T76" fmla="*/ 173 w 2140"/>
              <a:gd name="T77" fmla="*/ 588 h 932"/>
              <a:gd name="T78" fmla="*/ 94 w 2140"/>
              <a:gd name="T79" fmla="*/ 507 h 932"/>
              <a:gd name="T80" fmla="*/ 23 w 2140"/>
              <a:gd name="T81" fmla="*/ 421 h 932"/>
              <a:gd name="T82" fmla="*/ 365 w 2140"/>
              <a:gd name="T83" fmla="*/ 62 h 932"/>
              <a:gd name="T84" fmla="*/ 554 w 2140"/>
              <a:gd name="T85" fmla="*/ 73 h 932"/>
              <a:gd name="T86" fmla="*/ 627 w 2140"/>
              <a:gd name="T87" fmla="*/ 142 h 932"/>
              <a:gd name="T88" fmla="*/ 666 w 2140"/>
              <a:gd name="T89" fmla="*/ 172 h 932"/>
              <a:gd name="T90" fmla="*/ 706 w 2140"/>
              <a:gd name="T91" fmla="*/ 200 h 932"/>
              <a:gd name="T92" fmla="*/ 762 w 2140"/>
              <a:gd name="T93" fmla="*/ 233 h 932"/>
              <a:gd name="T94" fmla="*/ 809 w 2140"/>
              <a:gd name="T95" fmla="*/ 253 h 932"/>
              <a:gd name="T96" fmla="*/ 857 w 2140"/>
              <a:gd name="T97" fmla="*/ 269 h 932"/>
              <a:gd name="T98" fmla="*/ 909 w 2140"/>
              <a:gd name="T99" fmla="*/ 282 h 932"/>
              <a:gd name="T100" fmla="*/ 964 w 2140"/>
              <a:gd name="T101" fmla="*/ 291 h 932"/>
              <a:gd name="T102" fmla="*/ 1026 w 2140"/>
              <a:gd name="T103" fmla="*/ 295 h 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140" h="932">
                <a:moveTo>
                  <a:pt x="1047" y="296"/>
                </a:moveTo>
                <a:lnTo>
                  <a:pt x="1068" y="295"/>
                </a:lnTo>
                <a:lnTo>
                  <a:pt x="1089" y="295"/>
                </a:lnTo>
                <a:lnTo>
                  <a:pt x="1109" y="293"/>
                </a:lnTo>
                <a:lnTo>
                  <a:pt x="1120" y="292"/>
                </a:lnTo>
                <a:lnTo>
                  <a:pt x="1131" y="291"/>
                </a:lnTo>
                <a:lnTo>
                  <a:pt x="1151" y="288"/>
                </a:lnTo>
                <a:lnTo>
                  <a:pt x="1171" y="285"/>
                </a:lnTo>
                <a:lnTo>
                  <a:pt x="1191" y="280"/>
                </a:lnTo>
                <a:lnTo>
                  <a:pt x="1211" y="276"/>
                </a:lnTo>
                <a:lnTo>
                  <a:pt x="1231" y="270"/>
                </a:lnTo>
                <a:lnTo>
                  <a:pt x="1250" y="264"/>
                </a:lnTo>
                <a:lnTo>
                  <a:pt x="1269" y="258"/>
                </a:lnTo>
                <a:lnTo>
                  <a:pt x="1288" y="250"/>
                </a:lnTo>
                <a:lnTo>
                  <a:pt x="1307" y="243"/>
                </a:lnTo>
                <a:lnTo>
                  <a:pt x="1325" y="234"/>
                </a:lnTo>
                <a:lnTo>
                  <a:pt x="1334" y="230"/>
                </a:lnTo>
                <a:lnTo>
                  <a:pt x="1342" y="225"/>
                </a:lnTo>
                <a:lnTo>
                  <a:pt x="1360" y="216"/>
                </a:lnTo>
                <a:lnTo>
                  <a:pt x="1377" y="205"/>
                </a:lnTo>
                <a:lnTo>
                  <a:pt x="1394" y="195"/>
                </a:lnTo>
                <a:lnTo>
                  <a:pt x="1410" y="184"/>
                </a:lnTo>
                <a:lnTo>
                  <a:pt x="1426" y="172"/>
                </a:lnTo>
                <a:lnTo>
                  <a:pt x="1442" y="160"/>
                </a:lnTo>
                <a:lnTo>
                  <a:pt x="1458" y="148"/>
                </a:lnTo>
                <a:lnTo>
                  <a:pt x="1473" y="135"/>
                </a:lnTo>
                <a:lnTo>
                  <a:pt x="1488" y="122"/>
                </a:lnTo>
                <a:lnTo>
                  <a:pt x="1502" y="108"/>
                </a:lnTo>
                <a:lnTo>
                  <a:pt x="1515" y="94"/>
                </a:lnTo>
                <a:lnTo>
                  <a:pt x="1529" y="79"/>
                </a:lnTo>
                <a:lnTo>
                  <a:pt x="1541" y="64"/>
                </a:lnTo>
                <a:lnTo>
                  <a:pt x="1554" y="48"/>
                </a:lnTo>
                <a:lnTo>
                  <a:pt x="1566" y="32"/>
                </a:lnTo>
                <a:lnTo>
                  <a:pt x="1577" y="16"/>
                </a:lnTo>
                <a:lnTo>
                  <a:pt x="1588" y="0"/>
                </a:lnTo>
                <a:lnTo>
                  <a:pt x="1730" y="322"/>
                </a:lnTo>
                <a:lnTo>
                  <a:pt x="2140" y="319"/>
                </a:lnTo>
                <a:lnTo>
                  <a:pt x="2119" y="353"/>
                </a:lnTo>
                <a:lnTo>
                  <a:pt x="2108" y="369"/>
                </a:lnTo>
                <a:lnTo>
                  <a:pt x="2096" y="387"/>
                </a:lnTo>
                <a:lnTo>
                  <a:pt x="2072" y="419"/>
                </a:lnTo>
                <a:lnTo>
                  <a:pt x="2047" y="451"/>
                </a:lnTo>
                <a:lnTo>
                  <a:pt x="2035" y="466"/>
                </a:lnTo>
                <a:lnTo>
                  <a:pt x="2022" y="482"/>
                </a:lnTo>
                <a:lnTo>
                  <a:pt x="2009" y="497"/>
                </a:lnTo>
                <a:lnTo>
                  <a:pt x="1995" y="512"/>
                </a:lnTo>
                <a:lnTo>
                  <a:pt x="1968" y="542"/>
                </a:lnTo>
                <a:lnTo>
                  <a:pt x="1940" y="570"/>
                </a:lnTo>
                <a:lnTo>
                  <a:pt x="1910" y="597"/>
                </a:lnTo>
                <a:lnTo>
                  <a:pt x="1895" y="611"/>
                </a:lnTo>
                <a:lnTo>
                  <a:pt x="1880" y="624"/>
                </a:lnTo>
                <a:lnTo>
                  <a:pt x="1864" y="637"/>
                </a:lnTo>
                <a:lnTo>
                  <a:pt x="1849" y="650"/>
                </a:lnTo>
                <a:lnTo>
                  <a:pt x="1817" y="674"/>
                </a:lnTo>
                <a:lnTo>
                  <a:pt x="1785" y="699"/>
                </a:lnTo>
                <a:lnTo>
                  <a:pt x="1751" y="721"/>
                </a:lnTo>
                <a:lnTo>
                  <a:pt x="1717" y="743"/>
                </a:lnTo>
                <a:lnTo>
                  <a:pt x="1683" y="763"/>
                </a:lnTo>
                <a:lnTo>
                  <a:pt x="1647" y="783"/>
                </a:lnTo>
                <a:lnTo>
                  <a:pt x="1629" y="792"/>
                </a:lnTo>
                <a:lnTo>
                  <a:pt x="1611" y="801"/>
                </a:lnTo>
                <a:lnTo>
                  <a:pt x="1592" y="810"/>
                </a:lnTo>
                <a:lnTo>
                  <a:pt x="1574" y="819"/>
                </a:lnTo>
                <a:lnTo>
                  <a:pt x="1555" y="827"/>
                </a:lnTo>
                <a:lnTo>
                  <a:pt x="1537" y="835"/>
                </a:lnTo>
                <a:lnTo>
                  <a:pt x="1518" y="842"/>
                </a:lnTo>
                <a:lnTo>
                  <a:pt x="1499" y="850"/>
                </a:lnTo>
                <a:lnTo>
                  <a:pt x="1480" y="858"/>
                </a:lnTo>
                <a:lnTo>
                  <a:pt x="1460" y="864"/>
                </a:lnTo>
                <a:lnTo>
                  <a:pt x="1440" y="871"/>
                </a:lnTo>
                <a:lnTo>
                  <a:pt x="1421" y="877"/>
                </a:lnTo>
                <a:lnTo>
                  <a:pt x="1401" y="883"/>
                </a:lnTo>
                <a:lnTo>
                  <a:pt x="1381" y="888"/>
                </a:lnTo>
                <a:lnTo>
                  <a:pt x="1361" y="893"/>
                </a:lnTo>
                <a:lnTo>
                  <a:pt x="1341" y="898"/>
                </a:lnTo>
                <a:lnTo>
                  <a:pt x="1321" y="903"/>
                </a:lnTo>
                <a:lnTo>
                  <a:pt x="1301" y="907"/>
                </a:lnTo>
                <a:lnTo>
                  <a:pt x="1279" y="911"/>
                </a:lnTo>
                <a:lnTo>
                  <a:pt x="1259" y="915"/>
                </a:lnTo>
                <a:lnTo>
                  <a:pt x="1217" y="921"/>
                </a:lnTo>
                <a:lnTo>
                  <a:pt x="1196" y="924"/>
                </a:lnTo>
                <a:lnTo>
                  <a:pt x="1175" y="926"/>
                </a:lnTo>
                <a:lnTo>
                  <a:pt x="1154" y="928"/>
                </a:lnTo>
                <a:lnTo>
                  <a:pt x="1133" y="929"/>
                </a:lnTo>
                <a:lnTo>
                  <a:pt x="1111" y="931"/>
                </a:lnTo>
                <a:lnTo>
                  <a:pt x="1090" y="931"/>
                </a:lnTo>
                <a:lnTo>
                  <a:pt x="1047" y="932"/>
                </a:lnTo>
                <a:lnTo>
                  <a:pt x="1007" y="932"/>
                </a:lnTo>
                <a:lnTo>
                  <a:pt x="967" y="930"/>
                </a:lnTo>
                <a:lnTo>
                  <a:pt x="946" y="928"/>
                </a:lnTo>
                <a:lnTo>
                  <a:pt x="926" y="927"/>
                </a:lnTo>
                <a:lnTo>
                  <a:pt x="887" y="922"/>
                </a:lnTo>
                <a:lnTo>
                  <a:pt x="867" y="920"/>
                </a:lnTo>
                <a:lnTo>
                  <a:pt x="848" y="917"/>
                </a:lnTo>
                <a:lnTo>
                  <a:pt x="810" y="910"/>
                </a:lnTo>
                <a:lnTo>
                  <a:pt x="771" y="903"/>
                </a:lnTo>
                <a:lnTo>
                  <a:pt x="733" y="894"/>
                </a:lnTo>
                <a:lnTo>
                  <a:pt x="714" y="889"/>
                </a:lnTo>
                <a:lnTo>
                  <a:pt x="696" y="884"/>
                </a:lnTo>
                <a:lnTo>
                  <a:pt x="659" y="873"/>
                </a:lnTo>
                <a:lnTo>
                  <a:pt x="640" y="867"/>
                </a:lnTo>
                <a:lnTo>
                  <a:pt x="622" y="861"/>
                </a:lnTo>
                <a:lnTo>
                  <a:pt x="586" y="847"/>
                </a:lnTo>
                <a:lnTo>
                  <a:pt x="551" y="833"/>
                </a:lnTo>
                <a:lnTo>
                  <a:pt x="516" y="818"/>
                </a:lnTo>
                <a:lnTo>
                  <a:pt x="481" y="801"/>
                </a:lnTo>
                <a:lnTo>
                  <a:pt x="448" y="784"/>
                </a:lnTo>
                <a:lnTo>
                  <a:pt x="415" y="766"/>
                </a:lnTo>
                <a:lnTo>
                  <a:pt x="382" y="747"/>
                </a:lnTo>
                <a:lnTo>
                  <a:pt x="351" y="727"/>
                </a:lnTo>
                <a:lnTo>
                  <a:pt x="318" y="706"/>
                </a:lnTo>
                <a:lnTo>
                  <a:pt x="303" y="696"/>
                </a:lnTo>
                <a:lnTo>
                  <a:pt x="288" y="684"/>
                </a:lnTo>
                <a:lnTo>
                  <a:pt x="258" y="661"/>
                </a:lnTo>
                <a:lnTo>
                  <a:pt x="229" y="638"/>
                </a:lnTo>
                <a:lnTo>
                  <a:pt x="201" y="613"/>
                </a:lnTo>
                <a:lnTo>
                  <a:pt x="173" y="588"/>
                </a:lnTo>
                <a:lnTo>
                  <a:pt x="145" y="562"/>
                </a:lnTo>
                <a:lnTo>
                  <a:pt x="119" y="536"/>
                </a:lnTo>
                <a:lnTo>
                  <a:pt x="94" y="507"/>
                </a:lnTo>
                <a:lnTo>
                  <a:pt x="69" y="479"/>
                </a:lnTo>
                <a:lnTo>
                  <a:pt x="46" y="450"/>
                </a:lnTo>
                <a:lnTo>
                  <a:pt x="23" y="421"/>
                </a:lnTo>
                <a:lnTo>
                  <a:pt x="0" y="390"/>
                </a:lnTo>
                <a:lnTo>
                  <a:pt x="177" y="51"/>
                </a:lnTo>
                <a:lnTo>
                  <a:pt x="365" y="62"/>
                </a:lnTo>
                <a:lnTo>
                  <a:pt x="495" y="69"/>
                </a:lnTo>
                <a:lnTo>
                  <a:pt x="537" y="72"/>
                </a:lnTo>
                <a:lnTo>
                  <a:pt x="554" y="73"/>
                </a:lnTo>
                <a:lnTo>
                  <a:pt x="578" y="97"/>
                </a:lnTo>
                <a:lnTo>
                  <a:pt x="603" y="120"/>
                </a:lnTo>
                <a:lnTo>
                  <a:pt x="627" y="142"/>
                </a:lnTo>
                <a:lnTo>
                  <a:pt x="640" y="152"/>
                </a:lnTo>
                <a:lnTo>
                  <a:pt x="654" y="162"/>
                </a:lnTo>
                <a:lnTo>
                  <a:pt x="666" y="172"/>
                </a:lnTo>
                <a:lnTo>
                  <a:pt x="679" y="182"/>
                </a:lnTo>
                <a:lnTo>
                  <a:pt x="693" y="191"/>
                </a:lnTo>
                <a:lnTo>
                  <a:pt x="706" y="200"/>
                </a:lnTo>
                <a:lnTo>
                  <a:pt x="734" y="217"/>
                </a:lnTo>
                <a:lnTo>
                  <a:pt x="748" y="225"/>
                </a:lnTo>
                <a:lnTo>
                  <a:pt x="762" y="233"/>
                </a:lnTo>
                <a:lnTo>
                  <a:pt x="777" y="240"/>
                </a:lnTo>
                <a:lnTo>
                  <a:pt x="792" y="246"/>
                </a:lnTo>
                <a:lnTo>
                  <a:pt x="809" y="253"/>
                </a:lnTo>
                <a:lnTo>
                  <a:pt x="824" y="259"/>
                </a:lnTo>
                <a:lnTo>
                  <a:pt x="840" y="264"/>
                </a:lnTo>
                <a:lnTo>
                  <a:pt x="857" y="269"/>
                </a:lnTo>
                <a:lnTo>
                  <a:pt x="874" y="274"/>
                </a:lnTo>
                <a:lnTo>
                  <a:pt x="891" y="278"/>
                </a:lnTo>
                <a:lnTo>
                  <a:pt x="909" y="282"/>
                </a:lnTo>
                <a:lnTo>
                  <a:pt x="927" y="285"/>
                </a:lnTo>
                <a:lnTo>
                  <a:pt x="945" y="288"/>
                </a:lnTo>
                <a:lnTo>
                  <a:pt x="964" y="291"/>
                </a:lnTo>
                <a:lnTo>
                  <a:pt x="985" y="293"/>
                </a:lnTo>
                <a:lnTo>
                  <a:pt x="1005" y="294"/>
                </a:lnTo>
                <a:lnTo>
                  <a:pt x="1026" y="295"/>
                </a:lnTo>
                <a:lnTo>
                  <a:pt x="1047" y="296"/>
                </a:lnTo>
                <a:close/>
              </a:path>
            </a:pathLst>
          </a:custGeom>
          <a:solidFill>
            <a:srgbClr val="C2D7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3605" rIns="0" bIns="33605" anchor="ctr"/>
          <a:lstStyle/>
          <a:p>
            <a:pPr marL="136908" indent="-136908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Font typeface="Arial" pitchFamily="34" charset="0"/>
              <a:buChar char="•"/>
              <a:defRPr/>
            </a:pPr>
            <a:endParaRPr lang="en-US" sz="9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箭头3"/>
          <p:cNvSpPr>
            <a:spLocks noChangeAspect="1"/>
          </p:cNvSpPr>
          <p:nvPr/>
        </p:nvSpPr>
        <p:spPr bwMode="auto">
          <a:xfrm>
            <a:off x="4968876" y="2438400"/>
            <a:ext cx="1241425" cy="1703388"/>
          </a:xfrm>
          <a:custGeom>
            <a:avLst/>
            <a:gdLst>
              <a:gd name="T0" fmla="*/ 750 w 1431"/>
              <a:gd name="T1" fmla="*/ 1645 h 1961"/>
              <a:gd name="T2" fmla="*/ 713 w 1431"/>
              <a:gd name="T3" fmla="*/ 1584 h 1961"/>
              <a:gd name="T4" fmla="*/ 683 w 1431"/>
              <a:gd name="T5" fmla="*/ 1519 h 1961"/>
              <a:gd name="T6" fmla="*/ 660 w 1431"/>
              <a:gd name="T7" fmla="*/ 1451 h 1961"/>
              <a:gd name="T8" fmla="*/ 644 w 1431"/>
              <a:gd name="T9" fmla="*/ 1380 h 1961"/>
              <a:gd name="T10" fmla="*/ 637 w 1431"/>
              <a:gd name="T11" fmla="*/ 1305 h 1961"/>
              <a:gd name="T12" fmla="*/ 638 w 1431"/>
              <a:gd name="T13" fmla="*/ 1232 h 1961"/>
              <a:gd name="T14" fmla="*/ 646 w 1431"/>
              <a:gd name="T15" fmla="*/ 1170 h 1961"/>
              <a:gd name="T16" fmla="*/ 659 w 1431"/>
              <a:gd name="T17" fmla="*/ 1110 h 1961"/>
              <a:gd name="T18" fmla="*/ 678 w 1431"/>
              <a:gd name="T19" fmla="*/ 1053 h 1961"/>
              <a:gd name="T20" fmla="*/ 708 w 1431"/>
              <a:gd name="T21" fmla="*/ 983 h 1961"/>
              <a:gd name="T22" fmla="*/ 731 w 1431"/>
              <a:gd name="T23" fmla="*/ 945 h 1961"/>
              <a:gd name="T24" fmla="*/ 756 w 1431"/>
              <a:gd name="T25" fmla="*/ 908 h 1961"/>
              <a:gd name="T26" fmla="*/ 782 w 1431"/>
              <a:gd name="T27" fmla="*/ 871 h 1961"/>
              <a:gd name="T28" fmla="*/ 822 w 1431"/>
              <a:gd name="T29" fmla="*/ 827 h 1961"/>
              <a:gd name="T30" fmla="*/ 854 w 1431"/>
              <a:gd name="T31" fmla="*/ 797 h 1961"/>
              <a:gd name="T32" fmla="*/ 889 w 1431"/>
              <a:gd name="T33" fmla="*/ 769 h 1961"/>
              <a:gd name="T34" fmla="*/ 938 w 1431"/>
              <a:gd name="T35" fmla="*/ 735 h 1961"/>
              <a:gd name="T36" fmla="*/ 989 w 1431"/>
              <a:gd name="T37" fmla="*/ 705 h 1961"/>
              <a:gd name="T38" fmla="*/ 1030 w 1431"/>
              <a:gd name="T39" fmla="*/ 686 h 1961"/>
              <a:gd name="T40" fmla="*/ 1087 w 1431"/>
              <a:gd name="T41" fmla="*/ 665 h 1961"/>
              <a:gd name="T42" fmla="*/ 1146 w 1431"/>
              <a:gd name="T43" fmla="*/ 650 h 1961"/>
              <a:gd name="T44" fmla="*/ 1208 w 1431"/>
              <a:gd name="T45" fmla="*/ 640 h 1961"/>
              <a:gd name="T46" fmla="*/ 1431 w 1431"/>
              <a:gd name="T47" fmla="*/ 334 h 1961"/>
              <a:gd name="T48" fmla="*/ 1174 w 1431"/>
              <a:gd name="T49" fmla="*/ 3 h 1961"/>
              <a:gd name="T50" fmla="*/ 1080 w 1431"/>
              <a:gd name="T51" fmla="*/ 15 h 1961"/>
              <a:gd name="T52" fmla="*/ 987 w 1431"/>
              <a:gd name="T53" fmla="*/ 32 h 1961"/>
              <a:gd name="T54" fmla="*/ 898 w 1431"/>
              <a:gd name="T55" fmla="*/ 57 h 1961"/>
              <a:gd name="T56" fmla="*/ 811 w 1431"/>
              <a:gd name="T57" fmla="*/ 88 h 1961"/>
              <a:gd name="T58" fmla="*/ 727 w 1431"/>
              <a:gd name="T59" fmla="*/ 125 h 1961"/>
              <a:gd name="T60" fmla="*/ 646 w 1431"/>
              <a:gd name="T61" fmla="*/ 167 h 1961"/>
              <a:gd name="T62" fmla="*/ 570 w 1431"/>
              <a:gd name="T63" fmla="*/ 214 h 1961"/>
              <a:gd name="T64" fmla="*/ 496 w 1431"/>
              <a:gd name="T65" fmla="*/ 268 h 1961"/>
              <a:gd name="T66" fmla="*/ 427 w 1431"/>
              <a:gd name="T67" fmla="*/ 326 h 1961"/>
              <a:gd name="T68" fmla="*/ 361 w 1431"/>
              <a:gd name="T69" fmla="*/ 388 h 1961"/>
              <a:gd name="T70" fmla="*/ 301 w 1431"/>
              <a:gd name="T71" fmla="*/ 455 h 1961"/>
              <a:gd name="T72" fmla="*/ 245 w 1431"/>
              <a:gd name="T73" fmla="*/ 526 h 1961"/>
              <a:gd name="T74" fmla="*/ 194 w 1431"/>
              <a:gd name="T75" fmla="*/ 602 h 1961"/>
              <a:gd name="T76" fmla="*/ 149 w 1431"/>
              <a:gd name="T77" fmla="*/ 680 h 1961"/>
              <a:gd name="T78" fmla="*/ 109 w 1431"/>
              <a:gd name="T79" fmla="*/ 763 h 1961"/>
              <a:gd name="T80" fmla="*/ 74 w 1431"/>
              <a:gd name="T81" fmla="*/ 847 h 1961"/>
              <a:gd name="T82" fmla="*/ 47 w 1431"/>
              <a:gd name="T83" fmla="*/ 936 h 1961"/>
              <a:gd name="T84" fmla="*/ 25 w 1431"/>
              <a:gd name="T85" fmla="*/ 1026 h 1961"/>
              <a:gd name="T86" fmla="*/ 10 w 1431"/>
              <a:gd name="T87" fmla="*/ 1120 h 1961"/>
              <a:gd name="T88" fmla="*/ 2 w 1431"/>
              <a:gd name="T89" fmla="*/ 1215 h 1961"/>
              <a:gd name="T90" fmla="*/ 1 w 1431"/>
              <a:gd name="T91" fmla="*/ 1326 h 1961"/>
              <a:gd name="T92" fmla="*/ 5 w 1431"/>
              <a:gd name="T93" fmla="*/ 1396 h 1961"/>
              <a:gd name="T94" fmla="*/ 13 w 1431"/>
              <a:gd name="T95" fmla="*/ 1464 h 1961"/>
              <a:gd name="T96" fmla="*/ 25 w 1431"/>
              <a:gd name="T97" fmla="*/ 1532 h 1961"/>
              <a:gd name="T98" fmla="*/ 39 w 1431"/>
              <a:gd name="T99" fmla="*/ 1597 h 1961"/>
              <a:gd name="T100" fmla="*/ 58 w 1431"/>
              <a:gd name="T101" fmla="*/ 1661 h 1961"/>
              <a:gd name="T102" fmla="*/ 79 w 1431"/>
              <a:gd name="T103" fmla="*/ 1725 h 1961"/>
              <a:gd name="T104" fmla="*/ 105 w 1431"/>
              <a:gd name="T105" fmla="*/ 1786 h 1961"/>
              <a:gd name="T106" fmla="*/ 132 w 1431"/>
              <a:gd name="T107" fmla="*/ 1847 h 1961"/>
              <a:gd name="T108" fmla="*/ 185 w 1431"/>
              <a:gd name="T109" fmla="*/ 1942 h 1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431" h="1961">
                <a:moveTo>
                  <a:pt x="196" y="1961"/>
                </a:moveTo>
                <a:lnTo>
                  <a:pt x="384" y="1617"/>
                </a:lnTo>
                <a:lnTo>
                  <a:pt x="750" y="1645"/>
                </a:lnTo>
                <a:lnTo>
                  <a:pt x="737" y="1625"/>
                </a:lnTo>
                <a:lnTo>
                  <a:pt x="725" y="1605"/>
                </a:lnTo>
                <a:lnTo>
                  <a:pt x="713" y="1584"/>
                </a:lnTo>
                <a:lnTo>
                  <a:pt x="702" y="1563"/>
                </a:lnTo>
                <a:lnTo>
                  <a:pt x="692" y="1542"/>
                </a:lnTo>
                <a:lnTo>
                  <a:pt x="683" y="1519"/>
                </a:lnTo>
                <a:lnTo>
                  <a:pt x="674" y="1497"/>
                </a:lnTo>
                <a:lnTo>
                  <a:pt x="666" y="1474"/>
                </a:lnTo>
                <a:lnTo>
                  <a:pt x="660" y="1451"/>
                </a:lnTo>
                <a:lnTo>
                  <a:pt x="654" y="1427"/>
                </a:lnTo>
                <a:lnTo>
                  <a:pt x="649" y="1404"/>
                </a:lnTo>
                <a:lnTo>
                  <a:pt x="644" y="1380"/>
                </a:lnTo>
                <a:lnTo>
                  <a:pt x="641" y="1354"/>
                </a:lnTo>
                <a:lnTo>
                  <a:pt x="639" y="1330"/>
                </a:lnTo>
                <a:lnTo>
                  <a:pt x="637" y="1305"/>
                </a:lnTo>
                <a:lnTo>
                  <a:pt x="637" y="1280"/>
                </a:lnTo>
                <a:lnTo>
                  <a:pt x="637" y="1248"/>
                </a:lnTo>
                <a:lnTo>
                  <a:pt x="638" y="1232"/>
                </a:lnTo>
                <a:lnTo>
                  <a:pt x="640" y="1217"/>
                </a:lnTo>
                <a:lnTo>
                  <a:pt x="644" y="1185"/>
                </a:lnTo>
                <a:lnTo>
                  <a:pt x="646" y="1170"/>
                </a:lnTo>
                <a:lnTo>
                  <a:pt x="649" y="1155"/>
                </a:lnTo>
                <a:lnTo>
                  <a:pt x="655" y="1125"/>
                </a:lnTo>
                <a:lnTo>
                  <a:pt x="659" y="1110"/>
                </a:lnTo>
                <a:lnTo>
                  <a:pt x="663" y="1095"/>
                </a:lnTo>
                <a:lnTo>
                  <a:pt x="673" y="1067"/>
                </a:lnTo>
                <a:lnTo>
                  <a:pt x="678" y="1053"/>
                </a:lnTo>
                <a:lnTo>
                  <a:pt x="683" y="1038"/>
                </a:lnTo>
                <a:lnTo>
                  <a:pt x="695" y="1010"/>
                </a:lnTo>
                <a:lnTo>
                  <a:pt x="708" y="983"/>
                </a:lnTo>
                <a:lnTo>
                  <a:pt x="715" y="970"/>
                </a:lnTo>
                <a:lnTo>
                  <a:pt x="723" y="957"/>
                </a:lnTo>
                <a:lnTo>
                  <a:pt x="731" y="945"/>
                </a:lnTo>
                <a:lnTo>
                  <a:pt x="739" y="932"/>
                </a:lnTo>
                <a:lnTo>
                  <a:pt x="747" y="920"/>
                </a:lnTo>
                <a:lnTo>
                  <a:pt x="756" y="908"/>
                </a:lnTo>
                <a:lnTo>
                  <a:pt x="764" y="896"/>
                </a:lnTo>
                <a:lnTo>
                  <a:pt x="773" y="884"/>
                </a:lnTo>
                <a:lnTo>
                  <a:pt x="782" y="871"/>
                </a:lnTo>
                <a:lnTo>
                  <a:pt x="792" y="860"/>
                </a:lnTo>
                <a:lnTo>
                  <a:pt x="812" y="838"/>
                </a:lnTo>
                <a:lnTo>
                  <a:pt x="822" y="827"/>
                </a:lnTo>
                <a:lnTo>
                  <a:pt x="832" y="817"/>
                </a:lnTo>
                <a:lnTo>
                  <a:pt x="843" y="807"/>
                </a:lnTo>
                <a:lnTo>
                  <a:pt x="854" y="797"/>
                </a:lnTo>
                <a:lnTo>
                  <a:pt x="865" y="787"/>
                </a:lnTo>
                <a:lnTo>
                  <a:pt x="877" y="778"/>
                </a:lnTo>
                <a:lnTo>
                  <a:pt x="889" y="769"/>
                </a:lnTo>
                <a:lnTo>
                  <a:pt x="901" y="760"/>
                </a:lnTo>
                <a:lnTo>
                  <a:pt x="925" y="743"/>
                </a:lnTo>
                <a:lnTo>
                  <a:pt x="938" y="735"/>
                </a:lnTo>
                <a:lnTo>
                  <a:pt x="950" y="727"/>
                </a:lnTo>
                <a:lnTo>
                  <a:pt x="976" y="712"/>
                </a:lnTo>
                <a:lnTo>
                  <a:pt x="989" y="705"/>
                </a:lnTo>
                <a:lnTo>
                  <a:pt x="1003" y="698"/>
                </a:lnTo>
                <a:lnTo>
                  <a:pt x="1016" y="692"/>
                </a:lnTo>
                <a:lnTo>
                  <a:pt x="1030" y="686"/>
                </a:lnTo>
                <a:lnTo>
                  <a:pt x="1045" y="680"/>
                </a:lnTo>
                <a:lnTo>
                  <a:pt x="1059" y="675"/>
                </a:lnTo>
                <a:lnTo>
                  <a:pt x="1087" y="665"/>
                </a:lnTo>
                <a:lnTo>
                  <a:pt x="1116" y="657"/>
                </a:lnTo>
                <a:lnTo>
                  <a:pt x="1131" y="653"/>
                </a:lnTo>
                <a:lnTo>
                  <a:pt x="1146" y="650"/>
                </a:lnTo>
                <a:lnTo>
                  <a:pt x="1176" y="644"/>
                </a:lnTo>
                <a:lnTo>
                  <a:pt x="1191" y="642"/>
                </a:lnTo>
                <a:lnTo>
                  <a:pt x="1208" y="640"/>
                </a:lnTo>
                <a:lnTo>
                  <a:pt x="1223" y="638"/>
                </a:lnTo>
                <a:lnTo>
                  <a:pt x="1239" y="637"/>
                </a:lnTo>
                <a:lnTo>
                  <a:pt x="1431" y="334"/>
                </a:lnTo>
                <a:lnTo>
                  <a:pt x="1238" y="0"/>
                </a:lnTo>
                <a:lnTo>
                  <a:pt x="1206" y="1"/>
                </a:lnTo>
                <a:lnTo>
                  <a:pt x="1174" y="3"/>
                </a:lnTo>
                <a:lnTo>
                  <a:pt x="1142" y="6"/>
                </a:lnTo>
                <a:lnTo>
                  <a:pt x="1111" y="10"/>
                </a:lnTo>
                <a:lnTo>
                  <a:pt x="1080" y="15"/>
                </a:lnTo>
                <a:lnTo>
                  <a:pt x="1049" y="20"/>
                </a:lnTo>
                <a:lnTo>
                  <a:pt x="1018" y="26"/>
                </a:lnTo>
                <a:lnTo>
                  <a:pt x="987" y="32"/>
                </a:lnTo>
                <a:lnTo>
                  <a:pt x="957" y="40"/>
                </a:lnTo>
                <a:lnTo>
                  <a:pt x="928" y="48"/>
                </a:lnTo>
                <a:lnTo>
                  <a:pt x="898" y="57"/>
                </a:lnTo>
                <a:lnTo>
                  <a:pt x="868" y="66"/>
                </a:lnTo>
                <a:lnTo>
                  <a:pt x="839" y="76"/>
                </a:lnTo>
                <a:lnTo>
                  <a:pt x="811" y="88"/>
                </a:lnTo>
                <a:lnTo>
                  <a:pt x="783" y="100"/>
                </a:lnTo>
                <a:lnTo>
                  <a:pt x="755" y="112"/>
                </a:lnTo>
                <a:lnTo>
                  <a:pt x="727" y="125"/>
                </a:lnTo>
                <a:lnTo>
                  <a:pt x="699" y="138"/>
                </a:lnTo>
                <a:lnTo>
                  <a:pt x="673" y="152"/>
                </a:lnTo>
                <a:lnTo>
                  <a:pt x="646" y="167"/>
                </a:lnTo>
                <a:lnTo>
                  <a:pt x="620" y="182"/>
                </a:lnTo>
                <a:lnTo>
                  <a:pt x="595" y="198"/>
                </a:lnTo>
                <a:lnTo>
                  <a:pt x="570" y="214"/>
                </a:lnTo>
                <a:lnTo>
                  <a:pt x="544" y="231"/>
                </a:lnTo>
                <a:lnTo>
                  <a:pt x="520" y="250"/>
                </a:lnTo>
                <a:lnTo>
                  <a:pt x="496" y="268"/>
                </a:lnTo>
                <a:lnTo>
                  <a:pt x="472" y="287"/>
                </a:lnTo>
                <a:lnTo>
                  <a:pt x="449" y="306"/>
                </a:lnTo>
                <a:lnTo>
                  <a:pt x="427" y="326"/>
                </a:lnTo>
                <a:lnTo>
                  <a:pt x="405" y="346"/>
                </a:lnTo>
                <a:lnTo>
                  <a:pt x="382" y="366"/>
                </a:lnTo>
                <a:lnTo>
                  <a:pt x="361" y="388"/>
                </a:lnTo>
                <a:lnTo>
                  <a:pt x="340" y="410"/>
                </a:lnTo>
                <a:lnTo>
                  <a:pt x="320" y="433"/>
                </a:lnTo>
                <a:lnTo>
                  <a:pt x="301" y="455"/>
                </a:lnTo>
                <a:lnTo>
                  <a:pt x="282" y="478"/>
                </a:lnTo>
                <a:lnTo>
                  <a:pt x="263" y="502"/>
                </a:lnTo>
                <a:lnTo>
                  <a:pt x="245" y="526"/>
                </a:lnTo>
                <a:lnTo>
                  <a:pt x="227" y="550"/>
                </a:lnTo>
                <a:lnTo>
                  <a:pt x="210" y="576"/>
                </a:lnTo>
                <a:lnTo>
                  <a:pt x="194" y="602"/>
                </a:lnTo>
                <a:lnTo>
                  <a:pt x="178" y="627"/>
                </a:lnTo>
                <a:lnTo>
                  <a:pt x="163" y="653"/>
                </a:lnTo>
                <a:lnTo>
                  <a:pt x="149" y="680"/>
                </a:lnTo>
                <a:lnTo>
                  <a:pt x="135" y="707"/>
                </a:lnTo>
                <a:lnTo>
                  <a:pt x="122" y="735"/>
                </a:lnTo>
                <a:lnTo>
                  <a:pt x="109" y="763"/>
                </a:lnTo>
                <a:lnTo>
                  <a:pt x="97" y="790"/>
                </a:lnTo>
                <a:lnTo>
                  <a:pt x="86" y="819"/>
                </a:lnTo>
                <a:lnTo>
                  <a:pt x="74" y="847"/>
                </a:lnTo>
                <a:lnTo>
                  <a:pt x="64" y="876"/>
                </a:lnTo>
                <a:lnTo>
                  <a:pt x="55" y="906"/>
                </a:lnTo>
                <a:lnTo>
                  <a:pt x="47" y="936"/>
                </a:lnTo>
                <a:lnTo>
                  <a:pt x="39" y="966"/>
                </a:lnTo>
                <a:lnTo>
                  <a:pt x="31" y="996"/>
                </a:lnTo>
                <a:lnTo>
                  <a:pt x="25" y="1026"/>
                </a:lnTo>
                <a:lnTo>
                  <a:pt x="19" y="1058"/>
                </a:lnTo>
                <a:lnTo>
                  <a:pt x="14" y="1089"/>
                </a:lnTo>
                <a:lnTo>
                  <a:pt x="10" y="1120"/>
                </a:lnTo>
                <a:lnTo>
                  <a:pt x="6" y="1151"/>
                </a:lnTo>
                <a:lnTo>
                  <a:pt x="4" y="1183"/>
                </a:lnTo>
                <a:lnTo>
                  <a:pt x="2" y="1215"/>
                </a:lnTo>
                <a:lnTo>
                  <a:pt x="1" y="1247"/>
                </a:lnTo>
                <a:lnTo>
                  <a:pt x="0" y="1280"/>
                </a:lnTo>
                <a:lnTo>
                  <a:pt x="1" y="1326"/>
                </a:lnTo>
                <a:lnTo>
                  <a:pt x="2" y="1349"/>
                </a:lnTo>
                <a:lnTo>
                  <a:pt x="3" y="1373"/>
                </a:lnTo>
                <a:lnTo>
                  <a:pt x="5" y="1396"/>
                </a:lnTo>
                <a:lnTo>
                  <a:pt x="8" y="1419"/>
                </a:lnTo>
                <a:lnTo>
                  <a:pt x="10" y="1441"/>
                </a:lnTo>
                <a:lnTo>
                  <a:pt x="13" y="1464"/>
                </a:lnTo>
                <a:lnTo>
                  <a:pt x="17" y="1486"/>
                </a:lnTo>
                <a:lnTo>
                  <a:pt x="20" y="1509"/>
                </a:lnTo>
                <a:lnTo>
                  <a:pt x="25" y="1532"/>
                </a:lnTo>
                <a:lnTo>
                  <a:pt x="29" y="1554"/>
                </a:lnTo>
                <a:lnTo>
                  <a:pt x="34" y="1575"/>
                </a:lnTo>
                <a:lnTo>
                  <a:pt x="39" y="1597"/>
                </a:lnTo>
                <a:lnTo>
                  <a:pt x="45" y="1619"/>
                </a:lnTo>
                <a:lnTo>
                  <a:pt x="51" y="1640"/>
                </a:lnTo>
                <a:lnTo>
                  <a:pt x="58" y="1661"/>
                </a:lnTo>
                <a:lnTo>
                  <a:pt x="64" y="1683"/>
                </a:lnTo>
                <a:lnTo>
                  <a:pt x="72" y="1704"/>
                </a:lnTo>
                <a:lnTo>
                  <a:pt x="79" y="1725"/>
                </a:lnTo>
                <a:lnTo>
                  <a:pt x="88" y="1745"/>
                </a:lnTo>
                <a:lnTo>
                  <a:pt x="96" y="1766"/>
                </a:lnTo>
                <a:lnTo>
                  <a:pt x="105" y="1786"/>
                </a:lnTo>
                <a:lnTo>
                  <a:pt x="114" y="1806"/>
                </a:lnTo>
                <a:lnTo>
                  <a:pt x="123" y="1826"/>
                </a:lnTo>
                <a:lnTo>
                  <a:pt x="132" y="1847"/>
                </a:lnTo>
                <a:lnTo>
                  <a:pt x="152" y="1885"/>
                </a:lnTo>
                <a:lnTo>
                  <a:pt x="174" y="1923"/>
                </a:lnTo>
                <a:lnTo>
                  <a:pt x="185" y="1942"/>
                </a:lnTo>
                <a:lnTo>
                  <a:pt x="196" y="1961"/>
                </a:lnTo>
                <a:close/>
              </a:path>
            </a:pathLst>
          </a:custGeom>
          <a:solidFill>
            <a:srgbClr val="FEC100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20000"/>
              </a:lnSpc>
              <a:defRPr/>
            </a:pPr>
            <a:endParaRPr lang="en-US" sz="70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箭头1"/>
          <p:cNvSpPr>
            <a:spLocks noChangeAspect="1"/>
          </p:cNvSpPr>
          <p:nvPr/>
        </p:nvSpPr>
        <p:spPr bwMode="auto">
          <a:xfrm>
            <a:off x="6097589" y="2438401"/>
            <a:ext cx="1093787" cy="1647825"/>
          </a:xfrm>
          <a:custGeom>
            <a:avLst/>
            <a:gdLst>
              <a:gd name="T0" fmla="*/ 66 w 1261"/>
              <a:gd name="T1" fmla="*/ 3 h 1899"/>
              <a:gd name="T2" fmla="*/ 161 w 1261"/>
              <a:gd name="T3" fmla="*/ 13 h 1899"/>
              <a:gd name="T4" fmla="*/ 255 w 1261"/>
              <a:gd name="T5" fmla="*/ 29 h 1899"/>
              <a:gd name="T6" fmla="*/ 346 w 1261"/>
              <a:gd name="T7" fmla="*/ 53 h 1899"/>
              <a:gd name="T8" fmla="*/ 435 w 1261"/>
              <a:gd name="T9" fmla="*/ 83 h 1899"/>
              <a:gd name="T10" fmla="*/ 520 w 1261"/>
              <a:gd name="T11" fmla="*/ 119 h 1899"/>
              <a:gd name="T12" fmla="*/ 602 w 1261"/>
              <a:gd name="T13" fmla="*/ 161 h 1899"/>
              <a:gd name="T14" fmla="*/ 680 w 1261"/>
              <a:gd name="T15" fmla="*/ 208 h 1899"/>
              <a:gd name="T16" fmla="*/ 756 w 1261"/>
              <a:gd name="T17" fmla="*/ 261 h 1899"/>
              <a:gd name="T18" fmla="*/ 826 w 1261"/>
              <a:gd name="T19" fmla="*/ 319 h 1899"/>
              <a:gd name="T20" fmla="*/ 893 w 1261"/>
              <a:gd name="T21" fmla="*/ 381 h 1899"/>
              <a:gd name="T22" fmla="*/ 954 w 1261"/>
              <a:gd name="T23" fmla="*/ 449 h 1899"/>
              <a:gd name="T24" fmla="*/ 1011 w 1261"/>
              <a:gd name="T25" fmla="*/ 520 h 1899"/>
              <a:gd name="T26" fmla="*/ 1063 w 1261"/>
              <a:gd name="T27" fmla="*/ 596 h 1899"/>
              <a:gd name="T28" fmla="*/ 1109 w 1261"/>
              <a:gd name="T29" fmla="*/ 675 h 1899"/>
              <a:gd name="T30" fmla="*/ 1150 w 1261"/>
              <a:gd name="T31" fmla="*/ 758 h 1899"/>
              <a:gd name="T32" fmla="*/ 1185 w 1261"/>
              <a:gd name="T33" fmla="*/ 844 h 1899"/>
              <a:gd name="T34" fmla="*/ 1214 w 1261"/>
              <a:gd name="T35" fmla="*/ 933 h 1899"/>
              <a:gd name="T36" fmla="*/ 1236 w 1261"/>
              <a:gd name="T37" fmla="*/ 1024 h 1899"/>
              <a:gd name="T38" fmla="*/ 1251 w 1261"/>
              <a:gd name="T39" fmla="*/ 1119 h 1899"/>
              <a:gd name="T40" fmla="*/ 1260 w 1261"/>
              <a:gd name="T41" fmla="*/ 1216 h 1899"/>
              <a:gd name="T42" fmla="*/ 1261 w 1261"/>
              <a:gd name="T43" fmla="*/ 1321 h 1899"/>
              <a:gd name="T44" fmla="*/ 1257 w 1261"/>
              <a:gd name="T45" fmla="*/ 1383 h 1899"/>
              <a:gd name="T46" fmla="*/ 1248 w 1261"/>
              <a:gd name="T47" fmla="*/ 1463 h 1899"/>
              <a:gd name="T48" fmla="*/ 1238 w 1261"/>
              <a:gd name="T49" fmla="*/ 1523 h 1899"/>
              <a:gd name="T50" fmla="*/ 1216 w 1261"/>
              <a:gd name="T51" fmla="*/ 1619 h 1899"/>
              <a:gd name="T52" fmla="*/ 1186 w 1261"/>
              <a:gd name="T53" fmla="*/ 1713 h 1899"/>
              <a:gd name="T54" fmla="*/ 1141 w 1261"/>
              <a:gd name="T55" fmla="*/ 1820 h 1899"/>
              <a:gd name="T56" fmla="*/ 709 w 1261"/>
              <a:gd name="T57" fmla="*/ 1899 h 1899"/>
              <a:gd name="T58" fmla="*/ 570 w 1261"/>
              <a:gd name="T59" fmla="*/ 1541 h 1899"/>
              <a:gd name="T60" fmla="*/ 590 w 1261"/>
              <a:gd name="T61" fmla="*/ 1488 h 1899"/>
              <a:gd name="T62" fmla="*/ 606 w 1261"/>
              <a:gd name="T63" fmla="*/ 1434 h 1899"/>
              <a:gd name="T64" fmla="*/ 617 w 1261"/>
              <a:gd name="T65" fmla="*/ 1378 h 1899"/>
              <a:gd name="T66" fmla="*/ 624 w 1261"/>
              <a:gd name="T67" fmla="*/ 1320 h 1899"/>
              <a:gd name="T68" fmla="*/ 624 w 1261"/>
              <a:gd name="T69" fmla="*/ 1248 h 1899"/>
              <a:gd name="T70" fmla="*/ 620 w 1261"/>
              <a:gd name="T71" fmla="*/ 1200 h 1899"/>
              <a:gd name="T72" fmla="*/ 612 w 1261"/>
              <a:gd name="T73" fmla="*/ 1153 h 1899"/>
              <a:gd name="T74" fmla="*/ 601 w 1261"/>
              <a:gd name="T75" fmla="*/ 1108 h 1899"/>
              <a:gd name="T76" fmla="*/ 576 w 1261"/>
              <a:gd name="T77" fmla="*/ 1034 h 1899"/>
              <a:gd name="T78" fmla="*/ 550 w 1261"/>
              <a:gd name="T79" fmla="*/ 979 h 1899"/>
              <a:gd name="T80" fmla="*/ 510 w 1261"/>
              <a:gd name="T81" fmla="*/ 915 h 1899"/>
              <a:gd name="T82" fmla="*/ 473 w 1261"/>
              <a:gd name="T83" fmla="*/ 866 h 1899"/>
              <a:gd name="T84" fmla="*/ 443 w 1261"/>
              <a:gd name="T85" fmla="*/ 832 h 1899"/>
              <a:gd name="T86" fmla="*/ 410 w 1261"/>
              <a:gd name="T87" fmla="*/ 801 h 1899"/>
              <a:gd name="T88" fmla="*/ 363 w 1261"/>
              <a:gd name="T89" fmla="*/ 763 h 1899"/>
              <a:gd name="T90" fmla="*/ 325 w 1261"/>
              <a:gd name="T91" fmla="*/ 737 h 1899"/>
              <a:gd name="T92" fmla="*/ 273 w 1261"/>
              <a:gd name="T93" fmla="*/ 706 h 1899"/>
              <a:gd name="T94" fmla="*/ 216 w 1261"/>
              <a:gd name="T95" fmla="*/ 681 h 1899"/>
              <a:gd name="T96" fmla="*/ 158 w 1261"/>
              <a:gd name="T97" fmla="*/ 662 h 1899"/>
              <a:gd name="T98" fmla="*/ 97 w 1261"/>
              <a:gd name="T99" fmla="*/ 647 h 1899"/>
              <a:gd name="T100" fmla="*/ 49 w 1261"/>
              <a:gd name="T101" fmla="*/ 641 h 1899"/>
              <a:gd name="T102" fmla="*/ 2 w 1261"/>
              <a:gd name="T103" fmla="*/ 637 h 1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61" h="1899">
                <a:moveTo>
                  <a:pt x="0" y="0"/>
                </a:moveTo>
                <a:lnTo>
                  <a:pt x="33" y="1"/>
                </a:lnTo>
                <a:lnTo>
                  <a:pt x="66" y="3"/>
                </a:lnTo>
                <a:lnTo>
                  <a:pt x="98" y="5"/>
                </a:lnTo>
                <a:lnTo>
                  <a:pt x="130" y="8"/>
                </a:lnTo>
                <a:lnTo>
                  <a:pt x="161" y="13"/>
                </a:lnTo>
                <a:lnTo>
                  <a:pt x="193" y="17"/>
                </a:lnTo>
                <a:lnTo>
                  <a:pt x="225" y="23"/>
                </a:lnTo>
                <a:lnTo>
                  <a:pt x="255" y="29"/>
                </a:lnTo>
                <a:lnTo>
                  <a:pt x="286" y="36"/>
                </a:lnTo>
                <a:lnTo>
                  <a:pt x="316" y="44"/>
                </a:lnTo>
                <a:lnTo>
                  <a:pt x="346" y="53"/>
                </a:lnTo>
                <a:lnTo>
                  <a:pt x="376" y="62"/>
                </a:lnTo>
                <a:lnTo>
                  <a:pt x="406" y="72"/>
                </a:lnTo>
                <a:lnTo>
                  <a:pt x="435" y="83"/>
                </a:lnTo>
                <a:lnTo>
                  <a:pt x="463" y="94"/>
                </a:lnTo>
                <a:lnTo>
                  <a:pt x="492" y="106"/>
                </a:lnTo>
                <a:lnTo>
                  <a:pt x="520" y="119"/>
                </a:lnTo>
                <a:lnTo>
                  <a:pt x="548" y="132"/>
                </a:lnTo>
                <a:lnTo>
                  <a:pt x="576" y="146"/>
                </a:lnTo>
                <a:lnTo>
                  <a:pt x="602" y="161"/>
                </a:lnTo>
                <a:lnTo>
                  <a:pt x="629" y="176"/>
                </a:lnTo>
                <a:lnTo>
                  <a:pt x="655" y="191"/>
                </a:lnTo>
                <a:lnTo>
                  <a:pt x="680" y="208"/>
                </a:lnTo>
                <a:lnTo>
                  <a:pt x="707" y="225"/>
                </a:lnTo>
                <a:lnTo>
                  <a:pt x="731" y="243"/>
                </a:lnTo>
                <a:lnTo>
                  <a:pt x="756" y="261"/>
                </a:lnTo>
                <a:lnTo>
                  <a:pt x="780" y="280"/>
                </a:lnTo>
                <a:lnTo>
                  <a:pt x="803" y="299"/>
                </a:lnTo>
                <a:lnTo>
                  <a:pt x="826" y="319"/>
                </a:lnTo>
                <a:lnTo>
                  <a:pt x="848" y="339"/>
                </a:lnTo>
                <a:lnTo>
                  <a:pt x="871" y="360"/>
                </a:lnTo>
                <a:lnTo>
                  <a:pt x="893" y="381"/>
                </a:lnTo>
                <a:lnTo>
                  <a:pt x="914" y="404"/>
                </a:lnTo>
                <a:lnTo>
                  <a:pt x="934" y="426"/>
                </a:lnTo>
                <a:lnTo>
                  <a:pt x="954" y="449"/>
                </a:lnTo>
                <a:lnTo>
                  <a:pt x="974" y="472"/>
                </a:lnTo>
                <a:lnTo>
                  <a:pt x="993" y="496"/>
                </a:lnTo>
                <a:lnTo>
                  <a:pt x="1011" y="520"/>
                </a:lnTo>
                <a:lnTo>
                  <a:pt x="1030" y="545"/>
                </a:lnTo>
                <a:lnTo>
                  <a:pt x="1047" y="571"/>
                </a:lnTo>
                <a:lnTo>
                  <a:pt x="1063" y="596"/>
                </a:lnTo>
                <a:lnTo>
                  <a:pt x="1079" y="622"/>
                </a:lnTo>
                <a:lnTo>
                  <a:pt x="1095" y="648"/>
                </a:lnTo>
                <a:lnTo>
                  <a:pt x="1109" y="675"/>
                </a:lnTo>
                <a:lnTo>
                  <a:pt x="1124" y="702"/>
                </a:lnTo>
                <a:lnTo>
                  <a:pt x="1137" y="730"/>
                </a:lnTo>
                <a:lnTo>
                  <a:pt x="1150" y="758"/>
                </a:lnTo>
                <a:lnTo>
                  <a:pt x="1162" y="786"/>
                </a:lnTo>
                <a:lnTo>
                  <a:pt x="1174" y="815"/>
                </a:lnTo>
                <a:lnTo>
                  <a:pt x="1185" y="844"/>
                </a:lnTo>
                <a:lnTo>
                  <a:pt x="1196" y="873"/>
                </a:lnTo>
                <a:lnTo>
                  <a:pt x="1205" y="903"/>
                </a:lnTo>
                <a:lnTo>
                  <a:pt x="1214" y="933"/>
                </a:lnTo>
                <a:lnTo>
                  <a:pt x="1222" y="963"/>
                </a:lnTo>
                <a:lnTo>
                  <a:pt x="1229" y="994"/>
                </a:lnTo>
                <a:lnTo>
                  <a:pt x="1236" y="1024"/>
                </a:lnTo>
                <a:lnTo>
                  <a:pt x="1242" y="1056"/>
                </a:lnTo>
                <a:lnTo>
                  <a:pt x="1247" y="1088"/>
                </a:lnTo>
                <a:lnTo>
                  <a:pt x="1251" y="1119"/>
                </a:lnTo>
                <a:lnTo>
                  <a:pt x="1255" y="1151"/>
                </a:lnTo>
                <a:lnTo>
                  <a:pt x="1258" y="1183"/>
                </a:lnTo>
                <a:lnTo>
                  <a:pt x="1260" y="1216"/>
                </a:lnTo>
                <a:lnTo>
                  <a:pt x="1261" y="1248"/>
                </a:lnTo>
                <a:lnTo>
                  <a:pt x="1261" y="1281"/>
                </a:lnTo>
                <a:lnTo>
                  <a:pt x="1261" y="1321"/>
                </a:lnTo>
                <a:lnTo>
                  <a:pt x="1260" y="1342"/>
                </a:lnTo>
                <a:lnTo>
                  <a:pt x="1259" y="1363"/>
                </a:lnTo>
                <a:lnTo>
                  <a:pt x="1257" y="1383"/>
                </a:lnTo>
                <a:lnTo>
                  <a:pt x="1255" y="1403"/>
                </a:lnTo>
                <a:lnTo>
                  <a:pt x="1251" y="1443"/>
                </a:lnTo>
                <a:lnTo>
                  <a:pt x="1248" y="1463"/>
                </a:lnTo>
                <a:lnTo>
                  <a:pt x="1245" y="1483"/>
                </a:lnTo>
                <a:lnTo>
                  <a:pt x="1242" y="1502"/>
                </a:lnTo>
                <a:lnTo>
                  <a:pt x="1238" y="1523"/>
                </a:lnTo>
                <a:lnTo>
                  <a:pt x="1230" y="1562"/>
                </a:lnTo>
                <a:lnTo>
                  <a:pt x="1221" y="1600"/>
                </a:lnTo>
                <a:lnTo>
                  <a:pt x="1216" y="1619"/>
                </a:lnTo>
                <a:lnTo>
                  <a:pt x="1211" y="1638"/>
                </a:lnTo>
                <a:lnTo>
                  <a:pt x="1199" y="1675"/>
                </a:lnTo>
                <a:lnTo>
                  <a:pt x="1186" y="1713"/>
                </a:lnTo>
                <a:lnTo>
                  <a:pt x="1172" y="1749"/>
                </a:lnTo>
                <a:lnTo>
                  <a:pt x="1157" y="1785"/>
                </a:lnTo>
                <a:lnTo>
                  <a:pt x="1141" y="1820"/>
                </a:lnTo>
                <a:lnTo>
                  <a:pt x="1124" y="1856"/>
                </a:lnTo>
                <a:lnTo>
                  <a:pt x="1106" y="1890"/>
                </a:lnTo>
                <a:lnTo>
                  <a:pt x="709" y="1899"/>
                </a:lnTo>
                <a:lnTo>
                  <a:pt x="554" y="1574"/>
                </a:lnTo>
                <a:lnTo>
                  <a:pt x="562" y="1557"/>
                </a:lnTo>
                <a:lnTo>
                  <a:pt x="570" y="1541"/>
                </a:lnTo>
                <a:lnTo>
                  <a:pt x="577" y="1524"/>
                </a:lnTo>
                <a:lnTo>
                  <a:pt x="584" y="1505"/>
                </a:lnTo>
                <a:lnTo>
                  <a:pt x="590" y="1488"/>
                </a:lnTo>
                <a:lnTo>
                  <a:pt x="596" y="1470"/>
                </a:lnTo>
                <a:lnTo>
                  <a:pt x="601" y="1452"/>
                </a:lnTo>
                <a:lnTo>
                  <a:pt x="606" y="1434"/>
                </a:lnTo>
                <a:lnTo>
                  <a:pt x="610" y="1416"/>
                </a:lnTo>
                <a:lnTo>
                  <a:pt x="614" y="1397"/>
                </a:lnTo>
                <a:lnTo>
                  <a:pt x="617" y="1378"/>
                </a:lnTo>
                <a:lnTo>
                  <a:pt x="620" y="1358"/>
                </a:lnTo>
                <a:lnTo>
                  <a:pt x="622" y="1339"/>
                </a:lnTo>
                <a:lnTo>
                  <a:pt x="624" y="1320"/>
                </a:lnTo>
                <a:lnTo>
                  <a:pt x="624" y="1300"/>
                </a:lnTo>
                <a:lnTo>
                  <a:pt x="625" y="1281"/>
                </a:lnTo>
                <a:lnTo>
                  <a:pt x="624" y="1248"/>
                </a:lnTo>
                <a:lnTo>
                  <a:pt x="623" y="1232"/>
                </a:lnTo>
                <a:lnTo>
                  <a:pt x="622" y="1216"/>
                </a:lnTo>
                <a:lnTo>
                  <a:pt x="620" y="1200"/>
                </a:lnTo>
                <a:lnTo>
                  <a:pt x="618" y="1184"/>
                </a:lnTo>
                <a:lnTo>
                  <a:pt x="615" y="1169"/>
                </a:lnTo>
                <a:lnTo>
                  <a:pt x="612" y="1153"/>
                </a:lnTo>
                <a:lnTo>
                  <a:pt x="609" y="1138"/>
                </a:lnTo>
                <a:lnTo>
                  <a:pt x="605" y="1123"/>
                </a:lnTo>
                <a:lnTo>
                  <a:pt x="601" y="1108"/>
                </a:lnTo>
                <a:lnTo>
                  <a:pt x="597" y="1093"/>
                </a:lnTo>
                <a:lnTo>
                  <a:pt x="587" y="1064"/>
                </a:lnTo>
                <a:lnTo>
                  <a:pt x="576" y="1034"/>
                </a:lnTo>
                <a:lnTo>
                  <a:pt x="564" y="1006"/>
                </a:lnTo>
                <a:lnTo>
                  <a:pt x="557" y="993"/>
                </a:lnTo>
                <a:lnTo>
                  <a:pt x="550" y="979"/>
                </a:lnTo>
                <a:lnTo>
                  <a:pt x="534" y="953"/>
                </a:lnTo>
                <a:lnTo>
                  <a:pt x="518" y="927"/>
                </a:lnTo>
                <a:lnTo>
                  <a:pt x="510" y="915"/>
                </a:lnTo>
                <a:lnTo>
                  <a:pt x="501" y="902"/>
                </a:lnTo>
                <a:lnTo>
                  <a:pt x="483" y="877"/>
                </a:lnTo>
                <a:lnTo>
                  <a:pt x="473" y="866"/>
                </a:lnTo>
                <a:lnTo>
                  <a:pt x="463" y="854"/>
                </a:lnTo>
                <a:lnTo>
                  <a:pt x="453" y="843"/>
                </a:lnTo>
                <a:lnTo>
                  <a:pt x="443" y="832"/>
                </a:lnTo>
                <a:lnTo>
                  <a:pt x="432" y="822"/>
                </a:lnTo>
                <a:lnTo>
                  <a:pt x="421" y="811"/>
                </a:lnTo>
                <a:lnTo>
                  <a:pt x="410" y="801"/>
                </a:lnTo>
                <a:lnTo>
                  <a:pt x="399" y="791"/>
                </a:lnTo>
                <a:lnTo>
                  <a:pt x="375" y="772"/>
                </a:lnTo>
                <a:lnTo>
                  <a:pt x="363" y="763"/>
                </a:lnTo>
                <a:lnTo>
                  <a:pt x="350" y="754"/>
                </a:lnTo>
                <a:lnTo>
                  <a:pt x="338" y="746"/>
                </a:lnTo>
                <a:lnTo>
                  <a:pt x="325" y="737"/>
                </a:lnTo>
                <a:lnTo>
                  <a:pt x="312" y="729"/>
                </a:lnTo>
                <a:lnTo>
                  <a:pt x="299" y="722"/>
                </a:lnTo>
                <a:lnTo>
                  <a:pt x="273" y="706"/>
                </a:lnTo>
                <a:lnTo>
                  <a:pt x="245" y="693"/>
                </a:lnTo>
                <a:lnTo>
                  <a:pt x="231" y="687"/>
                </a:lnTo>
                <a:lnTo>
                  <a:pt x="216" y="681"/>
                </a:lnTo>
                <a:lnTo>
                  <a:pt x="202" y="676"/>
                </a:lnTo>
                <a:lnTo>
                  <a:pt x="187" y="671"/>
                </a:lnTo>
                <a:lnTo>
                  <a:pt x="158" y="662"/>
                </a:lnTo>
                <a:lnTo>
                  <a:pt x="143" y="657"/>
                </a:lnTo>
                <a:lnTo>
                  <a:pt x="128" y="654"/>
                </a:lnTo>
                <a:lnTo>
                  <a:pt x="97" y="647"/>
                </a:lnTo>
                <a:lnTo>
                  <a:pt x="82" y="645"/>
                </a:lnTo>
                <a:lnTo>
                  <a:pt x="66" y="642"/>
                </a:lnTo>
                <a:lnTo>
                  <a:pt x="49" y="641"/>
                </a:lnTo>
                <a:lnTo>
                  <a:pt x="34" y="639"/>
                </a:lnTo>
                <a:lnTo>
                  <a:pt x="18" y="638"/>
                </a:lnTo>
                <a:lnTo>
                  <a:pt x="2" y="637"/>
                </a:lnTo>
                <a:lnTo>
                  <a:pt x="199" y="348"/>
                </a:lnTo>
                <a:lnTo>
                  <a:pt x="0" y="0"/>
                </a:lnTo>
                <a:close/>
              </a:path>
            </a:pathLst>
          </a:custGeom>
          <a:solidFill>
            <a:srgbClr val="92D14C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61"/>
          <p:cNvSpPr txBox="1">
            <a:spLocks noChangeArrowheads="1"/>
          </p:cNvSpPr>
          <p:nvPr/>
        </p:nvSpPr>
        <p:spPr bwMode="auto">
          <a:xfrm>
            <a:off x="6030913" y="4720828"/>
            <a:ext cx="1997075" cy="45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30000"/>
              </a:lnSpc>
            </a:pPr>
            <a:r>
              <a:rPr lang="zh-CN" altLang="en-US" b="1" dirty="0">
                <a:solidFill>
                  <a:srgbClr val="C2D71F"/>
                </a:solidFill>
                <a:latin typeface="宋体" panose="02010600030101010101" pitchFamily="2" charset="-122"/>
              </a:rPr>
              <a:t>企业单位</a:t>
            </a:r>
            <a:endParaRPr lang="en-US" altLang="zh-CN" b="1" dirty="0">
              <a:solidFill>
                <a:srgbClr val="C2D71F"/>
              </a:solidFill>
              <a:latin typeface="宋体" panose="02010600030101010101" pitchFamily="2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426075" y="2901950"/>
            <a:ext cx="1301750" cy="130175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ctr"/>
          <a:lstStyle/>
          <a:p>
            <a:pPr algn="ctr">
              <a:defRPr/>
            </a:pPr>
            <a:r>
              <a:rPr lang="zh-CN" altLang="en-US" sz="2400" spc="200" dirty="0">
                <a:solidFill>
                  <a:srgbClr val="3A3A3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开放对象</a:t>
            </a:r>
          </a:p>
        </p:txBody>
      </p:sp>
    </p:spTree>
    <p:extLst>
      <p:ext uri="{BB962C8B-B14F-4D97-AF65-F5344CB8AC3E}">
        <p14:creationId xmlns:p14="http://schemas.microsoft.com/office/powerpoint/2010/main" val="317072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zh-CN" altLang="en-US" dirty="0" smtClean="0"/>
              <a:t>牵手中关村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2495551" y="1621790"/>
            <a:ext cx="2074863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2495550" y="1621790"/>
            <a:ext cx="0" cy="10795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4"/>
          <p:cNvSpPr/>
          <p:nvPr/>
        </p:nvSpPr>
        <p:spPr>
          <a:xfrm>
            <a:off x="2636838" y="1764665"/>
            <a:ext cx="2019300" cy="2236788"/>
          </a:xfrm>
          <a:prstGeom prst="rect">
            <a:avLst/>
          </a:prstGeom>
          <a:solidFill>
            <a:srgbClr val="61C3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576000" rIns="36000" bIns="36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defRPr/>
            </a:pP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国家科技金融创新中心；以电子信息、生物医药、高技术服务业为主的庞大产业集群，是经济规模最大的高技术产业基地。</a:t>
            </a:r>
            <a:endParaRPr lang="en-US" altLang="zh-CN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943475" y="2466340"/>
            <a:ext cx="207645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943475" y="2466340"/>
            <a:ext cx="0" cy="10795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4"/>
          <p:cNvSpPr/>
          <p:nvPr/>
        </p:nvSpPr>
        <p:spPr>
          <a:xfrm>
            <a:off x="5084763" y="2610802"/>
            <a:ext cx="2019300" cy="2494598"/>
          </a:xfrm>
          <a:prstGeom prst="rect">
            <a:avLst/>
          </a:prstGeom>
          <a:solidFill>
            <a:srgbClr val="FBB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576000" rIns="36000" bIns="36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中关村的发展是我国创新驱动发展模式方面的积极尝试与探索，在体制机制改革、科技创新模式、对外开放协作等方面具有丰富的经验。</a:t>
            </a:r>
            <a:endParaRPr lang="en-US" altLang="zh-CN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7535863" y="3402965"/>
            <a:ext cx="207645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535863" y="3402965"/>
            <a:ext cx="0" cy="10795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4"/>
          <p:cNvSpPr/>
          <p:nvPr/>
        </p:nvSpPr>
        <p:spPr>
          <a:xfrm>
            <a:off x="7677150" y="3545840"/>
            <a:ext cx="2019300" cy="2306320"/>
          </a:xfrm>
          <a:prstGeom prst="rect">
            <a:avLst/>
          </a:prstGeom>
          <a:solidFill>
            <a:srgbClr val="9DC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576000" rIns="36000" bIns="36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defRPr/>
            </a:pP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中关村是科技创新中心，科技创新的辐射源，创新成果通过市场交易、产业联盟等方式辐射全国，引领全国创新发展战略。</a:t>
            </a:r>
            <a:endParaRPr lang="en-US" altLang="zh-CN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KSO_Shape"/>
          <p:cNvSpPr>
            <a:spLocks/>
          </p:cNvSpPr>
          <p:nvPr/>
        </p:nvSpPr>
        <p:spPr bwMode="auto">
          <a:xfrm>
            <a:off x="5302250" y="2780666"/>
            <a:ext cx="273050" cy="301625"/>
          </a:xfrm>
          <a:custGeom>
            <a:avLst/>
            <a:gdLst>
              <a:gd name="T0" fmla="*/ 248428 w 2033587"/>
              <a:gd name="T1" fmla="*/ 944529 h 2276475"/>
              <a:gd name="T2" fmla="*/ 1175716 w 2033587"/>
              <a:gd name="T3" fmla="*/ 709393 h 2276475"/>
              <a:gd name="T4" fmla="*/ 1178374 w 2033587"/>
              <a:gd name="T5" fmla="*/ 591162 h 2276475"/>
              <a:gd name="T6" fmla="*/ 1585424 w 2033587"/>
              <a:gd name="T7" fmla="*/ 232745 h 2276475"/>
              <a:gd name="T8" fmla="*/ 1623685 w 2033587"/>
              <a:gd name="T9" fmla="*/ 244701 h 2276475"/>
              <a:gd name="T10" fmla="*/ 1656631 w 2033587"/>
              <a:gd name="T11" fmla="*/ 266753 h 2276475"/>
              <a:gd name="T12" fmla="*/ 1682138 w 2033587"/>
              <a:gd name="T13" fmla="*/ 297308 h 2276475"/>
              <a:gd name="T14" fmla="*/ 1697549 w 2033587"/>
              <a:gd name="T15" fmla="*/ 334505 h 2276475"/>
              <a:gd name="T16" fmla="*/ 1701800 w 2033587"/>
              <a:gd name="T17" fmla="*/ 1767638 h 2276475"/>
              <a:gd name="T18" fmla="*/ 1695689 w 2033587"/>
              <a:gd name="T19" fmla="*/ 1808289 h 2276475"/>
              <a:gd name="T20" fmla="*/ 1678419 w 2033587"/>
              <a:gd name="T21" fmla="*/ 1844423 h 2276475"/>
              <a:gd name="T22" fmla="*/ 1651849 w 2033587"/>
              <a:gd name="T23" fmla="*/ 1873649 h 2276475"/>
              <a:gd name="T24" fmla="*/ 1617839 w 2033587"/>
              <a:gd name="T25" fmla="*/ 1894372 h 2276475"/>
              <a:gd name="T26" fmla="*/ 1578251 w 2033587"/>
              <a:gd name="T27" fmla="*/ 1904469 h 2276475"/>
              <a:gd name="T28" fmla="*/ 381012 w 2033587"/>
              <a:gd name="T29" fmla="*/ 1903672 h 2276475"/>
              <a:gd name="T30" fmla="*/ 342220 w 2033587"/>
              <a:gd name="T31" fmla="*/ 1891715 h 2276475"/>
              <a:gd name="T32" fmla="*/ 309539 w 2033587"/>
              <a:gd name="T33" fmla="*/ 1869397 h 2276475"/>
              <a:gd name="T34" fmla="*/ 284298 w 2033587"/>
              <a:gd name="T35" fmla="*/ 1838844 h 2276475"/>
              <a:gd name="T36" fmla="*/ 268621 w 2033587"/>
              <a:gd name="T37" fmla="*/ 1801912 h 2276475"/>
              <a:gd name="T38" fmla="*/ 382075 w 2033587"/>
              <a:gd name="T39" fmla="*/ 1767638 h 2276475"/>
              <a:gd name="T40" fmla="*/ 385528 w 2033587"/>
              <a:gd name="T41" fmla="*/ 1778531 h 2276475"/>
              <a:gd name="T42" fmla="*/ 398017 w 2033587"/>
              <a:gd name="T43" fmla="*/ 1786768 h 2276475"/>
              <a:gd name="T44" fmla="*/ 1570013 w 2033587"/>
              <a:gd name="T45" fmla="*/ 1786502 h 2276475"/>
              <a:gd name="T46" fmla="*/ 1581704 w 2033587"/>
              <a:gd name="T47" fmla="*/ 1776937 h 2276475"/>
              <a:gd name="T48" fmla="*/ 1583830 w 2033587"/>
              <a:gd name="T49" fmla="*/ 368513 h 2276475"/>
              <a:gd name="T50" fmla="*/ 1580376 w 2033587"/>
              <a:gd name="T51" fmla="*/ 357619 h 2276475"/>
              <a:gd name="T52" fmla="*/ 1568419 w 2033587"/>
              <a:gd name="T53" fmla="*/ 349383 h 2276475"/>
              <a:gd name="T54" fmla="*/ 492697 w 2033587"/>
              <a:gd name="T55" fmla="*/ 362402 h 2276475"/>
              <a:gd name="T56" fmla="*/ 484724 w 2033587"/>
              <a:gd name="T57" fmla="*/ 402787 h 2276475"/>
              <a:gd name="T58" fmla="*/ 465590 w 2033587"/>
              <a:gd name="T59" fmla="*/ 437592 h 2276475"/>
              <a:gd name="T60" fmla="*/ 437421 w 2033587"/>
              <a:gd name="T61" fmla="*/ 465490 h 2276475"/>
              <a:gd name="T62" fmla="*/ 402608 w 2033587"/>
              <a:gd name="T63" fmla="*/ 484619 h 2276475"/>
              <a:gd name="T64" fmla="*/ 362480 w 2033587"/>
              <a:gd name="T65" fmla="*/ 492856 h 2276475"/>
              <a:gd name="T66" fmla="*/ 118789 w 2033587"/>
              <a:gd name="T67" fmla="*/ 1542067 h 2276475"/>
              <a:gd name="T68" fmla="*/ 128090 w 2033587"/>
              <a:gd name="T69" fmla="*/ 1553757 h 2276475"/>
              <a:gd name="T70" fmla="*/ 1299773 w 2033587"/>
              <a:gd name="T71" fmla="*/ 1556149 h 2276475"/>
              <a:gd name="T72" fmla="*/ 1310934 w 2033587"/>
              <a:gd name="T73" fmla="*/ 1552695 h 2276475"/>
              <a:gd name="T74" fmla="*/ 1319438 w 2033587"/>
              <a:gd name="T75" fmla="*/ 1540208 h 2276475"/>
              <a:gd name="T76" fmla="*/ 1318907 w 2033587"/>
              <a:gd name="T77" fmla="*/ 131782 h 2276475"/>
              <a:gd name="T78" fmla="*/ 1309340 w 2033587"/>
              <a:gd name="T79" fmla="*/ 120357 h 2276475"/>
              <a:gd name="T80" fmla="*/ 492963 w 2033587"/>
              <a:gd name="T81" fmla="*/ 117967 h 2276475"/>
              <a:gd name="T82" fmla="*/ 1327676 w 2033587"/>
              <a:gd name="T83" fmla="*/ 2922 h 2276475"/>
              <a:gd name="T84" fmla="*/ 1365413 w 2033587"/>
              <a:gd name="T85" fmla="*/ 16738 h 2276475"/>
              <a:gd name="T86" fmla="*/ 1397303 w 2033587"/>
              <a:gd name="T87" fmla="*/ 40385 h 2276475"/>
              <a:gd name="T88" fmla="*/ 1420954 w 2033587"/>
              <a:gd name="T89" fmla="*/ 72268 h 2276475"/>
              <a:gd name="T90" fmla="*/ 1434773 w 2033587"/>
              <a:gd name="T91" fmla="*/ 109996 h 2276475"/>
              <a:gd name="T92" fmla="*/ 1437430 w 2033587"/>
              <a:gd name="T93" fmla="*/ 1543396 h 2276475"/>
              <a:gd name="T94" fmla="*/ 1429192 w 2033587"/>
              <a:gd name="T95" fmla="*/ 1583515 h 2276475"/>
              <a:gd name="T96" fmla="*/ 1410324 w 2033587"/>
              <a:gd name="T97" fmla="*/ 1618586 h 2276475"/>
              <a:gd name="T98" fmla="*/ 1382155 w 2033587"/>
              <a:gd name="T99" fmla="*/ 1646749 h 2276475"/>
              <a:gd name="T100" fmla="*/ 1347076 w 2033587"/>
              <a:gd name="T101" fmla="*/ 1665613 h 2276475"/>
              <a:gd name="T102" fmla="*/ 1307214 w 2033587"/>
              <a:gd name="T103" fmla="*/ 1673849 h 2276475"/>
              <a:gd name="T104" fmla="*/ 109754 w 2033587"/>
              <a:gd name="T105" fmla="*/ 1671192 h 2276475"/>
              <a:gd name="T106" fmla="*/ 72017 w 2033587"/>
              <a:gd name="T107" fmla="*/ 1657377 h 2276475"/>
              <a:gd name="T108" fmla="*/ 40394 w 2033587"/>
              <a:gd name="T109" fmla="*/ 1633731 h 2276475"/>
              <a:gd name="T110" fmla="*/ 16476 w 2033587"/>
              <a:gd name="T111" fmla="*/ 1601848 h 2276475"/>
              <a:gd name="T112" fmla="*/ 2657 w 2033587"/>
              <a:gd name="T113" fmla="*/ 1564120 h 2276475"/>
              <a:gd name="T114" fmla="*/ 409517 w 2033587"/>
              <a:gd name="T115" fmla="*/ 0 h 22764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033587" h="2276475">
                <a:moveTo>
                  <a:pt x="312737" y="1411287"/>
                </a:moveTo>
                <a:lnTo>
                  <a:pt x="1422400" y="1411287"/>
                </a:lnTo>
                <a:lnTo>
                  <a:pt x="1422400" y="1552575"/>
                </a:lnTo>
                <a:lnTo>
                  <a:pt x="312737" y="1552575"/>
                </a:lnTo>
                <a:lnTo>
                  <a:pt x="312737" y="1411287"/>
                </a:lnTo>
                <a:close/>
                <a:moveTo>
                  <a:pt x="296862" y="1128712"/>
                </a:moveTo>
                <a:lnTo>
                  <a:pt x="1404937" y="1128712"/>
                </a:lnTo>
                <a:lnTo>
                  <a:pt x="1404937" y="1270000"/>
                </a:lnTo>
                <a:lnTo>
                  <a:pt x="296862" y="1270000"/>
                </a:lnTo>
                <a:lnTo>
                  <a:pt x="296862" y="1128712"/>
                </a:lnTo>
                <a:close/>
                <a:moveTo>
                  <a:pt x="296862" y="847725"/>
                </a:moveTo>
                <a:lnTo>
                  <a:pt x="1404937" y="847725"/>
                </a:lnTo>
                <a:lnTo>
                  <a:pt x="1404937" y="987425"/>
                </a:lnTo>
                <a:lnTo>
                  <a:pt x="296862" y="987425"/>
                </a:lnTo>
                <a:lnTo>
                  <a:pt x="296862" y="847725"/>
                </a:lnTo>
                <a:close/>
                <a:moveTo>
                  <a:pt x="869950" y="565150"/>
                </a:moveTo>
                <a:lnTo>
                  <a:pt x="1408113" y="565150"/>
                </a:lnTo>
                <a:lnTo>
                  <a:pt x="1408113" y="706438"/>
                </a:lnTo>
                <a:lnTo>
                  <a:pt x="869950" y="706438"/>
                </a:lnTo>
                <a:lnTo>
                  <a:pt x="869950" y="565150"/>
                </a:lnTo>
                <a:close/>
                <a:moveTo>
                  <a:pt x="1869440" y="276225"/>
                </a:moveTo>
                <a:lnTo>
                  <a:pt x="1877695" y="276543"/>
                </a:lnTo>
                <a:lnTo>
                  <a:pt x="1885950" y="276860"/>
                </a:lnTo>
                <a:lnTo>
                  <a:pt x="1894522" y="278130"/>
                </a:lnTo>
                <a:lnTo>
                  <a:pt x="1902460" y="279400"/>
                </a:lnTo>
                <a:lnTo>
                  <a:pt x="1910080" y="281305"/>
                </a:lnTo>
                <a:lnTo>
                  <a:pt x="1918017" y="283528"/>
                </a:lnTo>
                <a:lnTo>
                  <a:pt x="1925955" y="286068"/>
                </a:lnTo>
                <a:lnTo>
                  <a:pt x="1933257" y="288925"/>
                </a:lnTo>
                <a:lnTo>
                  <a:pt x="1940242" y="292418"/>
                </a:lnTo>
                <a:lnTo>
                  <a:pt x="1947545" y="296228"/>
                </a:lnTo>
                <a:lnTo>
                  <a:pt x="1954530" y="299720"/>
                </a:lnTo>
                <a:lnTo>
                  <a:pt x="1961197" y="304165"/>
                </a:lnTo>
                <a:lnTo>
                  <a:pt x="1967865" y="308928"/>
                </a:lnTo>
                <a:lnTo>
                  <a:pt x="1973897" y="313690"/>
                </a:lnTo>
                <a:lnTo>
                  <a:pt x="1979612" y="318770"/>
                </a:lnTo>
                <a:lnTo>
                  <a:pt x="1985645" y="324168"/>
                </a:lnTo>
                <a:lnTo>
                  <a:pt x="1991042" y="330200"/>
                </a:lnTo>
                <a:lnTo>
                  <a:pt x="1996122" y="335915"/>
                </a:lnTo>
                <a:lnTo>
                  <a:pt x="2000885" y="342265"/>
                </a:lnTo>
                <a:lnTo>
                  <a:pt x="2005647" y="348615"/>
                </a:lnTo>
                <a:lnTo>
                  <a:pt x="2010092" y="355283"/>
                </a:lnTo>
                <a:lnTo>
                  <a:pt x="2013585" y="362268"/>
                </a:lnTo>
                <a:lnTo>
                  <a:pt x="2017395" y="369570"/>
                </a:lnTo>
                <a:lnTo>
                  <a:pt x="2020570" y="376873"/>
                </a:lnTo>
                <a:lnTo>
                  <a:pt x="2023745" y="384175"/>
                </a:lnTo>
                <a:lnTo>
                  <a:pt x="2026285" y="391795"/>
                </a:lnTo>
                <a:lnTo>
                  <a:pt x="2028507" y="399733"/>
                </a:lnTo>
                <a:lnTo>
                  <a:pt x="2030412" y="407670"/>
                </a:lnTo>
                <a:lnTo>
                  <a:pt x="2032000" y="415608"/>
                </a:lnTo>
                <a:lnTo>
                  <a:pt x="2032952" y="423863"/>
                </a:lnTo>
                <a:lnTo>
                  <a:pt x="2033270" y="432118"/>
                </a:lnTo>
                <a:lnTo>
                  <a:pt x="2033587" y="440373"/>
                </a:lnTo>
                <a:lnTo>
                  <a:pt x="2033587" y="2112328"/>
                </a:lnTo>
                <a:lnTo>
                  <a:pt x="2033270" y="2120583"/>
                </a:lnTo>
                <a:lnTo>
                  <a:pt x="2032952" y="2128838"/>
                </a:lnTo>
                <a:lnTo>
                  <a:pt x="2032000" y="2137410"/>
                </a:lnTo>
                <a:lnTo>
                  <a:pt x="2030412" y="2145348"/>
                </a:lnTo>
                <a:lnTo>
                  <a:pt x="2028507" y="2153285"/>
                </a:lnTo>
                <a:lnTo>
                  <a:pt x="2026285" y="2160905"/>
                </a:lnTo>
                <a:lnTo>
                  <a:pt x="2023745" y="2168525"/>
                </a:lnTo>
                <a:lnTo>
                  <a:pt x="2020570" y="2175828"/>
                </a:lnTo>
                <a:lnTo>
                  <a:pt x="2017395" y="2183130"/>
                </a:lnTo>
                <a:lnTo>
                  <a:pt x="2013585" y="2190433"/>
                </a:lnTo>
                <a:lnTo>
                  <a:pt x="2010092" y="2197418"/>
                </a:lnTo>
                <a:lnTo>
                  <a:pt x="2005647" y="2204085"/>
                </a:lnTo>
                <a:lnTo>
                  <a:pt x="2000885" y="2210435"/>
                </a:lnTo>
                <a:lnTo>
                  <a:pt x="1996122" y="2216785"/>
                </a:lnTo>
                <a:lnTo>
                  <a:pt x="1991042" y="2222500"/>
                </a:lnTo>
                <a:lnTo>
                  <a:pt x="1985645" y="2228533"/>
                </a:lnTo>
                <a:lnTo>
                  <a:pt x="1979612" y="2233930"/>
                </a:lnTo>
                <a:lnTo>
                  <a:pt x="1973897" y="2239010"/>
                </a:lnTo>
                <a:lnTo>
                  <a:pt x="1967865" y="2243773"/>
                </a:lnTo>
                <a:lnTo>
                  <a:pt x="1961197" y="2248535"/>
                </a:lnTo>
                <a:lnTo>
                  <a:pt x="1954530" y="2252980"/>
                </a:lnTo>
                <a:lnTo>
                  <a:pt x="1947545" y="2256790"/>
                </a:lnTo>
                <a:lnTo>
                  <a:pt x="1940242" y="2260600"/>
                </a:lnTo>
                <a:lnTo>
                  <a:pt x="1933257" y="2263775"/>
                </a:lnTo>
                <a:lnTo>
                  <a:pt x="1925955" y="2266633"/>
                </a:lnTo>
                <a:lnTo>
                  <a:pt x="1918017" y="2269173"/>
                </a:lnTo>
                <a:lnTo>
                  <a:pt x="1910080" y="2271395"/>
                </a:lnTo>
                <a:lnTo>
                  <a:pt x="1902460" y="2273300"/>
                </a:lnTo>
                <a:lnTo>
                  <a:pt x="1894522" y="2274888"/>
                </a:lnTo>
                <a:lnTo>
                  <a:pt x="1885950" y="2275840"/>
                </a:lnTo>
                <a:lnTo>
                  <a:pt x="1877695" y="2276475"/>
                </a:lnTo>
                <a:lnTo>
                  <a:pt x="1869440" y="2276475"/>
                </a:lnTo>
                <a:lnTo>
                  <a:pt x="480377" y="2276475"/>
                </a:lnTo>
                <a:lnTo>
                  <a:pt x="471805" y="2276475"/>
                </a:lnTo>
                <a:lnTo>
                  <a:pt x="463550" y="2275840"/>
                </a:lnTo>
                <a:lnTo>
                  <a:pt x="455295" y="2274888"/>
                </a:lnTo>
                <a:lnTo>
                  <a:pt x="447040" y="2273300"/>
                </a:lnTo>
                <a:lnTo>
                  <a:pt x="439102" y="2271395"/>
                </a:lnTo>
                <a:lnTo>
                  <a:pt x="431482" y="2269173"/>
                </a:lnTo>
                <a:lnTo>
                  <a:pt x="423862" y="2266633"/>
                </a:lnTo>
                <a:lnTo>
                  <a:pt x="416242" y="2263775"/>
                </a:lnTo>
                <a:lnTo>
                  <a:pt x="408940" y="2260600"/>
                </a:lnTo>
                <a:lnTo>
                  <a:pt x="401955" y="2256790"/>
                </a:lnTo>
                <a:lnTo>
                  <a:pt x="394970" y="2252980"/>
                </a:lnTo>
                <a:lnTo>
                  <a:pt x="388620" y="2248535"/>
                </a:lnTo>
                <a:lnTo>
                  <a:pt x="381952" y="2243773"/>
                </a:lnTo>
                <a:lnTo>
                  <a:pt x="375602" y="2239010"/>
                </a:lnTo>
                <a:lnTo>
                  <a:pt x="369887" y="2233930"/>
                </a:lnTo>
                <a:lnTo>
                  <a:pt x="364172" y="2228533"/>
                </a:lnTo>
                <a:lnTo>
                  <a:pt x="358457" y="2222500"/>
                </a:lnTo>
                <a:lnTo>
                  <a:pt x="353377" y="2216785"/>
                </a:lnTo>
                <a:lnTo>
                  <a:pt x="348297" y="2210435"/>
                </a:lnTo>
                <a:lnTo>
                  <a:pt x="343852" y="2204085"/>
                </a:lnTo>
                <a:lnTo>
                  <a:pt x="339725" y="2197418"/>
                </a:lnTo>
                <a:lnTo>
                  <a:pt x="335597" y="2190433"/>
                </a:lnTo>
                <a:lnTo>
                  <a:pt x="332105" y="2183130"/>
                </a:lnTo>
                <a:lnTo>
                  <a:pt x="328612" y="2175828"/>
                </a:lnTo>
                <a:lnTo>
                  <a:pt x="325755" y="2168525"/>
                </a:lnTo>
                <a:lnTo>
                  <a:pt x="323215" y="2160905"/>
                </a:lnTo>
                <a:lnTo>
                  <a:pt x="320992" y="2153285"/>
                </a:lnTo>
                <a:lnTo>
                  <a:pt x="319087" y="2145348"/>
                </a:lnTo>
                <a:lnTo>
                  <a:pt x="317817" y="2137410"/>
                </a:lnTo>
                <a:lnTo>
                  <a:pt x="316547" y="2128838"/>
                </a:lnTo>
                <a:lnTo>
                  <a:pt x="315912" y="2120583"/>
                </a:lnTo>
                <a:lnTo>
                  <a:pt x="315912" y="2112328"/>
                </a:lnTo>
                <a:lnTo>
                  <a:pt x="456565" y="2112328"/>
                </a:lnTo>
                <a:lnTo>
                  <a:pt x="456882" y="2114868"/>
                </a:lnTo>
                <a:lnTo>
                  <a:pt x="457200" y="2116773"/>
                </a:lnTo>
                <a:lnTo>
                  <a:pt x="457835" y="2118995"/>
                </a:lnTo>
                <a:lnTo>
                  <a:pt x="458470" y="2121218"/>
                </a:lnTo>
                <a:lnTo>
                  <a:pt x="459422" y="2123440"/>
                </a:lnTo>
                <a:lnTo>
                  <a:pt x="460692" y="2125345"/>
                </a:lnTo>
                <a:lnTo>
                  <a:pt x="463550" y="2128838"/>
                </a:lnTo>
                <a:lnTo>
                  <a:pt x="467042" y="2132013"/>
                </a:lnTo>
                <a:lnTo>
                  <a:pt x="468947" y="2132965"/>
                </a:lnTo>
                <a:lnTo>
                  <a:pt x="471170" y="2133918"/>
                </a:lnTo>
                <a:lnTo>
                  <a:pt x="473392" y="2134870"/>
                </a:lnTo>
                <a:lnTo>
                  <a:pt x="475615" y="2135188"/>
                </a:lnTo>
                <a:lnTo>
                  <a:pt x="477837" y="2135505"/>
                </a:lnTo>
                <a:lnTo>
                  <a:pt x="480377" y="2135823"/>
                </a:lnTo>
                <a:lnTo>
                  <a:pt x="1869440" y="2135823"/>
                </a:lnTo>
                <a:lnTo>
                  <a:pt x="1871980" y="2135505"/>
                </a:lnTo>
                <a:lnTo>
                  <a:pt x="1874202" y="2135188"/>
                </a:lnTo>
                <a:lnTo>
                  <a:pt x="1876107" y="2134870"/>
                </a:lnTo>
                <a:lnTo>
                  <a:pt x="1878330" y="2133918"/>
                </a:lnTo>
                <a:lnTo>
                  <a:pt x="1880552" y="2132965"/>
                </a:lnTo>
                <a:lnTo>
                  <a:pt x="1882457" y="2132013"/>
                </a:lnTo>
                <a:lnTo>
                  <a:pt x="1885950" y="2128838"/>
                </a:lnTo>
                <a:lnTo>
                  <a:pt x="1888490" y="2125345"/>
                </a:lnTo>
                <a:lnTo>
                  <a:pt x="1890077" y="2123440"/>
                </a:lnTo>
                <a:lnTo>
                  <a:pt x="1890712" y="2121218"/>
                </a:lnTo>
                <a:lnTo>
                  <a:pt x="1891982" y="2118995"/>
                </a:lnTo>
                <a:lnTo>
                  <a:pt x="1892300" y="2116773"/>
                </a:lnTo>
                <a:lnTo>
                  <a:pt x="1892617" y="2114868"/>
                </a:lnTo>
                <a:lnTo>
                  <a:pt x="1892617" y="2112328"/>
                </a:lnTo>
                <a:lnTo>
                  <a:pt x="1892617" y="440373"/>
                </a:lnTo>
                <a:lnTo>
                  <a:pt x="1892617" y="438468"/>
                </a:lnTo>
                <a:lnTo>
                  <a:pt x="1892300" y="435928"/>
                </a:lnTo>
                <a:lnTo>
                  <a:pt x="1891982" y="433705"/>
                </a:lnTo>
                <a:lnTo>
                  <a:pt x="1890712" y="431483"/>
                </a:lnTo>
                <a:lnTo>
                  <a:pt x="1890077" y="429578"/>
                </a:lnTo>
                <a:lnTo>
                  <a:pt x="1888490" y="427355"/>
                </a:lnTo>
                <a:lnTo>
                  <a:pt x="1885950" y="424180"/>
                </a:lnTo>
                <a:lnTo>
                  <a:pt x="1882457" y="421323"/>
                </a:lnTo>
                <a:lnTo>
                  <a:pt x="1880552" y="420053"/>
                </a:lnTo>
                <a:lnTo>
                  <a:pt x="1878330" y="419100"/>
                </a:lnTo>
                <a:lnTo>
                  <a:pt x="1876107" y="418148"/>
                </a:lnTo>
                <a:lnTo>
                  <a:pt x="1874202" y="417513"/>
                </a:lnTo>
                <a:lnTo>
                  <a:pt x="1871980" y="417195"/>
                </a:lnTo>
                <a:lnTo>
                  <a:pt x="1869440" y="417195"/>
                </a:lnTo>
                <a:lnTo>
                  <a:pt x="1869440" y="276225"/>
                </a:lnTo>
                <a:close/>
                <a:moveTo>
                  <a:pt x="589072" y="140970"/>
                </a:moveTo>
                <a:lnTo>
                  <a:pt x="589072" y="424815"/>
                </a:lnTo>
                <a:lnTo>
                  <a:pt x="588754" y="433070"/>
                </a:lnTo>
                <a:lnTo>
                  <a:pt x="588436" y="441643"/>
                </a:lnTo>
                <a:lnTo>
                  <a:pt x="587166" y="449580"/>
                </a:lnTo>
                <a:lnTo>
                  <a:pt x="585896" y="458153"/>
                </a:lnTo>
                <a:lnTo>
                  <a:pt x="583991" y="465773"/>
                </a:lnTo>
                <a:lnTo>
                  <a:pt x="581768" y="473710"/>
                </a:lnTo>
                <a:lnTo>
                  <a:pt x="579227" y="481330"/>
                </a:lnTo>
                <a:lnTo>
                  <a:pt x="576052" y="488633"/>
                </a:lnTo>
                <a:lnTo>
                  <a:pt x="572876" y="495935"/>
                </a:lnTo>
                <a:lnTo>
                  <a:pt x="569065" y="503238"/>
                </a:lnTo>
                <a:lnTo>
                  <a:pt x="565572" y="509905"/>
                </a:lnTo>
                <a:lnTo>
                  <a:pt x="561126" y="516573"/>
                </a:lnTo>
                <a:lnTo>
                  <a:pt x="556363" y="522923"/>
                </a:lnTo>
                <a:lnTo>
                  <a:pt x="551600" y="528955"/>
                </a:lnTo>
                <a:lnTo>
                  <a:pt x="546519" y="535305"/>
                </a:lnTo>
                <a:lnTo>
                  <a:pt x="541120" y="541020"/>
                </a:lnTo>
                <a:lnTo>
                  <a:pt x="535087" y="546100"/>
                </a:lnTo>
                <a:lnTo>
                  <a:pt x="529371" y="551815"/>
                </a:lnTo>
                <a:lnTo>
                  <a:pt x="522702" y="556260"/>
                </a:lnTo>
                <a:lnTo>
                  <a:pt x="516668" y="561023"/>
                </a:lnTo>
                <a:lnTo>
                  <a:pt x="509682" y="565150"/>
                </a:lnTo>
                <a:lnTo>
                  <a:pt x="503013" y="569278"/>
                </a:lnTo>
                <a:lnTo>
                  <a:pt x="495709" y="572770"/>
                </a:lnTo>
                <a:lnTo>
                  <a:pt x="488406" y="575945"/>
                </a:lnTo>
                <a:lnTo>
                  <a:pt x="481102" y="579120"/>
                </a:lnTo>
                <a:lnTo>
                  <a:pt x="473480" y="581978"/>
                </a:lnTo>
                <a:lnTo>
                  <a:pt x="465541" y="584200"/>
                </a:lnTo>
                <a:lnTo>
                  <a:pt x="457602" y="585788"/>
                </a:lnTo>
                <a:lnTo>
                  <a:pt x="449663" y="587375"/>
                </a:lnTo>
                <a:lnTo>
                  <a:pt x="441407" y="588328"/>
                </a:lnTo>
                <a:lnTo>
                  <a:pt x="433150" y="588963"/>
                </a:lnTo>
                <a:lnTo>
                  <a:pt x="424576" y="589280"/>
                </a:lnTo>
                <a:lnTo>
                  <a:pt x="140678" y="589280"/>
                </a:lnTo>
                <a:lnTo>
                  <a:pt x="140678" y="1836103"/>
                </a:lnTo>
                <a:lnTo>
                  <a:pt x="140678" y="1838643"/>
                </a:lnTo>
                <a:lnTo>
                  <a:pt x="140996" y="1840548"/>
                </a:lnTo>
                <a:lnTo>
                  <a:pt x="141948" y="1842770"/>
                </a:lnTo>
                <a:lnTo>
                  <a:pt x="142584" y="1844993"/>
                </a:lnTo>
                <a:lnTo>
                  <a:pt x="143536" y="1847215"/>
                </a:lnTo>
                <a:lnTo>
                  <a:pt x="144807" y="1849120"/>
                </a:lnTo>
                <a:lnTo>
                  <a:pt x="147665" y="1852613"/>
                </a:lnTo>
                <a:lnTo>
                  <a:pt x="151475" y="1855470"/>
                </a:lnTo>
                <a:lnTo>
                  <a:pt x="153063" y="1856740"/>
                </a:lnTo>
                <a:lnTo>
                  <a:pt x="155286" y="1857693"/>
                </a:lnTo>
                <a:lnTo>
                  <a:pt x="157191" y="1858645"/>
                </a:lnTo>
                <a:lnTo>
                  <a:pt x="159732" y="1858963"/>
                </a:lnTo>
                <a:lnTo>
                  <a:pt x="161955" y="1859280"/>
                </a:lnTo>
                <a:lnTo>
                  <a:pt x="164495" y="1859598"/>
                </a:lnTo>
                <a:lnTo>
                  <a:pt x="1553180" y="1859598"/>
                </a:lnTo>
                <a:lnTo>
                  <a:pt x="1556038" y="1859280"/>
                </a:lnTo>
                <a:lnTo>
                  <a:pt x="1557943" y="1858963"/>
                </a:lnTo>
                <a:lnTo>
                  <a:pt x="1560484" y="1858645"/>
                </a:lnTo>
                <a:lnTo>
                  <a:pt x="1562389" y="1857693"/>
                </a:lnTo>
                <a:lnTo>
                  <a:pt x="1564612" y="1856740"/>
                </a:lnTo>
                <a:lnTo>
                  <a:pt x="1566517" y="1855470"/>
                </a:lnTo>
                <a:lnTo>
                  <a:pt x="1570010" y="1852613"/>
                </a:lnTo>
                <a:lnTo>
                  <a:pt x="1572868" y="1849120"/>
                </a:lnTo>
                <a:lnTo>
                  <a:pt x="1574139" y="1847215"/>
                </a:lnTo>
                <a:lnTo>
                  <a:pt x="1575091" y="1844993"/>
                </a:lnTo>
                <a:lnTo>
                  <a:pt x="1576044" y="1842770"/>
                </a:lnTo>
                <a:lnTo>
                  <a:pt x="1576679" y="1840548"/>
                </a:lnTo>
                <a:lnTo>
                  <a:pt x="1576997" y="1838643"/>
                </a:lnTo>
                <a:lnTo>
                  <a:pt x="1576997" y="1836103"/>
                </a:lnTo>
                <a:lnTo>
                  <a:pt x="1576997" y="164782"/>
                </a:lnTo>
                <a:lnTo>
                  <a:pt x="1576997" y="161925"/>
                </a:lnTo>
                <a:lnTo>
                  <a:pt x="1576679" y="160020"/>
                </a:lnTo>
                <a:lnTo>
                  <a:pt x="1576044" y="157480"/>
                </a:lnTo>
                <a:lnTo>
                  <a:pt x="1575091" y="155257"/>
                </a:lnTo>
                <a:lnTo>
                  <a:pt x="1574139" y="153352"/>
                </a:lnTo>
                <a:lnTo>
                  <a:pt x="1572868" y="151447"/>
                </a:lnTo>
                <a:lnTo>
                  <a:pt x="1570010" y="147955"/>
                </a:lnTo>
                <a:lnTo>
                  <a:pt x="1566517" y="145097"/>
                </a:lnTo>
                <a:lnTo>
                  <a:pt x="1564612" y="143827"/>
                </a:lnTo>
                <a:lnTo>
                  <a:pt x="1562389" y="142875"/>
                </a:lnTo>
                <a:lnTo>
                  <a:pt x="1560484" y="141922"/>
                </a:lnTo>
                <a:lnTo>
                  <a:pt x="1557943" y="141287"/>
                </a:lnTo>
                <a:lnTo>
                  <a:pt x="1556038" y="140970"/>
                </a:lnTo>
                <a:lnTo>
                  <a:pt x="1553180" y="140970"/>
                </a:lnTo>
                <a:lnTo>
                  <a:pt x="589072" y="140970"/>
                </a:lnTo>
                <a:close/>
                <a:moveTo>
                  <a:pt x="489358" y="0"/>
                </a:moveTo>
                <a:lnTo>
                  <a:pt x="1553180" y="0"/>
                </a:lnTo>
                <a:lnTo>
                  <a:pt x="1562071" y="317"/>
                </a:lnTo>
                <a:lnTo>
                  <a:pt x="1570010" y="952"/>
                </a:lnTo>
                <a:lnTo>
                  <a:pt x="1578584" y="2222"/>
                </a:lnTo>
                <a:lnTo>
                  <a:pt x="1586523" y="3492"/>
                </a:lnTo>
                <a:lnTo>
                  <a:pt x="1594462" y="5397"/>
                </a:lnTo>
                <a:lnTo>
                  <a:pt x="1602084" y="7620"/>
                </a:lnTo>
                <a:lnTo>
                  <a:pt x="1609705" y="10160"/>
                </a:lnTo>
                <a:lnTo>
                  <a:pt x="1617644" y="13017"/>
                </a:lnTo>
                <a:lnTo>
                  <a:pt x="1624630" y="16192"/>
                </a:lnTo>
                <a:lnTo>
                  <a:pt x="1631617" y="20002"/>
                </a:lnTo>
                <a:lnTo>
                  <a:pt x="1638603" y="23812"/>
                </a:lnTo>
                <a:lnTo>
                  <a:pt x="1645589" y="28257"/>
                </a:lnTo>
                <a:lnTo>
                  <a:pt x="1651623" y="32702"/>
                </a:lnTo>
                <a:lnTo>
                  <a:pt x="1657974" y="37782"/>
                </a:lnTo>
                <a:lnTo>
                  <a:pt x="1664008" y="42862"/>
                </a:lnTo>
                <a:lnTo>
                  <a:pt x="1669724" y="48260"/>
                </a:lnTo>
                <a:lnTo>
                  <a:pt x="1675122" y="53975"/>
                </a:lnTo>
                <a:lnTo>
                  <a:pt x="1680203" y="60007"/>
                </a:lnTo>
                <a:lnTo>
                  <a:pt x="1685284" y="66357"/>
                </a:lnTo>
                <a:lnTo>
                  <a:pt x="1689730" y="72390"/>
                </a:lnTo>
                <a:lnTo>
                  <a:pt x="1694176" y="79375"/>
                </a:lnTo>
                <a:lnTo>
                  <a:pt x="1697987" y="86360"/>
                </a:lnTo>
                <a:lnTo>
                  <a:pt x="1701797" y="93345"/>
                </a:lnTo>
                <a:lnTo>
                  <a:pt x="1704973" y="100647"/>
                </a:lnTo>
                <a:lnTo>
                  <a:pt x="1707831" y="108267"/>
                </a:lnTo>
                <a:lnTo>
                  <a:pt x="1710371" y="115570"/>
                </a:lnTo>
                <a:lnTo>
                  <a:pt x="1712594" y="123507"/>
                </a:lnTo>
                <a:lnTo>
                  <a:pt x="1714500" y="131445"/>
                </a:lnTo>
                <a:lnTo>
                  <a:pt x="1715770" y="139382"/>
                </a:lnTo>
                <a:lnTo>
                  <a:pt x="1717040" y="147637"/>
                </a:lnTo>
                <a:lnTo>
                  <a:pt x="1717675" y="155892"/>
                </a:lnTo>
                <a:lnTo>
                  <a:pt x="1717675" y="164782"/>
                </a:lnTo>
                <a:lnTo>
                  <a:pt x="1717675" y="1836103"/>
                </a:lnTo>
                <a:lnTo>
                  <a:pt x="1717675" y="1844358"/>
                </a:lnTo>
                <a:lnTo>
                  <a:pt x="1717040" y="1852613"/>
                </a:lnTo>
                <a:lnTo>
                  <a:pt x="1715770" y="1861185"/>
                </a:lnTo>
                <a:lnTo>
                  <a:pt x="1714500" y="1869123"/>
                </a:lnTo>
                <a:lnTo>
                  <a:pt x="1712594" y="1877060"/>
                </a:lnTo>
                <a:lnTo>
                  <a:pt x="1710371" y="1884680"/>
                </a:lnTo>
                <a:lnTo>
                  <a:pt x="1707831" y="1892300"/>
                </a:lnTo>
                <a:lnTo>
                  <a:pt x="1704973" y="1900238"/>
                </a:lnTo>
                <a:lnTo>
                  <a:pt x="1701797" y="1907223"/>
                </a:lnTo>
                <a:lnTo>
                  <a:pt x="1697987" y="1914208"/>
                </a:lnTo>
                <a:lnTo>
                  <a:pt x="1694176" y="1921193"/>
                </a:lnTo>
                <a:lnTo>
                  <a:pt x="1689730" y="1927860"/>
                </a:lnTo>
                <a:lnTo>
                  <a:pt x="1685284" y="1934210"/>
                </a:lnTo>
                <a:lnTo>
                  <a:pt x="1680203" y="1940560"/>
                </a:lnTo>
                <a:lnTo>
                  <a:pt x="1675122" y="1946275"/>
                </a:lnTo>
                <a:lnTo>
                  <a:pt x="1669724" y="1952308"/>
                </a:lnTo>
                <a:lnTo>
                  <a:pt x="1664008" y="1957705"/>
                </a:lnTo>
                <a:lnTo>
                  <a:pt x="1657974" y="1962785"/>
                </a:lnTo>
                <a:lnTo>
                  <a:pt x="1651623" y="1967865"/>
                </a:lnTo>
                <a:lnTo>
                  <a:pt x="1645589" y="1972310"/>
                </a:lnTo>
                <a:lnTo>
                  <a:pt x="1638603" y="1976755"/>
                </a:lnTo>
                <a:lnTo>
                  <a:pt x="1631617" y="1980565"/>
                </a:lnTo>
                <a:lnTo>
                  <a:pt x="1624630" y="1984375"/>
                </a:lnTo>
                <a:lnTo>
                  <a:pt x="1617644" y="1987550"/>
                </a:lnTo>
                <a:lnTo>
                  <a:pt x="1609705" y="1990408"/>
                </a:lnTo>
                <a:lnTo>
                  <a:pt x="1602084" y="1992948"/>
                </a:lnTo>
                <a:lnTo>
                  <a:pt x="1594462" y="1995170"/>
                </a:lnTo>
                <a:lnTo>
                  <a:pt x="1586523" y="1997075"/>
                </a:lnTo>
                <a:lnTo>
                  <a:pt x="1578584" y="1998345"/>
                </a:lnTo>
                <a:lnTo>
                  <a:pt x="1570010" y="1999615"/>
                </a:lnTo>
                <a:lnTo>
                  <a:pt x="1562071" y="2000250"/>
                </a:lnTo>
                <a:lnTo>
                  <a:pt x="1553180" y="2000250"/>
                </a:lnTo>
                <a:lnTo>
                  <a:pt x="164495" y="2000250"/>
                </a:lnTo>
                <a:lnTo>
                  <a:pt x="155604" y="2000250"/>
                </a:lnTo>
                <a:lnTo>
                  <a:pt x="147665" y="1999615"/>
                </a:lnTo>
                <a:lnTo>
                  <a:pt x="139408" y="1998345"/>
                </a:lnTo>
                <a:lnTo>
                  <a:pt x="131152" y="1997075"/>
                </a:lnTo>
                <a:lnTo>
                  <a:pt x="123213" y="1995170"/>
                </a:lnTo>
                <a:lnTo>
                  <a:pt x="115591" y="1992948"/>
                </a:lnTo>
                <a:lnTo>
                  <a:pt x="107970" y="1990408"/>
                </a:lnTo>
                <a:lnTo>
                  <a:pt x="100348" y="1987550"/>
                </a:lnTo>
                <a:lnTo>
                  <a:pt x="93044" y="1984375"/>
                </a:lnTo>
                <a:lnTo>
                  <a:pt x="86058" y="1980565"/>
                </a:lnTo>
                <a:lnTo>
                  <a:pt x="79072" y="1976755"/>
                </a:lnTo>
                <a:lnTo>
                  <a:pt x="72721" y="1972310"/>
                </a:lnTo>
                <a:lnTo>
                  <a:pt x="66052" y="1967865"/>
                </a:lnTo>
                <a:lnTo>
                  <a:pt x="59701" y="1962785"/>
                </a:lnTo>
                <a:lnTo>
                  <a:pt x="53667" y="1957705"/>
                </a:lnTo>
                <a:lnTo>
                  <a:pt x="48269" y="1952308"/>
                </a:lnTo>
                <a:lnTo>
                  <a:pt x="42553" y="1946275"/>
                </a:lnTo>
                <a:lnTo>
                  <a:pt x="37472" y="1940560"/>
                </a:lnTo>
                <a:lnTo>
                  <a:pt x="32391" y="1934210"/>
                </a:lnTo>
                <a:lnTo>
                  <a:pt x="27945" y="1927860"/>
                </a:lnTo>
                <a:lnTo>
                  <a:pt x="23817" y="1921193"/>
                </a:lnTo>
                <a:lnTo>
                  <a:pt x="19688" y="1914208"/>
                </a:lnTo>
                <a:lnTo>
                  <a:pt x="16195" y="1907223"/>
                </a:lnTo>
                <a:lnTo>
                  <a:pt x="12702" y="1900238"/>
                </a:lnTo>
                <a:lnTo>
                  <a:pt x="9844" y="1892300"/>
                </a:lnTo>
                <a:lnTo>
                  <a:pt x="7304" y="1884680"/>
                </a:lnTo>
                <a:lnTo>
                  <a:pt x="5081" y="1877060"/>
                </a:lnTo>
                <a:lnTo>
                  <a:pt x="3175" y="1869123"/>
                </a:lnTo>
                <a:lnTo>
                  <a:pt x="1905" y="1861185"/>
                </a:lnTo>
                <a:lnTo>
                  <a:pt x="635" y="1852613"/>
                </a:lnTo>
                <a:lnTo>
                  <a:pt x="0" y="1844358"/>
                </a:lnTo>
                <a:lnTo>
                  <a:pt x="0" y="1836103"/>
                </a:lnTo>
                <a:lnTo>
                  <a:pt x="0" y="489585"/>
                </a:lnTo>
                <a:lnTo>
                  <a:pt x="4893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KSO_Shape"/>
          <p:cNvSpPr>
            <a:spLocks/>
          </p:cNvSpPr>
          <p:nvPr/>
        </p:nvSpPr>
        <p:spPr bwMode="auto">
          <a:xfrm>
            <a:off x="2859089" y="1907540"/>
            <a:ext cx="250825" cy="287338"/>
          </a:xfrm>
          <a:custGeom>
            <a:avLst/>
            <a:gdLst>
              <a:gd name="T0" fmla="*/ 333987 w 1157288"/>
              <a:gd name="T1" fmla="*/ 885791 h 1444625"/>
              <a:gd name="T2" fmla="*/ 518037 w 1157288"/>
              <a:gd name="T3" fmla="*/ 1008880 h 1444625"/>
              <a:gd name="T4" fmla="*/ 541380 w 1157288"/>
              <a:gd name="T5" fmla="*/ 973626 h 1444625"/>
              <a:gd name="T6" fmla="*/ 720643 w 1157288"/>
              <a:gd name="T7" fmla="*/ 809308 h 1444625"/>
              <a:gd name="T8" fmla="*/ 776008 w 1157288"/>
              <a:gd name="T9" fmla="*/ 713107 h 1444625"/>
              <a:gd name="T10" fmla="*/ 799650 w 1157288"/>
              <a:gd name="T11" fmla="*/ 677854 h 1444625"/>
              <a:gd name="T12" fmla="*/ 842745 w 1157288"/>
              <a:gd name="T13" fmla="*/ 677854 h 1444625"/>
              <a:gd name="T14" fmla="*/ 866686 w 1157288"/>
              <a:gd name="T15" fmla="*/ 713107 h 1444625"/>
              <a:gd name="T16" fmla="*/ 1046248 w 1157288"/>
              <a:gd name="T17" fmla="*/ 751647 h 1444625"/>
              <a:gd name="T18" fmla="*/ 1081562 w 1157288"/>
              <a:gd name="T19" fmla="*/ 759713 h 1444625"/>
              <a:gd name="T20" fmla="*/ 1099518 w 1157288"/>
              <a:gd name="T21" fmla="*/ 805724 h 1444625"/>
              <a:gd name="T22" fmla="*/ 1072883 w 1157288"/>
              <a:gd name="T23" fmla="*/ 837989 h 1444625"/>
              <a:gd name="T24" fmla="*/ 1029489 w 1157288"/>
              <a:gd name="T25" fmla="*/ 834105 h 1444625"/>
              <a:gd name="T26" fmla="*/ 1009438 w 1157288"/>
              <a:gd name="T27" fmla="*/ 796461 h 1444625"/>
              <a:gd name="T28" fmla="*/ 830175 w 1157288"/>
              <a:gd name="T29" fmla="*/ 762104 h 1444625"/>
              <a:gd name="T30" fmla="*/ 738300 w 1157288"/>
              <a:gd name="T31" fmla="*/ 825142 h 1444625"/>
              <a:gd name="T32" fmla="*/ 608117 w 1157288"/>
              <a:gd name="T33" fmla="*/ 1018141 h 1444625"/>
              <a:gd name="T34" fmla="*/ 584774 w 1157288"/>
              <a:gd name="T35" fmla="*/ 1053394 h 1444625"/>
              <a:gd name="T36" fmla="*/ 541081 w 1157288"/>
              <a:gd name="T37" fmla="*/ 1053096 h 1444625"/>
              <a:gd name="T38" fmla="*/ 494695 w 1157288"/>
              <a:gd name="T39" fmla="*/ 1201280 h 1444625"/>
              <a:gd name="T40" fmla="*/ 497089 w 1157288"/>
              <a:gd name="T41" fmla="*/ 1155571 h 1444625"/>
              <a:gd name="T42" fmla="*/ 534797 w 1157288"/>
              <a:gd name="T43" fmla="*/ 1135553 h 1444625"/>
              <a:gd name="T44" fmla="*/ 572205 w 1157288"/>
              <a:gd name="T45" fmla="*/ 1155571 h 1444625"/>
              <a:gd name="T46" fmla="*/ 576994 w 1157288"/>
              <a:gd name="T47" fmla="*/ 1197397 h 1444625"/>
              <a:gd name="T48" fmla="*/ 639241 w 1157288"/>
              <a:gd name="T49" fmla="*/ 1226376 h 1444625"/>
              <a:gd name="T50" fmla="*/ 722438 w 1157288"/>
              <a:gd name="T51" fmla="*/ 971236 h 1444625"/>
              <a:gd name="T52" fmla="*/ 722438 w 1157288"/>
              <a:gd name="T53" fmla="*/ 935684 h 1444625"/>
              <a:gd name="T54" fmla="*/ 755059 w 1157288"/>
              <a:gd name="T55" fmla="*/ 908796 h 1444625"/>
              <a:gd name="T56" fmla="*/ 796059 w 1157288"/>
              <a:gd name="T57" fmla="*/ 921343 h 1444625"/>
              <a:gd name="T58" fmla="*/ 809226 w 1157288"/>
              <a:gd name="T59" fmla="*/ 960779 h 1444625"/>
              <a:gd name="T60" fmla="*/ 908584 w 1157288"/>
              <a:gd name="T61" fmla="*/ 1043236 h 1444625"/>
              <a:gd name="T62" fmla="*/ 943000 w 1157288"/>
              <a:gd name="T63" fmla="*/ 1041744 h 1444625"/>
              <a:gd name="T64" fmla="*/ 1035474 w 1157288"/>
              <a:gd name="T65" fmla="*/ 958987 h 1444625"/>
              <a:gd name="T66" fmla="*/ 1062409 w 1157288"/>
              <a:gd name="T67" fmla="*/ 926123 h 1444625"/>
              <a:gd name="T68" fmla="*/ 1204562 w 1157288"/>
              <a:gd name="T69" fmla="*/ 802735 h 1444625"/>
              <a:gd name="T70" fmla="*/ 1125256 w 1157288"/>
              <a:gd name="T71" fmla="*/ 972729 h 1444625"/>
              <a:gd name="T72" fmla="*/ 1101912 w 1157288"/>
              <a:gd name="T73" fmla="*/ 1007983 h 1444625"/>
              <a:gd name="T74" fmla="*/ 1062409 w 1157288"/>
              <a:gd name="T75" fmla="*/ 1009776 h 1444625"/>
              <a:gd name="T76" fmla="*/ 972927 w 1157288"/>
              <a:gd name="T77" fmla="*/ 1088947 h 1444625"/>
              <a:gd name="T78" fmla="*/ 949585 w 1157288"/>
              <a:gd name="T79" fmla="*/ 1124500 h 1444625"/>
              <a:gd name="T80" fmla="*/ 906489 w 1157288"/>
              <a:gd name="T81" fmla="*/ 1124500 h 1444625"/>
              <a:gd name="T82" fmla="*/ 882548 w 1157288"/>
              <a:gd name="T83" fmla="*/ 1088947 h 1444625"/>
              <a:gd name="T84" fmla="*/ 764635 w 1157288"/>
              <a:gd name="T85" fmla="*/ 998722 h 1444625"/>
              <a:gd name="T86" fmla="*/ 684730 w 1157288"/>
              <a:gd name="T87" fmla="*/ 1276270 h 1444625"/>
              <a:gd name="T88" fmla="*/ 661387 w 1157288"/>
              <a:gd name="T89" fmla="*/ 1311524 h 1444625"/>
              <a:gd name="T90" fmla="*/ 617693 w 1157288"/>
              <a:gd name="T91" fmla="*/ 1311524 h 1444625"/>
              <a:gd name="T92" fmla="*/ 594351 w 1157288"/>
              <a:gd name="T93" fmla="*/ 1276270 h 1444625"/>
              <a:gd name="T94" fmla="*/ 547366 w 1157288"/>
              <a:gd name="T95" fmla="*/ 1224584 h 1444625"/>
              <a:gd name="T96" fmla="*/ 515942 w 1157288"/>
              <a:gd name="T97" fmla="*/ 1222195 h 1444625"/>
              <a:gd name="T98" fmla="*/ 699395 w 1157288"/>
              <a:gd name="T99" fmla="*/ 1362313 h 1444625"/>
              <a:gd name="T100" fmla="*/ 1076175 w 1157288"/>
              <a:gd name="T101" fmla="*/ 1426545 h 1444625"/>
              <a:gd name="T102" fmla="*/ 1404175 w 1157288"/>
              <a:gd name="T103" fmla="*/ 508698 h 1444625"/>
              <a:gd name="T104" fmla="*/ 1032182 w 1157288"/>
              <a:gd name="T105" fmla="*/ 485970 h 1444625"/>
              <a:gd name="T106" fmla="*/ 61350 w 1157288"/>
              <a:gd name="T107" fmla="*/ 0 h 1444625"/>
              <a:gd name="T108" fmla="*/ 1513109 w 1157288"/>
              <a:gd name="T109" fmla="*/ 1882271 h 1444625"/>
              <a:gd name="T110" fmla="*/ 61350 w 1157288"/>
              <a:gd name="T111" fmla="*/ 1905000 h 1444625"/>
              <a:gd name="T112" fmla="*/ 10475 w 1157288"/>
              <a:gd name="T113" fmla="*/ 1877786 h 1444625"/>
              <a:gd name="T114" fmla="*/ 2693 w 1157288"/>
              <a:gd name="T115" fmla="*/ 43064 h 1444625"/>
              <a:gd name="T116" fmla="*/ 43095 w 1157288"/>
              <a:gd name="T117" fmla="*/ 2691 h 144462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157288" h="1444625">
                <a:moveTo>
                  <a:pt x="223838" y="430212"/>
                </a:moveTo>
                <a:lnTo>
                  <a:pt x="253094" y="430212"/>
                </a:lnTo>
                <a:lnTo>
                  <a:pt x="253094" y="520156"/>
                </a:lnTo>
                <a:lnTo>
                  <a:pt x="303667" y="520156"/>
                </a:lnTo>
                <a:lnTo>
                  <a:pt x="303667" y="538054"/>
                </a:lnTo>
                <a:lnTo>
                  <a:pt x="253094" y="538054"/>
                </a:lnTo>
                <a:lnTo>
                  <a:pt x="253094" y="653826"/>
                </a:lnTo>
                <a:lnTo>
                  <a:pt x="303667" y="653826"/>
                </a:lnTo>
                <a:lnTo>
                  <a:pt x="303667" y="671725"/>
                </a:lnTo>
                <a:lnTo>
                  <a:pt x="253094" y="671725"/>
                </a:lnTo>
                <a:lnTo>
                  <a:pt x="253094" y="787496"/>
                </a:lnTo>
                <a:lnTo>
                  <a:pt x="303667" y="787496"/>
                </a:lnTo>
                <a:lnTo>
                  <a:pt x="303667" y="805395"/>
                </a:lnTo>
                <a:lnTo>
                  <a:pt x="253094" y="805395"/>
                </a:lnTo>
                <a:lnTo>
                  <a:pt x="253094" y="855011"/>
                </a:lnTo>
                <a:lnTo>
                  <a:pt x="393474" y="776848"/>
                </a:lnTo>
                <a:lnTo>
                  <a:pt x="392567" y="772770"/>
                </a:lnTo>
                <a:lnTo>
                  <a:pt x="392340" y="770505"/>
                </a:lnTo>
                <a:lnTo>
                  <a:pt x="392340" y="768465"/>
                </a:lnTo>
                <a:lnTo>
                  <a:pt x="392567" y="765067"/>
                </a:lnTo>
                <a:lnTo>
                  <a:pt x="393020" y="761669"/>
                </a:lnTo>
                <a:lnTo>
                  <a:pt x="393928" y="758270"/>
                </a:lnTo>
                <a:lnTo>
                  <a:pt x="394835" y="755098"/>
                </a:lnTo>
                <a:lnTo>
                  <a:pt x="396422" y="752153"/>
                </a:lnTo>
                <a:lnTo>
                  <a:pt x="398236" y="749434"/>
                </a:lnTo>
                <a:lnTo>
                  <a:pt x="400278" y="746716"/>
                </a:lnTo>
                <a:lnTo>
                  <a:pt x="402319" y="744224"/>
                </a:lnTo>
                <a:lnTo>
                  <a:pt x="404813" y="742185"/>
                </a:lnTo>
                <a:lnTo>
                  <a:pt x="407535" y="739919"/>
                </a:lnTo>
                <a:lnTo>
                  <a:pt x="410256" y="738333"/>
                </a:lnTo>
                <a:lnTo>
                  <a:pt x="413431" y="736974"/>
                </a:lnTo>
                <a:lnTo>
                  <a:pt x="416379" y="735841"/>
                </a:lnTo>
                <a:lnTo>
                  <a:pt x="419781" y="734935"/>
                </a:lnTo>
                <a:lnTo>
                  <a:pt x="423183" y="734482"/>
                </a:lnTo>
                <a:lnTo>
                  <a:pt x="426811" y="734255"/>
                </a:lnTo>
                <a:lnTo>
                  <a:pt x="430667" y="734482"/>
                </a:lnTo>
                <a:lnTo>
                  <a:pt x="434295" y="735161"/>
                </a:lnTo>
                <a:lnTo>
                  <a:pt x="437924" y="736067"/>
                </a:lnTo>
                <a:lnTo>
                  <a:pt x="441099" y="737427"/>
                </a:lnTo>
                <a:lnTo>
                  <a:pt x="546101" y="613725"/>
                </a:lnTo>
                <a:lnTo>
                  <a:pt x="592818" y="561843"/>
                </a:lnTo>
                <a:lnTo>
                  <a:pt x="591911" y="559804"/>
                </a:lnTo>
                <a:lnTo>
                  <a:pt x="591004" y="557992"/>
                </a:lnTo>
                <a:lnTo>
                  <a:pt x="590097" y="555726"/>
                </a:lnTo>
                <a:lnTo>
                  <a:pt x="589190" y="553460"/>
                </a:lnTo>
                <a:lnTo>
                  <a:pt x="588509" y="551421"/>
                </a:lnTo>
                <a:lnTo>
                  <a:pt x="588283" y="549156"/>
                </a:lnTo>
                <a:lnTo>
                  <a:pt x="587829" y="546664"/>
                </a:lnTo>
                <a:lnTo>
                  <a:pt x="587829" y="544398"/>
                </a:lnTo>
                <a:lnTo>
                  <a:pt x="588056" y="540773"/>
                </a:lnTo>
                <a:lnTo>
                  <a:pt x="588509" y="537375"/>
                </a:lnTo>
                <a:lnTo>
                  <a:pt x="589417" y="534203"/>
                </a:lnTo>
                <a:lnTo>
                  <a:pt x="590777" y="530804"/>
                </a:lnTo>
                <a:lnTo>
                  <a:pt x="592138" y="527859"/>
                </a:lnTo>
                <a:lnTo>
                  <a:pt x="593725" y="524914"/>
                </a:lnTo>
                <a:lnTo>
                  <a:pt x="595767" y="522422"/>
                </a:lnTo>
                <a:lnTo>
                  <a:pt x="598034" y="520156"/>
                </a:lnTo>
                <a:lnTo>
                  <a:pt x="600529" y="517664"/>
                </a:lnTo>
                <a:lnTo>
                  <a:pt x="603024" y="515852"/>
                </a:lnTo>
                <a:lnTo>
                  <a:pt x="605972" y="514039"/>
                </a:lnTo>
                <a:lnTo>
                  <a:pt x="608920" y="512680"/>
                </a:lnTo>
                <a:lnTo>
                  <a:pt x="612095" y="511320"/>
                </a:lnTo>
                <a:lnTo>
                  <a:pt x="615497" y="510414"/>
                </a:lnTo>
                <a:lnTo>
                  <a:pt x="618672" y="509961"/>
                </a:lnTo>
                <a:lnTo>
                  <a:pt x="622301" y="509734"/>
                </a:lnTo>
                <a:lnTo>
                  <a:pt x="625702" y="509961"/>
                </a:lnTo>
                <a:lnTo>
                  <a:pt x="629331" y="510414"/>
                </a:lnTo>
                <a:lnTo>
                  <a:pt x="632506" y="511320"/>
                </a:lnTo>
                <a:lnTo>
                  <a:pt x="635908" y="512680"/>
                </a:lnTo>
                <a:lnTo>
                  <a:pt x="638629" y="514039"/>
                </a:lnTo>
                <a:lnTo>
                  <a:pt x="641804" y="515852"/>
                </a:lnTo>
                <a:lnTo>
                  <a:pt x="644299" y="517664"/>
                </a:lnTo>
                <a:lnTo>
                  <a:pt x="646567" y="520156"/>
                </a:lnTo>
                <a:lnTo>
                  <a:pt x="649061" y="522422"/>
                </a:lnTo>
                <a:lnTo>
                  <a:pt x="650875" y="524914"/>
                </a:lnTo>
                <a:lnTo>
                  <a:pt x="652690" y="527859"/>
                </a:lnTo>
                <a:lnTo>
                  <a:pt x="654051" y="530804"/>
                </a:lnTo>
                <a:lnTo>
                  <a:pt x="655184" y="534203"/>
                </a:lnTo>
                <a:lnTo>
                  <a:pt x="655865" y="537375"/>
                </a:lnTo>
                <a:lnTo>
                  <a:pt x="656772" y="540773"/>
                </a:lnTo>
                <a:lnTo>
                  <a:pt x="656772" y="544398"/>
                </a:lnTo>
                <a:lnTo>
                  <a:pt x="656772" y="545078"/>
                </a:lnTo>
                <a:lnTo>
                  <a:pt x="770618" y="585179"/>
                </a:lnTo>
                <a:lnTo>
                  <a:pt x="773113" y="581780"/>
                </a:lnTo>
                <a:lnTo>
                  <a:pt x="776061" y="578835"/>
                </a:lnTo>
                <a:lnTo>
                  <a:pt x="779236" y="576116"/>
                </a:lnTo>
                <a:lnTo>
                  <a:pt x="782865" y="573851"/>
                </a:lnTo>
                <a:lnTo>
                  <a:pt x="786720" y="572038"/>
                </a:lnTo>
                <a:lnTo>
                  <a:pt x="790802" y="570452"/>
                </a:lnTo>
                <a:lnTo>
                  <a:pt x="792843" y="569999"/>
                </a:lnTo>
                <a:lnTo>
                  <a:pt x="794884" y="569773"/>
                </a:lnTo>
                <a:lnTo>
                  <a:pt x="797379" y="569546"/>
                </a:lnTo>
                <a:lnTo>
                  <a:pt x="799420" y="569546"/>
                </a:lnTo>
                <a:lnTo>
                  <a:pt x="802595" y="569546"/>
                </a:lnTo>
                <a:lnTo>
                  <a:pt x="805770" y="569999"/>
                </a:lnTo>
                <a:lnTo>
                  <a:pt x="808718" y="570679"/>
                </a:lnTo>
                <a:lnTo>
                  <a:pt x="811440" y="571812"/>
                </a:lnTo>
                <a:lnTo>
                  <a:pt x="814388" y="573171"/>
                </a:lnTo>
                <a:lnTo>
                  <a:pt x="816883" y="574530"/>
                </a:lnTo>
                <a:lnTo>
                  <a:pt x="819604" y="576116"/>
                </a:lnTo>
                <a:lnTo>
                  <a:pt x="821872" y="577929"/>
                </a:lnTo>
                <a:lnTo>
                  <a:pt x="900340" y="528992"/>
                </a:lnTo>
                <a:lnTo>
                  <a:pt x="910092" y="544171"/>
                </a:lnTo>
                <a:lnTo>
                  <a:pt x="831851" y="592655"/>
                </a:lnTo>
                <a:lnTo>
                  <a:pt x="832758" y="595601"/>
                </a:lnTo>
                <a:lnTo>
                  <a:pt x="833211" y="598093"/>
                </a:lnTo>
                <a:lnTo>
                  <a:pt x="833665" y="601038"/>
                </a:lnTo>
                <a:lnTo>
                  <a:pt x="833892" y="603983"/>
                </a:lnTo>
                <a:lnTo>
                  <a:pt x="833665" y="607382"/>
                </a:lnTo>
                <a:lnTo>
                  <a:pt x="833211" y="611007"/>
                </a:lnTo>
                <a:lnTo>
                  <a:pt x="832304" y="614178"/>
                </a:lnTo>
                <a:lnTo>
                  <a:pt x="831170" y="617350"/>
                </a:lnTo>
                <a:lnTo>
                  <a:pt x="829809" y="620296"/>
                </a:lnTo>
                <a:lnTo>
                  <a:pt x="827995" y="623241"/>
                </a:lnTo>
                <a:lnTo>
                  <a:pt x="825954" y="625733"/>
                </a:lnTo>
                <a:lnTo>
                  <a:pt x="823686" y="628225"/>
                </a:lnTo>
                <a:lnTo>
                  <a:pt x="821418" y="630491"/>
                </a:lnTo>
                <a:lnTo>
                  <a:pt x="818697" y="632530"/>
                </a:lnTo>
                <a:lnTo>
                  <a:pt x="815975" y="634116"/>
                </a:lnTo>
                <a:lnTo>
                  <a:pt x="813027" y="635475"/>
                </a:lnTo>
                <a:lnTo>
                  <a:pt x="809625" y="636608"/>
                </a:lnTo>
                <a:lnTo>
                  <a:pt x="806451" y="637741"/>
                </a:lnTo>
                <a:lnTo>
                  <a:pt x="802822" y="638194"/>
                </a:lnTo>
                <a:lnTo>
                  <a:pt x="799420" y="638420"/>
                </a:lnTo>
                <a:lnTo>
                  <a:pt x="795792" y="638194"/>
                </a:lnTo>
                <a:lnTo>
                  <a:pt x="792617" y="637741"/>
                </a:lnTo>
                <a:lnTo>
                  <a:pt x="789215" y="636608"/>
                </a:lnTo>
                <a:lnTo>
                  <a:pt x="786040" y="635475"/>
                </a:lnTo>
                <a:lnTo>
                  <a:pt x="783092" y="634116"/>
                </a:lnTo>
                <a:lnTo>
                  <a:pt x="780143" y="632530"/>
                </a:lnTo>
                <a:lnTo>
                  <a:pt x="777649" y="630491"/>
                </a:lnTo>
                <a:lnTo>
                  <a:pt x="775154" y="628225"/>
                </a:lnTo>
                <a:lnTo>
                  <a:pt x="772886" y="625733"/>
                </a:lnTo>
                <a:lnTo>
                  <a:pt x="770845" y="623241"/>
                </a:lnTo>
                <a:lnTo>
                  <a:pt x="769258" y="620296"/>
                </a:lnTo>
                <a:lnTo>
                  <a:pt x="767897" y="617350"/>
                </a:lnTo>
                <a:lnTo>
                  <a:pt x="766536" y="614178"/>
                </a:lnTo>
                <a:lnTo>
                  <a:pt x="765629" y="611007"/>
                </a:lnTo>
                <a:lnTo>
                  <a:pt x="765175" y="607382"/>
                </a:lnTo>
                <a:lnTo>
                  <a:pt x="764949" y="603983"/>
                </a:lnTo>
                <a:lnTo>
                  <a:pt x="765175" y="602397"/>
                </a:lnTo>
                <a:lnTo>
                  <a:pt x="651556" y="562296"/>
                </a:lnTo>
                <a:lnTo>
                  <a:pt x="649061" y="565921"/>
                </a:lnTo>
                <a:lnTo>
                  <a:pt x="646113" y="569093"/>
                </a:lnTo>
                <a:lnTo>
                  <a:pt x="642938" y="571812"/>
                </a:lnTo>
                <a:lnTo>
                  <a:pt x="639309" y="574304"/>
                </a:lnTo>
                <a:lnTo>
                  <a:pt x="635454" y="576116"/>
                </a:lnTo>
                <a:lnTo>
                  <a:pt x="633186" y="576796"/>
                </a:lnTo>
                <a:lnTo>
                  <a:pt x="631145" y="577476"/>
                </a:lnTo>
                <a:lnTo>
                  <a:pt x="629104" y="577929"/>
                </a:lnTo>
                <a:lnTo>
                  <a:pt x="627063" y="578155"/>
                </a:lnTo>
                <a:lnTo>
                  <a:pt x="624568" y="578609"/>
                </a:lnTo>
                <a:lnTo>
                  <a:pt x="622301" y="578835"/>
                </a:lnTo>
                <a:lnTo>
                  <a:pt x="620259" y="578609"/>
                </a:lnTo>
                <a:lnTo>
                  <a:pt x="617765" y="578155"/>
                </a:lnTo>
                <a:lnTo>
                  <a:pt x="615724" y="577929"/>
                </a:lnTo>
                <a:lnTo>
                  <a:pt x="613683" y="577476"/>
                </a:lnTo>
                <a:lnTo>
                  <a:pt x="609601" y="576116"/>
                </a:lnTo>
                <a:lnTo>
                  <a:pt x="605972" y="574304"/>
                </a:lnTo>
                <a:lnTo>
                  <a:pt x="559481" y="625733"/>
                </a:lnTo>
                <a:lnTo>
                  <a:pt x="454706" y="748755"/>
                </a:lnTo>
                <a:lnTo>
                  <a:pt x="456293" y="750794"/>
                </a:lnTo>
                <a:lnTo>
                  <a:pt x="457427" y="753059"/>
                </a:lnTo>
                <a:lnTo>
                  <a:pt x="458561" y="755325"/>
                </a:lnTo>
                <a:lnTo>
                  <a:pt x="459468" y="758044"/>
                </a:lnTo>
                <a:lnTo>
                  <a:pt x="460149" y="760536"/>
                </a:lnTo>
                <a:lnTo>
                  <a:pt x="460602" y="763028"/>
                </a:lnTo>
                <a:lnTo>
                  <a:pt x="461056" y="765747"/>
                </a:lnTo>
                <a:lnTo>
                  <a:pt x="461056" y="768465"/>
                </a:lnTo>
                <a:lnTo>
                  <a:pt x="460829" y="772090"/>
                </a:lnTo>
                <a:lnTo>
                  <a:pt x="460375" y="775489"/>
                </a:lnTo>
                <a:lnTo>
                  <a:pt x="459695" y="778887"/>
                </a:lnTo>
                <a:lnTo>
                  <a:pt x="458561" y="781833"/>
                </a:lnTo>
                <a:lnTo>
                  <a:pt x="456974" y="784778"/>
                </a:lnTo>
                <a:lnTo>
                  <a:pt x="455159" y="787723"/>
                </a:lnTo>
                <a:lnTo>
                  <a:pt x="453345" y="790442"/>
                </a:lnTo>
                <a:lnTo>
                  <a:pt x="451077" y="792707"/>
                </a:lnTo>
                <a:lnTo>
                  <a:pt x="448583" y="795200"/>
                </a:lnTo>
                <a:lnTo>
                  <a:pt x="445861" y="797012"/>
                </a:lnTo>
                <a:lnTo>
                  <a:pt x="443140" y="798824"/>
                </a:lnTo>
                <a:lnTo>
                  <a:pt x="439965" y="800184"/>
                </a:lnTo>
                <a:lnTo>
                  <a:pt x="437017" y="801543"/>
                </a:lnTo>
                <a:lnTo>
                  <a:pt x="433615" y="802223"/>
                </a:lnTo>
                <a:lnTo>
                  <a:pt x="430213" y="802903"/>
                </a:lnTo>
                <a:lnTo>
                  <a:pt x="426811" y="802903"/>
                </a:lnTo>
                <a:lnTo>
                  <a:pt x="423183" y="802903"/>
                </a:lnTo>
                <a:lnTo>
                  <a:pt x="419781" y="802223"/>
                </a:lnTo>
                <a:lnTo>
                  <a:pt x="416379" y="801317"/>
                </a:lnTo>
                <a:lnTo>
                  <a:pt x="413204" y="799957"/>
                </a:lnTo>
                <a:lnTo>
                  <a:pt x="410029" y="798598"/>
                </a:lnTo>
                <a:lnTo>
                  <a:pt x="407308" y="796785"/>
                </a:lnTo>
                <a:lnTo>
                  <a:pt x="404586" y="794973"/>
                </a:lnTo>
                <a:lnTo>
                  <a:pt x="402092" y="792481"/>
                </a:lnTo>
                <a:lnTo>
                  <a:pt x="253094" y="875402"/>
                </a:lnTo>
                <a:lnTo>
                  <a:pt x="253094" y="920940"/>
                </a:lnTo>
                <a:lnTo>
                  <a:pt x="303667" y="920940"/>
                </a:lnTo>
                <a:lnTo>
                  <a:pt x="303667" y="938838"/>
                </a:lnTo>
                <a:lnTo>
                  <a:pt x="253094" y="938838"/>
                </a:lnTo>
                <a:lnTo>
                  <a:pt x="253094" y="1020853"/>
                </a:lnTo>
                <a:lnTo>
                  <a:pt x="374878" y="910971"/>
                </a:lnTo>
                <a:lnTo>
                  <a:pt x="373063" y="907573"/>
                </a:lnTo>
                <a:lnTo>
                  <a:pt x="371929" y="903495"/>
                </a:lnTo>
                <a:lnTo>
                  <a:pt x="371022" y="899643"/>
                </a:lnTo>
                <a:lnTo>
                  <a:pt x="370795" y="895565"/>
                </a:lnTo>
                <a:lnTo>
                  <a:pt x="371022" y="892167"/>
                </a:lnTo>
                <a:lnTo>
                  <a:pt x="371476" y="888542"/>
                </a:lnTo>
                <a:lnTo>
                  <a:pt x="372383" y="885370"/>
                </a:lnTo>
                <a:lnTo>
                  <a:pt x="373517" y="882198"/>
                </a:lnTo>
                <a:lnTo>
                  <a:pt x="375104" y="879027"/>
                </a:lnTo>
                <a:lnTo>
                  <a:pt x="376692" y="876308"/>
                </a:lnTo>
                <a:lnTo>
                  <a:pt x="378733" y="873589"/>
                </a:lnTo>
                <a:lnTo>
                  <a:pt x="380774" y="871324"/>
                </a:lnTo>
                <a:lnTo>
                  <a:pt x="383495" y="869058"/>
                </a:lnTo>
                <a:lnTo>
                  <a:pt x="385990" y="867245"/>
                </a:lnTo>
                <a:lnTo>
                  <a:pt x="388711" y="865206"/>
                </a:lnTo>
                <a:lnTo>
                  <a:pt x="391886" y="863847"/>
                </a:lnTo>
                <a:lnTo>
                  <a:pt x="394835" y="862714"/>
                </a:lnTo>
                <a:lnTo>
                  <a:pt x="398463" y="861808"/>
                </a:lnTo>
                <a:lnTo>
                  <a:pt x="401638" y="861355"/>
                </a:lnTo>
                <a:lnTo>
                  <a:pt x="405267" y="861128"/>
                </a:lnTo>
                <a:lnTo>
                  <a:pt x="408669" y="861355"/>
                </a:lnTo>
                <a:lnTo>
                  <a:pt x="412297" y="861808"/>
                </a:lnTo>
                <a:lnTo>
                  <a:pt x="415472" y="862714"/>
                </a:lnTo>
                <a:lnTo>
                  <a:pt x="418647" y="863847"/>
                </a:lnTo>
                <a:lnTo>
                  <a:pt x="421595" y="865206"/>
                </a:lnTo>
                <a:lnTo>
                  <a:pt x="424544" y="867245"/>
                </a:lnTo>
                <a:lnTo>
                  <a:pt x="427265" y="869058"/>
                </a:lnTo>
                <a:lnTo>
                  <a:pt x="429533" y="871324"/>
                </a:lnTo>
                <a:lnTo>
                  <a:pt x="431801" y="873589"/>
                </a:lnTo>
                <a:lnTo>
                  <a:pt x="433615" y="876308"/>
                </a:lnTo>
                <a:lnTo>
                  <a:pt x="435656" y="879027"/>
                </a:lnTo>
                <a:lnTo>
                  <a:pt x="437017" y="882198"/>
                </a:lnTo>
                <a:lnTo>
                  <a:pt x="438151" y="885370"/>
                </a:lnTo>
                <a:lnTo>
                  <a:pt x="438831" y="888542"/>
                </a:lnTo>
                <a:lnTo>
                  <a:pt x="439511" y="892167"/>
                </a:lnTo>
                <a:lnTo>
                  <a:pt x="439511" y="895565"/>
                </a:lnTo>
                <a:lnTo>
                  <a:pt x="439511" y="897831"/>
                </a:lnTo>
                <a:lnTo>
                  <a:pt x="439284" y="899870"/>
                </a:lnTo>
                <a:lnTo>
                  <a:pt x="438604" y="904175"/>
                </a:lnTo>
                <a:lnTo>
                  <a:pt x="437244" y="908026"/>
                </a:lnTo>
                <a:lnTo>
                  <a:pt x="435656" y="911651"/>
                </a:lnTo>
                <a:lnTo>
                  <a:pt x="463097" y="937705"/>
                </a:lnTo>
                <a:lnTo>
                  <a:pt x="465592" y="935893"/>
                </a:lnTo>
                <a:lnTo>
                  <a:pt x="467859" y="934534"/>
                </a:lnTo>
                <a:lnTo>
                  <a:pt x="470354" y="932948"/>
                </a:lnTo>
                <a:lnTo>
                  <a:pt x="473075" y="932041"/>
                </a:lnTo>
                <a:lnTo>
                  <a:pt x="475797" y="931135"/>
                </a:lnTo>
                <a:lnTo>
                  <a:pt x="478745" y="930456"/>
                </a:lnTo>
                <a:lnTo>
                  <a:pt x="481467" y="930002"/>
                </a:lnTo>
                <a:lnTo>
                  <a:pt x="484415" y="930002"/>
                </a:lnTo>
                <a:lnTo>
                  <a:pt x="487590" y="930229"/>
                </a:lnTo>
                <a:lnTo>
                  <a:pt x="490084" y="930456"/>
                </a:lnTo>
                <a:lnTo>
                  <a:pt x="561975" y="752606"/>
                </a:lnTo>
                <a:lnTo>
                  <a:pt x="558120" y="750341"/>
                </a:lnTo>
                <a:lnTo>
                  <a:pt x="554945" y="747169"/>
                </a:lnTo>
                <a:lnTo>
                  <a:pt x="551770" y="743997"/>
                </a:lnTo>
                <a:lnTo>
                  <a:pt x="550636" y="742411"/>
                </a:lnTo>
                <a:lnTo>
                  <a:pt x="549502" y="740372"/>
                </a:lnTo>
                <a:lnTo>
                  <a:pt x="548368" y="738333"/>
                </a:lnTo>
                <a:lnTo>
                  <a:pt x="547461" y="736521"/>
                </a:lnTo>
                <a:lnTo>
                  <a:pt x="546781" y="734482"/>
                </a:lnTo>
                <a:lnTo>
                  <a:pt x="546101" y="732216"/>
                </a:lnTo>
                <a:lnTo>
                  <a:pt x="545420" y="729950"/>
                </a:lnTo>
                <a:lnTo>
                  <a:pt x="544967" y="727911"/>
                </a:lnTo>
                <a:lnTo>
                  <a:pt x="544740" y="725419"/>
                </a:lnTo>
                <a:lnTo>
                  <a:pt x="544513" y="722927"/>
                </a:lnTo>
                <a:lnTo>
                  <a:pt x="544740" y="719529"/>
                </a:lnTo>
                <a:lnTo>
                  <a:pt x="545420" y="716130"/>
                </a:lnTo>
                <a:lnTo>
                  <a:pt x="546327" y="712958"/>
                </a:lnTo>
                <a:lnTo>
                  <a:pt x="547461" y="709560"/>
                </a:lnTo>
                <a:lnTo>
                  <a:pt x="548822" y="706615"/>
                </a:lnTo>
                <a:lnTo>
                  <a:pt x="550409" y="703669"/>
                </a:lnTo>
                <a:lnTo>
                  <a:pt x="552677" y="701177"/>
                </a:lnTo>
                <a:lnTo>
                  <a:pt x="554718" y="698685"/>
                </a:lnTo>
                <a:lnTo>
                  <a:pt x="557213" y="696420"/>
                </a:lnTo>
                <a:lnTo>
                  <a:pt x="559708" y="694381"/>
                </a:lnTo>
                <a:lnTo>
                  <a:pt x="562656" y="692795"/>
                </a:lnTo>
                <a:lnTo>
                  <a:pt x="565604" y="691435"/>
                </a:lnTo>
                <a:lnTo>
                  <a:pt x="569006" y="690302"/>
                </a:lnTo>
                <a:lnTo>
                  <a:pt x="572181" y="689170"/>
                </a:lnTo>
                <a:lnTo>
                  <a:pt x="575583" y="688717"/>
                </a:lnTo>
                <a:lnTo>
                  <a:pt x="578984" y="688490"/>
                </a:lnTo>
                <a:lnTo>
                  <a:pt x="582613" y="688717"/>
                </a:lnTo>
                <a:lnTo>
                  <a:pt x="586015" y="689170"/>
                </a:lnTo>
                <a:lnTo>
                  <a:pt x="589190" y="690302"/>
                </a:lnTo>
                <a:lnTo>
                  <a:pt x="592592" y="691435"/>
                </a:lnTo>
                <a:lnTo>
                  <a:pt x="595540" y="692795"/>
                </a:lnTo>
                <a:lnTo>
                  <a:pt x="598488" y="694381"/>
                </a:lnTo>
                <a:lnTo>
                  <a:pt x="600983" y="696420"/>
                </a:lnTo>
                <a:lnTo>
                  <a:pt x="603251" y="698685"/>
                </a:lnTo>
                <a:lnTo>
                  <a:pt x="605745" y="701177"/>
                </a:lnTo>
                <a:lnTo>
                  <a:pt x="607559" y="703669"/>
                </a:lnTo>
                <a:lnTo>
                  <a:pt x="609374" y="706615"/>
                </a:lnTo>
                <a:lnTo>
                  <a:pt x="610734" y="709560"/>
                </a:lnTo>
                <a:lnTo>
                  <a:pt x="612095" y="712958"/>
                </a:lnTo>
                <a:lnTo>
                  <a:pt x="613002" y="716130"/>
                </a:lnTo>
                <a:lnTo>
                  <a:pt x="613456" y="719529"/>
                </a:lnTo>
                <a:lnTo>
                  <a:pt x="613683" y="722927"/>
                </a:lnTo>
                <a:lnTo>
                  <a:pt x="613456" y="725646"/>
                </a:lnTo>
                <a:lnTo>
                  <a:pt x="613229" y="728591"/>
                </a:lnTo>
                <a:lnTo>
                  <a:pt x="612549" y="731083"/>
                </a:lnTo>
                <a:lnTo>
                  <a:pt x="611642" y="733575"/>
                </a:lnTo>
                <a:lnTo>
                  <a:pt x="610734" y="736294"/>
                </a:lnTo>
                <a:lnTo>
                  <a:pt x="609601" y="738560"/>
                </a:lnTo>
                <a:lnTo>
                  <a:pt x="608467" y="740825"/>
                </a:lnTo>
                <a:lnTo>
                  <a:pt x="607106" y="743091"/>
                </a:lnTo>
                <a:lnTo>
                  <a:pt x="681265" y="796106"/>
                </a:lnTo>
                <a:lnTo>
                  <a:pt x="683306" y="794293"/>
                </a:lnTo>
                <a:lnTo>
                  <a:pt x="685801" y="792481"/>
                </a:lnTo>
                <a:lnTo>
                  <a:pt x="688522" y="791121"/>
                </a:lnTo>
                <a:lnTo>
                  <a:pt x="691243" y="789989"/>
                </a:lnTo>
                <a:lnTo>
                  <a:pt x="694192" y="789082"/>
                </a:lnTo>
                <a:lnTo>
                  <a:pt x="696913" y="788403"/>
                </a:lnTo>
                <a:lnTo>
                  <a:pt x="699861" y="788176"/>
                </a:lnTo>
                <a:lnTo>
                  <a:pt x="703263" y="787950"/>
                </a:lnTo>
                <a:lnTo>
                  <a:pt x="705531" y="787950"/>
                </a:lnTo>
                <a:lnTo>
                  <a:pt x="707799" y="788176"/>
                </a:lnTo>
                <a:lnTo>
                  <a:pt x="710293" y="788629"/>
                </a:lnTo>
                <a:lnTo>
                  <a:pt x="712334" y="789309"/>
                </a:lnTo>
                <a:lnTo>
                  <a:pt x="714602" y="789989"/>
                </a:lnTo>
                <a:lnTo>
                  <a:pt x="716870" y="790668"/>
                </a:lnTo>
                <a:lnTo>
                  <a:pt x="718911" y="791801"/>
                </a:lnTo>
                <a:lnTo>
                  <a:pt x="720725" y="792707"/>
                </a:lnTo>
                <a:lnTo>
                  <a:pt x="786720" y="747622"/>
                </a:lnTo>
                <a:lnTo>
                  <a:pt x="785586" y="744450"/>
                </a:lnTo>
                <a:lnTo>
                  <a:pt x="784679" y="741278"/>
                </a:lnTo>
                <a:lnTo>
                  <a:pt x="784225" y="737653"/>
                </a:lnTo>
                <a:lnTo>
                  <a:pt x="783999" y="734255"/>
                </a:lnTo>
                <a:lnTo>
                  <a:pt x="784225" y="730630"/>
                </a:lnTo>
                <a:lnTo>
                  <a:pt x="784679" y="727232"/>
                </a:lnTo>
                <a:lnTo>
                  <a:pt x="785586" y="723833"/>
                </a:lnTo>
                <a:lnTo>
                  <a:pt x="786720" y="720888"/>
                </a:lnTo>
                <a:lnTo>
                  <a:pt x="788081" y="717716"/>
                </a:lnTo>
                <a:lnTo>
                  <a:pt x="789668" y="714997"/>
                </a:lnTo>
                <a:lnTo>
                  <a:pt x="791936" y="712279"/>
                </a:lnTo>
                <a:lnTo>
                  <a:pt x="793977" y="709787"/>
                </a:lnTo>
                <a:lnTo>
                  <a:pt x="796472" y="707521"/>
                </a:lnTo>
                <a:lnTo>
                  <a:pt x="799193" y="705708"/>
                </a:lnTo>
                <a:lnTo>
                  <a:pt x="801915" y="703896"/>
                </a:lnTo>
                <a:lnTo>
                  <a:pt x="805090" y="702310"/>
                </a:lnTo>
                <a:lnTo>
                  <a:pt x="808265" y="701177"/>
                </a:lnTo>
                <a:lnTo>
                  <a:pt x="811440" y="700498"/>
                </a:lnTo>
                <a:lnTo>
                  <a:pt x="814842" y="700045"/>
                </a:lnTo>
                <a:lnTo>
                  <a:pt x="818243" y="699818"/>
                </a:lnTo>
                <a:lnTo>
                  <a:pt x="822099" y="700045"/>
                </a:lnTo>
                <a:lnTo>
                  <a:pt x="825274" y="700498"/>
                </a:lnTo>
                <a:lnTo>
                  <a:pt x="828675" y="701404"/>
                </a:lnTo>
                <a:lnTo>
                  <a:pt x="831851" y="702537"/>
                </a:lnTo>
                <a:lnTo>
                  <a:pt x="897618" y="598999"/>
                </a:lnTo>
                <a:lnTo>
                  <a:pt x="912813" y="608741"/>
                </a:lnTo>
                <a:lnTo>
                  <a:pt x="845684" y="713412"/>
                </a:lnTo>
                <a:lnTo>
                  <a:pt x="847272" y="715451"/>
                </a:lnTo>
                <a:lnTo>
                  <a:pt x="848633" y="717716"/>
                </a:lnTo>
                <a:lnTo>
                  <a:pt x="849993" y="720435"/>
                </a:lnTo>
                <a:lnTo>
                  <a:pt x="850901" y="722927"/>
                </a:lnTo>
                <a:lnTo>
                  <a:pt x="851808" y="725646"/>
                </a:lnTo>
                <a:lnTo>
                  <a:pt x="852261" y="728364"/>
                </a:lnTo>
                <a:lnTo>
                  <a:pt x="852715" y="731310"/>
                </a:lnTo>
                <a:lnTo>
                  <a:pt x="852942" y="734255"/>
                </a:lnTo>
                <a:lnTo>
                  <a:pt x="852715" y="737653"/>
                </a:lnTo>
                <a:lnTo>
                  <a:pt x="852261" y="741278"/>
                </a:lnTo>
                <a:lnTo>
                  <a:pt x="851354" y="744450"/>
                </a:lnTo>
                <a:lnTo>
                  <a:pt x="850220" y="747395"/>
                </a:lnTo>
                <a:lnTo>
                  <a:pt x="848633" y="750567"/>
                </a:lnTo>
                <a:lnTo>
                  <a:pt x="846818" y="753286"/>
                </a:lnTo>
                <a:lnTo>
                  <a:pt x="845004" y="756231"/>
                </a:lnTo>
                <a:lnTo>
                  <a:pt x="842963" y="758497"/>
                </a:lnTo>
                <a:lnTo>
                  <a:pt x="840242" y="760762"/>
                </a:lnTo>
                <a:lnTo>
                  <a:pt x="837747" y="762575"/>
                </a:lnTo>
                <a:lnTo>
                  <a:pt x="835025" y="764387"/>
                </a:lnTo>
                <a:lnTo>
                  <a:pt x="831851" y="765973"/>
                </a:lnTo>
                <a:lnTo>
                  <a:pt x="828675" y="767106"/>
                </a:lnTo>
                <a:lnTo>
                  <a:pt x="825274" y="767786"/>
                </a:lnTo>
                <a:lnTo>
                  <a:pt x="821872" y="768239"/>
                </a:lnTo>
                <a:lnTo>
                  <a:pt x="818243" y="768465"/>
                </a:lnTo>
                <a:lnTo>
                  <a:pt x="815522" y="768465"/>
                </a:lnTo>
                <a:lnTo>
                  <a:pt x="812801" y="768012"/>
                </a:lnTo>
                <a:lnTo>
                  <a:pt x="810079" y="767559"/>
                </a:lnTo>
                <a:lnTo>
                  <a:pt x="807584" y="766653"/>
                </a:lnTo>
                <a:lnTo>
                  <a:pt x="805090" y="765747"/>
                </a:lnTo>
                <a:lnTo>
                  <a:pt x="802595" y="764614"/>
                </a:lnTo>
                <a:lnTo>
                  <a:pt x="800327" y="763028"/>
                </a:lnTo>
                <a:lnTo>
                  <a:pt x="798059" y="761669"/>
                </a:lnTo>
                <a:lnTo>
                  <a:pt x="733425" y="806074"/>
                </a:lnTo>
                <a:lnTo>
                  <a:pt x="735013" y="809926"/>
                </a:lnTo>
                <a:lnTo>
                  <a:pt x="736374" y="813777"/>
                </a:lnTo>
                <a:lnTo>
                  <a:pt x="737281" y="818082"/>
                </a:lnTo>
                <a:lnTo>
                  <a:pt x="737508" y="820121"/>
                </a:lnTo>
                <a:lnTo>
                  <a:pt x="737508" y="822160"/>
                </a:lnTo>
                <a:lnTo>
                  <a:pt x="737281" y="825785"/>
                </a:lnTo>
                <a:lnTo>
                  <a:pt x="736827" y="829183"/>
                </a:lnTo>
                <a:lnTo>
                  <a:pt x="735920" y="832582"/>
                </a:lnTo>
                <a:lnTo>
                  <a:pt x="734786" y="835527"/>
                </a:lnTo>
                <a:lnTo>
                  <a:pt x="733425" y="838699"/>
                </a:lnTo>
                <a:lnTo>
                  <a:pt x="731838" y="841418"/>
                </a:lnTo>
                <a:lnTo>
                  <a:pt x="729570" y="844136"/>
                </a:lnTo>
                <a:lnTo>
                  <a:pt x="727529" y="846629"/>
                </a:lnTo>
                <a:lnTo>
                  <a:pt x="725034" y="848894"/>
                </a:lnTo>
                <a:lnTo>
                  <a:pt x="722313" y="850707"/>
                </a:lnTo>
                <a:lnTo>
                  <a:pt x="719592" y="852746"/>
                </a:lnTo>
                <a:lnTo>
                  <a:pt x="716643" y="854105"/>
                </a:lnTo>
                <a:lnTo>
                  <a:pt x="713242" y="855238"/>
                </a:lnTo>
                <a:lnTo>
                  <a:pt x="710067" y="855917"/>
                </a:lnTo>
                <a:lnTo>
                  <a:pt x="706665" y="856597"/>
                </a:lnTo>
                <a:lnTo>
                  <a:pt x="703263" y="856597"/>
                </a:lnTo>
                <a:lnTo>
                  <a:pt x="699634" y="856597"/>
                </a:lnTo>
                <a:lnTo>
                  <a:pt x="696233" y="855917"/>
                </a:lnTo>
                <a:lnTo>
                  <a:pt x="692831" y="855238"/>
                </a:lnTo>
                <a:lnTo>
                  <a:pt x="689656" y="854105"/>
                </a:lnTo>
                <a:lnTo>
                  <a:pt x="686934" y="852746"/>
                </a:lnTo>
                <a:lnTo>
                  <a:pt x="683759" y="850707"/>
                </a:lnTo>
                <a:lnTo>
                  <a:pt x="681265" y="848894"/>
                </a:lnTo>
                <a:lnTo>
                  <a:pt x="678997" y="846629"/>
                </a:lnTo>
                <a:lnTo>
                  <a:pt x="676502" y="844136"/>
                </a:lnTo>
                <a:lnTo>
                  <a:pt x="674688" y="841418"/>
                </a:lnTo>
                <a:lnTo>
                  <a:pt x="672874" y="838699"/>
                </a:lnTo>
                <a:lnTo>
                  <a:pt x="671513" y="835527"/>
                </a:lnTo>
                <a:lnTo>
                  <a:pt x="670152" y="832582"/>
                </a:lnTo>
                <a:lnTo>
                  <a:pt x="669472" y="829183"/>
                </a:lnTo>
                <a:lnTo>
                  <a:pt x="668792" y="825785"/>
                </a:lnTo>
                <a:lnTo>
                  <a:pt x="668792" y="822160"/>
                </a:lnTo>
                <a:lnTo>
                  <a:pt x="668792" y="819215"/>
                </a:lnTo>
                <a:lnTo>
                  <a:pt x="669245" y="816496"/>
                </a:lnTo>
                <a:lnTo>
                  <a:pt x="669925" y="813551"/>
                </a:lnTo>
                <a:lnTo>
                  <a:pt x="670833" y="810832"/>
                </a:lnTo>
                <a:lnTo>
                  <a:pt x="592592" y="754645"/>
                </a:lnTo>
                <a:lnTo>
                  <a:pt x="589190" y="755778"/>
                </a:lnTo>
                <a:lnTo>
                  <a:pt x="586242" y="756684"/>
                </a:lnTo>
                <a:lnTo>
                  <a:pt x="582840" y="757364"/>
                </a:lnTo>
                <a:lnTo>
                  <a:pt x="579438" y="757364"/>
                </a:lnTo>
                <a:lnTo>
                  <a:pt x="506413" y="937932"/>
                </a:lnTo>
                <a:lnTo>
                  <a:pt x="509361" y="940424"/>
                </a:lnTo>
                <a:lnTo>
                  <a:pt x="511629" y="943369"/>
                </a:lnTo>
                <a:lnTo>
                  <a:pt x="513670" y="946315"/>
                </a:lnTo>
                <a:lnTo>
                  <a:pt x="515711" y="949713"/>
                </a:lnTo>
                <a:lnTo>
                  <a:pt x="517072" y="953112"/>
                </a:lnTo>
                <a:lnTo>
                  <a:pt x="518206" y="956736"/>
                </a:lnTo>
                <a:lnTo>
                  <a:pt x="518886" y="960361"/>
                </a:lnTo>
                <a:lnTo>
                  <a:pt x="519113" y="964440"/>
                </a:lnTo>
                <a:lnTo>
                  <a:pt x="518886" y="967838"/>
                </a:lnTo>
                <a:lnTo>
                  <a:pt x="518433" y="971463"/>
                </a:lnTo>
                <a:lnTo>
                  <a:pt x="517525" y="974635"/>
                </a:lnTo>
                <a:lnTo>
                  <a:pt x="516392" y="977580"/>
                </a:lnTo>
                <a:lnTo>
                  <a:pt x="514804" y="980752"/>
                </a:lnTo>
                <a:lnTo>
                  <a:pt x="512990" y="983471"/>
                </a:lnTo>
                <a:lnTo>
                  <a:pt x="511175" y="986416"/>
                </a:lnTo>
                <a:lnTo>
                  <a:pt x="508908" y="988681"/>
                </a:lnTo>
                <a:lnTo>
                  <a:pt x="506413" y="990947"/>
                </a:lnTo>
                <a:lnTo>
                  <a:pt x="503918" y="992986"/>
                </a:lnTo>
                <a:lnTo>
                  <a:pt x="501197" y="994572"/>
                </a:lnTo>
                <a:lnTo>
                  <a:pt x="498022" y="996158"/>
                </a:lnTo>
                <a:lnTo>
                  <a:pt x="494847" y="997291"/>
                </a:lnTo>
                <a:lnTo>
                  <a:pt x="491445" y="997970"/>
                </a:lnTo>
                <a:lnTo>
                  <a:pt x="488043" y="998423"/>
                </a:lnTo>
                <a:lnTo>
                  <a:pt x="484415" y="998650"/>
                </a:lnTo>
                <a:lnTo>
                  <a:pt x="481013" y="998423"/>
                </a:lnTo>
                <a:lnTo>
                  <a:pt x="477611" y="997970"/>
                </a:lnTo>
                <a:lnTo>
                  <a:pt x="474436" y="997291"/>
                </a:lnTo>
                <a:lnTo>
                  <a:pt x="471261" y="996158"/>
                </a:lnTo>
                <a:lnTo>
                  <a:pt x="468086" y="994572"/>
                </a:lnTo>
                <a:lnTo>
                  <a:pt x="465365" y="992986"/>
                </a:lnTo>
                <a:lnTo>
                  <a:pt x="462643" y="990947"/>
                </a:lnTo>
                <a:lnTo>
                  <a:pt x="460149" y="988681"/>
                </a:lnTo>
                <a:lnTo>
                  <a:pt x="458108" y="986416"/>
                </a:lnTo>
                <a:lnTo>
                  <a:pt x="455840" y="983471"/>
                </a:lnTo>
                <a:lnTo>
                  <a:pt x="454252" y="980752"/>
                </a:lnTo>
                <a:lnTo>
                  <a:pt x="452892" y="977580"/>
                </a:lnTo>
                <a:lnTo>
                  <a:pt x="451758" y="974635"/>
                </a:lnTo>
                <a:lnTo>
                  <a:pt x="450851" y="971463"/>
                </a:lnTo>
                <a:lnTo>
                  <a:pt x="450397" y="967838"/>
                </a:lnTo>
                <a:lnTo>
                  <a:pt x="450170" y="964440"/>
                </a:lnTo>
                <a:lnTo>
                  <a:pt x="450397" y="961041"/>
                </a:lnTo>
                <a:lnTo>
                  <a:pt x="450851" y="958096"/>
                </a:lnTo>
                <a:lnTo>
                  <a:pt x="451531" y="954924"/>
                </a:lnTo>
                <a:lnTo>
                  <a:pt x="452438" y="952205"/>
                </a:lnTo>
                <a:lnTo>
                  <a:pt x="423183" y="924792"/>
                </a:lnTo>
                <a:lnTo>
                  <a:pt x="421369" y="925924"/>
                </a:lnTo>
                <a:lnTo>
                  <a:pt x="419328" y="927057"/>
                </a:lnTo>
                <a:lnTo>
                  <a:pt x="416833" y="927963"/>
                </a:lnTo>
                <a:lnTo>
                  <a:pt x="414792" y="928643"/>
                </a:lnTo>
                <a:lnTo>
                  <a:pt x="412524" y="929096"/>
                </a:lnTo>
                <a:lnTo>
                  <a:pt x="410029" y="929549"/>
                </a:lnTo>
                <a:lnTo>
                  <a:pt x="407761" y="929776"/>
                </a:lnTo>
                <a:lnTo>
                  <a:pt x="405267" y="930002"/>
                </a:lnTo>
                <a:lnTo>
                  <a:pt x="402545" y="929776"/>
                </a:lnTo>
                <a:lnTo>
                  <a:pt x="400278" y="929549"/>
                </a:lnTo>
                <a:lnTo>
                  <a:pt x="397783" y="929096"/>
                </a:lnTo>
                <a:lnTo>
                  <a:pt x="395288" y="928643"/>
                </a:lnTo>
                <a:lnTo>
                  <a:pt x="393020" y="927737"/>
                </a:lnTo>
                <a:lnTo>
                  <a:pt x="390979" y="926831"/>
                </a:lnTo>
                <a:lnTo>
                  <a:pt x="388711" y="925698"/>
                </a:lnTo>
                <a:lnTo>
                  <a:pt x="386670" y="924338"/>
                </a:lnTo>
                <a:lnTo>
                  <a:pt x="253094" y="1045321"/>
                </a:lnTo>
                <a:lnTo>
                  <a:pt x="253094" y="1081797"/>
                </a:lnTo>
                <a:lnTo>
                  <a:pt x="396195" y="1081797"/>
                </a:lnTo>
                <a:lnTo>
                  <a:pt x="396195" y="1033087"/>
                </a:lnTo>
                <a:lnTo>
                  <a:pt x="414338" y="1033087"/>
                </a:lnTo>
                <a:lnTo>
                  <a:pt x="414338" y="1081797"/>
                </a:lnTo>
                <a:lnTo>
                  <a:pt x="529999" y="1081797"/>
                </a:lnTo>
                <a:lnTo>
                  <a:pt x="529999" y="1033087"/>
                </a:lnTo>
                <a:lnTo>
                  <a:pt x="547915" y="1033087"/>
                </a:lnTo>
                <a:lnTo>
                  <a:pt x="547915" y="1081797"/>
                </a:lnTo>
                <a:lnTo>
                  <a:pt x="663575" y="1081797"/>
                </a:lnTo>
                <a:lnTo>
                  <a:pt x="663575" y="1033087"/>
                </a:lnTo>
                <a:lnTo>
                  <a:pt x="681718" y="1033087"/>
                </a:lnTo>
                <a:lnTo>
                  <a:pt x="681718" y="1081797"/>
                </a:lnTo>
                <a:lnTo>
                  <a:pt x="797606" y="1081797"/>
                </a:lnTo>
                <a:lnTo>
                  <a:pt x="797606" y="1033087"/>
                </a:lnTo>
                <a:lnTo>
                  <a:pt x="815522" y="1033087"/>
                </a:lnTo>
                <a:lnTo>
                  <a:pt x="815522" y="1081797"/>
                </a:lnTo>
                <a:lnTo>
                  <a:pt x="905329" y="1081797"/>
                </a:lnTo>
                <a:lnTo>
                  <a:pt x="905329" y="1111250"/>
                </a:lnTo>
                <a:lnTo>
                  <a:pt x="253094" y="1111250"/>
                </a:lnTo>
                <a:lnTo>
                  <a:pt x="223838" y="1111250"/>
                </a:lnTo>
                <a:lnTo>
                  <a:pt x="223838" y="1081797"/>
                </a:lnTo>
                <a:lnTo>
                  <a:pt x="223838" y="430212"/>
                </a:lnTo>
                <a:close/>
                <a:moveTo>
                  <a:pt x="93436" y="93209"/>
                </a:moveTo>
                <a:lnTo>
                  <a:pt x="93436" y="1351189"/>
                </a:lnTo>
                <a:lnTo>
                  <a:pt x="1064079" y="1351189"/>
                </a:lnTo>
                <a:lnTo>
                  <a:pt x="1064079" y="385763"/>
                </a:lnTo>
                <a:lnTo>
                  <a:pt x="818016" y="385763"/>
                </a:lnTo>
                <a:lnTo>
                  <a:pt x="813481" y="385536"/>
                </a:lnTo>
                <a:lnTo>
                  <a:pt x="808718" y="384629"/>
                </a:lnTo>
                <a:lnTo>
                  <a:pt x="804409" y="383495"/>
                </a:lnTo>
                <a:lnTo>
                  <a:pt x="799874" y="381907"/>
                </a:lnTo>
                <a:lnTo>
                  <a:pt x="795791" y="380093"/>
                </a:lnTo>
                <a:lnTo>
                  <a:pt x="792163" y="377825"/>
                </a:lnTo>
                <a:lnTo>
                  <a:pt x="788307" y="374877"/>
                </a:lnTo>
                <a:lnTo>
                  <a:pt x="785133" y="372155"/>
                </a:lnTo>
                <a:lnTo>
                  <a:pt x="782184" y="368527"/>
                </a:lnTo>
                <a:lnTo>
                  <a:pt x="779463" y="365125"/>
                </a:lnTo>
                <a:lnTo>
                  <a:pt x="777195" y="361270"/>
                </a:lnTo>
                <a:lnTo>
                  <a:pt x="775154" y="357188"/>
                </a:lnTo>
                <a:lnTo>
                  <a:pt x="773566" y="352879"/>
                </a:lnTo>
                <a:lnTo>
                  <a:pt x="772433" y="348570"/>
                </a:lnTo>
                <a:lnTo>
                  <a:pt x="771752" y="343807"/>
                </a:lnTo>
                <a:lnTo>
                  <a:pt x="771525" y="339045"/>
                </a:lnTo>
                <a:lnTo>
                  <a:pt x="771525" y="93209"/>
                </a:lnTo>
                <a:lnTo>
                  <a:pt x="93436" y="93209"/>
                </a:lnTo>
                <a:close/>
                <a:moveTo>
                  <a:pt x="46491" y="0"/>
                </a:moveTo>
                <a:lnTo>
                  <a:pt x="771525" y="0"/>
                </a:lnTo>
                <a:lnTo>
                  <a:pt x="1157288" y="385763"/>
                </a:lnTo>
                <a:lnTo>
                  <a:pt x="1157288" y="1397907"/>
                </a:lnTo>
                <a:lnTo>
                  <a:pt x="1157061" y="1402670"/>
                </a:lnTo>
                <a:lnTo>
                  <a:pt x="1156381" y="1407432"/>
                </a:lnTo>
                <a:lnTo>
                  <a:pt x="1155247" y="1411741"/>
                </a:lnTo>
                <a:lnTo>
                  <a:pt x="1153659" y="1416050"/>
                </a:lnTo>
                <a:lnTo>
                  <a:pt x="1151618" y="1420132"/>
                </a:lnTo>
                <a:lnTo>
                  <a:pt x="1149351" y="1423988"/>
                </a:lnTo>
                <a:lnTo>
                  <a:pt x="1146629" y="1427389"/>
                </a:lnTo>
                <a:lnTo>
                  <a:pt x="1143454" y="1430791"/>
                </a:lnTo>
                <a:lnTo>
                  <a:pt x="1140279" y="1433739"/>
                </a:lnTo>
                <a:lnTo>
                  <a:pt x="1136651" y="1436688"/>
                </a:lnTo>
                <a:lnTo>
                  <a:pt x="1132795" y="1438955"/>
                </a:lnTo>
                <a:lnTo>
                  <a:pt x="1128713" y="1440770"/>
                </a:lnTo>
                <a:lnTo>
                  <a:pt x="1124631" y="1442357"/>
                </a:lnTo>
                <a:lnTo>
                  <a:pt x="1120095" y="1443491"/>
                </a:lnTo>
                <a:lnTo>
                  <a:pt x="1115333" y="1444398"/>
                </a:lnTo>
                <a:lnTo>
                  <a:pt x="1110570" y="1444625"/>
                </a:lnTo>
                <a:lnTo>
                  <a:pt x="46491" y="1444625"/>
                </a:lnTo>
                <a:lnTo>
                  <a:pt x="41956" y="1444398"/>
                </a:lnTo>
                <a:lnTo>
                  <a:pt x="37193" y="1443491"/>
                </a:lnTo>
                <a:lnTo>
                  <a:pt x="32657" y="1442357"/>
                </a:lnTo>
                <a:lnTo>
                  <a:pt x="28575" y="1440770"/>
                </a:lnTo>
                <a:lnTo>
                  <a:pt x="24493" y="1438955"/>
                </a:lnTo>
                <a:lnTo>
                  <a:pt x="20638" y="1436688"/>
                </a:lnTo>
                <a:lnTo>
                  <a:pt x="17009" y="1433739"/>
                </a:lnTo>
                <a:lnTo>
                  <a:pt x="13834" y="1430791"/>
                </a:lnTo>
                <a:lnTo>
                  <a:pt x="10659" y="1427389"/>
                </a:lnTo>
                <a:lnTo>
                  <a:pt x="7938" y="1423988"/>
                </a:lnTo>
                <a:lnTo>
                  <a:pt x="5670" y="1420132"/>
                </a:lnTo>
                <a:lnTo>
                  <a:pt x="3856" y="1416050"/>
                </a:lnTo>
                <a:lnTo>
                  <a:pt x="2041" y="1411741"/>
                </a:lnTo>
                <a:lnTo>
                  <a:pt x="907" y="1407432"/>
                </a:lnTo>
                <a:lnTo>
                  <a:pt x="227" y="1402670"/>
                </a:lnTo>
                <a:lnTo>
                  <a:pt x="0" y="1397907"/>
                </a:lnTo>
                <a:lnTo>
                  <a:pt x="0" y="46491"/>
                </a:lnTo>
                <a:lnTo>
                  <a:pt x="227" y="41729"/>
                </a:lnTo>
                <a:lnTo>
                  <a:pt x="907" y="37193"/>
                </a:lnTo>
                <a:lnTo>
                  <a:pt x="2041" y="32657"/>
                </a:lnTo>
                <a:lnTo>
                  <a:pt x="3856" y="28348"/>
                </a:lnTo>
                <a:lnTo>
                  <a:pt x="5670" y="24266"/>
                </a:lnTo>
                <a:lnTo>
                  <a:pt x="7938" y="20411"/>
                </a:lnTo>
                <a:lnTo>
                  <a:pt x="10659" y="17009"/>
                </a:lnTo>
                <a:lnTo>
                  <a:pt x="13834" y="13607"/>
                </a:lnTo>
                <a:lnTo>
                  <a:pt x="17009" y="10659"/>
                </a:lnTo>
                <a:lnTo>
                  <a:pt x="20638" y="7938"/>
                </a:lnTo>
                <a:lnTo>
                  <a:pt x="24493" y="5443"/>
                </a:lnTo>
                <a:lnTo>
                  <a:pt x="28575" y="3629"/>
                </a:lnTo>
                <a:lnTo>
                  <a:pt x="32657" y="2041"/>
                </a:lnTo>
                <a:lnTo>
                  <a:pt x="37193" y="907"/>
                </a:lnTo>
                <a:lnTo>
                  <a:pt x="41956" y="227"/>
                </a:lnTo>
                <a:lnTo>
                  <a:pt x="464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KSO_Shape"/>
          <p:cNvSpPr>
            <a:spLocks/>
          </p:cNvSpPr>
          <p:nvPr/>
        </p:nvSpPr>
        <p:spPr bwMode="auto">
          <a:xfrm>
            <a:off x="7883526" y="3695065"/>
            <a:ext cx="252413" cy="306388"/>
          </a:xfrm>
          <a:custGeom>
            <a:avLst/>
            <a:gdLst>
              <a:gd name="T0" fmla="*/ 1224924 w 2376488"/>
              <a:gd name="T1" fmla="*/ 2761395 h 3225800"/>
              <a:gd name="T2" fmla="*/ 1200514 w 2376488"/>
              <a:gd name="T3" fmla="*/ 2844137 h 3225800"/>
              <a:gd name="T4" fmla="*/ 434302 w 2376488"/>
              <a:gd name="T5" fmla="*/ 2840318 h 3225800"/>
              <a:gd name="T6" fmla="*/ 417817 w 2376488"/>
              <a:gd name="T7" fmla="*/ 2755348 h 3225800"/>
              <a:gd name="T8" fmla="*/ 1946947 w 2376488"/>
              <a:gd name="T9" fmla="*/ 2276790 h 3225800"/>
              <a:gd name="T10" fmla="*/ 2007871 w 2376488"/>
              <a:gd name="T11" fmla="*/ 2336867 h 3225800"/>
              <a:gd name="T12" fmla="*/ 1960274 w 2376488"/>
              <a:gd name="T13" fmla="*/ 2408268 h 3225800"/>
              <a:gd name="T14" fmla="*/ 421315 w 2376488"/>
              <a:gd name="T15" fmla="*/ 2381532 h 3225800"/>
              <a:gd name="T16" fmla="*/ 429565 w 2376488"/>
              <a:gd name="T17" fmla="*/ 2296291 h 3225800"/>
              <a:gd name="T18" fmla="*/ 1966620 w 2376488"/>
              <a:gd name="T19" fmla="*/ 1981797 h 3225800"/>
              <a:gd name="T20" fmla="*/ 2006602 w 2376488"/>
              <a:gd name="T21" fmla="*/ 2057463 h 3225800"/>
              <a:gd name="T22" fmla="*/ 1940284 w 2376488"/>
              <a:gd name="T23" fmla="*/ 2111375 h 3225800"/>
              <a:gd name="T24" fmla="*/ 412748 w 2376488"/>
              <a:gd name="T25" fmla="*/ 2064084 h 3225800"/>
              <a:gd name="T26" fmla="*/ 445431 w 2376488"/>
              <a:gd name="T27" fmla="*/ 1984634 h 3225800"/>
              <a:gd name="T28" fmla="*/ 1983438 w 2376488"/>
              <a:gd name="T29" fmla="*/ 1691813 h 3225800"/>
              <a:gd name="T30" fmla="*/ 1999621 w 2376488"/>
              <a:gd name="T31" fmla="*/ 1776110 h 3225800"/>
              <a:gd name="T32" fmla="*/ 464152 w 2376488"/>
              <a:gd name="T33" fmla="*/ 1809766 h 3225800"/>
              <a:gd name="T34" fmla="*/ 409575 w 2376488"/>
              <a:gd name="T35" fmla="*/ 1743712 h 3225800"/>
              <a:gd name="T36" fmla="*/ 464152 w 2376488"/>
              <a:gd name="T37" fmla="*/ 1677973 h 3225800"/>
              <a:gd name="T38" fmla="*/ 839503 w 2376488"/>
              <a:gd name="T39" fmla="*/ 1405929 h 3225800"/>
              <a:gd name="T40" fmla="*/ 831271 w 2376488"/>
              <a:gd name="T41" fmla="*/ 1491484 h 3225800"/>
              <a:gd name="T42" fmla="*/ 445349 w 2376488"/>
              <a:gd name="T43" fmla="*/ 1503122 h 3225800"/>
              <a:gd name="T44" fmla="*/ 412741 w 2376488"/>
              <a:gd name="T45" fmla="*/ 1423858 h 3225800"/>
              <a:gd name="T46" fmla="*/ 1305682 w 2376488"/>
              <a:gd name="T47" fmla="*/ 909637 h 3225800"/>
              <a:gd name="T48" fmla="*/ 1477663 w 2376488"/>
              <a:gd name="T49" fmla="*/ 930614 h 3225800"/>
              <a:gd name="T50" fmla="*/ 1610543 w 2376488"/>
              <a:gd name="T51" fmla="*/ 964305 h 3225800"/>
              <a:gd name="T52" fmla="*/ 1857547 w 2376488"/>
              <a:gd name="T53" fmla="*/ 995452 h 3225800"/>
              <a:gd name="T54" fmla="*/ 1953551 w 2376488"/>
              <a:gd name="T55" fmla="*/ 1129896 h 3225800"/>
              <a:gd name="T56" fmla="*/ 1951644 w 2376488"/>
              <a:gd name="T57" fmla="*/ 1484281 h 3225800"/>
              <a:gd name="T58" fmla="*/ 1772351 w 2376488"/>
              <a:gd name="T59" fmla="*/ 1229696 h 3225800"/>
              <a:gd name="T60" fmla="*/ 1346691 w 2376488"/>
              <a:gd name="T61" fmla="*/ 1512886 h 3225800"/>
              <a:gd name="T62" fmla="*/ 1134337 w 2376488"/>
              <a:gd name="T63" fmla="*/ 1276735 h 3225800"/>
              <a:gd name="T64" fmla="*/ 953455 w 2376488"/>
              <a:gd name="T65" fmla="*/ 1247177 h 3225800"/>
              <a:gd name="T66" fmla="*/ 985244 w 2376488"/>
              <a:gd name="T67" fmla="*/ 1088260 h 3225800"/>
              <a:gd name="T68" fmla="*/ 1137516 w 2376488"/>
              <a:gd name="T69" fmla="*/ 966212 h 3225800"/>
              <a:gd name="T70" fmla="*/ 1523318 w 2376488"/>
              <a:gd name="T71" fmla="*/ 269565 h 3225800"/>
              <a:gd name="T72" fmla="*/ 1643237 w 2376488"/>
              <a:gd name="T73" fmla="*/ 362372 h 3225800"/>
              <a:gd name="T74" fmla="*/ 1694767 w 2376488"/>
              <a:gd name="T75" fmla="*/ 516202 h 3225800"/>
              <a:gd name="T76" fmla="*/ 1720850 w 2376488"/>
              <a:gd name="T77" fmla="*/ 562923 h 3225800"/>
              <a:gd name="T78" fmla="*/ 1679181 w 2376488"/>
              <a:gd name="T79" fmla="*/ 652233 h 3225800"/>
              <a:gd name="T80" fmla="*/ 1618744 w 2376488"/>
              <a:gd name="T81" fmla="*/ 782861 h 3225800"/>
              <a:gd name="T82" fmla="*/ 1514411 w 2376488"/>
              <a:gd name="T83" fmla="*/ 865815 h 3225800"/>
              <a:gd name="T84" fmla="*/ 1382405 w 2376488"/>
              <a:gd name="T85" fmla="*/ 850559 h 3225800"/>
              <a:gd name="T86" fmla="*/ 1291750 w 2376488"/>
              <a:gd name="T87" fmla="*/ 748218 h 3225800"/>
              <a:gd name="T88" fmla="*/ 1240220 w 2376488"/>
              <a:gd name="T89" fmla="*/ 647783 h 3225800"/>
              <a:gd name="T90" fmla="*/ 1206503 w 2376488"/>
              <a:gd name="T91" fmla="*/ 551481 h 3225800"/>
              <a:gd name="T92" fmla="*/ 1239266 w 2376488"/>
              <a:gd name="T93" fmla="*/ 512705 h 3225800"/>
              <a:gd name="T94" fmla="*/ 1288251 w 2376488"/>
              <a:gd name="T95" fmla="*/ 361736 h 3225800"/>
              <a:gd name="T96" fmla="*/ 1408488 w 2376488"/>
              <a:gd name="T97" fmla="*/ 269565 h 3225800"/>
              <a:gd name="T98" fmla="*/ 124794 w 2376488"/>
              <a:gd name="T99" fmla="*/ 3092133 h 3225800"/>
              <a:gd name="T100" fmla="*/ 2233594 w 2376488"/>
              <a:gd name="T101" fmla="*/ 3105468 h 3225800"/>
              <a:gd name="T102" fmla="*/ 2257092 w 2376488"/>
              <a:gd name="T103" fmla="*/ 152400 h 3225800"/>
              <a:gd name="T104" fmla="*/ 2230736 w 2376488"/>
              <a:gd name="T105" fmla="*/ 120015 h 3225800"/>
              <a:gd name="T106" fmla="*/ 2289799 w 2376488"/>
              <a:gd name="T107" fmla="*/ 15557 h 3225800"/>
              <a:gd name="T108" fmla="*/ 2360928 w 2376488"/>
              <a:gd name="T109" fmla="*/ 86677 h 3225800"/>
              <a:gd name="T110" fmla="*/ 2372995 w 2376488"/>
              <a:gd name="T111" fmla="*/ 3104198 h 3225800"/>
              <a:gd name="T112" fmla="*/ 2320918 w 2376488"/>
              <a:gd name="T113" fmla="*/ 3191193 h 3225800"/>
              <a:gd name="T114" fmla="*/ 2224068 w 2376488"/>
              <a:gd name="T115" fmla="*/ 3225800 h 3225800"/>
              <a:gd name="T116" fmla="*/ 61285 w 2376488"/>
              <a:gd name="T117" fmla="*/ 3195638 h 3225800"/>
              <a:gd name="T118" fmla="*/ 5080 w 2376488"/>
              <a:gd name="T119" fmla="*/ 3111818 h 322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376488" h="3225800">
                <a:moveTo>
                  <a:pt x="477415" y="2719387"/>
                </a:moveTo>
                <a:lnTo>
                  <a:pt x="1162156" y="2719387"/>
                </a:lnTo>
                <a:lnTo>
                  <a:pt x="1169130" y="2720024"/>
                </a:lnTo>
                <a:lnTo>
                  <a:pt x="1175787" y="2720978"/>
                </a:lnTo>
                <a:lnTo>
                  <a:pt x="1182444" y="2722570"/>
                </a:lnTo>
                <a:lnTo>
                  <a:pt x="1188468" y="2724797"/>
                </a:lnTo>
                <a:lnTo>
                  <a:pt x="1194491" y="2727980"/>
                </a:lnTo>
                <a:lnTo>
                  <a:pt x="1200514" y="2731162"/>
                </a:lnTo>
                <a:lnTo>
                  <a:pt x="1205269" y="2735299"/>
                </a:lnTo>
                <a:lnTo>
                  <a:pt x="1210342" y="2739436"/>
                </a:lnTo>
                <a:lnTo>
                  <a:pt x="1214463" y="2744528"/>
                </a:lnTo>
                <a:lnTo>
                  <a:pt x="1218584" y="2749938"/>
                </a:lnTo>
                <a:lnTo>
                  <a:pt x="1222071" y="2755348"/>
                </a:lnTo>
                <a:lnTo>
                  <a:pt x="1224924" y="2761395"/>
                </a:lnTo>
                <a:lnTo>
                  <a:pt x="1227143" y="2767442"/>
                </a:lnTo>
                <a:lnTo>
                  <a:pt x="1228728" y="2774125"/>
                </a:lnTo>
                <a:lnTo>
                  <a:pt x="1229679" y="2780808"/>
                </a:lnTo>
                <a:lnTo>
                  <a:pt x="1230313" y="2787809"/>
                </a:lnTo>
                <a:lnTo>
                  <a:pt x="1229679" y="2794810"/>
                </a:lnTo>
                <a:lnTo>
                  <a:pt x="1228728" y="2801493"/>
                </a:lnTo>
                <a:lnTo>
                  <a:pt x="1227143" y="2808176"/>
                </a:lnTo>
                <a:lnTo>
                  <a:pt x="1224924" y="2814223"/>
                </a:lnTo>
                <a:lnTo>
                  <a:pt x="1222071" y="2820269"/>
                </a:lnTo>
                <a:lnTo>
                  <a:pt x="1218584" y="2825679"/>
                </a:lnTo>
                <a:lnTo>
                  <a:pt x="1214463" y="2831090"/>
                </a:lnTo>
                <a:lnTo>
                  <a:pt x="1210342" y="2836181"/>
                </a:lnTo>
                <a:lnTo>
                  <a:pt x="1205269" y="2840318"/>
                </a:lnTo>
                <a:lnTo>
                  <a:pt x="1200514" y="2844137"/>
                </a:lnTo>
                <a:lnTo>
                  <a:pt x="1194491" y="2847638"/>
                </a:lnTo>
                <a:lnTo>
                  <a:pt x="1188468" y="2850820"/>
                </a:lnTo>
                <a:lnTo>
                  <a:pt x="1182444" y="2853048"/>
                </a:lnTo>
                <a:lnTo>
                  <a:pt x="1175787" y="2854639"/>
                </a:lnTo>
                <a:lnTo>
                  <a:pt x="1169130" y="2855594"/>
                </a:lnTo>
                <a:lnTo>
                  <a:pt x="1162156" y="2855912"/>
                </a:lnTo>
                <a:lnTo>
                  <a:pt x="477415" y="2855912"/>
                </a:lnTo>
                <a:lnTo>
                  <a:pt x="470441" y="2855594"/>
                </a:lnTo>
                <a:lnTo>
                  <a:pt x="464100" y="2854639"/>
                </a:lnTo>
                <a:lnTo>
                  <a:pt x="457126" y="2853048"/>
                </a:lnTo>
                <a:lnTo>
                  <a:pt x="451103" y="2850820"/>
                </a:lnTo>
                <a:lnTo>
                  <a:pt x="445397" y="2847638"/>
                </a:lnTo>
                <a:lnTo>
                  <a:pt x="439374" y="2844137"/>
                </a:lnTo>
                <a:lnTo>
                  <a:pt x="434302" y="2840318"/>
                </a:lnTo>
                <a:lnTo>
                  <a:pt x="429546" y="2836181"/>
                </a:lnTo>
                <a:lnTo>
                  <a:pt x="425108" y="2831090"/>
                </a:lnTo>
                <a:lnTo>
                  <a:pt x="421304" y="2825679"/>
                </a:lnTo>
                <a:lnTo>
                  <a:pt x="417817" y="2820269"/>
                </a:lnTo>
                <a:lnTo>
                  <a:pt x="414964" y="2814223"/>
                </a:lnTo>
                <a:lnTo>
                  <a:pt x="412745" y="2808176"/>
                </a:lnTo>
                <a:lnTo>
                  <a:pt x="410843" y="2801493"/>
                </a:lnTo>
                <a:lnTo>
                  <a:pt x="409575" y="2794810"/>
                </a:lnTo>
                <a:lnTo>
                  <a:pt x="409575" y="2787809"/>
                </a:lnTo>
                <a:lnTo>
                  <a:pt x="409575" y="2780808"/>
                </a:lnTo>
                <a:lnTo>
                  <a:pt x="410843" y="2774125"/>
                </a:lnTo>
                <a:lnTo>
                  <a:pt x="412745" y="2767442"/>
                </a:lnTo>
                <a:lnTo>
                  <a:pt x="414964" y="2761395"/>
                </a:lnTo>
                <a:lnTo>
                  <a:pt x="417817" y="2755348"/>
                </a:lnTo>
                <a:lnTo>
                  <a:pt x="421304" y="2749938"/>
                </a:lnTo>
                <a:lnTo>
                  <a:pt x="425108" y="2744528"/>
                </a:lnTo>
                <a:lnTo>
                  <a:pt x="429546" y="2739436"/>
                </a:lnTo>
                <a:lnTo>
                  <a:pt x="434302" y="2735299"/>
                </a:lnTo>
                <a:lnTo>
                  <a:pt x="439374" y="2731162"/>
                </a:lnTo>
                <a:lnTo>
                  <a:pt x="445397" y="2727980"/>
                </a:lnTo>
                <a:lnTo>
                  <a:pt x="451103" y="2724797"/>
                </a:lnTo>
                <a:lnTo>
                  <a:pt x="457126" y="2722570"/>
                </a:lnTo>
                <a:lnTo>
                  <a:pt x="464100" y="2720978"/>
                </a:lnTo>
                <a:lnTo>
                  <a:pt x="470441" y="2720024"/>
                </a:lnTo>
                <a:lnTo>
                  <a:pt x="477415" y="2719387"/>
                </a:lnTo>
                <a:close/>
                <a:moveTo>
                  <a:pt x="477479" y="2276475"/>
                </a:moveTo>
                <a:lnTo>
                  <a:pt x="1940284" y="2276475"/>
                </a:lnTo>
                <a:lnTo>
                  <a:pt x="1946947" y="2276790"/>
                </a:lnTo>
                <a:lnTo>
                  <a:pt x="1953928" y="2277733"/>
                </a:lnTo>
                <a:lnTo>
                  <a:pt x="1960274" y="2279621"/>
                </a:lnTo>
                <a:lnTo>
                  <a:pt x="1966620" y="2281822"/>
                </a:lnTo>
                <a:lnTo>
                  <a:pt x="1972649" y="2284339"/>
                </a:lnTo>
                <a:lnTo>
                  <a:pt x="1978044" y="2287799"/>
                </a:lnTo>
                <a:lnTo>
                  <a:pt x="1983438" y="2291573"/>
                </a:lnTo>
                <a:lnTo>
                  <a:pt x="1988197" y="2296291"/>
                </a:lnTo>
                <a:lnTo>
                  <a:pt x="1992640" y="2300695"/>
                </a:lnTo>
                <a:lnTo>
                  <a:pt x="1996448" y="2306042"/>
                </a:lnTo>
                <a:lnTo>
                  <a:pt x="1999621" y="2311704"/>
                </a:lnTo>
                <a:lnTo>
                  <a:pt x="2002794" y="2317366"/>
                </a:lnTo>
                <a:lnTo>
                  <a:pt x="2005015" y="2323971"/>
                </a:lnTo>
                <a:lnTo>
                  <a:pt x="2006602" y="2330262"/>
                </a:lnTo>
                <a:lnTo>
                  <a:pt x="2007871" y="2336867"/>
                </a:lnTo>
                <a:lnTo>
                  <a:pt x="2008188" y="2343787"/>
                </a:lnTo>
                <a:lnTo>
                  <a:pt x="2007871" y="2350707"/>
                </a:lnTo>
                <a:lnTo>
                  <a:pt x="2006602" y="2357312"/>
                </a:lnTo>
                <a:lnTo>
                  <a:pt x="2005015" y="2363603"/>
                </a:lnTo>
                <a:lnTo>
                  <a:pt x="2002794" y="2370208"/>
                </a:lnTo>
                <a:lnTo>
                  <a:pt x="1999621" y="2375870"/>
                </a:lnTo>
                <a:lnTo>
                  <a:pt x="1996448" y="2381532"/>
                </a:lnTo>
                <a:lnTo>
                  <a:pt x="1992640" y="2386879"/>
                </a:lnTo>
                <a:lnTo>
                  <a:pt x="1988197" y="2391283"/>
                </a:lnTo>
                <a:lnTo>
                  <a:pt x="1983438" y="2395686"/>
                </a:lnTo>
                <a:lnTo>
                  <a:pt x="1978044" y="2399775"/>
                </a:lnTo>
                <a:lnTo>
                  <a:pt x="1972649" y="2402921"/>
                </a:lnTo>
                <a:lnTo>
                  <a:pt x="1966620" y="2406066"/>
                </a:lnTo>
                <a:lnTo>
                  <a:pt x="1960274" y="2408268"/>
                </a:lnTo>
                <a:lnTo>
                  <a:pt x="1953928" y="2409841"/>
                </a:lnTo>
                <a:lnTo>
                  <a:pt x="1946947" y="2411099"/>
                </a:lnTo>
                <a:lnTo>
                  <a:pt x="1940284" y="2411413"/>
                </a:lnTo>
                <a:lnTo>
                  <a:pt x="477479" y="2411413"/>
                </a:lnTo>
                <a:lnTo>
                  <a:pt x="470498" y="2411099"/>
                </a:lnTo>
                <a:lnTo>
                  <a:pt x="464152" y="2409841"/>
                </a:lnTo>
                <a:lnTo>
                  <a:pt x="457171" y="2408268"/>
                </a:lnTo>
                <a:lnTo>
                  <a:pt x="451142" y="2406066"/>
                </a:lnTo>
                <a:lnTo>
                  <a:pt x="445431" y="2402921"/>
                </a:lnTo>
                <a:lnTo>
                  <a:pt x="439402" y="2399775"/>
                </a:lnTo>
                <a:lnTo>
                  <a:pt x="434325" y="2395686"/>
                </a:lnTo>
                <a:lnTo>
                  <a:pt x="429565" y="2391283"/>
                </a:lnTo>
                <a:lnTo>
                  <a:pt x="425123" y="2386879"/>
                </a:lnTo>
                <a:lnTo>
                  <a:pt x="421315" y="2381532"/>
                </a:lnTo>
                <a:lnTo>
                  <a:pt x="417825" y="2375870"/>
                </a:lnTo>
                <a:lnTo>
                  <a:pt x="414969" y="2370208"/>
                </a:lnTo>
                <a:lnTo>
                  <a:pt x="412748" y="2363603"/>
                </a:lnTo>
                <a:lnTo>
                  <a:pt x="410844" y="2357312"/>
                </a:lnTo>
                <a:lnTo>
                  <a:pt x="409575" y="2350707"/>
                </a:lnTo>
                <a:lnTo>
                  <a:pt x="409575" y="2343787"/>
                </a:lnTo>
                <a:lnTo>
                  <a:pt x="409575" y="2336867"/>
                </a:lnTo>
                <a:lnTo>
                  <a:pt x="410844" y="2330262"/>
                </a:lnTo>
                <a:lnTo>
                  <a:pt x="412748" y="2323971"/>
                </a:lnTo>
                <a:lnTo>
                  <a:pt x="414969" y="2317366"/>
                </a:lnTo>
                <a:lnTo>
                  <a:pt x="417825" y="2311704"/>
                </a:lnTo>
                <a:lnTo>
                  <a:pt x="421315" y="2306042"/>
                </a:lnTo>
                <a:lnTo>
                  <a:pt x="425123" y="2300695"/>
                </a:lnTo>
                <a:lnTo>
                  <a:pt x="429565" y="2296291"/>
                </a:lnTo>
                <a:lnTo>
                  <a:pt x="434325" y="2291573"/>
                </a:lnTo>
                <a:lnTo>
                  <a:pt x="439402" y="2287799"/>
                </a:lnTo>
                <a:lnTo>
                  <a:pt x="445431" y="2284339"/>
                </a:lnTo>
                <a:lnTo>
                  <a:pt x="451142" y="2281822"/>
                </a:lnTo>
                <a:lnTo>
                  <a:pt x="457171" y="2279621"/>
                </a:lnTo>
                <a:lnTo>
                  <a:pt x="464152" y="2277733"/>
                </a:lnTo>
                <a:lnTo>
                  <a:pt x="470498" y="2276790"/>
                </a:lnTo>
                <a:lnTo>
                  <a:pt x="477479" y="2276475"/>
                </a:lnTo>
                <a:close/>
                <a:moveTo>
                  <a:pt x="477479" y="1976437"/>
                </a:moveTo>
                <a:lnTo>
                  <a:pt x="1940284" y="1976437"/>
                </a:lnTo>
                <a:lnTo>
                  <a:pt x="1946947" y="1977068"/>
                </a:lnTo>
                <a:lnTo>
                  <a:pt x="1953928" y="1977698"/>
                </a:lnTo>
                <a:lnTo>
                  <a:pt x="1960274" y="1979590"/>
                </a:lnTo>
                <a:lnTo>
                  <a:pt x="1966620" y="1981797"/>
                </a:lnTo>
                <a:lnTo>
                  <a:pt x="1972649" y="1984634"/>
                </a:lnTo>
                <a:lnTo>
                  <a:pt x="1978044" y="1988102"/>
                </a:lnTo>
                <a:lnTo>
                  <a:pt x="1983438" y="1991886"/>
                </a:lnTo>
                <a:lnTo>
                  <a:pt x="1988197" y="1996300"/>
                </a:lnTo>
                <a:lnTo>
                  <a:pt x="1992640" y="2001029"/>
                </a:lnTo>
                <a:lnTo>
                  <a:pt x="1996448" y="2006073"/>
                </a:lnTo>
                <a:lnTo>
                  <a:pt x="1999621" y="2011748"/>
                </a:lnTo>
                <a:lnTo>
                  <a:pt x="2002794" y="2017738"/>
                </a:lnTo>
                <a:lnTo>
                  <a:pt x="2005015" y="2024044"/>
                </a:lnTo>
                <a:lnTo>
                  <a:pt x="2006602" y="2030665"/>
                </a:lnTo>
                <a:lnTo>
                  <a:pt x="2007871" y="2036970"/>
                </a:lnTo>
                <a:lnTo>
                  <a:pt x="2008188" y="2043906"/>
                </a:lnTo>
                <a:lnTo>
                  <a:pt x="2007871" y="2051158"/>
                </a:lnTo>
                <a:lnTo>
                  <a:pt x="2006602" y="2057463"/>
                </a:lnTo>
                <a:lnTo>
                  <a:pt x="2005015" y="2064084"/>
                </a:lnTo>
                <a:lnTo>
                  <a:pt x="2002794" y="2070389"/>
                </a:lnTo>
                <a:lnTo>
                  <a:pt x="1999621" y="2076064"/>
                </a:lnTo>
                <a:lnTo>
                  <a:pt x="1996448" y="2081739"/>
                </a:lnTo>
                <a:lnTo>
                  <a:pt x="1992640" y="2087099"/>
                </a:lnTo>
                <a:lnTo>
                  <a:pt x="1988197" y="2091513"/>
                </a:lnTo>
                <a:lnTo>
                  <a:pt x="1983438" y="2096242"/>
                </a:lnTo>
                <a:lnTo>
                  <a:pt x="1978044" y="2100025"/>
                </a:lnTo>
                <a:lnTo>
                  <a:pt x="1972649" y="2103493"/>
                </a:lnTo>
                <a:lnTo>
                  <a:pt x="1966620" y="2106016"/>
                </a:lnTo>
                <a:lnTo>
                  <a:pt x="1960274" y="2108538"/>
                </a:lnTo>
                <a:lnTo>
                  <a:pt x="1953928" y="2110429"/>
                </a:lnTo>
                <a:lnTo>
                  <a:pt x="1946947" y="2111060"/>
                </a:lnTo>
                <a:lnTo>
                  <a:pt x="1940284" y="2111375"/>
                </a:lnTo>
                <a:lnTo>
                  <a:pt x="477479" y="2111375"/>
                </a:lnTo>
                <a:lnTo>
                  <a:pt x="470498" y="2111060"/>
                </a:lnTo>
                <a:lnTo>
                  <a:pt x="464152" y="2110429"/>
                </a:lnTo>
                <a:lnTo>
                  <a:pt x="457171" y="2108538"/>
                </a:lnTo>
                <a:lnTo>
                  <a:pt x="451142" y="2106016"/>
                </a:lnTo>
                <a:lnTo>
                  <a:pt x="445431" y="2103493"/>
                </a:lnTo>
                <a:lnTo>
                  <a:pt x="439402" y="2100025"/>
                </a:lnTo>
                <a:lnTo>
                  <a:pt x="434325" y="2096242"/>
                </a:lnTo>
                <a:lnTo>
                  <a:pt x="429565" y="2091513"/>
                </a:lnTo>
                <a:lnTo>
                  <a:pt x="425123" y="2087099"/>
                </a:lnTo>
                <a:lnTo>
                  <a:pt x="421315" y="2081739"/>
                </a:lnTo>
                <a:lnTo>
                  <a:pt x="417825" y="2076064"/>
                </a:lnTo>
                <a:lnTo>
                  <a:pt x="414969" y="2070389"/>
                </a:lnTo>
                <a:lnTo>
                  <a:pt x="412748" y="2064084"/>
                </a:lnTo>
                <a:lnTo>
                  <a:pt x="410844" y="2057463"/>
                </a:lnTo>
                <a:lnTo>
                  <a:pt x="409575" y="2051158"/>
                </a:lnTo>
                <a:lnTo>
                  <a:pt x="409575" y="2043906"/>
                </a:lnTo>
                <a:lnTo>
                  <a:pt x="409575" y="2036970"/>
                </a:lnTo>
                <a:lnTo>
                  <a:pt x="410844" y="2030665"/>
                </a:lnTo>
                <a:lnTo>
                  <a:pt x="412748" y="2024044"/>
                </a:lnTo>
                <a:lnTo>
                  <a:pt x="414969" y="2017738"/>
                </a:lnTo>
                <a:lnTo>
                  <a:pt x="417825" y="2011748"/>
                </a:lnTo>
                <a:lnTo>
                  <a:pt x="421315" y="2006073"/>
                </a:lnTo>
                <a:lnTo>
                  <a:pt x="425123" y="2001029"/>
                </a:lnTo>
                <a:lnTo>
                  <a:pt x="429565" y="1996300"/>
                </a:lnTo>
                <a:lnTo>
                  <a:pt x="434325" y="1991886"/>
                </a:lnTo>
                <a:lnTo>
                  <a:pt x="439402" y="1988102"/>
                </a:lnTo>
                <a:lnTo>
                  <a:pt x="445431" y="1984634"/>
                </a:lnTo>
                <a:lnTo>
                  <a:pt x="451142" y="1981797"/>
                </a:lnTo>
                <a:lnTo>
                  <a:pt x="457171" y="1979590"/>
                </a:lnTo>
                <a:lnTo>
                  <a:pt x="464152" y="1977698"/>
                </a:lnTo>
                <a:lnTo>
                  <a:pt x="470498" y="1977068"/>
                </a:lnTo>
                <a:lnTo>
                  <a:pt x="477479" y="1976437"/>
                </a:lnTo>
                <a:close/>
                <a:moveTo>
                  <a:pt x="477479" y="1676400"/>
                </a:moveTo>
                <a:lnTo>
                  <a:pt x="1940284" y="1676400"/>
                </a:lnTo>
                <a:lnTo>
                  <a:pt x="1946947" y="1676715"/>
                </a:lnTo>
                <a:lnTo>
                  <a:pt x="1953928" y="1677973"/>
                </a:lnTo>
                <a:lnTo>
                  <a:pt x="1960274" y="1679231"/>
                </a:lnTo>
                <a:lnTo>
                  <a:pt x="1966620" y="1681747"/>
                </a:lnTo>
                <a:lnTo>
                  <a:pt x="1972649" y="1684578"/>
                </a:lnTo>
                <a:lnTo>
                  <a:pt x="1978044" y="1688038"/>
                </a:lnTo>
                <a:lnTo>
                  <a:pt x="1983438" y="1691813"/>
                </a:lnTo>
                <a:lnTo>
                  <a:pt x="1988197" y="1695902"/>
                </a:lnTo>
                <a:lnTo>
                  <a:pt x="1992640" y="1700934"/>
                </a:lnTo>
                <a:lnTo>
                  <a:pt x="1996448" y="1706282"/>
                </a:lnTo>
                <a:lnTo>
                  <a:pt x="1999621" y="1711629"/>
                </a:lnTo>
                <a:lnTo>
                  <a:pt x="2002794" y="1717605"/>
                </a:lnTo>
                <a:lnTo>
                  <a:pt x="2005015" y="1723581"/>
                </a:lnTo>
                <a:lnTo>
                  <a:pt x="2006602" y="1730187"/>
                </a:lnTo>
                <a:lnTo>
                  <a:pt x="2007871" y="1736792"/>
                </a:lnTo>
                <a:lnTo>
                  <a:pt x="2008188" y="1743712"/>
                </a:lnTo>
                <a:lnTo>
                  <a:pt x="2007871" y="1750632"/>
                </a:lnTo>
                <a:lnTo>
                  <a:pt x="2006602" y="1757552"/>
                </a:lnTo>
                <a:lnTo>
                  <a:pt x="2005015" y="1763843"/>
                </a:lnTo>
                <a:lnTo>
                  <a:pt x="2002794" y="1769819"/>
                </a:lnTo>
                <a:lnTo>
                  <a:pt x="1999621" y="1776110"/>
                </a:lnTo>
                <a:lnTo>
                  <a:pt x="1996448" y="1781771"/>
                </a:lnTo>
                <a:lnTo>
                  <a:pt x="1992640" y="1786490"/>
                </a:lnTo>
                <a:lnTo>
                  <a:pt x="1988197" y="1791522"/>
                </a:lnTo>
                <a:lnTo>
                  <a:pt x="1983438" y="1795611"/>
                </a:lnTo>
                <a:lnTo>
                  <a:pt x="1978044" y="1799700"/>
                </a:lnTo>
                <a:lnTo>
                  <a:pt x="1972649" y="1803160"/>
                </a:lnTo>
                <a:lnTo>
                  <a:pt x="1966620" y="1805991"/>
                </a:lnTo>
                <a:lnTo>
                  <a:pt x="1960274" y="1808193"/>
                </a:lnTo>
                <a:lnTo>
                  <a:pt x="1953928" y="1809766"/>
                </a:lnTo>
                <a:lnTo>
                  <a:pt x="1946947" y="1810709"/>
                </a:lnTo>
                <a:lnTo>
                  <a:pt x="1940284" y="1811338"/>
                </a:lnTo>
                <a:lnTo>
                  <a:pt x="477479" y="1811338"/>
                </a:lnTo>
                <a:lnTo>
                  <a:pt x="470498" y="1810709"/>
                </a:lnTo>
                <a:lnTo>
                  <a:pt x="464152" y="1809766"/>
                </a:lnTo>
                <a:lnTo>
                  <a:pt x="457171" y="1808193"/>
                </a:lnTo>
                <a:lnTo>
                  <a:pt x="451142" y="1805991"/>
                </a:lnTo>
                <a:lnTo>
                  <a:pt x="445431" y="1803160"/>
                </a:lnTo>
                <a:lnTo>
                  <a:pt x="439402" y="1799700"/>
                </a:lnTo>
                <a:lnTo>
                  <a:pt x="434325" y="1795611"/>
                </a:lnTo>
                <a:lnTo>
                  <a:pt x="429565" y="1791522"/>
                </a:lnTo>
                <a:lnTo>
                  <a:pt x="425123" y="1786490"/>
                </a:lnTo>
                <a:lnTo>
                  <a:pt x="421315" y="1781771"/>
                </a:lnTo>
                <a:lnTo>
                  <a:pt x="417825" y="1776110"/>
                </a:lnTo>
                <a:lnTo>
                  <a:pt x="414969" y="1769819"/>
                </a:lnTo>
                <a:lnTo>
                  <a:pt x="412748" y="1763843"/>
                </a:lnTo>
                <a:lnTo>
                  <a:pt x="410844" y="1757552"/>
                </a:lnTo>
                <a:lnTo>
                  <a:pt x="409575" y="1750632"/>
                </a:lnTo>
                <a:lnTo>
                  <a:pt x="409575" y="1743712"/>
                </a:lnTo>
                <a:lnTo>
                  <a:pt x="409575" y="1736792"/>
                </a:lnTo>
                <a:lnTo>
                  <a:pt x="410844" y="1730187"/>
                </a:lnTo>
                <a:lnTo>
                  <a:pt x="412748" y="1723581"/>
                </a:lnTo>
                <a:lnTo>
                  <a:pt x="414969" y="1717605"/>
                </a:lnTo>
                <a:lnTo>
                  <a:pt x="417825" y="1711629"/>
                </a:lnTo>
                <a:lnTo>
                  <a:pt x="421315" y="1706282"/>
                </a:lnTo>
                <a:lnTo>
                  <a:pt x="425123" y="1700934"/>
                </a:lnTo>
                <a:lnTo>
                  <a:pt x="429565" y="1695902"/>
                </a:lnTo>
                <a:lnTo>
                  <a:pt x="434325" y="1691813"/>
                </a:lnTo>
                <a:lnTo>
                  <a:pt x="439402" y="1688038"/>
                </a:lnTo>
                <a:lnTo>
                  <a:pt x="445431" y="1684578"/>
                </a:lnTo>
                <a:lnTo>
                  <a:pt x="451142" y="1681747"/>
                </a:lnTo>
                <a:lnTo>
                  <a:pt x="457171" y="1679231"/>
                </a:lnTo>
                <a:lnTo>
                  <a:pt x="464152" y="1677973"/>
                </a:lnTo>
                <a:lnTo>
                  <a:pt x="470498" y="1676715"/>
                </a:lnTo>
                <a:lnTo>
                  <a:pt x="477479" y="1676400"/>
                </a:lnTo>
                <a:close/>
                <a:moveTo>
                  <a:pt x="477325" y="1376362"/>
                </a:moveTo>
                <a:lnTo>
                  <a:pt x="783466" y="1376362"/>
                </a:lnTo>
                <a:lnTo>
                  <a:pt x="790431" y="1376677"/>
                </a:lnTo>
                <a:lnTo>
                  <a:pt x="796763" y="1377935"/>
                </a:lnTo>
                <a:lnTo>
                  <a:pt x="803411" y="1379508"/>
                </a:lnTo>
                <a:lnTo>
                  <a:pt x="809743" y="1381709"/>
                </a:lnTo>
                <a:lnTo>
                  <a:pt x="815442" y="1384226"/>
                </a:lnTo>
                <a:lnTo>
                  <a:pt x="821457" y="1387686"/>
                </a:lnTo>
                <a:lnTo>
                  <a:pt x="826522" y="1392089"/>
                </a:lnTo>
                <a:lnTo>
                  <a:pt x="831271" y="1396178"/>
                </a:lnTo>
                <a:lnTo>
                  <a:pt x="835703" y="1401211"/>
                </a:lnTo>
                <a:lnTo>
                  <a:pt x="839503" y="1405929"/>
                </a:lnTo>
                <a:lnTo>
                  <a:pt x="842985" y="1411591"/>
                </a:lnTo>
                <a:lnTo>
                  <a:pt x="845834" y="1417882"/>
                </a:lnTo>
                <a:lnTo>
                  <a:pt x="848050" y="1423858"/>
                </a:lnTo>
                <a:lnTo>
                  <a:pt x="849950" y="1430149"/>
                </a:lnTo>
                <a:lnTo>
                  <a:pt x="850583" y="1437069"/>
                </a:lnTo>
                <a:lnTo>
                  <a:pt x="850900" y="1443989"/>
                </a:lnTo>
                <a:lnTo>
                  <a:pt x="850583" y="1450594"/>
                </a:lnTo>
                <a:lnTo>
                  <a:pt x="849950" y="1457514"/>
                </a:lnTo>
                <a:lnTo>
                  <a:pt x="848050" y="1463805"/>
                </a:lnTo>
                <a:lnTo>
                  <a:pt x="845834" y="1470095"/>
                </a:lnTo>
                <a:lnTo>
                  <a:pt x="842985" y="1476072"/>
                </a:lnTo>
                <a:lnTo>
                  <a:pt x="839503" y="1481419"/>
                </a:lnTo>
                <a:lnTo>
                  <a:pt x="835703" y="1486766"/>
                </a:lnTo>
                <a:lnTo>
                  <a:pt x="831271" y="1491484"/>
                </a:lnTo>
                <a:lnTo>
                  <a:pt x="826522" y="1495888"/>
                </a:lnTo>
                <a:lnTo>
                  <a:pt x="821457" y="1499662"/>
                </a:lnTo>
                <a:lnTo>
                  <a:pt x="815442" y="1503122"/>
                </a:lnTo>
                <a:lnTo>
                  <a:pt x="809743" y="1505953"/>
                </a:lnTo>
                <a:lnTo>
                  <a:pt x="803411" y="1508155"/>
                </a:lnTo>
                <a:lnTo>
                  <a:pt x="796763" y="1509728"/>
                </a:lnTo>
                <a:lnTo>
                  <a:pt x="790431" y="1510986"/>
                </a:lnTo>
                <a:lnTo>
                  <a:pt x="783466" y="1511300"/>
                </a:lnTo>
                <a:lnTo>
                  <a:pt x="477325" y="1511300"/>
                </a:lnTo>
                <a:lnTo>
                  <a:pt x="470360" y="1510986"/>
                </a:lnTo>
                <a:lnTo>
                  <a:pt x="464028" y="1509728"/>
                </a:lnTo>
                <a:lnTo>
                  <a:pt x="457063" y="1508155"/>
                </a:lnTo>
                <a:lnTo>
                  <a:pt x="451048" y="1505953"/>
                </a:lnTo>
                <a:lnTo>
                  <a:pt x="445349" y="1503122"/>
                </a:lnTo>
                <a:lnTo>
                  <a:pt x="439334" y="1499662"/>
                </a:lnTo>
                <a:lnTo>
                  <a:pt x="434269" y="1495888"/>
                </a:lnTo>
                <a:lnTo>
                  <a:pt x="429520" y="1491484"/>
                </a:lnTo>
                <a:lnTo>
                  <a:pt x="425088" y="1486766"/>
                </a:lnTo>
                <a:lnTo>
                  <a:pt x="421289" y="1481419"/>
                </a:lnTo>
                <a:lnTo>
                  <a:pt x="417806" y="1476072"/>
                </a:lnTo>
                <a:lnTo>
                  <a:pt x="414957" y="1470095"/>
                </a:lnTo>
                <a:lnTo>
                  <a:pt x="412741" y="1463805"/>
                </a:lnTo>
                <a:lnTo>
                  <a:pt x="410841" y="1457514"/>
                </a:lnTo>
                <a:lnTo>
                  <a:pt x="409575" y="1450594"/>
                </a:lnTo>
                <a:lnTo>
                  <a:pt x="409575" y="1443989"/>
                </a:lnTo>
                <a:lnTo>
                  <a:pt x="409575" y="1437069"/>
                </a:lnTo>
                <a:lnTo>
                  <a:pt x="410841" y="1430149"/>
                </a:lnTo>
                <a:lnTo>
                  <a:pt x="412741" y="1423858"/>
                </a:lnTo>
                <a:lnTo>
                  <a:pt x="414957" y="1417882"/>
                </a:lnTo>
                <a:lnTo>
                  <a:pt x="417806" y="1411591"/>
                </a:lnTo>
                <a:lnTo>
                  <a:pt x="421289" y="1405929"/>
                </a:lnTo>
                <a:lnTo>
                  <a:pt x="425088" y="1401211"/>
                </a:lnTo>
                <a:lnTo>
                  <a:pt x="429520" y="1396178"/>
                </a:lnTo>
                <a:lnTo>
                  <a:pt x="434269" y="1392089"/>
                </a:lnTo>
                <a:lnTo>
                  <a:pt x="439334" y="1387686"/>
                </a:lnTo>
                <a:lnTo>
                  <a:pt x="445349" y="1384226"/>
                </a:lnTo>
                <a:lnTo>
                  <a:pt x="451048" y="1381709"/>
                </a:lnTo>
                <a:lnTo>
                  <a:pt x="457063" y="1379508"/>
                </a:lnTo>
                <a:lnTo>
                  <a:pt x="464028" y="1377935"/>
                </a:lnTo>
                <a:lnTo>
                  <a:pt x="470360" y="1376677"/>
                </a:lnTo>
                <a:lnTo>
                  <a:pt x="477325" y="1376362"/>
                </a:lnTo>
                <a:close/>
                <a:moveTo>
                  <a:pt x="1305682" y="909637"/>
                </a:moveTo>
                <a:lnTo>
                  <a:pt x="1307590" y="922668"/>
                </a:lnTo>
                <a:lnTo>
                  <a:pt x="1310451" y="941103"/>
                </a:lnTo>
                <a:lnTo>
                  <a:pt x="1314901" y="964305"/>
                </a:lnTo>
                <a:lnTo>
                  <a:pt x="1319987" y="991956"/>
                </a:lnTo>
                <a:lnTo>
                  <a:pt x="1333021" y="1054252"/>
                </a:lnTo>
                <a:lnTo>
                  <a:pt x="1347644" y="1121315"/>
                </a:lnTo>
                <a:lnTo>
                  <a:pt x="1374665" y="1241138"/>
                </a:lnTo>
                <a:lnTo>
                  <a:pt x="1386427" y="1293898"/>
                </a:lnTo>
                <a:lnTo>
                  <a:pt x="1430933" y="1032957"/>
                </a:lnTo>
                <a:lnTo>
                  <a:pt x="1404865" y="971297"/>
                </a:lnTo>
                <a:lnTo>
                  <a:pt x="1447781" y="930614"/>
                </a:lnTo>
                <a:lnTo>
                  <a:pt x="1461133" y="930614"/>
                </a:lnTo>
                <a:lnTo>
                  <a:pt x="1463994" y="930614"/>
                </a:lnTo>
                <a:lnTo>
                  <a:pt x="1477663" y="930614"/>
                </a:lnTo>
                <a:lnTo>
                  <a:pt x="1520897" y="971297"/>
                </a:lnTo>
                <a:lnTo>
                  <a:pt x="1506909" y="1001809"/>
                </a:lnTo>
                <a:lnTo>
                  <a:pt x="1498326" y="1023422"/>
                </a:lnTo>
                <a:lnTo>
                  <a:pt x="1495147" y="1030096"/>
                </a:lnTo>
                <a:lnTo>
                  <a:pt x="1494512" y="1032957"/>
                </a:lnTo>
                <a:lnTo>
                  <a:pt x="1496419" y="1044399"/>
                </a:lnTo>
                <a:lnTo>
                  <a:pt x="1501823" y="1073957"/>
                </a:lnTo>
                <a:lnTo>
                  <a:pt x="1517082" y="1163904"/>
                </a:lnTo>
                <a:lnTo>
                  <a:pt x="1538699" y="1293898"/>
                </a:lnTo>
                <a:lnTo>
                  <a:pt x="1551097" y="1241138"/>
                </a:lnTo>
                <a:lnTo>
                  <a:pt x="1577482" y="1121315"/>
                </a:lnTo>
                <a:lnTo>
                  <a:pt x="1592105" y="1054252"/>
                </a:lnTo>
                <a:lnTo>
                  <a:pt x="1605139" y="991956"/>
                </a:lnTo>
                <a:lnTo>
                  <a:pt x="1610543" y="964305"/>
                </a:lnTo>
                <a:lnTo>
                  <a:pt x="1614676" y="941103"/>
                </a:lnTo>
                <a:lnTo>
                  <a:pt x="1618172" y="922668"/>
                </a:lnTo>
                <a:lnTo>
                  <a:pt x="1619762" y="909637"/>
                </a:lnTo>
                <a:lnTo>
                  <a:pt x="1622623" y="910273"/>
                </a:lnTo>
                <a:lnTo>
                  <a:pt x="1627074" y="911544"/>
                </a:lnTo>
                <a:lnTo>
                  <a:pt x="1650280" y="918854"/>
                </a:lnTo>
                <a:lnTo>
                  <a:pt x="1679844" y="928389"/>
                </a:lnTo>
                <a:lnTo>
                  <a:pt x="1713859" y="939831"/>
                </a:lnTo>
                <a:lnTo>
                  <a:pt x="1750099" y="952545"/>
                </a:lnTo>
                <a:lnTo>
                  <a:pt x="1787928" y="966212"/>
                </a:lnTo>
                <a:lnTo>
                  <a:pt x="1806048" y="973522"/>
                </a:lnTo>
                <a:lnTo>
                  <a:pt x="1824168" y="980832"/>
                </a:lnTo>
                <a:lnTo>
                  <a:pt x="1841334" y="988142"/>
                </a:lnTo>
                <a:lnTo>
                  <a:pt x="1857547" y="995452"/>
                </a:lnTo>
                <a:lnTo>
                  <a:pt x="1872806" y="1002763"/>
                </a:lnTo>
                <a:lnTo>
                  <a:pt x="1886475" y="1009755"/>
                </a:lnTo>
                <a:lnTo>
                  <a:pt x="1896966" y="1020561"/>
                </a:lnTo>
                <a:lnTo>
                  <a:pt x="1902688" y="1027236"/>
                </a:lnTo>
                <a:lnTo>
                  <a:pt x="1908728" y="1034546"/>
                </a:lnTo>
                <a:lnTo>
                  <a:pt x="1915086" y="1042810"/>
                </a:lnTo>
                <a:lnTo>
                  <a:pt x="1921126" y="1052027"/>
                </a:lnTo>
                <a:lnTo>
                  <a:pt x="1927484" y="1062833"/>
                </a:lnTo>
                <a:lnTo>
                  <a:pt x="1933842" y="1074593"/>
                </a:lnTo>
                <a:lnTo>
                  <a:pt x="1939882" y="1088260"/>
                </a:lnTo>
                <a:lnTo>
                  <a:pt x="1945604" y="1103198"/>
                </a:lnTo>
                <a:lnTo>
                  <a:pt x="1948147" y="1111780"/>
                </a:lnTo>
                <a:lnTo>
                  <a:pt x="1951008" y="1120679"/>
                </a:lnTo>
                <a:lnTo>
                  <a:pt x="1953551" y="1129896"/>
                </a:lnTo>
                <a:lnTo>
                  <a:pt x="1956412" y="1139431"/>
                </a:lnTo>
                <a:lnTo>
                  <a:pt x="1958637" y="1149602"/>
                </a:lnTo>
                <a:lnTo>
                  <a:pt x="1960863" y="1160408"/>
                </a:lnTo>
                <a:lnTo>
                  <a:pt x="1963088" y="1171532"/>
                </a:lnTo>
                <a:lnTo>
                  <a:pt x="1964995" y="1183292"/>
                </a:lnTo>
                <a:lnTo>
                  <a:pt x="1966903" y="1195688"/>
                </a:lnTo>
                <a:lnTo>
                  <a:pt x="1968492" y="1208719"/>
                </a:lnTo>
                <a:lnTo>
                  <a:pt x="1970082" y="1222386"/>
                </a:lnTo>
                <a:lnTo>
                  <a:pt x="1971353" y="1236688"/>
                </a:lnTo>
                <a:lnTo>
                  <a:pt x="1971989" y="1247177"/>
                </a:lnTo>
                <a:lnTo>
                  <a:pt x="1972307" y="1266883"/>
                </a:lnTo>
                <a:lnTo>
                  <a:pt x="1973260" y="1326953"/>
                </a:lnTo>
                <a:lnTo>
                  <a:pt x="1974850" y="1481738"/>
                </a:lnTo>
                <a:lnTo>
                  <a:pt x="1951644" y="1484281"/>
                </a:lnTo>
                <a:lnTo>
                  <a:pt x="1929073" y="1487459"/>
                </a:lnTo>
                <a:lnTo>
                  <a:pt x="1906503" y="1489684"/>
                </a:lnTo>
                <a:lnTo>
                  <a:pt x="1883614" y="1491909"/>
                </a:lnTo>
                <a:lnTo>
                  <a:pt x="1836884" y="1495723"/>
                </a:lnTo>
                <a:lnTo>
                  <a:pt x="1786974" y="1499537"/>
                </a:lnTo>
                <a:lnTo>
                  <a:pt x="1786339" y="1378760"/>
                </a:lnTo>
                <a:lnTo>
                  <a:pt x="1786339" y="1291991"/>
                </a:lnTo>
                <a:lnTo>
                  <a:pt x="1786021" y="1285953"/>
                </a:lnTo>
                <a:lnTo>
                  <a:pt x="1785385" y="1279914"/>
                </a:lnTo>
                <a:lnTo>
                  <a:pt x="1784431" y="1268472"/>
                </a:lnTo>
                <a:lnTo>
                  <a:pt x="1782524" y="1257665"/>
                </a:lnTo>
                <a:lnTo>
                  <a:pt x="1779663" y="1247813"/>
                </a:lnTo>
                <a:lnTo>
                  <a:pt x="1776166" y="1238595"/>
                </a:lnTo>
                <a:lnTo>
                  <a:pt x="1772351" y="1229696"/>
                </a:lnTo>
                <a:lnTo>
                  <a:pt x="1768536" y="1221115"/>
                </a:lnTo>
                <a:lnTo>
                  <a:pt x="1764404" y="1213486"/>
                </a:lnTo>
                <a:lnTo>
                  <a:pt x="1764404" y="1504622"/>
                </a:lnTo>
                <a:lnTo>
                  <a:pt x="1729118" y="1506847"/>
                </a:lnTo>
                <a:lnTo>
                  <a:pt x="1692878" y="1508754"/>
                </a:lnTo>
                <a:lnTo>
                  <a:pt x="1655366" y="1510343"/>
                </a:lnTo>
                <a:lnTo>
                  <a:pt x="1616583" y="1511933"/>
                </a:lnTo>
                <a:lnTo>
                  <a:pt x="1577800" y="1512886"/>
                </a:lnTo>
                <a:lnTo>
                  <a:pt x="1538699" y="1513840"/>
                </a:lnTo>
                <a:lnTo>
                  <a:pt x="1500552" y="1514157"/>
                </a:lnTo>
                <a:lnTo>
                  <a:pt x="1462722" y="1514475"/>
                </a:lnTo>
                <a:lnTo>
                  <a:pt x="1424575" y="1514157"/>
                </a:lnTo>
                <a:lnTo>
                  <a:pt x="1386110" y="1513840"/>
                </a:lnTo>
                <a:lnTo>
                  <a:pt x="1346691" y="1512886"/>
                </a:lnTo>
                <a:lnTo>
                  <a:pt x="1307590" y="1511933"/>
                </a:lnTo>
                <a:lnTo>
                  <a:pt x="1268489" y="1510343"/>
                </a:lnTo>
                <a:lnTo>
                  <a:pt x="1230659" y="1508754"/>
                </a:lnTo>
                <a:lnTo>
                  <a:pt x="1193783" y="1506847"/>
                </a:lnTo>
                <a:lnTo>
                  <a:pt x="1158815" y="1504622"/>
                </a:lnTo>
                <a:lnTo>
                  <a:pt x="1158815" y="1213486"/>
                </a:lnTo>
                <a:lnTo>
                  <a:pt x="1155000" y="1222068"/>
                </a:lnTo>
                <a:lnTo>
                  <a:pt x="1150867" y="1230967"/>
                </a:lnTo>
                <a:lnTo>
                  <a:pt x="1146735" y="1240185"/>
                </a:lnTo>
                <a:lnTo>
                  <a:pt x="1142284" y="1250037"/>
                </a:lnTo>
                <a:lnTo>
                  <a:pt x="1138469" y="1260208"/>
                </a:lnTo>
                <a:lnTo>
                  <a:pt x="1137198" y="1265611"/>
                </a:lnTo>
                <a:lnTo>
                  <a:pt x="1135608" y="1271014"/>
                </a:lnTo>
                <a:lnTo>
                  <a:pt x="1134337" y="1276735"/>
                </a:lnTo>
                <a:lnTo>
                  <a:pt x="1133701" y="1282774"/>
                </a:lnTo>
                <a:lnTo>
                  <a:pt x="1133065" y="1289131"/>
                </a:lnTo>
                <a:lnTo>
                  <a:pt x="1132747" y="1295170"/>
                </a:lnTo>
                <a:lnTo>
                  <a:pt x="1132429" y="1381303"/>
                </a:lnTo>
                <a:lnTo>
                  <a:pt x="1131794" y="1502715"/>
                </a:lnTo>
                <a:lnTo>
                  <a:pt x="1106680" y="1500808"/>
                </a:lnTo>
                <a:lnTo>
                  <a:pt x="1083156" y="1498584"/>
                </a:lnTo>
                <a:lnTo>
                  <a:pt x="1060585" y="1495723"/>
                </a:lnTo>
                <a:lnTo>
                  <a:pt x="1038651" y="1493180"/>
                </a:lnTo>
                <a:lnTo>
                  <a:pt x="995417" y="1487777"/>
                </a:lnTo>
                <a:lnTo>
                  <a:pt x="950912" y="1481738"/>
                </a:lnTo>
                <a:lnTo>
                  <a:pt x="952183" y="1326953"/>
                </a:lnTo>
                <a:lnTo>
                  <a:pt x="952819" y="1266883"/>
                </a:lnTo>
                <a:lnTo>
                  <a:pt x="953455" y="1247177"/>
                </a:lnTo>
                <a:lnTo>
                  <a:pt x="954091" y="1236688"/>
                </a:lnTo>
                <a:lnTo>
                  <a:pt x="955044" y="1222386"/>
                </a:lnTo>
                <a:lnTo>
                  <a:pt x="956634" y="1208719"/>
                </a:lnTo>
                <a:lnTo>
                  <a:pt x="958223" y="1195688"/>
                </a:lnTo>
                <a:lnTo>
                  <a:pt x="960131" y="1183292"/>
                </a:lnTo>
                <a:lnTo>
                  <a:pt x="962038" y="1171532"/>
                </a:lnTo>
                <a:lnTo>
                  <a:pt x="964263" y="1160408"/>
                </a:lnTo>
                <a:lnTo>
                  <a:pt x="966489" y="1149602"/>
                </a:lnTo>
                <a:lnTo>
                  <a:pt x="969032" y="1139431"/>
                </a:lnTo>
                <a:lnTo>
                  <a:pt x="971575" y="1129896"/>
                </a:lnTo>
                <a:lnTo>
                  <a:pt x="974118" y="1120679"/>
                </a:lnTo>
                <a:lnTo>
                  <a:pt x="976979" y="1111780"/>
                </a:lnTo>
                <a:lnTo>
                  <a:pt x="979522" y="1103198"/>
                </a:lnTo>
                <a:lnTo>
                  <a:pt x="985244" y="1088260"/>
                </a:lnTo>
                <a:lnTo>
                  <a:pt x="991602" y="1074593"/>
                </a:lnTo>
                <a:lnTo>
                  <a:pt x="997960" y="1062833"/>
                </a:lnTo>
                <a:lnTo>
                  <a:pt x="1004000" y="1052027"/>
                </a:lnTo>
                <a:lnTo>
                  <a:pt x="1010358" y="1042810"/>
                </a:lnTo>
                <a:lnTo>
                  <a:pt x="1016398" y="1034546"/>
                </a:lnTo>
                <a:lnTo>
                  <a:pt x="1022438" y="1027236"/>
                </a:lnTo>
                <a:lnTo>
                  <a:pt x="1028160" y="1020561"/>
                </a:lnTo>
                <a:lnTo>
                  <a:pt x="1038651" y="1009755"/>
                </a:lnTo>
                <a:lnTo>
                  <a:pt x="1052320" y="1002763"/>
                </a:lnTo>
                <a:lnTo>
                  <a:pt x="1067261" y="995452"/>
                </a:lnTo>
                <a:lnTo>
                  <a:pt x="1083792" y="988142"/>
                </a:lnTo>
                <a:lnTo>
                  <a:pt x="1100958" y="980832"/>
                </a:lnTo>
                <a:lnTo>
                  <a:pt x="1119078" y="973522"/>
                </a:lnTo>
                <a:lnTo>
                  <a:pt x="1137516" y="966212"/>
                </a:lnTo>
                <a:lnTo>
                  <a:pt x="1174709" y="952545"/>
                </a:lnTo>
                <a:lnTo>
                  <a:pt x="1211268" y="939831"/>
                </a:lnTo>
                <a:lnTo>
                  <a:pt x="1245282" y="928389"/>
                </a:lnTo>
                <a:lnTo>
                  <a:pt x="1274847" y="918854"/>
                </a:lnTo>
                <a:lnTo>
                  <a:pt x="1298371" y="911544"/>
                </a:lnTo>
                <a:lnTo>
                  <a:pt x="1302821" y="910273"/>
                </a:lnTo>
                <a:lnTo>
                  <a:pt x="1305682" y="909637"/>
                </a:lnTo>
                <a:close/>
                <a:moveTo>
                  <a:pt x="1453656" y="261937"/>
                </a:moveTo>
                <a:lnTo>
                  <a:pt x="1465744" y="261937"/>
                </a:lnTo>
                <a:lnTo>
                  <a:pt x="1477831" y="261937"/>
                </a:lnTo>
                <a:lnTo>
                  <a:pt x="1489600" y="263208"/>
                </a:lnTo>
                <a:lnTo>
                  <a:pt x="1501052" y="264798"/>
                </a:lnTo>
                <a:lnTo>
                  <a:pt x="1512185" y="267022"/>
                </a:lnTo>
                <a:lnTo>
                  <a:pt x="1523318" y="269565"/>
                </a:lnTo>
                <a:lnTo>
                  <a:pt x="1534133" y="273061"/>
                </a:lnTo>
                <a:lnTo>
                  <a:pt x="1544311" y="276875"/>
                </a:lnTo>
                <a:lnTo>
                  <a:pt x="1554490" y="281643"/>
                </a:lnTo>
                <a:lnTo>
                  <a:pt x="1564033" y="286410"/>
                </a:lnTo>
                <a:lnTo>
                  <a:pt x="1573575" y="291813"/>
                </a:lnTo>
                <a:lnTo>
                  <a:pt x="1582800" y="298170"/>
                </a:lnTo>
                <a:lnTo>
                  <a:pt x="1591388" y="304526"/>
                </a:lnTo>
                <a:lnTo>
                  <a:pt x="1599977" y="311519"/>
                </a:lnTo>
                <a:lnTo>
                  <a:pt x="1607929" y="319147"/>
                </a:lnTo>
                <a:lnTo>
                  <a:pt x="1615563" y="326775"/>
                </a:lnTo>
                <a:lnTo>
                  <a:pt x="1623197" y="335038"/>
                </a:lnTo>
                <a:lnTo>
                  <a:pt x="1630195" y="343937"/>
                </a:lnTo>
                <a:lnTo>
                  <a:pt x="1637193" y="352837"/>
                </a:lnTo>
                <a:lnTo>
                  <a:pt x="1643237" y="362372"/>
                </a:lnTo>
                <a:lnTo>
                  <a:pt x="1649280" y="372224"/>
                </a:lnTo>
                <a:lnTo>
                  <a:pt x="1654688" y="382713"/>
                </a:lnTo>
                <a:lnTo>
                  <a:pt x="1660095" y="392883"/>
                </a:lnTo>
                <a:lnTo>
                  <a:pt x="1664867" y="404007"/>
                </a:lnTo>
                <a:lnTo>
                  <a:pt x="1669320" y="415131"/>
                </a:lnTo>
                <a:lnTo>
                  <a:pt x="1673137" y="426573"/>
                </a:lnTo>
                <a:lnTo>
                  <a:pt x="1676636" y="438333"/>
                </a:lnTo>
                <a:lnTo>
                  <a:pt x="1679817" y="450411"/>
                </a:lnTo>
                <a:lnTo>
                  <a:pt x="1682361" y="462806"/>
                </a:lnTo>
                <a:lnTo>
                  <a:pt x="1684588" y="474884"/>
                </a:lnTo>
                <a:lnTo>
                  <a:pt x="1686497" y="487915"/>
                </a:lnTo>
                <a:lnTo>
                  <a:pt x="1687769" y="500628"/>
                </a:lnTo>
                <a:lnTo>
                  <a:pt x="1688405" y="513659"/>
                </a:lnTo>
                <a:lnTo>
                  <a:pt x="1694767" y="516202"/>
                </a:lnTo>
                <a:lnTo>
                  <a:pt x="1700492" y="519698"/>
                </a:lnTo>
                <a:lnTo>
                  <a:pt x="1702719" y="521605"/>
                </a:lnTo>
                <a:lnTo>
                  <a:pt x="1705264" y="523512"/>
                </a:lnTo>
                <a:lnTo>
                  <a:pt x="1707808" y="525736"/>
                </a:lnTo>
                <a:lnTo>
                  <a:pt x="1709717" y="528279"/>
                </a:lnTo>
                <a:lnTo>
                  <a:pt x="1711625" y="531140"/>
                </a:lnTo>
                <a:lnTo>
                  <a:pt x="1713534" y="534000"/>
                </a:lnTo>
                <a:lnTo>
                  <a:pt x="1714806" y="536860"/>
                </a:lnTo>
                <a:lnTo>
                  <a:pt x="1716397" y="540357"/>
                </a:lnTo>
                <a:lnTo>
                  <a:pt x="1717669" y="543853"/>
                </a:lnTo>
                <a:lnTo>
                  <a:pt x="1718623" y="547667"/>
                </a:lnTo>
                <a:lnTo>
                  <a:pt x="1719578" y="551799"/>
                </a:lnTo>
                <a:lnTo>
                  <a:pt x="1719896" y="556248"/>
                </a:lnTo>
                <a:lnTo>
                  <a:pt x="1720850" y="562923"/>
                </a:lnTo>
                <a:lnTo>
                  <a:pt x="1720850" y="570233"/>
                </a:lnTo>
                <a:lnTo>
                  <a:pt x="1719896" y="577543"/>
                </a:lnTo>
                <a:lnTo>
                  <a:pt x="1719260" y="585171"/>
                </a:lnTo>
                <a:lnTo>
                  <a:pt x="1717669" y="592481"/>
                </a:lnTo>
                <a:lnTo>
                  <a:pt x="1715442" y="599791"/>
                </a:lnTo>
                <a:lnTo>
                  <a:pt x="1712898" y="607101"/>
                </a:lnTo>
                <a:lnTo>
                  <a:pt x="1710035" y="614411"/>
                </a:lnTo>
                <a:lnTo>
                  <a:pt x="1706854" y="620768"/>
                </a:lnTo>
                <a:lnTo>
                  <a:pt x="1703037" y="627442"/>
                </a:lnTo>
                <a:lnTo>
                  <a:pt x="1699220" y="633481"/>
                </a:lnTo>
                <a:lnTo>
                  <a:pt x="1694767" y="639202"/>
                </a:lnTo>
                <a:lnTo>
                  <a:pt x="1689996" y="644287"/>
                </a:lnTo>
                <a:lnTo>
                  <a:pt x="1684588" y="648419"/>
                </a:lnTo>
                <a:lnTo>
                  <a:pt x="1679181" y="652233"/>
                </a:lnTo>
                <a:lnTo>
                  <a:pt x="1673455" y="655411"/>
                </a:lnTo>
                <a:lnTo>
                  <a:pt x="1670910" y="665900"/>
                </a:lnTo>
                <a:lnTo>
                  <a:pt x="1667729" y="676388"/>
                </a:lnTo>
                <a:lnTo>
                  <a:pt x="1664867" y="687194"/>
                </a:lnTo>
                <a:lnTo>
                  <a:pt x="1661050" y="697365"/>
                </a:lnTo>
                <a:lnTo>
                  <a:pt x="1657551" y="707853"/>
                </a:lnTo>
                <a:lnTo>
                  <a:pt x="1653097" y="717706"/>
                </a:lnTo>
                <a:lnTo>
                  <a:pt x="1648962" y="727559"/>
                </a:lnTo>
                <a:lnTo>
                  <a:pt x="1644827" y="737094"/>
                </a:lnTo>
                <a:lnTo>
                  <a:pt x="1640056" y="746947"/>
                </a:lnTo>
                <a:lnTo>
                  <a:pt x="1635284" y="756481"/>
                </a:lnTo>
                <a:lnTo>
                  <a:pt x="1629877" y="765699"/>
                </a:lnTo>
                <a:lnTo>
                  <a:pt x="1624469" y="774280"/>
                </a:lnTo>
                <a:lnTo>
                  <a:pt x="1618744" y="782861"/>
                </a:lnTo>
                <a:lnTo>
                  <a:pt x="1613018" y="791125"/>
                </a:lnTo>
                <a:lnTo>
                  <a:pt x="1606975" y="799389"/>
                </a:lnTo>
                <a:lnTo>
                  <a:pt x="1600613" y="807016"/>
                </a:lnTo>
                <a:lnTo>
                  <a:pt x="1593933" y="814327"/>
                </a:lnTo>
                <a:lnTo>
                  <a:pt x="1587253" y="821637"/>
                </a:lnTo>
                <a:lnTo>
                  <a:pt x="1579937" y="827993"/>
                </a:lnTo>
                <a:lnTo>
                  <a:pt x="1572621" y="834032"/>
                </a:lnTo>
                <a:lnTo>
                  <a:pt x="1564987" y="840389"/>
                </a:lnTo>
                <a:lnTo>
                  <a:pt x="1557353" y="845474"/>
                </a:lnTo>
                <a:lnTo>
                  <a:pt x="1549401" y="850559"/>
                </a:lnTo>
                <a:lnTo>
                  <a:pt x="1540812" y="855327"/>
                </a:lnTo>
                <a:lnTo>
                  <a:pt x="1532542" y="859141"/>
                </a:lnTo>
                <a:lnTo>
                  <a:pt x="1523636" y="862955"/>
                </a:lnTo>
                <a:lnTo>
                  <a:pt x="1514411" y="865815"/>
                </a:lnTo>
                <a:lnTo>
                  <a:pt x="1505187" y="868040"/>
                </a:lnTo>
                <a:lnTo>
                  <a:pt x="1495644" y="870583"/>
                </a:lnTo>
                <a:lnTo>
                  <a:pt x="1486101" y="872172"/>
                </a:lnTo>
                <a:lnTo>
                  <a:pt x="1475923" y="872807"/>
                </a:lnTo>
                <a:lnTo>
                  <a:pt x="1465744" y="873125"/>
                </a:lnTo>
                <a:lnTo>
                  <a:pt x="1455565" y="872807"/>
                </a:lnTo>
                <a:lnTo>
                  <a:pt x="1445386" y="872172"/>
                </a:lnTo>
                <a:lnTo>
                  <a:pt x="1435525" y="870583"/>
                </a:lnTo>
                <a:lnTo>
                  <a:pt x="1426301" y="868676"/>
                </a:lnTo>
                <a:lnTo>
                  <a:pt x="1417076" y="865815"/>
                </a:lnTo>
                <a:lnTo>
                  <a:pt x="1407852" y="862955"/>
                </a:lnTo>
                <a:lnTo>
                  <a:pt x="1399263" y="859459"/>
                </a:lnTo>
                <a:lnTo>
                  <a:pt x="1390675" y="855327"/>
                </a:lnTo>
                <a:lnTo>
                  <a:pt x="1382405" y="850559"/>
                </a:lnTo>
                <a:lnTo>
                  <a:pt x="1374771" y="846110"/>
                </a:lnTo>
                <a:lnTo>
                  <a:pt x="1366500" y="840707"/>
                </a:lnTo>
                <a:lnTo>
                  <a:pt x="1359184" y="834350"/>
                </a:lnTo>
                <a:lnTo>
                  <a:pt x="1351868" y="828311"/>
                </a:lnTo>
                <a:lnTo>
                  <a:pt x="1344871" y="821955"/>
                </a:lnTo>
                <a:lnTo>
                  <a:pt x="1337873" y="814962"/>
                </a:lnTo>
                <a:lnTo>
                  <a:pt x="1331193" y="807652"/>
                </a:lnTo>
                <a:lnTo>
                  <a:pt x="1325149" y="800024"/>
                </a:lnTo>
                <a:lnTo>
                  <a:pt x="1319105" y="792078"/>
                </a:lnTo>
                <a:lnTo>
                  <a:pt x="1313062" y="783815"/>
                </a:lnTo>
                <a:lnTo>
                  <a:pt x="1307654" y="775233"/>
                </a:lnTo>
                <a:lnTo>
                  <a:pt x="1302247" y="766334"/>
                </a:lnTo>
                <a:lnTo>
                  <a:pt x="1296840" y="757435"/>
                </a:lnTo>
                <a:lnTo>
                  <a:pt x="1291750" y="748218"/>
                </a:lnTo>
                <a:lnTo>
                  <a:pt x="1287297" y="738683"/>
                </a:lnTo>
                <a:lnTo>
                  <a:pt x="1283162" y="729148"/>
                </a:lnTo>
                <a:lnTo>
                  <a:pt x="1278709" y="719295"/>
                </a:lnTo>
                <a:lnTo>
                  <a:pt x="1274573" y="709443"/>
                </a:lnTo>
                <a:lnTo>
                  <a:pt x="1270756" y="698954"/>
                </a:lnTo>
                <a:lnTo>
                  <a:pt x="1267257" y="688466"/>
                </a:lnTo>
                <a:lnTo>
                  <a:pt x="1264395" y="678295"/>
                </a:lnTo>
                <a:lnTo>
                  <a:pt x="1261214" y="667807"/>
                </a:lnTo>
                <a:lnTo>
                  <a:pt x="1258033" y="657318"/>
                </a:lnTo>
                <a:lnTo>
                  <a:pt x="1255170" y="656047"/>
                </a:lnTo>
                <a:lnTo>
                  <a:pt x="1251989" y="654776"/>
                </a:lnTo>
                <a:lnTo>
                  <a:pt x="1248808" y="653504"/>
                </a:lnTo>
                <a:lnTo>
                  <a:pt x="1245946" y="651915"/>
                </a:lnTo>
                <a:lnTo>
                  <a:pt x="1240220" y="647783"/>
                </a:lnTo>
                <a:lnTo>
                  <a:pt x="1234812" y="642698"/>
                </a:lnTo>
                <a:lnTo>
                  <a:pt x="1229723" y="637295"/>
                </a:lnTo>
                <a:lnTo>
                  <a:pt x="1225270" y="631256"/>
                </a:lnTo>
                <a:lnTo>
                  <a:pt x="1220817" y="624582"/>
                </a:lnTo>
                <a:lnTo>
                  <a:pt x="1217000" y="617907"/>
                </a:lnTo>
                <a:lnTo>
                  <a:pt x="1214137" y="609962"/>
                </a:lnTo>
                <a:lnTo>
                  <a:pt x="1210956" y="602334"/>
                </a:lnTo>
                <a:lnTo>
                  <a:pt x="1208729" y="594706"/>
                </a:lnTo>
                <a:lnTo>
                  <a:pt x="1207139" y="587078"/>
                </a:lnTo>
                <a:lnTo>
                  <a:pt x="1205548" y="579132"/>
                </a:lnTo>
                <a:lnTo>
                  <a:pt x="1205230" y="571186"/>
                </a:lnTo>
                <a:lnTo>
                  <a:pt x="1204912" y="563558"/>
                </a:lnTo>
                <a:lnTo>
                  <a:pt x="1205548" y="556248"/>
                </a:lnTo>
                <a:lnTo>
                  <a:pt x="1206503" y="551481"/>
                </a:lnTo>
                <a:lnTo>
                  <a:pt x="1207139" y="547031"/>
                </a:lnTo>
                <a:lnTo>
                  <a:pt x="1208411" y="542581"/>
                </a:lnTo>
                <a:lnTo>
                  <a:pt x="1209684" y="538767"/>
                </a:lnTo>
                <a:lnTo>
                  <a:pt x="1211274" y="534954"/>
                </a:lnTo>
                <a:lnTo>
                  <a:pt x="1213183" y="532093"/>
                </a:lnTo>
                <a:lnTo>
                  <a:pt x="1215727" y="528915"/>
                </a:lnTo>
                <a:lnTo>
                  <a:pt x="1217954" y="525736"/>
                </a:lnTo>
                <a:lnTo>
                  <a:pt x="1220180" y="523512"/>
                </a:lnTo>
                <a:lnTo>
                  <a:pt x="1222725" y="521287"/>
                </a:lnTo>
                <a:lnTo>
                  <a:pt x="1225906" y="519062"/>
                </a:lnTo>
                <a:lnTo>
                  <a:pt x="1229087" y="517155"/>
                </a:lnTo>
                <a:lnTo>
                  <a:pt x="1232586" y="515566"/>
                </a:lnTo>
                <a:lnTo>
                  <a:pt x="1235449" y="513977"/>
                </a:lnTo>
                <a:lnTo>
                  <a:pt x="1239266" y="512705"/>
                </a:lnTo>
                <a:lnTo>
                  <a:pt x="1242765" y="511752"/>
                </a:lnTo>
                <a:lnTo>
                  <a:pt x="1244037" y="498721"/>
                </a:lnTo>
                <a:lnTo>
                  <a:pt x="1244991" y="486008"/>
                </a:lnTo>
                <a:lnTo>
                  <a:pt x="1246900" y="473294"/>
                </a:lnTo>
                <a:lnTo>
                  <a:pt x="1249445" y="461217"/>
                </a:lnTo>
                <a:lnTo>
                  <a:pt x="1251989" y="448821"/>
                </a:lnTo>
                <a:lnTo>
                  <a:pt x="1255170" y="437062"/>
                </a:lnTo>
                <a:lnTo>
                  <a:pt x="1258987" y="425302"/>
                </a:lnTo>
                <a:lnTo>
                  <a:pt x="1262804" y="413542"/>
                </a:lnTo>
                <a:lnTo>
                  <a:pt x="1266939" y="402736"/>
                </a:lnTo>
                <a:lnTo>
                  <a:pt x="1272029" y="391930"/>
                </a:lnTo>
                <a:lnTo>
                  <a:pt x="1276800" y="381441"/>
                </a:lnTo>
                <a:lnTo>
                  <a:pt x="1282526" y="371271"/>
                </a:lnTo>
                <a:lnTo>
                  <a:pt x="1288251" y="361736"/>
                </a:lnTo>
                <a:lnTo>
                  <a:pt x="1294931" y="351883"/>
                </a:lnTo>
                <a:lnTo>
                  <a:pt x="1301293" y="343302"/>
                </a:lnTo>
                <a:lnTo>
                  <a:pt x="1308609" y="334402"/>
                </a:lnTo>
                <a:lnTo>
                  <a:pt x="1315925" y="326457"/>
                </a:lnTo>
                <a:lnTo>
                  <a:pt x="1323559" y="318193"/>
                </a:lnTo>
                <a:lnTo>
                  <a:pt x="1332147" y="311201"/>
                </a:lnTo>
                <a:lnTo>
                  <a:pt x="1340417" y="304209"/>
                </a:lnTo>
                <a:lnTo>
                  <a:pt x="1349324" y="297534"/>
                </a:lnTo>
                <a:lnTo>
                  <a:pt x="1358230" y="291813"/>
                </a:lnTo>
                <a:lnTo>
                  <a:pt x="1367773" y="286092"/>
                </a:lnTo>
                <a:lnTo>
                  <a:pt x="1377315" y="281325"/>
                </a:lnTo>
                <a:lnTo>
                  <a:pt x="1387176" y="276875"/>
                </a:lnTo>
                <a:lnTo>
                  <a:pt x="1397673" y="273061"/>
                </a:lnTo>
                <a:lnTo>
                  <a:pt x="1408488" y="269565"/>
                </a:lnTo>
                <a:lnTo>
                  <a:pt x="1419303" y="267022"/>
                </a:lnTo>
                <a:lnTo>
                  <a:pt x="1430436" y="264798"/>
                </a:lnTo>
                <a:lnTo>
                  <a:pt x="1442205" y="263208"/>
                </a:lnTo>
                <a:lnTo>
                  <a:pt x="1453656" y="261937"/>
                </a:lnTo>
                <a:close/>
                <a:moveTo>
                  <a:pt x="767182" y="119062"/>
                </a:moveTo>
                <a:lnTo>
                  <a:pt x="746542" y="795338"/>
                </a:lnTo>
                <a:lnTo>
                  <a:pt x="119396" y="795338"/>
                </a:lnTo>
                <a:lnTo>
                  <a:pt x="119396" y="3073718"/>
                </a:lnTo>
                <a:lnTo>
                  <a:pt x="119396" y="3077210"/>
                </a:lnTo>
                <a:lnTo>
                  <a:pt x="119713" y="3080068"/>
                </a:lnTo>
                <a:lnTo>
                  <a:pt x="120666" y="3083560"/>
                </a:lnTo>
                <a:lnTo>
                  <a:pt x="121619" y="3086100"/>
                </a:lnTo>
                <a:lnTo>
                  <a:pt x="123206" y="3089275"/>
                </a:lnTo>
                <a:lnTo>
                  <a:pt x="124794" y="3092133"/>
                </a:lnTo>
                <a:lnTo>
                  <a:pt x="126699" y="3094673"/>
                </a:lnTo>
                <a:lnTo>
                  <a:pt x="128922" y="3096895"/>
                </a:lnTo>
                <a:lnTo>
                  <a:pt x="131780" y="3099118"/>
                </a:lnTo>
                <a:lnTo>
                  <a:pt x="134003" y="3101023"/>
                </a:lnTo>
                <a:lnTo>
                  <a:pt x="136543" y="3102610"/>
                </a:lnTo>
                <a:lnTo>
                  <a:pt x="139718" y="3104198"/>
                </a:lnTo>
                <a:lnTo>
                  <a:pt x="142894" y="3105468"/>
                </a:lnTo>
                <a:lnTo>
                  <a:pt x="145752" y="3106103"/>
                </a:lnTo>
                <a:lnTo>
                  <a:pt x="149245" y="3106420"/>
                </a:lnTo>
                <a:lnTo>
                  <a:pt x="152420" y="3106738"/>
                </a:lnTo>
                <a:lnTo>
                  <a:pt x="2224068" y="3106738"/>
                </a:lnTo>
                <a:lnTo>
                  <a:pt x="2227243" y="3106420"/>
                </a:lnTo>
                <a:lnTo>
                  <a:pt x="2230736" y="3106103"/>
                </a:lnTo>
                <a:lnTo>
                  <a:pt x="2233594" y="3105468"/>
                </a:lnTo>
                <a:lnTo>
                  <a:pt x="2236769" y="3104198"/>
                </a:lnTo>
                <a:lnTo>
                  <a:pt x="2239310" y="3102610"/>
                </a:lnTo>
                <a:lnTo>
                  <a:pt x="2242168" y="3101023"/>
                </a:lnTo>
                <a:lnTo>
                  <a:pt x="2244708" y="3099118"/>
                </a:lnTo>
                <a:lnTo>
                  <a:pt x="2247566" y="3096895"/>
                </a:lnTo>
                <a:lnTo>
                  <a:pt x="2249471" y="3094673"/>
                </a:lnTo>
                <a:lnTo>
                  <a:pt x="2251694" y="3092133"/>
                </a:lnTo>
                <a:lnTo>
                  <a:pt x="2253282" y="3089275"/>
                </a:lnTo>
                <a:lnTo>
                  <a:pt x="2254552" y="3086100"/>
                </a:lnTo>
                <a:lnTo>
                  <a:pt x="2255822" y="3083560"/>
                </a:lnTo>
                <a:lnTo>
                  <a:pt x="2256774" y="3080068"/>
                </a:lnTo>
                <a:lnTo>
                  <a:pt x="2257092" y="3077210"/>
                </a:lnTo>
                <a:lnTo>
                  <a:pt x="2257092" y="3073718"/>
                </a:lnTo>
                <a:lnTo>
                  <a:pt x="2257092" y="152400"/>
                </a:lnTo>
                <a:lnTo>
                  <a:pt x="2257092" y="148907"/>
                </a:lnTo>
                <a:lnTo>
                  <a:pt x="2256774" y="146050"/>
                </a:lnTo>
                <a:lnTo>
                  <a:pt x="2255504" y="142875"/>
                </a:lnTo>
                <a:lnTo>
                  <a:pt x="2254234" y="139700"/>
                </a:lnTo>
                <a:lnTo>
                  <a:pt x="2253282" y="136842"/>
                </a:lnTo>
                <a:lnTo>
                  <a:pt x="2251376" y="133985"/>
                </a:lnTo>
                <a:lnTo>
                  <a:pt x="2249471" y="131445"/>
                </a:lnTo>
                <a:lnTo>
                  <a:pt x="2247566" y="128905"/>
                </a:lnTo>
                <a:lnTo>
                  <a:pt x="2244708" y="126682"/>
                </a:lnTo>
                <a:lnTo>
                  <a:pt x="2242168" y="124777"/>
                </a:lnTo>
                <a:lnTo>
                  <a:pt x="2239310" y="123190"/>
                </a:lnTo>
                <a:lnTo>
                  <a:pt x="2236769" y="121920"/>
                </a:lnTo>
                <a:lnTo>
                  <a:pt x="2233594" y="120650"/>
                </a:lnTo>
                <a:lnTo>
                  <a:pt x="2230736" y="120015"/>
                </a:lnTo>
                <a:lnTo>
                  <a:pt x="2227243" y="119380"/>
                </a:lnTo>
                <a:lnTo>
                  <a:pt x="2224068" y="119062"/>
                </a:lnTo>
                <a:lnTo>
                  <a:pt x="767182" y="119062"/>
                </a:lnTo>
                <a:close/>
                <a:moveTo>
                  <a:pt x="688114" y="0"/>
                </a:moveTo>
                <a:lnTo>
                  <a:pt x="2224068" y="0"/>
                </a:lnTo>
                <a:lnTo>
                  <a:pt x="2231688" y="635"/>
                </a:lnTo>
                <a:lnTo>
                  <a:pt x="2239310" y="952"/>
                </a:lnTo>
                <a:lnTo>
                  <a:pt x="2246931" y="2222"/>
                </a:lnTo>
                <a:lnTo>
                  <a:pt x="2254552" y="3175"/>
                </a:lnTo>
                <a:lnTo>
                  <a:pt x="2261855" y="5080"/>
                </a:lnTo>
                <a:lnTo>
                  <a:pt x="2269159" y="6985"/>
                </a:lnTo>
                <a:lnTo>
                  <a:pt x="2276144" y="9207"/>
                </a:lnTo>
                <a:lnTo>
                  <a:pt x="2283130" y="12382"/>
                </a:lnTo>
                <a:lnTo>
                  <a:pt x="2289799" y="15557"/>
                </a:lnTo>
                <a:lnTo>
                  <a:pt x="2296467" y="18415"/>
                </a:lnTo>
                <a:lnTo>
                  <a:pt x="2302818" y="22225"/>
                </a:lnTo>
                <a:lnTo>
                  <a:pt x="2309169" y="26035"/>
                </a:lnTo>
                <a:lnTo>
                  <a:pt x="2315202" y="30480"/>
                </a:lnTo>
                <a:lnTo>
                  <a:pt x="2320918" y="34925"/>
                </a:lnTo>
                <a:lnTo>
                  <a:pt x="2326316" y="40005"/>
                </a:lnTo>
                <a:lnTo>
                  <a:pt x="2331714" y="44767"/>
                </a:lnTo>
                <a:lnTo>
                  <a:pt x="2336478" y="50165"/>
                </a:lnTo>
                <a:lnTo>
                  <a:pt x="2341241" y="55562"/>
                </a:lnTo>
                <a:lnTo>
                  <a:pt x="2345686" y="61277"/>
                </a:lnTo>
                <a:lnTo>
                  <a:pt x="2350132" y="67627"/>
                </a:lnTo>
                <a:lnTo>
                  <a:pt x="2354260" y="73660"/>
                </a:lnTo>
                <a:lnTo>
                  <a:pt x="2357753" y="79692"/>
                </a:lnTo>
                <a:lnTo>
                  <a:pt x="2360928" y="86677"/>
                </a:lnTo>
                <a:lnTo>
                  <a:pt x="2364104" y="93027"/>
                </a:lnTo>
                <a:lnTo>
                  <a:pt x="2366962" y="100012"/>
                </a:lnTo>
                <a:lnTo>
                  <a:pt x="2369184" y="107315"/>
                </a:lnTo>
                <a:lnTo>
                  <a:pt x="2371407" y="114617"/>
                </a:lnTo>
                <a:lnTo>
                  <a:pt x="2372995" y="121920"/>
                </a:lnTo>
                <a:lnTo>
                  <a:pt x="2374583" y="129540"/>
                </a:lnTo>
                <a:lnTo>
                  <a:pt x="2375218" y="137160"/>
                </a:lnTo>
                <a:lnTo>
                  <a:pt x="2375853" y="144780"/>
                </a:lnTo>
                <a:lnTo>
                  <a:pt x="2376488" y="152400"/>
                </a:lnTo>
                <a:lnTo>
                  <a:pt x="2376488" y="3073718"/>
                </a:lnTo>
                <a:lnTo>
                  <a:pt x="2375853" y="3081338"/>
                </a:lnTo>
                <a:lnTo>
                  <a:pt x="2375218" y="3089275"/>
                </a:lnTo>
                <a:lnTo>
                  <a:pt x="2374583" y="3096895"/>
                </a:lnTo>
                <a:lnTo>
                  <a:pt x="2372995" y="3104198"/>
                </a:lnTo>
                <a:lnTo>
                  <a:pt x="2371407" y="3111500"/>
                </a:lnTo>
                <a:lnTo>
                  <a:pt x="2369184" y="3118803"/>
                </a:lnTo>
                <a:lnTo>
                  <a:pt x="2366962" y="3126105"/>
                </a:lnTo>
                <a:lnTo>
                  <a:pt x="2364104" y="3132773"/>
                </a:lnTo>
                <a:lnTo>
                  <a:pt x="2360928" y="3139758"/>
                </a:lnTo>
                <a:lnTo>
                  <a:pt x="2357753" y="3146425"/>
                </a:lnTo>
                <a:lnTo>
                  <a:pt x="2354260" y="3152458"/>
                </a:lnTo>
                <a:lnTo>
                  <a:pt x="2350132" y="3158490"/>
                </a:lnTo>
                <a:lnTo>
                  <a:pt x="2345686" y="3164523"/>
                </a:lnTo>
                <a:lnTo>
                  <a:pt x="2341241" y="3170238"/>
                </a:lnTo>
                <a:lnTo>
                  <a:pt x="2336478" y="3176270"/>
                </a:lnTo>
                <a:lnTo>
                  <a:pt x="2331714" y="3181033"/>
                </a:lnTo>
                <a:lnTo>
                  <a:pt x="2326316" y="3186113"/>
                </a:lnTo>
                <a:lnTo>
                  <a:pt x="2320918" y="3191193"/>
                </a:lnTo>
                <a:lnTo>
                  <a:pt x="2315202" y="3195638"/>
                </a:lnTo>
                <a:lnTo>
                  <a:pt x="2309169" y="3199765"/>
                </a:lnTo>
                <a:lnTo>
                  <a:pt x="2302818" y="3203575"/>
                </a:lnTo>
                <a:lnTo>
                  <a:pt x="2296467" y="3207385"/>
                </a:lnTo>
                <a:lnTo>
                  <a:pt x="2289799" y="3210878"/>
                </a:lnTo>
                <a:lnTo>
                  <a:pt x="2283130" y="3214053"/>
                </a:lnTo>
                <a:lnTo>
                  <a:pt x="2276144" y="3216593"/>
                </a:lnTo>
                <a:lnTo>
                  <a:pt x="2269159" y="3218815"/>
                </a:lnTo>
                <a:lnTo>
                  <a:pt x="2261855" y="3221038"/>
                </a:lnTo>
                <a:lnTo>
                  <a:pt x="2254552" y="3222943"/>
                </a:lnTo>
                <a:lnTo>
                  <a:pt x="2246931" y="3223895"/>
                </a:lnTo>
                <a:lnTo>
                  <a:pt x="2239310" y="3225165"/>
                </a:lnTo>
                <a:lnTo>
                  <a:pt x="2231688" y="3225483"/>
                </a:lnTo>
                <a:lnTo>
                  <a:pt x="2224068" y="3225800"/>
                </a:lnTo>
                <a:lnTo>
                  <a:pt x="152420" y="3225800"/>
                </a:lnTo>
                <a:lnTo>
                  <a:pt x="144799" y="3225483"/>
                </a:lnTo>
                <a:lnTo>
                  <a:pt x="137178" y="3225165"/>
                </a:lnTo>
                <a:lnTo>
                  <a:pt x="129557" y="3223895"/>
                </a:lnTo>
                <a:lnTo>
                  <a:pt x="121619" y="3222943"/>
                </a:lnTo>
                <a:lnTo>
                  <a:pt x="114633" y="3221038"/>
                </a:lnTo>
                <a:lnTo>
                  <a:pt x="107329" y="3218815"/>
                </a:lnTo>
                <a:lnTo>
                  <a:pt x="100343" y="3216593"/>
                </a:lnTo>
                <a:lnTo>
                  <a:pt x="93040" y="3214053"/>
                </a:lnTo>
                <a:lnTo>
                  <a:pt x="86689" y="3210878"/>
                </a:lnTo>
                <a:lnTo>
                  <a:pt x="80020" y="3207385"/>
                </a:lnTo>
                <a:lnTo>
                  <a:pt x="73670" y="3203575"/>
                </a:lnTo>
                <a:lnTo>
                  <a:pt x="67319" y="3199765"/>
                </a:lnTo>
                <a:lnTo>
                  <a:pt x="61285" y="3195638"/>
                </a:lnTo>
                <a:lnTo>
                  <a:pt x="55570" y="3191193"/>
                </a:lnTo>
                <a:lnTo>
                  <a:pt x="50171" y="3186430"/>
                </a:lnTo>
                <a:lnTo>
                  <a:pt x="44773" y="3181033"/>
                </a:lnTo>
                <a:lnTo>
                  <a:pt x="40010" y="3176270"/>
                </a:lnTo>
                <a:lnTo>
                  <a:pt x="34929" y="3170238"/>
                </a:lnTo>
                <a:lnTo>
                  <a:pt x="30801" y="3164523"/>
                </a:lnTo>
                <a:lnTo>
                  <a:pt x="26038" y="3158808"/>
                </a:lnTo>
                <a:lnTo>
                  <a:pt x="22228" y="3152458"/>
                </a:lnTo>
                <a:lnTo>
                  <a:pt x="18735" y="3146425"/>
                </a:lnTo>
                <a:lnTo>
                  <a:pt x="15242" y="3139758"/>
                </a:lnTo>
                <a:lnTo>
                  <a:pt x="12384" y="3132773"/>
                </a:lnTo>
                <a:lnTo>
                  <a:pt x="9526" y="3126105"/>
                </a:lnTo>
                <a:lnTo>
                  <a:pt x="6986" y="3118803"/>
                </a:lnTo>
                <a:lnTo>
                  <a:pt x="5080" y="3111818"/>
                </a:lnTo>
                <a:lnTo>
                  <a:pt x="3175" y="3104198"/>
                </a:lnTo>
                <a:lnTo>
                  <a:pt x="1905" y="3096895"/>
                </a:lnTo>
                <a:lnTo>
                  <a:pt x="952" y="3089275"/>
                </a:lnTo>
                <a:lnTo>
                  <a:pt x="317" y="3081338"/>
                </a:lnTo>
                <a:lnTo>
                  <a:pt x="0" y="3073718"/>
                </a:lnTo>
                <a:lnTo>
                  <a:pt x="0" y="743268"/>
                </a:lnTo>
                <a:lnTo>
                  <a:pt x="68811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495550" y="1188721"/>
            <a:ext cx="230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嫁接创新平台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941888" y="2004677"/>
            <a:ext cx="230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借鉴创新模式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532688" y="2937005"/>
            <a:ext cx="230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提升创新战略</a:t>
            </a:r>
          </a:p>
        </p:txBody>
      </p:sp>
    </p:spTree>
    <p:extLst>
      <p:ext uri="{BB962C8B-B14F-4D97-AF65-F5344CB8AC3E}">
        <p14:creationId xmlns:p14="http://schemas.microsoft.com/office/powerpoint/2010/main" val="182061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r>
              <a:rPr lang="zh-CN" altLang="en-US" dirty="0" smtClean="0"/>
              <a:t>发展顶层设计</a:t>
            </a:r>
            <a:r>
              <a:rPr lang="en-US" altLang="zh-CN" dirty="0" smtClean="0"/>
              <a:t>——</a:t>
            </a:r>
            <a:r>
              <a:rPr lang="zh-CN" altLang="en-US" sz="3200" dirty="0" smtClean="0"/>
              <a:t>发展定位示意图</a:t>
            </a:r>
            <a:endParaRPr lang="zh-CN" altLang="en-US" sz="3200" dirty="0"/>
          </a:p>
        </p:txBody>
      </p:sp>
      <p:sp>
        <p:nvSpPr>
          <p:cNvPr id="3" name="圆角矩形 2"/>
          <p:cNvSpPr/>
          <p:nvPr/>
        </p:nvSpPr>
        <p:spPr>
          <a:xfrm>
            <a:off x="228600" y="1158240"/>
            <a:ext cx="1463040" cy="899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双示范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（目标引领，发展导向）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049332" y="1158240"/>
            <a:ext cx="1463040" cy="899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双系统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（载体构建，空间布局）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870064" y="1158240"/>
            <a:ext cx="1493520" cy="899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科技创新驱动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（动力支撑，产业体系）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" y="2575560"/>
            <a:ext cx="1903206" cy="1386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生态文明引领的空间格局、产业结构、生产方式</a:t>
            </a:r>
            <a:r>
              <a:rPr lang="en-US" altLang="zh-CN" sz="1600" dirty="0" smtClean="0">
                <a:solidFill>
                  <a:schemeClr val="tx1"/>
                </a:solidFill>
              </a:rPr>
              <a:t>.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2042160" y="2575560"/>
            <a:ext cx="2086086" cy="1386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生态格局构建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生态环境保护</a:t>
            </a:r>
          </a:p>
        </p:txBody>
      </p:sp>
      <p:sp>
        <p:nvSpPr>
          <p:cNvPr id="8" name="矩形 7"/>
          <p:cNvSpPr/>
          <p:nvPr/>
        </p:nvSpPr>
        <p:spPr>
          <a:xfrm>
            <a:off x="45720" y="4861560"/>
            <a:ext cx="1926066" cy="1569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</a:rPr>
              <a:t>高端要素平台搭建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空间</a:t>
            </a:r>
            <a:r>
              <a:rPr lang="zh-CN" altLang="en-US" sz="1600" dirty="0" smtClean="0">
                <a:solidFill>
                  <a:schemeClr val="tx1"/>
                </a:solidFill>
              </a:rPr>
              <a:t>弹性增长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引导</a:t>
            </a:r>
            <a:r>
              <a:rPr lang="zh-CN" altLang="en-US" sz="1600" dirty="0" smtClean="0">
                <a:solidFill>
                  <a:schemeClr val="tx1"/>
                </a:solidFill>
              </a:rPr>
              <a:t>产业结构调整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</a:rPr>
              <a:t>提升产业核心竞争力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42160" y="4861560"/>
            <a:ext cx="2070846" cy="1569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</a:rPr>
              <a:t>弹性促进创新生产方式的空间组织模式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</a:rPr>
              <a:t>二、三产互动发展的空间布局模式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21480" y="2575560"/>
            <a:ext cx="1157790" cy="3855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schemeClr val="tx1"/>
                </a:solidFill>
              </a:rPr>
              <a:t>引导产业结构调整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schemeClr val="tx1"/>
                </a:solidFill>
              </a:rPr>
              <a:t>培育战略新兴产业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schemeClr val="tx1"/>
                </a:solidFill>
              </a:rPr>
              <a:t>提升产业核心竞争力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7639" y="2270760"/>
            <a:ext cx="1689847" cy="5791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贵阳全国生态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文明示范城市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63139" y="2286000"/>
            <a:ext cx="1689847" cy="5791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自然生态系统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2399" y="4621371"/>
            <a:ext cx="1689847" cy="5791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中关村国家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自主创新示范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63139" y="4587240"/>
            <a:ext cx="1689847" cy="5791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创新创业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生态系统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加号 14"/>
          <p:cNvSpPr/>
          <p:nvPr/>
        </p:nvSpPr>
        <p:spPr>
          <a:xfrm>
            <a:off x="631562" y="3950970"/>
            <a:ext cx="731520" cy="693420"/>
          </a:xfrm>
          <a:prstGeom prst="mathPlu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加号 15"/>
          <p:cNvSpPr/>
          <p:nvPr/>
        </p:nvSpPr>
        <p:spPr>
          <a:xfrm>
            <a:off x="2781300" y="3927951"/>
            <a:ext cx="731520" cy="693420"/>
          </a:xfrm>
          <a:prstGeom prst="mathPlu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62196" y="1508760"/>
            <a:ext cx="603324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城市层面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462196" y="3497580"/>
            <a:ext cx="603324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园区层面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462196" y="5372100"/>
            <a:ext cx="603324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企业层面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193716" y="1508760"/>
            <a:ext cx="877644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强化生态保护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93716" y="3497580"/>
            <a:ext cx="877644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打造生态产业园区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193716" y="5372100"/>
            <a:ext cx="877644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推行绿色生产方式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stCxn id="17" idx="3"/>
            <a:endCxn id="20" idx="1"/>
          </p:cNvCxnSpPr>
          <p:nvPr/>
        </p:nvCxnSpPr>
        <p:spPr>
          <a:xfrm>
            <a:off x="6065520" y="1783080"/>
            <a:ext cx="128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8" idx="3"/>
            <a:endCxn id="21" idx="1"/>
          </p:cNvCxnSpPr>
          <p:nvPr/>
        </p:nvCxnSpPr>
        <p:spPr>
          <a:xfrm>
            <a:off x="6065520" y="3771900"/>
            <a:ext cx="128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9" idx="3"/>
            <a:endCxn id="22" idx="1"/>
          </p:cNvCxnSpPr>
          <p:nvPr/>
        </p:nvCxnSpPr>
        <p:spPr>
          <a:xfrm>
            <a:off x="6065520" y="5646420"/>
            <a:ext cx="128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269480" y="1095454"/>
            <a:ext cx="105156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控制生态底线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269480" y="1935480"/>
            <a:ext cx="105156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构建可持续的生态格局</a:t>
            </a:r>
          </a:p>
        </p:txBody>
      </p:sp>
      <p:sp>
        <p:nvSpPr>
          <p:cNvPr id="33" name="矩形 32"/>
          <p:cNvSpPr/>
          <p:nvPr/>
        </p:nvSpPr>
        <p:spPr>
          <a:xfrm>
            <a:off x="7269480" y="3078480"/>
            <a:ext cx="105156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发展循环经济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269480" y="3918506"/>
            <a:ext cx="105156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推进生态产业园建设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269480" y="5000546"/>
            <a:ext cx="105156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划定产业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准入门槛</a:t>
            </a:r>
          </a:p>
        </p:txBody>
      </p:sp>
      <p:sp>
        <p:nvSpPr>
          <p:cNvPr id="36" name="矩形 35"/>
          <p:cNvSpPr/>
          <p:nvPr/>
        </p:nvSpPr>
        <p:spPr>
          <a:xfrm>
            <a:off x="7269480" y="5840572"/>
            <a:ext cx="105156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推行绿色厂房建设要求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426826" y="1935480"/>
            <a:ext cx="905880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创新产业生态系统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426826" y="5000546"/>
            <a:ext cx="905880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规划引导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508864" y="1186894"/>
            <a:ext cx="603324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创新主体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508864" y="1935480"/>
            <a:ext cx="603324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创新要素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9508864" y="2623106"/>
            <a:ext cx="603324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创新环境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524104" y="4311094"/>
            <a:ext cx="603324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产业体系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524104" y="5686346"/>
            <a:ext cx="603324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空间组织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0272656" y="1112520"/>
            <a:ext cx="1851212" cy="701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企业、科研机构、高等院校、中介服务机构等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272656" y="1935480"/>
            <a:ext cx="1851212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人才、资金、技术等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0272656" y="2623106"/>
            <a:ext cx="1851212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政策、文化、生态等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0272656" y="4234894"/>
            <a:ext cx="1851212" cy="701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通过产业链、集群构建关联性强，利于创新的产业体系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0272656" y="5311456"/>
            <a:ext cx="1851212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培育创新孵化器和空间发展极核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0272656" y="5999082"/>
            <a:ext cx="1851212" cy="7065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构建弹性、促进创新生产方式的空间组织模式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下箭头 57"/>
          <p:cNvSpPr/>
          <p:nvPr/>
        </p:nvSpPr>
        <p:spPr>
          <a:xfrm>
            <a:off x="8686352" y="2895442"/>
            <a:ext cx="320040" cy="1781254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肘形连接符 59"/>
          <p:cNvCxnSpPr>
            <a:stCxn id="20" idx="3"/>
            <a:endCxn id="31" idx="1"/>
          </p:cNvCxnSpPr>
          <p:nvPr/>
        </p:nvCxnSpPr>
        <p:spPr>
          <a:xfrm flipV="1">
            <a:off x="7071360" y="1369774"/>
            <a:ext cx="198120" cy="4133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20" idx="3"/>
            <a:endCxn id="32" idx="1"/>
          </p:cNvCxnSpPr>
          <p:nvPr/>
        </p:nvCxnSpPr>
        <p:spPr>
          <a:xfrm>
            <a:off x="7071360" y="1783080"/>
            <a:ext cx="198120" cy="4267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21" idx="3"/>
            <a:endCxn id="33" idx="1"/>
          </p:cNvCxnSpPr>
          <p:nvPr/>
        </p:nvCxnSpPr>
        <p:spPr>
          <a:xfrm flipV="1">
            <a:off x="7071360" y="3352800"/>
            <a:ext cx="198120" cy="4191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21" idx="3"/>
            <a:endCxn id="34" idx="1"/>
          </p:cNvCxnSpPr>
          <p:nvPr/>
        </p:nvCxnSpPr>
        <p:spPr>
          <a:xfrm>
            <a:off x="7071360" y="3771900"/>
            <a:ext cx="198120" cy="42092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22" idx="3"/>
            <a:endCxn id="35" idx="1"/>
          </p:cNvCxnSpPr>
          <p:nvPr/>
        </p:nvCxnSpPr>
        <p:spPr>
          <a:xfrm flipV="1">
            <a:off x="7071360" y="5274866"/>
            <a:ext cx="198120" cy="37155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22" idx="3"/>
            <a:endCxn id="36" idx="1"/>
          </p:cNvCxnSpPr>
          <p:nvPr/>
        </p:nvCxnSpPr>
        <p:spPr>
          <a:xfrm>
            <a:off x="7071360" y="5646420"/>
            <a:ext cx="198120" cy="46847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38" idx="3"/>
            <a:endCxn id="47" idx="1"/>
          </p:cNvCxnSpPr>
          <p:nvPr/>
        </p:nvCxnSpPr>
        <p:spPr>
          <a:xfrm flipV="1">
            <a:off x="9332706" y="1461214"/>
            <a:ext cx="176158" cy="74858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75"/>
          <p:cNvCxnSpPr>
            <a:stCxn id="38" idx="3"/>
            <a:endCxn id="49" idx="1"/>
          </p:cNvCxnSpPr>
          <p:nvPr/>
        </p:nvCxnSpPr>
        <p:spPr>
          <a:xfrm>
            <a:off x="9332706" y="2209800"/>
            <a:ext cx="176158" cy="68762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38" idx="3"/>
            <a:endCxn id="48" idx="1"/>
          </p:cNvCxnSpPr>
          <p:nvPr/>
        </p:nvCxnSpPr>
        <p:spPr>
          <a:xfrm>
            <a:off x="9332706" y="2209800"/>
            <a:ext cx="1761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连接符 79"/>
          <p:cNvCxnSpPr>
            <a:stCxn id="39" idx="3"/>
            <a:endCxn id="50" idx="1"/>
          </p:cNvCxnSpPr>
          <p:nvPr/>
        </p:nvCxnSpPr>
        <p:spPr>
          <a:xfrm flipV="1">
            <a:off x="9332706" y="4585414"/>
            <a:ext cx="191398" cy="68945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stCxn id="39" idx="3"/>
            <a:endCxn id="51" idx="1"/>
          </p:cNvCxnSpPr>
          <p:nvPr/>
        </p:nvCxnSpPr>
        <p:spPr>
          <a:xfrm>
            <a:off x="9332706" y="5274866"/>
            <a:ext cx="191398" cy="6858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stCxn id="51" idx="3"/>
            <a:endCxn id="56" idx="1"/>
          </p:cNvCxnSpPr>
          <p:nvPr/>
        </p:nvCxnSpPr>
        <p:spPr>
          <a:xfrm flipV="1">
            <a:off x="10127428" y="5585776"/>
            <a:ext cx="145228" cy="3748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51" idx="3"/>
            <a:endCxn id="57" idx="1"/>
          </p:cNvCxnSpPr>
          <p:nvPr/>
        </p:nvCxnSpPr>
        <p:spPr>
          <a:xfrm>
            <a:off x="10127428" y="5960666"/>
            <a:ext cx="145228" cy="39167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47" idx="3"/>
            <a:endCxn id="52" idx="1"/>
          </p:cNvCxnSpPr>
          <p:nvPr/>
        </p:nvCxnSpPr>
        <p:spPr>
          <a:xfrm>
            <a:off x="10112188" y="1461214"/>
            <a:ext cx="160468" cy="1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48" idx="3"/>
            <a:endCxn id="53" idx="1"/>
          </p:cNvCxnSpPr>
          <p:nvPr/>
        </p:nvCxnSpPr>
        <p:spPr>
          <a:xfrm>
            <a:off x="10112188" y="2209800"/>
            <a:ext cx="160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49" idx="3"/>
            <a:endCxn id="54" idx="1"/>
          </p:cNvCxnSpPr>
          <p:nvPr/>
        </p:nvCxnSpPr>
        <p:spPr>
          <a:xfrm>
            <a:off x="10112188" y="2897426"/>
            <a:ext cx="160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50" idx="3"/>
            <a:endCxn id="55" idx="1"/>
          </p:cNvCxnSpPr>
          <p:nvPr/>
        </p:nvCxnSpPr>
        <p:spPr>
          <a:xfrm>
            <a:off x="10127428" y="4585414"/>
            <a:ext cx="1452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73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</TotalTime>
  <Words>607</Words>
  <Application>Microsoft Office PowerPoint</Application>
  <PresentationFormat>宽屏</PresentationFormat>
  <Paragraphs>110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Wingdings</vt:lpstr>
      <vt:lpstr>Office 主题</vt:lpstr>
      <vt:lpstr>PowerPoint 演示文稿</vt:lpstr>
      <vt:lpstr>互联网危机——数据安全</vt:lpstr>
      <vt:lpstr>2015贵阳国际大数据产业博览会暨全球大数据时代贵阳峰会</vt:lpstr>
      <vt:lpstr>为何是贵州？</vt:lpstr>
      <vt:lpstr>政府数据开放与管理</vt:lpstr>
      <vt:lpstr>政府数据开放原则</vt:lpstr>
      <vt:lpstr>政府数据开放对象</vt:lpstr>
      <vt:lpstr>牵手中关村</vt:lpstr>
      <vt:lpstr>发展顶层设计——发展定位示意图</vt:lpstr>
      <vt:lpstr>发展顶层设计</vt:lpstr>
      <vt:lpstr>发展顶层设计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XH Lee</dc:creator>
  <cp:lastModifiedBy>XH Lee</cp:lastModifiedBy>
  <cp:revision>30</cp:revision>
  <dcterms:created xsi:type="dcterms:W3CDTF">2015-05-03T12:03:23Z</dcterms:created>
  <dcterms:modified xsi:type="dcterms:W3CDTF">2015-06-04T07:54:24Z</dcterms:modified>
</cp:coreProperties>
</file>