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2" r:id="rId4"/>
    <p:sldMasterId id="2147483684" r:id="rId5"/>
  </p:sldMasterIdLst>
  <p:notesMasterIdLst>
    <p:notesMasterId r:id="rId18"/>
  </p:notesMasterIdLst>
  <p:sldIdLst>
    <p:sldId id="256" r:id="rId6"/>
    <p:sldId id="281" r:id="rId7"/>
    <p:sldId id="273" r:id="rId8"/>
    <p:sldId id="283" r:id="rId9"/>
    <p:sldId id="294" r:id="rId10"/>
    <p:sldId id="275" r:id="rId11"/>
    <p:sldId id="276" r:id="rId12"/>
    <p:sldId id="284" r:id="rId13"/>
    <p:sldId id="287" r:id="rId14"/>
    <p:sldId id="295" r:id="rId15"/>
    <p:sldId id="296" r:id="rId16"/>
    <p:sldId id="280" r:id="rId17"/>
  </p:sldIdLst>
  <p:sldSz cx="9144000" cy="5715000"/>
  <p:notesSz cx="6858000" cy="9144000"/>
  <p:defaultTextStyle>
    <a:defPPr>
      <a:defRPr lang="en-US"/>
    </a:defPPr>
    <a:lvl1pPr marL="0" lvl="0" indent="0" algn="l" defTabSz="914400" eaLnBrk="1" fontAlgn="base" latinLnBrk="0" hangingPunct="1">
      <a:spcBef>
        <a:spcPct val="0"/>
      </a:spcBef>
      <a:spcAft>
        <a:spcPct val="0"/>
      </a:spcAft>
      <a:buFont typeface="Arial" charset="0"/>
      <a:buNone/>
      <a:defRPr sz="1800" b="0" i="0" u="none" kern="1200" baseline="0">
        <a:solidFill>
          <a:schemeClr val="tx1"/>
        </a:solidFill>
        <a:latin typeface="Calibri" pitchFamily="2" charset="0"/>
      </a:defRPr>
    </a:lvl1pPr>
    <a:lvl2pPr marL="457200" lvl="1" indent="0" algn="l" defTabSz="914400" eaLnBrk="1" fontAlgn="base" latinLnBrk="0" hangingPunct="1">
      <a:spcBef>
        <a:spcPct val="0"/>
      </a:spcBef>
      <a:spcAft>
        <a:spcPct val="0"/>
      </a:spcAft>
      <a:buFont typeface="Arial" charset="0"/>
      <a:buNone/>
      <a:defRPr sz="1800" b="0" i="0" u="none" kern="1200" baseline="0">
        <a:solidFill>
          <a:schemeClr val="tx1"/>
        </a:solidFill>
        <a:latin typeface="Calibri" pitchFamily="2" charset="0"/>
      </a:defRPr>
    </a:lvl2pPr>
    <a:lvl3pPr marL="914400" lvl="2" indent="0" algn="l" defTabSz="914400" eaLnBrk="1" fontAlgn="base" latinLnBrk="0" hangingPunct="1">
      <a:spcBef>
        <a:spcPct val="0"/>
      </a:spcBef>
      <a:spcAft>
        <a:spcPct val="0"/>
      </a:spcAft>
      <a:buFont typeface="Arial" charset="0"/>
      <a:buNone/>
      <a:defRPr sz="1800" b="0" i="0" u="none" kern="1200" baseline="0">
        <a:solidFill>
          <a:schemeClr val="tx1"/>
        </a:solidFill>
        <a:latin typeface="Calibri" pitchFamily="2" charset="0"/>
      </a:defRPr>
    </a:lvl3pPr>
    <a:lvl4pPr marL="1371600" lvl="3" indent="0" algn="l" defTabSz="914400" eaLnBrk="1" fontAlgn="base" latinLnBrk="0" hangingPunct="1">
      <a:spcBef>
        <a:spcPct val="0"/>
      </a:spcBef>
      <a:spcAft>
        <a:spcPct val="0"/>
      </a:spcAft>
      <a:buFont typeface="Arial" charset="0"/>
      <a:buNone/>
      <a:defRPr sz="1800" b="0" i="0" u="none" kern="1200" baseline="0">
        <a:solidFill>
          <a:schemeClr val="tx1"/>
        </a:solidFill>
        <a:latin typeface="Calibri" pitchFamily="2" charset="0"/>
      </a:defRPr>
    </a:lvl4pPr>
    <a:lvl5pPr marL="1828800" lvl="4" indent="0" algn="l" defTabSz="914400" eaLnBrk="1" fontAlgn="base" latinLnBrk="0" hangingPunct="1">
      <a:spcBef>
        <a:spcPct val="0"/>
      </a:spcBef>
      <a:spcAft>
        <a:spcPct val="0"/>
      </a:spcAft>
      <a:buFont typeface="Arial" charset="0"/>
      <a:buNone/>
      <a:defRPr sz="1800" b="0" i="0" u="none" kern="1200" baseline="0">
        <a:solidFill>
          <a:schemeClr val="tx1"/>
        </a:solidFill>
        <a:latin typeface="Calibri" pitchFamily="2" charset="0"/>
      </a:defRPr>
    </a:lvl5pPr>
    <a:lvl6pPr marL="2286000" lvl="5" indent="0" algn="l" defTabSz="914400" eaLnBrk="1" fontAlgn="base" latinLnBrk="0" hangingPunct="1">
      <a:spcBef>
        <a:spcPct val="0"/>
      </a:spcBef>
      <a:spcAft>
        <a:spcPct val="0"/>
      </a:spcAft>
      <a:buFont typeface="Arial" charset="0"/>
      <a:buNone/>
      <a:defRPr sz="1800" b="0" i="0" u="none" kern="1200" baseline="0">
        <a:solidFill>
          <a:schemeClr val="tx1"/>
        </a:solidFill>
        <a:latin typeface="Calibri" pitchFamily="2" charset="0"/>
      </a:defRPr>
    </a:lvl6pPr>
    <a:lvl7pPr marL="2743200" lvl="6" indent="0" algn="l" defTabSz="914400" eaLnBrk="1" fontAlgn="base" latinLnBrk="0" hangingPunct="1">
      <a:spcBef>
        <a:spcPct val="0"/>
      </a:spcBef>
      <a:spcAft>
        <a:spcPct val="0"/>
      </a:spcAft>
      <a:buFont typeface="Arial" charset="0"/>
      <a:buNone/>
      <a:defRPr sz="1800" b="0" i="0" u="none" kern="1200" baseline="0">
        <a:solidFill>
          <a:schemeClr val="tx1"/>
        </a:solidFill>
        <a:latin typeface="Calibri" pitchFamily="2" charset="0"/>
      </a:defRPr>
    </a:lvl7pPr>
    <a:lvl8pPr marL="3200400" lvl="7" indent="0" algn="l" defTabSz="914400" eaLnBrk="1" fontAlgn="base" latinLnBrk="0" hangingPunct="1">
      <a:spcBef>
        <a:spcPct val="0"/>
      </a:spcBef>
      <a:spcAft>
        <a:spcPct val="0"/>
      </a:spcAft>
      <a:buFont typeface="Arial" charset="0"/>
      <a:buNone/>
      <a:defRPr sz="1800" b="0" i="0" u="none" kern="1200" baseline="0">
        <a:solidFill>
          <a:schemeClr val="tx1"/>
        </a:solidFill>
        <a:latin typeface="Calibri" pitchFamily="2" charset="0"/>
      </a:defRPr>
    </a:lvl8pPr>
    <a:lvl9pPr marL="3657600" lvl="8" indent="0" algn="l" defTabSz="914400" eaLnBrk="1" fontAlgn="base" latinLnBrk="0" hangingPunct="1">
      <a:spcBef>
        <a:spcPct val="0"/>
      </a:spcBef>
      <a:spcAft>
        <a:spcPct val="0"/>
      </a:spcAft>
      <a:buFont typeface="Arial" charset="0"/>
      <a:buNone/>
      <a:defRPr sz="1800" b="0" i="0" u="none" kern="1200" baseline="0">
        <a:solidFill>
          <a:schemeClr val="tx1"/>
        </a:solidFill>
        <a:latin typeface="Calibri" pitchFamily="2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B4B4"/>
    <a:srgbClr val="14AAF0"/>
    <a:srgbClr val="1A1A1A"/>
    <a:srgbClr val="F2184F"/>
    <a:srgbClr val="D20C40"/>
    <a:srgbClr val="E50D46"/>
    <a:srgbClr val="000000"/>
    <a:srgbClr val="3330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-138" y="-102"/>
      </p:cViewPr>
      <p:guideLst>
        <p:guide orient="horz" pos="1176"/>
        <p:guide pos="498"/>
        <p:guide pos="5261"/>
      </p:guideLst>
    </p:cSldViewPr>
  </p:slideViewPr>
  <p:gridSpacing cx="90012" cy="90012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slide" Target="slides/slide2.xml"/><Relationship Id="rId6" Type="http://schemas.openxmlformats.org/officeDocument/2006/relationships/slide" Target="slides/slide1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notesMaster" Target="notesMasters/notesMaster1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lvl="0"/>
            <a:endParaRPr sz="120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lvl="0" algn="r"/>
            <a:fld id="{BB962C8B-B14F-4D97-AF65-F5344CB8AC3E}" type="datetimeFigureOut">
              <a:rPr lang="en-US" sz="1200"/>
            </a:fld>
            <a:endParaRPr lang="en-US" sz="1200"/>
          </a:p>
        </p:txBody>
      </p:sp>
      <p:sp>
        <p:nvSpPr>
          <p:cNvPr id="4" name="Slide Image Placeholder 3"/>
          <p:cNvSpPr>
            <a:spLocks noGrp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noFill/>
            <a:miter/>
          </a:ln>
        </p:spPr>
        <p:txBody>
          <a:bodyPr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12700">
            <a:noFill/>
            <a:miter/>
          </a:ln>
        </p:spPr>
        <p:txBody>
          <a:bodyPr anchor="ctr"/>
          <a:p>
            <a:pPr lvl="0"/>
            <a:r>
              <a:rPr lang="en-US" altLang="x-none" dirty="0"/>
              <a:t>Click to edit Master text styles</a:t>
            </a:r>
            <a:endParaRPr lang="en-US" altLang="x-none" dirty="0"/>
          </a:p>
          <a:p>
            <a:pPr lvl="1"/>
            <a:r>
              <a:rPr lang="en-US" altLang="x-none" dirty="0"/>
              <a:t>Second level</a:t>
            </a:r>
            <a:endParaRPr lang="en-US" altLang="x-none" dirty="0"/>
          </a:p>
          <a:p>
            <a:pPr lvl="2"/>
            <a:r>
              <a:rPr lang="en-US" altLang="x-none" dirty="0"/>
              <a:t>Third level</a:t>
            </a:r>
            <a:endParaRPr lang="en-US" altLang="x-none" dirty="0"/>
          </a:p>
          <a:p>
            <a:pPr lvl="3"/>
            <a:r>
              <a:rPr lang="en-US" altLang="x-none" dirty="0"/>
              <a:t>Fourth level</a:t>
            </a:r>
            <a:endParaRPr lang="en-US" altLang="x-none" dirty="0"/>
          </a:p>
          <a:p>
            <a:pPr lvl="4"/>
            <a:r>
              <a:rPr lang="en-US" altLang="x-none" dirty="0"/>
              <a:t>Fifth level</a:t>
            </a:r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p>
            <a:pPr lvl="0"/>
            <a:endParaRPr sz="12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p>
            <a:pPr lvl="0" algn="r"/>
            <a:fld id="{9A0DB2DC-4C9A-4742-B13C-FB6460FD3503}" type="slidenum">
              <a:rPr lang="en-US" sz="1200"/>
            </a:fld>
            <a:endParaRPr lang="en-US" sz="1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lvl="0" indent="0" algn="l" defTabSz="914400" eaLnBrk="1" fontAlgn="base" latinLnBrk="0" hangingPunct="1"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1pPr>
    <a:lvl2pPr marL="457200" lvl="1" indent="0" algn="l" defTabSz="914400" eaLnBrk="1" fontAlgn="base" latinLnBrk="0" hangingPunct="1"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2pPr>
    <a:lvl3pPr marL="914400" lvl="2" indent="0" algn="l" defTabSz="914400" eaLnBrk="1" fontAlgn="base" latinLnBrk="0" hangingPunct="1"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3pPr>
    <a:lvl4pPr marL="1371600" lvl="3" indent="0" algn="l" defTabSz="914400" eaLnBrk="1" fontAlgn="base" latinLnBrk="0" hangingPunct="1"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4pPr>
    <a:lvl5pPr marL="1828800" lvl="4" indent="0" algn="l" defTabSz="914400" eaLnBrk="1" fontAlgn="base" latinLnBrk="0" hangingPunct="1"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5pPr>
    <a:lvl6pPr marL="2286000" lvl="5" indent="0" algn="l" defTabSz="914400" eaLnBrk="1" fontAlgn="base" latinLnBrk="0" hangingPunct="1"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6pPr>
    <a:lvl7pPr marL="2743200" lvl="6" indent="0" algn="l" defTabSz="914400" eaLnBrk="1" fontAlgn="base" latinLnBrk="0" hangingPunct="1"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7pPr>
    <a:lvl8pPr marL="3200400" lvl="7" indent="0" algn="l" defTabSz="914400" eaLnBrk="1" fontAlgn="base" latinLnBrk="0" hangingPunct="1"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8pPr>
    <a:lvl9pPr marL="3657600" lvl="8" indent="0" algn="l" defTabSz="914400" eaLnBrk="1" fontAlgn="base" latinLnBrk="0" hangingPunct="1"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935303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935303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altLang="x-none" dirty="0"/>
              <a:t>WWW.COMPANYSITE.COM     |     INFO@COMPANYSITE.COM    |     +12 34 567 890    |     LONG STREET 12345, CITY, COUNTRY</a:t>
            </a:r>
            <a:endParaRPr lang="en-US" altLang="x-none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altLang="x-none" dirty="0"/>
              <a:t>WWW.COMPANYSITE.COM     |     INFO@COMPANYSITE.COM    |     +12 34 567 890    |     LONG STREET 12345, CITY, COUNTRY</a:t>
            </a:r>
            <a:endParaRPr lang="en-US" altLang="x-none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altLang="x-none" dirty="0"/>
              <a:t>WWW.COMPANYSITE.COM     |     INFO@COMPANYSITE.COM    |     +12 34 567 890    |     LONG STREET 12345, CITY, COUNTRY</a:t>
            </a:r>
            <a:endParaRPr lang="en-US" altLang="x-none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92163" y="1866900"/>
            <a:ext cx="3704241" cy="31623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7597" y="1866900"/>
            <a:ext cx="3704241" cy="31623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altLang="x-none" dirty="0"/>
              <a:t>WWW.COMPANYSITE.COM     |     INFO@COMPANYSITE.COM    |     +12 34 567 890    |     LONG STREET 12345, CITY, COUNTRY</a:t>
            </a:r>
            <a:endParaRPr lang="en-US" altLang="x-none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087563"/>
            <a:ext cx="3868340" cy="307049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altLang="x-none" dirty="0"/>
              <a:t>WWW.COMPANYSITE.COM     |     INFO@COMPANYSITE.COM    |     +12 34 567 890    |     LONG STREET 12345, CITY, COUNTRY</a:t>
            </a:r>
            <a:endParaRPr lang="en-US" altLang="x-none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altLang="x-none" dirty="0"/>
              <a:t>WWW.COMPANYSITE.COM     |     INFO@COMPANYSITE.COM    |     +12 34 567 890    |     LONG STREET 12345, CITY, COUNTRY</a:t>
            </a:r>
            <a:endParaRPr lang="en-US" altLang="x-none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altLang="x-none" dirty="0"/>
              <a:t>WWW.COMPANYSITE.COM     |     INFO@COMPANYSITE.COM    |     +12 34 567 890    |     LONG STREET 12345, CITY, COUNTRY</a:t>
            </a:r>
            <a:endParaRPr lang="en-US" altLang="x-none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822854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altLang="x-none" dirty="0"/>
              <a:t>WWW.COMPANYSITE.COM     |     INFO@COMPANYSITE.COM    |     +12 34 567 890    |     LONG STREET 12345, CITY, COUNTRY</a:t>
            </a:r>
            <a:endParaRPr lang="en-US" altLang="x-none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822854"/>
            <a:ext cx="4629150" cy="4061354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altLang="x-none" dirty="0"/>
              <a:t>WWW.COMPANYSITE.COM     |     INFO@COMPANYSITE.COM    |     +12 34 567 890    |     LONG STREET 12345, CITY, COUNTRY</a:t>
            </a:r>
            <a:endParaRPr lang="en-US" altLang="x-none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altLang="x-none" dirty="0"/>
              <a:t>WWW.COMPANYSITE.COM     |     INFO@COMPANYSITE.COM    |     +12 34 567 890    |     LONG STREET 12345, CITY, COUNTRY</a:t>
            </a:r>
            <a:endParaRPr lang="en-US" altLang="x-none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461919" y="685800"/>
            <a:ext cx="1889919" cy="4343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92163" y="685800"/>
            <a:ext cx="5560196" cy="4343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altLang="x-none" dirty="0"/>
              <a:t>WWW.COMPANYSITE.COM     |     INFO@COMPANYSITE.COM    |     +12 34 567 890    |     LONG STREET 12345, CITY, COUNTRY</a:t>
            </a:r>
            <a:endParaRPr lang="en-US" altLang="x-none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935303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400969"/>
            <a:ext cx="3868340" cy="68659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087563"/>
            <a:ext cx="3868340" cy="307049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822854"/>
            <a:ext cx="4629150" cy="4061354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822854"/>
            <a:ext cx="4629150" cy="406135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935303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altLang="x-none" dirty="0"/>
              <a:t>WWW.COMPANYSITE.COM     |     INFO@COMPANYSITE.COM    |     +12 34 567 890    |     LONG STREET 12345, CITY, COUNTRY</a:t>
            </a:r>
            <a:endParaRPr lang="en-US" altLang="x-none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altLang="x-none" dirty="0"/>
              <a:t>WWW.COMPANYSITE.COM     |     INFO@COMPANYSITE.COM    |     +12 34 567 890    |     LONG STREET 12345, CITY, COUNTRY</a:t>
            </a:r>
            <a:endParaRPr lang="en-US" altLang="x-none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altLang="x-none" dirty="0"/>
              <a:t>WWW.COMPANYSITE.COM     |     INFO@COMPANYSITE.COM    |     +12 34 567 890    |     LONG STREET 12345, CITY, COUNTRY</a:t>
            </a:r>
            <a:endParaRPr lang="en-US" altLang="x-none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92163" y="1866900"/>
            <a:ext cx="3704241" cy="31623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7597" y="1866900"/>
            <a:ext cx="3704241" cy="31623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altLang="x-none" dirty="0"/>
              <a:t>WWW.COMPANYSITE.COM     |     INFO@COMPANYSITE.COM    |     +12 34 567 890    |     LONG STREET 12345, CITY, COUNTRY</a:t>
            </a:r>
            <a:endParaRPr lang="en-US" altLang="x-none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087563"/>
            <a:ext cx="3868340" cy="307049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altLang="x-none" dirty="0"/>
              <a:t>WWW.COMPANYSITE.COM     |     INFO@COMPANYSITE.COM    |     +12 34 567 890    |     LONG STREET 12345, CITY, COUNTRY</a:t>
            </a:r>
            <a:endParaRPr lang="en-US" altLang="x-none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altLang="x-none" dirty="0"/>
              <a:t>WWW.COMPANYSITE.COM     |     INFO@COMPANYSITE.COM    |     +12 34 567 890    |     LONG STREET 12345, CITY, COUNTRY</a:t>
            </a:r>
            <a:endParaRPr lang="en-US" altLang="x-none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altLang="x-none" dirty="0"/>
              <a:t>WWW.COMPANYSITE.COM     |     INFO@COMPANYSITE.COM    |     +12 34 567 890    |     LONG STREET 12345, CITY, COUNTRY</a:t>
            </a:r>
            <a:endParaRPr lang="en-US" altLang="x-none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822854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altLang="x-none" dirty="0"/>
              <a:t>WWW.COMPANYSITE.COM     |     INFO@COMPANYSITE.COM    |     +12 34 567 890    |     LONG STREET 12345, CITY, COUNTRY</a:t>
            </a:r>
            <a:endParaRPr lang="en-US" altLang="x-none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822854"/>
            <a:ext cx="4629150" cy="4061354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altLang="x-none" dirty="0"/>
              <a:t>WWW.COMPANYSITE.COM     |     INFO@COMPANYSITE.COM    |     +12 34 567 890    |     LONG STREET 12345, CITY, COUNTRY</a:t>
            </a:r>
            <a:endParaRPr lang="en-US" altLang="x-none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altLang="x-none" dirty="0"/>
              <a:t>WWW.COMPANYSITE.COM     |     INFO@COMPANYSITE.COM    |     +12 34 567 890    |     LONG STREET 12345, CITY, COUNTRY</a:t>
            </a:r>
            <a:endParaRPr lang="en-US" altLang="x-none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461919" y="685800"/>
            <a:ext cx="1889919" cy="4343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92163" y="685800"/>
            <a:ext cx="5560196" cy="4343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altLang="x-none" dirty="0"/>
              <a:t>WWW.COMPANYSITE.COM     |     INFO@COMPANYSITE.COM    |     +12 34 567 890    |     LONG STREET 12345, CITY, COUNTRY</a:t>
            </a:r>
            <a:endParaRPr lang="en-US" altLang="x-none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400969"/>
            <a:ext cx="3868340" cy="68659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087563"/>
            <a:ext cx="3868340" cy="307049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822854"/>
            <a:ext cx="4629150" cy="4061354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822854"/>
            <a:ext cx="4629150" cy="406135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2.pn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12" Type="http://schemas.openxmlformats.org/officeDocument/2006/relationships/image" Target="../media/image3.png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29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4" Type="http://schemas.openxmlformats.org/officeDocument/2006/relationships/theme" Target="../theme/theme3.xml"/><Relationship Id="rId13" Type="http://schemas.openxmlformats.org/officeDocument/2006/relationships/image" Target="../media/image2.pn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23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0.xml"/><Relationship Id="rId6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5.xml"/><Relationship Id="rId14" Type="http://schemas.openxmlformats.org/officeDocument/2006/relationships/theme" Target="../theme/theme4.xml"/><Relationship Id="rId13" Type="http://schemas.openxmlformats.org/officeDocument/2006/relationships/image" Target="../media/image4.png"/><Relationship Id="rId12" Type="http://schemas.openxmlformats.org/officeDocument/2006/relationships/image" Target="../media/image3.png"/><Relationship Id="rId11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3.xml"/><Relationship Id="rId1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2" name="Picture 8" descr="logo-circle.png"/>
          <p:cNvPicPr>
            <a:picLocks noChangeAspect="1"/>
          </p:cNvPicPr>
          <p:nvPr/>
        </p:nvPicPr>
        <p:blipFill>
          <a:blip r:embed="rId12"/>
          <a:srcRect/>
          <a:stretch>
            <a:fillRect/>
          </a:stretch>
        </p:blipFill>
        <p:spPr>
          <a:xfrm>
            <a:off x="3848100" y="323850"/>
            <a:ext cx="1447800" cy="144780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3" name="Text Placeholder 20"/>
          <p:cNvSpPr txBox="1"/>
          <p:nvPr/>
        </p:nvSpPr>
        <p:spPr>
          <a:xfrm>
            <a:off x="3851910" y="786448"/>
            <a:ext cx="1447800" cy="3619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marL="342900" lvl="0" indent="-342900" algn="l">
              <a:spcBef>
                <a:spcPct val="20000"/>
              </a:spcBef>
            </a:pPr>
            <a:r>
              <a:rPr lang="en-US" altLang="x-none" sz="1400" b="1" dirty="0">
                <a:solidFill>
                  <a:schemeClr val="bg1"/>
                </a:solidFill>
                <a:latin typeface="Arail" charset="0"/>
                <a:ea typeface="Arail" charset="0"/>
              </a:rPr>
              <a:t>Sharing</a:t>
            </a:r>
            <a:endParaRPr lang="en-US" altLang="x-none" sz="1400" b="1" dirty="0">
              <a:solidFill>
                <a:schemeClr val="bg1"/>
              </a:solidFill>
              <a:latin typeface="Arail" charset="0"/>
              <a:ea typeface="Arail" charset="0"/>
            </a:endParaRPr>
          </a:p>
          <a:p>
            <a:pPr marL="342900" lvl="0" indent="-342900" algn="l">
              <a:spcBef>
                <a:spcPct val="20000"/>
              </a:spcBef>
            </a:pPr>
            <a:r>
              <a:rPr lang="en-US" altLang="x-none" sz="1400" b="1" dirty="0">
                <a:solidFill>
                  <a:schemeClr val="bg1"/>
                </a:solidFill>
                <a:latin typeface="Arail" charset="0"/>
                <a:ea typeface="Arail" charset="0"/>
              </a:rPr>
              <a:t>      economy</a:t>
            </a:r>
            <a:endParaRPr lang="en-US" altLang="x-none" sz="1400" b="1" dirty="0">
              <a:solidFill>
                <a:schemeClr val="bg1"/>
              </a:solidFill>
              <a:latin typeface="Arail" charset="0"/>
              <a:ea typeface="Arail" charset="0"/>
            </a:endParaRPr>
          </a:p>
        </p:txBody>
      </p:sp>
      <p:sp>
        <p:nvSpPr>
          <p:cNvPr id="4" name="Text Placeholder 20"/>
          <p:cNvSpPr txBox="1"/>
          <p:nvPr/>
        </p:nvSpPr>
        <p:spPr>
          <a:xfrm>
            <a:off x="3851910" y="966788"/>
            <a:ext cx="1447800" cy="2667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marL="342900" lvl="0" indent="-342900" algn="ctr">
              <a:spcBef>
                <a:spcPct val="20000"/>
              </a:spcBef>
            </a:pPr>
            <a:r>
              <a:rPr lang="en-US" altLang="x-none" sz="900" b="1" dirty="0">
                <a:solidFill>
                  <a:srgbClr val="A6A6A6"/>
                </a:solidFill>
                <a:latin typeface="Arail" charset="0"/>
                <a:ea typeface="Arail" charset="0"/>
              </a:rPr>
              <a:t>sharing economy</a:t>
            </a:r>
            <a:endParaRPr lang="en-US" altLang="x-none" sz="900" b="1" dirty="0">
              <a:solidFill>
                <a:srgbClr val="A6A6A6"/>
              </a:solidFill>
              <a:latin typeface="Arail" charset="0"/>
              <a:ea typeface="Arail" charset="0"/>
            </a:endParaRPr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>
          <a:xfrm>
            <a:off x="792163" y="2495550"/>
            <a:ext cx="7559675" cy="995363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p>
            <a:pPr lvl="0"/>
            <a:r>
              <a:rPr lang="en-US" altLang="zh-CN"/>
              <a:t>Click to edit Master title style</a:t>
            </a:r>
            <a:endParaRPr lang="en-US" altLang="zh-CN"/>
          </a:p>
        </p:txBody>
      </p:sp>
      <p:pic>
        <p:nvPicPr>
          <p:cNvPr id="6" name="Picture 6" descr="divider.png"/>
          <p:cNvPicPr>
            <a:picLocks noChangeAspect="1"/>
          </p:cNvPicPr>
          <p:nvPr/>
        </p:nvPicPr>
        <p:blipFill>
          <a:blip r:embed="rId13"/>
          <a:srcRect/>
          <a:stretch>
            <a:fillRect/>
          </a:stretch>
        </p:blipFill>
        <p:spPr>
          <a:xfrm>
            <a:off x="996950" y="2133600"/>
            <a:ext cx="7150100" cy="198438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spcBef>
          <a:spcPct val="0"/>
        </a:spcBef>
        <a:spcAft>
          <a:spcPct val="0"/>
        </a:spcAft>
        <a:buNone/>
        <a:defRPr sz="5400" b="0" i="0" u="none" kern="1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Font typeface="Arial" charset="0"/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Font typeface="Arial" charset="0"/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Font typeface="Arial" charset="0"/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Font typeface="Arial" charset="0"/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Text Placeholder 19"/>
          <p:cNvSpPr>
            <a:spLocks noGrp="1"/>
          </p:cNvSpPr>
          <p:nvPr>
            <p:ph type="body" idx="1"/>
          </p:nvPr>
        </p:nvSpPr>
        <p:spPr>
          <a:xfrm>
            <a:off x="792163" y="1866900"/>
            <a:ext cx="7559675" cy="31623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en-US" altLang="zh-CN"/>
          </a:p>
        </p:txBody>
      </p:sp>
      <p:pic>
        <p:nvPicPr>
          <p:cNvPr id="3" name="Picture 6" descr="logo-circle.png"/>
          <p:cNvPicPr>
            <a:picLocks noChangeAspect="1"/>
          </p:cNvPicPr>
          <p:nvPr/>
        </p:nvPicPr>
        <p:blipFill>
          <a:blip r:embed="rId12"/>
          <a:srcRect/>
          <a:stretch>
            <a:fillRect/>
          </a:stretch>
        </p:blipFill>
        <p:spPr>
          <a:xfrm>
            <a:off x="3848100" y="0"/>
            <a:ext cx="1447800" cy="636588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4" name="Text Placeholder 20"/>
          <p:cNvSpPr txBox="1"/>
          <p:nvPr/>
        </p:nvSpPr>
        <p:spPr>
          <a:xfrm>
            <a:off x="3848100" y="-36512"/>
            <a:ext cx="1447800" cy="360362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marL="342900" lvl="0" indent="-342900" algn="ctr">
              <a:spcBef>
                <a:spcPct val="20000"/>
              </a:spcBef>
            </a:pPr>
            <a:r>
              <a:rPr lang="en-US" altLang="x-none" sz="1200" b="1" dirty="0">
                <a:solidFill>
                  <a:schemeClr val="bg1"/>
                </a:solidFill>
                <a:latin typeface="Arail" charset="0"/>
                <a:ea typeface="Arail" charset="0"/>
              </a:rPr>
              <a:t>Sharing economy</a:t>
            </a:r>
            <a:endParaRPr lang="en-US" altLang="x-none" sz="1200" b="1" dirty="0">
              <a:solidFill>
                <a:schemeClr val="bg1"/>
              </a:solidFill>
              <a:latin typeface="Arail" charset="0"/>
              <a:ea typeface="Arail" charset="0"/>
            </a:endParaRPr>
          </a:p>
        </p:txBody>
      </p:sp>
      <p:sp>
        <p:nvSpPr>
          <p:cNvPr id="5" name="Text Placeholder 20"/>
          <p:cNvSpPr txBox="1"/>
          <p:nvPr/>
        </p:nvSpPr>
        <p:spPr>
          <a:xfrm>
            <a:off x="3848100" y="142875"/>
            <a:ext cx="1447800" cy="2667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marL="342900" lvl="0" indent="-342900" algn="ctr">
              <a:spcBef>
                <a:spcPct val="20000"/>
              </a:spcBef>
            </a:pPr>
            <a:r>
              <a:rPr lang="en-US" altLang="x-none" sz="800" b="1" dirty="0">
                <a:solidFill>
                  <a:srgbClr val="A6A6A6"/>
                </a:solidFill>
                <a:latin typeface="Arail" charset="0"/>
                <a:ea typeface="Arail" charset="0"/>
              </a:rPr>
              <a:t>sharing economy</a:t>
            </a:r>
            <a:endParaRPr lang="en-US" altLang="x-none" sz="800" b="1" dirty="0">
              <a:solidFill>
                <a:srgbClr val="A6A6A6"/>
              </a:solidFill>
              <a:latin typeface="Arail" charset="0"/>
              <a:ea typeface="Arail" charset="0"/>
            </a:endParaRPr>
          </a:p>
        </p:txBody>
      </p:sp>
      <p:sp>
        <p:nvSpPr>
          <p:cNvPr id="6" name="Footer Placeholder 13"/>
          <p:cNvSpPr>
            <a:spLocks noGrp="1"/>
          </p:cNvSpPr>
          <p:nvPr>
            <p:ph type="ftr" sz="quarter" idx="3"/>
          </p:nvPr>
        </p:nvSpPr>
        <p:spPr>
          <a:xfrm>
            <a:off x="792163" y="5391150"/>
            <a:ext cx="7559675" cy="180975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ctr">
              <a:defRPr sz="800">
                <a:solidFill>
                  <a:srgbClr val="7F7F7F"/>
                </a:solidFill>
                <a:latin typeface="Arail" charset="0"/>
                <a:ea typeface="Arail" charset="0"/>
              </a:defRPr>
            </a:lvl1pPr>
          </a:lstStyle>
          <a:p>
            <a:pPr lvl="0"/>
            <a:r>
              <a:rPr lang="en-US" altLang="x-none" dirty="0"/>
              <a:t>WWW.COMPANYSITE.COM     |     INFO@COMPANYSITE.COM    |     +12 34 567 890    |     LONG STREET 12345, CITY, COUNTRY</a:t>
            </a:r>
            <a:endParaRPr lang="en-US" altLang="x-none" dirty="0"/>
          </a:p>
        </p:txBody>
      </p:sp>
      <p:sp>
        <p:nvSpPr>
          <p:cNvPr id="7" name="Freeform 10"/>
          <p:cNvSpPr/>
          <p:nvPr/>
        </p:nvSpPr>
        <p:spPr>
          <a:xfrm>
            <a:off x="-41275" y="2495550"/>
            <a:ext cx="360363" cy="723900"/>
          </a:xfrm>
          <a:custGeom>
            <a:avLst/>
            <a:gdLst>
              <a:gd name="txL" fmla="*/ 0 w 361952"/>
              <a:gd name="txT" fmla="*/ 0 h 723905"/>
              <a:gd name="txR" fmla="*/ 361952 w 361952"/>
              <a:gd name="txB" fmla="*/ 723905 h 723905"/>
            </a:gdLst>
            <a:ahLst/>
            <a:cxnLst>
              <a:cxn ang="0">
                <a:pos x="0" y="0"/>
              </a:cxn>
              <a:cxn ang="0">
                <a:pos x="255939" y="106014"/>
              </a:cxn>
              <a:cxn ang="0">
                <a:pos x="361952" y="361953"/>
              </a:cxn>
              <a:cxn ang="0">
                <a:pos x="255939" y="617892"/>
              </a:cxn>
              <a:cxn ang="0">
                <a:pos x="0" y="723905"/>
              </a:cxn>
            </a:cxnLst>
            <a:rect l="txL" t="txT" r="txR" b="txB"/>
            <a:pathLst>
              <a:path w="361952" h="723905">
                <a:moveTo>
                  <a:pt x="0" y="0"/>
                </a:moveTo>
                <a:cubicBezTo>
                  <a:pt x="95996" y="0"/>
                  <a:pt x="188060" y="38134"/>
                  <a:pt x="255939" y="106014"/>
                </a:cubicBezTo>
                <a:cubicBezTo>
                  <a:pt x="323818" y="173893"/>
                  <a:pt x="361952" y="265957"/>
                  <a:pt x="361952" y="361953"/>
                </a:cubicBezTo>
                <a:cubicBezTo>
                  <a:pt x="361952" y="457949"/>
                  <a:pt x="323818" y="550013"/>
                  <a:pt x="255939" y="617892"/>
                </a:cubicBezTo>
                <a:cubicBezTo>
                  <a:pt x="188060" y="685771"/>
                  <a:pt x="95996" y="723905"/>
                  <a:pt x="0" y="723905"/>
                </a:cubicBezTo>
              </a:path>
            </a:pathLst>
          </a:custGeom>
          <a:solidFill>
            <a:srgbClr val="32B4B4"/>
          </a:solidFill>
          <a:ln w="9525">
            <a:noFill/>
            <a:miter/>
          </a:ln>
        </p:spPr>
        <p:txBody>
          <a:bodyPr anchor="ctr"/>
          <a:p>
            <a:pPr lvl="0" algn="ctr"/>
            <a:endParaRPr>
              <a:solidFill>
                <a:srgbClr val="FFFFFF"/>
              </a:solidFill>
              <a:latin typeface="Arail" charset="0"/>
              <a:ea typeface="Arail" charset="0"/>
            </a:endParaRPr>
          </a:p>
        </p:txBody>
      </p:sp>
      <p:sp>
        <p:nvSpPr>
          <p:cNvPr id="8" name="Freeform 11"/>
          <p:cNvSpPr/>
          <p:nvPr/>
        </p:nvSpPr>
        <p:spPr>
          <a:xfrm flipH="1">
            <a:off x="8824913" y="2495550"/>
            <a:ext cx="361950" cy="723900"/>
          </a:xfrm>
          <a:custGeom>
            <a:avLst/>
            <a:gdLst>
              <a:gd name="txL" fmla="*/ 0 w 361952"/>
              <a:gd name="txT" fmla="*/ 0 h 723905"/>
              <a:gd name="txR" fmla="*/ 361952 w 361952"/>
              <a:gd name="txB" fmla="*/ 723905 h 723905"/>
            </a:gdLst>
            <a:ahLst/>
            <a:cxnLst>
              <a:cxn ang="0">
                <a:pos x="0" y="0"/>
              </a:cxn>
              <a:cxn ang="0">
                <a:pos x="255939" y="106014"/>
              </a:cxn>
              <a:cxn ang="0">
                <a:pos x="361952" y="361953"/>
              </a:cxn>
              <a:cxn ang="0">
                <a:pos x="255939" y="617892"/>
              </a:cxn>
              <a:cxn ang="0">
                <a:pos x="0" y="723905"/>
              </a:cxn>
            </a:cxnLst>
            <a:rect l="txL" t="txT" r="txR" b="txB"/>
            <a:pathLst>
              <a:path w="361952" h="723905">
                <a:moveTo>
                  <a:pt x="0" y="0"/>
                </a:moveTo>
                <a:cubicBezTo>
                  <a:pt x="95996" y="0"/>
                  <a:pt x="188060" y="38134"/>
                  <a:pt x="255939" y="106014"/>
                </a:cubicBezTo>
                <a:cubicBezTo>
                  <a:pt x="323818" y="173893"/>
                  <a:pt x="361952" y="265957"/>
                  <a:pt x="361952" y="361953"/>
                </a:cubicBezTo>
                <a:cubicBezTo>
                  <a:pt x="361952" y="457949"/>
                  <a:pt x="323818" y="550013"/>
                  <a:pt x="255939" y="617892"/>
                </a:cubicBezTo>
                <a:cubicBezTo>
                  <a:pt x="188060" y="685771"/>
                  <a:pt x="95996" y="723905"/>
                  <a:pt x="0" y="723905"/>
                </a:cubicBezTo>
              </a:path>
            </a:pathLst>
          </a:custGeom>
          <a:solidFill>
            <a:srgbClr val="32B4B4"/>
          </a:solidFill>
          <a:ln w="9525">
            <a:noFill/>
            <a:miter/>
          </a:ln>
        </p:spPr>
        <p:txBody>
          <a:bodyPr anchor="ctr"/>
          <a:p>
            <a:pPr lvl="0" algn="ctr"/>
            <a:endParaRPr>
              <a:solidFill>
                <a:srgbClr val="FFFFFF"/>
              </a:solidFill>
              <a:latin typeface="Arail" charset="0"/>
              <a:ea typeface="Arail" charset="0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43938" y="144463"/>
            <a:ext cx="360362" cy="360362"/>
          </a:xfrm>
          <a:prstGeom prst="ellipse">
            <a:avLst/>
          </a:prstGeom>
          <a:solidFill>
            <a:srgbClr val="0D0D0D"/>
          </a:solidFill>
          <a:ln w="9525">
            <a:noFill/>
          </a:ln>
        </p:spPr>
        <p:txBody>
          <a:bodyPr lIns="36000" tIns="36000" rIns="36000" bIns="36000" anchor="ctr"/>
          <a:lstStyle>
            <a:lvl1pPr algn="ctr">
              <a:defRPr sz="1400">
                <a:solidFill>
                  <a:schemeClr val="bg1"/>
                </a:solidFill>
                <a:latin typeface="Arail" charset="0"/>
                <a:ea typeface="Arail" charset="0"/>
              </a:defRPr>
            </a:lvl1pPr>
          </a:lstStyle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  <p:sp>
        <p:nvSpPr>
          <p:cNvPr id="10" name="Title Placeholder 12"/>
          <p:cNvSpPr>
            <a:spLocks noGrp="1"/>
          </p:cNvSpPr>
          <p:nvPr>
            <p:ph type="title"/>
          </p:nvPr>
        </p:nvSpPr>
        <p:spPr>
          <a:xfrm>
            <a:off x="792163" y="685800"/>
            <a:ext cx="7559675" cy="7239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p>
            <a:pPr lvl="0"/>
            <a:r>
              <a:rPr lang="en-US" altLang="zh-CN"/>
              <a:t>Click to edit Master title style</a:t>
            </a:r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marL="0" lvl="0" indent="0" algn="ctr" defTabSz="914400" eaLnBrk="1" fontAlgn="base" latinLnBrk="0" hangingPunct="1">
        <a:spcBef>
          <a:spcPct val="0"/>
        </a:spcBef>
        <a:spcAft>
          <a:spcPct val="0"/>
        </a:spcAft>
        <a:buNone/>
        <a:defRPr sz="4800" b="0" i="0" u="none" kern="1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Char char="•"/>
        <a:defRPr sz="1600" b="0" i="0" u="none" kern="1200" baseline="0">
          <a:solidFill>
            <a:srgbClr val="595959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Char char="–"/>
        <a:defRPr sz="1600" b="0" i="0" u="none" kern="1200" baseline="0">
          <a:solidFill>
            <a:srgbClr val="595959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Char char="•"/>
        <a:defRPr sz="1600" b="0" i="0" u="none" kern="1200" baseline="0">
          <a:solidFill>
            <a:srgbClr val="595959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Char char="–"/>
        <a:defRPr sz="1600" b="0" i="0" u="none" kern="1200" baseline="0">
          <a:solidFill>
            <a:srgbClr val="595959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Char char="»"/>
        <a:defRPr sz="1600" b="0" i="0" u="none" kern="1200" baseline="0">
          <a:solidFill>
            <a:srgbClr val="595959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Char char="»"/>
        <a:defRPr sz="1600" b="0" i="0" u="none" kern="1200" baseline="0">
          <a:solidFill>
            <a:srgbClr val="595959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Char char="»"/>
        <a:defRPr sz="1600" b="0" i="0" u="none" kern="1200" baseline="0">
          <a:solidFill>
            <a:srgbClr val="595959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Char char="»"/>
        <a:defRPr sz="1600" b="0" i="0" u="none" kern="1200" baseline="0">
          <a:solidFill>
            <a:srgbClr val="595959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Char char="»"/>
        <a:defRPr sz="1600" b="0" i="0" u="none" kern="1200" baseline="0">
          <a:solidFill>
            <a:srgbClr val="595959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2" name="Picture 8" descr="logo-circle.png"/>
          <p:cNvPicPr>
            <a:picLocks noChangeAspect="1"/>
          </p:cNvPicPr>
          <p:nvPr/>
        </p:nvPicPr>
        <p:blipFill>
          <a:blip r:embed="rId12"/>
          <a:srcRect/>
          <a:stretch>
            <a:fillRect/>
          </a:stretch>
        </p:blipFill>
        <p:spPr>
          <a:xfrm>
            <a:off x="3848100" y="323850"/>
            <a:ext cx="1447800" cy="144780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3" name="Text Placeholder 20"/>
          <p:cNvSpPr txBox="1"/>
          <p:nvPr/>
        </p:nvSpPr>
        <p:spPr>
          <a:xfrm>
            <a:off x="3941445" y="786448"/>
            <a:ext cx="1447800" cy="3619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marL="342900" lvl="0" indent="-342900" algn="l">
              <a:spcBef>
                <a:spcPct val="20000"/>
              </a:spcBef>
            </a:pPr>
            <a:r>
              <a:rPr lang="en-US" altLang="x-none" sz="1400" b="1" dirty="0">
                <a:solidFill>
                  <a:schemeClr val="bg1"/>
                </a:solidFill>
                <a:latin typeface="Arail" charset="0"/>
                <a:ea typeface="Arail" charset="0"/>
              </a:rPr>
              <a:t>Sharing</a:t>
            </a:r>
            <a:endParaRPr lang="en-US" altLang="x-none" sz="1400" b="1" dirty="0">
              <a:solidFill>
                <a:schemeClr val="bg1"/>
              </a:solidFill>
              <a:latin typeface="Arail" charset="0"/>
              <a:ea typeface="Arail" charset="0"/>
            </a:endParaRPr>
          </a:p>
          <a:p>
            <a:pPr marL="342900" lvl="0" indent="-342900" algn="l">
              <a:spcBef>
                <a:spcPct val="20000"/>
              </a:spcBef>
            </a:pPr>
            <a:r>
              <a:rPr lang="en-US" altLang="x-none" sz="1400" b="1" dirty="0">
                <a:solidFill>
                  <a:schemeClr val="bg1"/>
                </a:solidFill>
                <a:latin typeface="Arail" charset="0"/>
                <a:ea typeface="Arail" charset="0"/>
              </a:rPr>
              <a:t>     economy</a:t>
            </a:r>
            <a:endParaRPr lang="en-US" altLang="x-none" sz="1400" b="1" dirty="0">
              <a:solidFill>
                <a:schemeClr val="bg1"/>
              </a:solidFill>
              <a:latin typeface="Arail" charset="0"/>
              <a:ea typeface="Arail" charset="0"/>
            </a:endParaRPr>
          </a:p>
        </p:txBody>
      </p:sp>
      <p:sp>
        <p:nvSpPr>
          <p:cNvPr id="4" name="Text Placeholder 20"/>
          <p:cNvSpPr txBox="1"/>
          <p:nvPr/>
        </p:nvSpPr>
        <p:spPr>
          <a:xfrm>
            <a:off x="3848100" y="1008063"/>
            <a:ext cx="1447800" cy="2667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marL="342900" lvl="0" indent="-342900" algn="ctr">
              <a:spcBef>
                <a:spcPct val="20000"/>
              </a:spcBef>
            </a:pPr>
            <a:r>
              <a:rPr lang="en-US" altLang="x-none" sz="900" b="1" dirty="0">
                <a:solidFill>
                  <a:srgbClr val="A6A6A6"/>
                </a:solidFill>
                <a:latin typeface="Arail" charset="0"/>
                <a:ea typeface="Arail" charset="0"/>
              </a:rPr>
              <a:t>sharing economy</a:t>
            </a:r>
            <a:endParaRPr lang="en-US" altLang="x-none" sz="900" b="1" dirty="0">
              <a:solidFill>
                <a:srgbClr val="A6A6A6"/>
              </a:solidFill>
              <a:latin typeface="Arail" charset="0"/>
              <a:ea typeface="Arail" charset="0"/>
            </a:endParaRPr>
          </a:p>
        </p:txBody>
      </p:sp>
      <p:pic>
        <p:nvPicPr>
          <p:cNvPr id="5" name="Picture 6" descr="divider.png"/>
          <p:cNvPicPr>
            <a:picLocks noChangeAspect="1"/>
          </p:cNvPicPr>
          <p:nvPr/>
        </p:nvPicPr>
        <p:blipFill>
          <a:blip r:embed="rId13"/>
          <a:srcRect/>
          <a:stretch>
            <a:fillRect/>
          </a:stretch>
        </p:blipFill>
        <p:spPr>
          <a:xfrm>
            <a:off x="996950" y="2133600"/>
            <a:ext cx="7150100" cy="198438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6" name="Oval 7"/>
          <p:cNvSpPr/>
          <p:nvPr/>
        </p:nvSpPr>
        <p:spPr>
          <a:xfrm>
            <a:off x="4300538" y="4305300"/>
            <a:ext cx="542925" cy="542925"/>
          </a:xfrm>
          <a:prstGeom prst="ellipse">
            <a:avLst/>
          </a:prstGeom>
          <a:solidFill>
            <a:srgbClr val="32B4B4"/>
          </a:solidFill>
          <a:ln w="9525">
            <a:noFill/>
          </a:ln>
        </p:spPr>
        <p:txBody>
          <a:bodyPr anchor="ctr"/>
          <a:p>
            <a:pPr lvl="0" algn="ctr"/>
            <a:endParaRPr>
              <a:solidFill>
                <a:srgbClr val="FFFFFF"/>
              </a:solidFill>
              <a:latin typeface="Arail" charset="0"/>
              <a:ea typeface="Arail" charset="0"/>
            </a:endParaRPr>
          </a:p>
        </p:txBody>
      </p:sp>
      <p:sp>
        <p:nvSpPr>
          <p:cNvPr id="7" name="Title Placeholder 5"/>
          <p:cNvSpPr>
            <a:spLocks noGrp="1"/>
          </p:cNvSpPr>
          <p:nvPr>
            <p:ph type="title"/>
          </p:nvPr>
        </p:nvSpPr>
        <p:spPr>
          <a:xfrm>
            <a:off x="792163" y="2495550"/>
            <a:ext cx="7559675" cy="995363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p>
            <a:pPr lvl="0"/>
            <a:r>
              <a:rPr lang="en-US" altLang="zh-CN"/>
              <a:t>Click to edit Master title style</a:t>
            </a:r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marL="0" lvl="0" indent="0" algn="ctr" defTabSz="914400" eaLnBrk="1" fontAlgn="base" latinLnBrk="0" hangingPunct="1">
        <a:spcBef>
          <a:spcPct val="0"/>
        </a:spcBef>
        <a:spcAft>
          <a:spcPct val="0"/>
        </a:spcAft>
        <a:buNone/>
        <a:defRPr sz="5400" b="0" i="0" u="none" kern="1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Font typeface="Arial" charset="0"/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Font typeface="Arial" charset="0"/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Font typeface="Arial" charset="0"/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Font typeface="Arial" charset="0"/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2" name="Picture 6" descr="logo-circle.png"/>
          <p:cNvPicPr>
            <a:picLocks noChangeAspect="1"/>
          </p:cNvPicPr>
          <p:nvPr/>
        </p:nvPicPr>
        <p:blipFill>
          <a:blip r:embed="rId12"/>
          <a:srcRect/>
          <a:stretch>
            <a:fillRect/>
          </a:stretch>
        </p:blipFill>
        <p:spPr>
          <a:xfrm>
            <a:off x="3848100" y="0"/>
            <a:ext cx="1447800" cy="636588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3" name="Text Placeholder 20"/>
          <p:cNvSpPr txBox="1"/>
          <p:nvPr/>
        </p:nvSpPr>
        <p:spPr>
          <a:xfrm>
            <a:off x="3848100" y="-36512"/>
            <a:ext cx="1447800" cy="360362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marL="342900" lvl="0" indent="-342900" algn="ctr">
              <a:spcBef>
                <a:spcPct val="20000"/>
              </a:spcBef>
            </a:pPr>
            <a:r>
              <a:rPr lang="en-US" altLang="x-none" sz="1200" b="1" dirty="0">
                <a:solidFill>
                  <a:schemeClr val="bg1"/>
                </a:solidFill>
                <a:latin typeface="Arail" charset="0"/>
                <a:ea typeface="Arail" charset="0"/>
              </a:rPr>
              <a:t>Company name</a:t>
            </a:r>
            <a:endParaRPr lang="en-US" altLang="x-none" sz="1200" b="1" dirty="0">
              <a:solidFill>
                <a:schemeClr val="bg1"/>
              </a:solidFill>
              <a:latin typeface="Arail" charset="0"/>
              <a:ea typeface="Arail" charset="0"/>
            </a:endParaRPr>
          </a:p>
        </p:txBody>
      </p:sp>
      <p:sp>
        <p:nvSpPr>
          <p:cNvPr id="4" name="Text Placeholder 20"/>
          <p:cNvSpPr txBox="1"/>
          <p:nvPr/>
        </p:nvSpPr>
        <p:spPr>
          <a:xfrm>
            <a:off x="3848100" y="142875"/>
            <a:ext cx="1447800" cy="2667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marL="342900" lvl="0" indent="-342900" algn="ctr">
              <a:spcBef>
                <a:spcPct val="20000"/>
              </a:spcBef>
            </a:pPr>
            <a:r>
              <a:rPr lang="en-US" altLang="x-none" sz="800" b="1" dirty="0">
                <a:solidFill>
                  <a:srgbClr val="A6A6A6"/>
                </a:solidFill>
                <a:latin typeface="Arail" charset="0"/>
                <a:ea typeface="Arail" charset="0"/>
              </a:rPr>
              <a:t>Company slogan here</a:t>
            </a:r>
            <a:endParaRPr lang="en-US" altLang="x-none" sz="800" b="1" dirty="0">
              <a:solidFill>
                <a:srgbClr val="A6A6A6"/>
              </a:solidFill>
              <a:latin typeface="Arail" charset="0"/>
              <a:ea typeface="Arail" charset="0"/>
            </a:endParaRPr>
          </a:p>
        </p:txBody>
      </p:sp>
      <p:sp>
        <p:nvSpPr>
          <p:cNvPr id="5" name="Freeform 10"/>
          <p:cNvSpPr/>
          <p:nvPr/>
        </p:nvSpPr>
        <p:spPr>
          <a:xfrm>
            <a:off x="-41275" y="2495550"/>
            <a:ext cx="360363" cy="723900"/>
          </a:xfrm>
          <a:custGeom>
            <a:avLst/>
            <a:gdLst>
              <a:gd name="txL" fmla="*/ 0 w 361952"/>
              <a:gd name="txT" fmla="*/ 0 h 723905"/>
              <a:gd name="txR" fmla="*/ 361952 w 361952"/>
              <a:gd name="txB" fmla="*/ 723905 h 723905"/>
            </a:gdLst>
            <a:ahLst/>
            <a:cxnLst>
              <a:cxn ang="0">
                <a:pos x="0" y="0"/>
              </a:cxn>
              <a:cxn ang="0">
                <a:pos x="255939" y="106014"/>
              </a:cxn>
              <a:cxn ang="0">
                <a:pos x="361952" y="361953"/>
              </a:cxn>
              <a:cxn ang="0">
                <a:pos x="255939" y="617892"/>
              </a:cxn>
              <a:cxn ang="0">
                <a:pos x="0" y="723905"/>
              </a:cxn>
            </a:cxnLst>
            <a:rect l="txL" t="txT" r="txR" b="txB"/>
            <a:pathLst>
              <a:path w="361952" h="723905">
                <a:moveTo>
                  <a:pt x="0" y="0"/>
                </a:moveTo>
                <a:cubicBezTo>
                  <a:pt x="95996" y="0"/>
                  <a:pt x="188060" y="38134"/>
                  <a:pt x="255939" y="106014"/>
                </a:cubicBezTo>
                <a:cubicBezTo>
                  <a:pt x="323818" y="173893"/>
                  <a:pt x="361952" y="265957"/>
                  <a:pt x="361952" y="361953"/>
                </a:cubicBezTo>
                <a:cubicBezTo>
                  <a:pt x="361952" y="457949"/>
                  <a:pt x="323818" y="550013"/>
                  <a:pt x="255939" y="617892"/>
                </a:cubicBezTo>
                <a:cubicBezTo>
                  <a:pt x="188060" y="685771"/>
                  <a:pt x="95996" y="723905"/>
                  <a:pt x="0" y="723905"/>
                </a:cubicBezTo>
              </a:path>
            </a:pathLst>
          </a:custGeom>
          <a:solidFill>
            <a:srgbClr val="32B4B4"/>
          </a:solidFill>
          <a:ln w="9525">
            <a:noFill/>
            <a:miter/>
          </a:ln>
        </p:spPr>
        <p:txBody>
          <a:bodyPr anchor="ctr"/>
          <a:p>
            <a:pPr lvl="0" algn="ctr"/>
            <a:endParaRPr>
              <a:solidFill>
                <a:srgbClr val="FFFFFF"/>
              </a:solidFill>
              <a:latin typeface="Arail" charset="0"/>
              <a:ea typeface="Arail" charset="0"/>
            </a:endParaRPr>
          </a:p>
        </p:txBody>
      </p:sp>
      <p:sp>
        <p:nvSpPr>
          <p:cNvPr id="6" name="Freeform 11"/>
          <p:cNvSpPr/>
          <p:nvPr/>
        </p:nvSpPr>
        <p:spPr>
          <a:xfrm flipH="1">
            <a:off x="8824913" y="2495550"/>
            <a:ext cx="361950" cy="723900"/>
          </a:xfrm>
          <a:custGeom>
            <a:avLst/>
            <a:gdLst>
              <a:gd name="txL" fmla="*/ 0 w 361952"/>
              <a:gd name="txT" fmla="*/ 0 h 723905"/>
              <a:gd name="txR" fmla="*/ 361952 w 361952"/>
              <a:gd name="txB" fmla="*/ 723905 h 723905"/>
            </a:gdLst>
            <a:ahLst/>
            <a:cxnLst>
              <a:cxn ang="0">
                <a:pos x="0" y="0"/>
              </a:cxn>
              <a:cxn ang="0">
                <a:pos x="255939" y="106014"/>
              </a:cxn>
              <a:cxn ang="0">
                <a:pos x="361952" y="361953"/>
              </a:cxn>
              <a:cxn ang="0">
                <a:pos x="255939" y="617892"/>
              </a:cxn>
              <a:cxn ang="0">
                <a:pos x="0" y="723905"/>
              </a:cxn>
            </a:cxnLst>
            <a:rect l="txL" t="txT" r="txR" b="txB"/>
            <a:pathLst>
              <a:path w="361952" h="723905">
                <a:moveTo>
                  <a:pt x="0" y="0"/>
                </a:moveTo>
                <a:cubicBezTo>
                  <a:pt x="95996" y="0"/>
                  <a:pt x="188060" y="38134"/>
                  <a:pt x="255939" y="106014"/>
                </a:cubicBezTo>
                <a:cubicBezTo>
                  <a:pt x="323818" y="173893"/>
                  <a:pt x="361952" y="265957"/>
                  <a:pt x="361952" y="361953"/>
                </a:cubicBezTo>
                <a:cubicBezTo>
                  <a:pt x="361952" y="457949"/>
                  <a:pt x="323818" y="550013"/>
                  <a:pt x="255939" y="617892"/>
                </a:cubicBezTo>
                <a:cubicBezTo>
                  <a:pt x="188060" y="685771"/>
                  <a:pt x="95996" y="723905"/>
                  <a:pt x="0" y="723905"/>
                </a:cubicBezTo>
              </a:path>
            </a:pathLst>
          </a:custGeom>
          <a:solidFill>
            <a:srgbClr val="32B4B4"/>
          </a:solidFill>
          <a:ln w="9525">
            <a:noFill/>
            <a:miter/>
          </a:ln>
        </p:spPr>
        <p:txBody>
          <a:bodyPr anchor="ctr"/>
          <a:p>
            <a:pPr lvl="0" algn="ctr"/>
            <a:endParaRPr>
              <a:solidFill>
                <a:srgbClr val="FFFFFF"/>
              </a:solidFill>
              <a:latin typeface="Arail" charset="0"/>
              <a:ea typeface="Arail" charset="0"/>
            </a:endParaRPr>
          </a:p>
        </p:txBody>
      </p:sp>
      <p:pic>
        <p:nvPicPr>
          <p:cNvPr id="7" name="Picture 13" descr="safari-window.png"/>
          <p:cNvPicPr>
            <a:picLocks noChangeAspect="1"/>
          </p:cNvPicPr>
          <p:nvPr/>
        </p:nvPicPr>
        <p:blipFill>
          <a:blip r:embed="rId13"/>
          <a:srcRect/>
          <a:stretch>
            <a:fillRect/>
          </a:stretch>
        </p:blipFill>
        <p:spPr>
          <a:xfrm>
            <a:off x="792163" y="1866900"/>
            <a:ext cx="4265612" cy="2760663"/>
          </a:xfrm>
          <a:prstGeom prst="rect">
            <a:avLst/>
          </a:prstGeom>
          <a:noFill/>
          <a:ln w="9525">
            <a:noFill/>
            <a:miter/>
          </a:ln>
          <a:effectLst>
            <a:outerShdw algn="ctr" rotWithShape="0">
              <a:srgbClr val="000000">
                <a:alpha val="39000"/>
              </a:srgbClr>
            </a:outerShdw>
          </a:effectLst>
        </p:spPr>
      </p:pic>
      <p:sp>
        <p:nvSpPr>
          <p:cNvPr id="8" name="Text Placeholder 19"/>
          <p:cNvSpPr>
            <a:spLocks noGrp="1"/>
          </p:cNvSpPr>
          <p:nvPr>
            <p:ph type="body" idx="1"/>
          </p:nvPr>
        </p:nvSpPr>
        <p:spPr>
          <a:xfrm>
            <a:off x="792163" y="1866900"/>
            <a:ext cx="7559675" cy="31623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en-US" altLang="zh-CN"/>
          </a:p>
        </p:txBody>
      </p:sp>
      <p:sp>
        <p:nvSpPr>
          <p:cNvPr id="9" name="Title Placeholder 12"/>
          <p:cNvSpPr>
            <a:spLocks noGrp="1"/>
          </p:cNvSpPr>
          <p:nvPr>
            <p:ph type="title"/>
          </p:nvPr>
        </p:nvSpPr>
        <p:spPr>
          <a:xfrm>
            <a:off x="792163" y="685800"/>
            <a:ext cx="7559675" cy="7239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p>
            <a:pPr lvl="0"/>
            <a:r>
              <a:rPr lang="en-US" altLang="zh-CN"/>
              <a:t>Click to edit Master title style</a:t>
            </a:r>
            <a:endParaRPr lang="en-US" altLang="zh-CN"/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792163" y="5391150"/>
            <a:ext cx="7559675" cy="180975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ctr">
              <a:defRPr sz="800">
                <a:solidFill>
                  <a:srgbClr val="7F7F7F"/>
                </a:solidFill>
                <a:latin typeface="Arail" charset="0"/>
                <a:ea typeface="Arail" charset="0"/>
              </a:defRPr>
            </a:lvl1pPr>
          </a:lstStyle>
          <a:p>
            <a:pPr lvl="0"/>
            <a:r>
              <a:rPr lang="en-US" altLang="x-none" dirty="0"/>
              <a:t>WWW.COMPANYSITE.COM     |     INFO@COMPANYSITE.COM    |     +12 34 567 890    |     LONG STREET 12345, CITY, COUNTRY</a:t>
            </a:r>
            <a:endParaRPr lang="en-US" altLang="x-none" dirty="0"/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643938" y="144463"/>
            <a:ext cx="360362" cy="360362"/>
          </a:xfrm>
          <a:prstGeom prst="ellipse">
            <a:avLst/>
          </a:prstGeom>
          <a:solidFill>
            <a:srgbClr val="0D0D0D"/>
          </a:solidFill>
          <a:ln w="9525">
            <a:noFill/>
          </a:ln>
        </p:spPr>
        <p:txBody>
          <a:bodyPr lIns="36000" tIns="36000" rIns="36000" bIns="36000" anchor="ctr"/>
          <a:lstStyle>
            <a:lvl1pPr algn="ctr">
              <a:defRPr sz="1400">
                <a:solidFill>
                  <a:schemeClr val="bg1"/>
                </a:solidFill>
                <a:latin typeface="Arail" charset="0"/>
                <a:ea typeface="Arail" charset="0"/>
              </a:defRPr>
            </a:lvl1pPr>
          </a:lstStyle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lvl1pPr marL="0" lvl="0" indent="0" algn="ctr" defTabSz="914400" eaLnBrk="1" fontAlgn="base" latinLnBrk="0" hangingPunct="1">
        <a:spcBef>
          <a:spcPct val="0"/>
        </a:spcBef>
        <a:spcAft>
          <a:spcPct val="0"/>
        </a:spcAft>
        <a:buNone/>
        <a:defRPr sz="4800" b="0" i="0" u="none" kern="1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Char char="•"/>
        <a:defRPr sz="1600" b="0" i="0" u="none" kern="1200" baseline="0">
          <a:solidFill>
            <a:srgbClr val="595959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Char char="–"/>
        <a:defRPr sz="1600" b="0" i="0" u="none" kern="1200" baseline="0">
          <a:solidFill>
            <a:srgbClr val="595959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Char char="•"/>
        <a:defRPr sz="1600" b="0" i="0" u="none" kern="1200" baseline="0">
          <a:solidFill>
            <a:srgbClr val="595959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Char char="–"/>
        <a:defRPr sz="1600" b="0" i="0" u="none" kern="1200" baseline="0">
          <a:solidFill>
            <a:srgbClr val="595959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Char char="»"/>
        <a:defRPr sz="1600" b="0" i="0" u="none" kern="1200" baseline="0">
          <a:solidFill>
            <a:srgbClr val="595959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Char char="»"/>
        <a:defRPr sz="1600" b="0" i="0" u="none" kern="1200" baseline="0">
          <a:solidFill>
            <a:srgbClr val="595959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Char char="»"/>
        <a:defRPr sz="1600" b="0" i="0" u="none" kern="1200" baseline="0">
          <a:solidFill>
            <a:srgbClr val="595959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Char char="»"/>
        <a:defRPr sz="1600" b="0" i="0" u="none" kern="1200" baseline="0">
          <a:solidFill>
            <a:srgbClr val="595959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Char char="»"/>
        <a:defRPr sz="1600" b="0" i="0" u="none" kern="1200" baseline="0">
          <a:solidFill>
            <a:srgbClr val="595959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9.xml"/><Relationship Id="rId1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8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8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Placeholder 7"/>
          <p:cNvSpPr>
            <a:spLocks noGrp="1"/>
          </p:cNvSpPr>
          <p:nvPr>
            <p:ph type="body" sz="quarter"/>
          </p:nvPr>
        </p:nvSpPr>
        <p:spPr>
          <a:xfrm>
            <a:off x="792163" y="3848100"/>
            <a:ext cx="7559675" cy="3619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lvl="0">
              <a:defRPr sz="2400" kern="1200"/>
            </a:lvl1pPr>
            <a:lvl2pPr lvl="1">
              <a:defRPr sz="2000" kern="1200"/>
            </a:lvl2pPr>
            <a:lvl3pPr lvl="2">
              <a:defRPr sz="1800" kern="1200"/>
            </a:lvl3pPr>
            <a:lvl4pPr lvl="3">
              <a:defRPr sz="1600" kern="1200"/>
            </a:lvl4pPr>
            <a:lvl5pPr lvl="4">
              <a:defRPr sz="1600" kern="1200"/>
            </a:lvl5pPr>
          </a:lstStyle>
          <a:p>
            <a:pPr marL="0" lvl="0" indent="0" algn="r">
              <a:spcBef>
                <a:spcPct val="0"/>
              </a:spcBef>
              <a:buNone/>
            </a:pPr>
            <a:r>
              <a:rPr lang="zh-CN" altLang="en-US" sz="2000" dirty="0">
                <a:solidFill>
                  <a:srgbClr val="595959"/>
                </a:solidFill>
                <a:latin typeface="微软雅黑" charset="0"/>
                <a:ea typeface="微软雅黑" charset="0"/>
              </a:rPr>
              <a:t>汇报人：王紫薇</a:t>
            </a:r>
            <a:endParaRPr lang="zh-CN" altLang="en-US" sz="2000" dirty="0">
              <a:solidFill>
                <a:srgbClr val="595959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3" name="Title 6"/>
          <p:cNvSpPr>
            <a:spLocks noGrp="1"/>
          </p:cNvSpPr>
          <p:nvPr>
            <p:ph type="title"/>
          </p:nvPr>
        </p:nvSpPr>
        <p:spPr>
          <a:xfrm>
            <a:off x="793115" y="2228533"/>
            <a:ext cx="7559675" cy="995362"/>
          </a:xfrm>
          <a:ln>
            <a:noFill/>
          </a:ln>
        </p:spPr>
        <p:txBody>
          <a:bodyPr vert="horz" wrap="square" anchor="ctr"/>
          <a:p>
            <a:pPr lvl="0"/>
            <a:r>
              <a:rPr lang="zh-CN" altLang="en-US" sz="44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共享经济下的一天</a:t>
            </a:r>
            <a:endParaRPr lang="zh-CN" altLang="en-US" sz="4400" dirty="0">
              <a:solidFill>
                <a:schemeClr val="bg1">
                  <a:lumMod val="50000"/>
                </a:schemeClr>
              </a:solidFill>
              <a:latin typeface="微软雅黑" charset="0"/>
              <a:ea typeface="微软雅黑" charset="0"/>
            </a:endParaRPr>
          </a:p>
        </p:txBody>
      </p:sp>
      <p:pic>
        <p:nvPicPr>
          <p:cNvPr id="4" name="Picture 11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4300538" y="4305300"/>
            <a:ext cx="542925" cy="542925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0" end="5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charRg st="0" end="5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Slide Number Placeholder 2"/>
          <p:cNvSpPr>
            <a:spLocks noGrp="1"/>
          </p:cNvSpPr>
          <p:nvPr/>
        </p:nvSpPr>
        <p:spPr>
          <a:xfrm>
            <a:off x="8643938" y="144463"/>
            <a:ext cx="360362" cy="360362"/>
          </a:xfrm>
          <a:prstGeom prst="ellipse">
            <a:avLst/>
          </a:prstGeom>
          <a:solidFill>
            <a:srgbClr val="0D0D0D"/>
          </a:solidFill>
          <a:ln w="9525">
            <a:noFill/>
          </a:ln>
        </p:spPr>
        <p:txBody>
          <a:bodyPr lIns="36000" tIns="36000" rIns="36000" bIns="36000" anchor="ctr"/>
          <a:p>
            <a:pPr lvl="0" algn="ctr"/>
            <a:fld id="{9A0DB2DC-4C9A-4742-B13C-FB6460FD3503}" type="slidenum">
              <a:rPr lang="en-US" sz="1400">
                <a:solidFill>
                  <a:schemeClr val="bg1"/>
                </a:solidFill>
                <a:latin typeface="Arail" charset="0"/>
                <a:ea typeface="Arail" charset="0"/>
              </a:rPr>
            </a:fld>
            <a:endParaRPr lang="en-US" sz="1400">
              <a:solidFill>
                <a:schemeClr val="bg1"/>
              </a:solidFill>
              <a:latin typeface="Arail" charset="0"/>
              <a:ea typeface="Arail" charset="0"/>
            </a:endParaRPr>
          </a:p>
        </p:txBody>
      </p:sp>
      <p:pic>
        <p:nvPicPr>
          <p:cNvPr id="17" name="Picture 16" descr="arrow-righ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2457450"/>
            <a:ext cx="342900" cy="800100"/>
          </a:xfrm>
          <a:prstGeom prst="rect">
            <a:avLst/>
          </a:prstGeom>
          <a:noFill/>
          <a:ln w="9525">
            <a:noFill/>
            <a:miter/>
          </a:ln>
        </p:spPr>
      </p:pic>
      <p:pic>
        <p:nvPicPr>
          <p:cNvPr id="18" name="Picture 1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8801100" y="2457450"/>
            <a:ext cx="342900" cy="80010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24" name="Title 13"/>
          <p:cNvSpPr>
            <a:spLocks noGrp="1"/>
          </p:cNvSpPr>
          <p:nvPr>
            <p:ph type="title"/>
          </p:nvPr>
        </p:nvSpPr>
        <p:spPr>
          <a:xfrm>
            <a:off x="791528" y="786765"/>
            <a:ext cx="7559675" cy="723900"/>
          </a:xfrm>
          <a:ln w="9525">
            <a:noFill/>
            <a:miter/>
          </a:ln>
        </p:spPr>
        <p:txBody>
          <a:bodyPr vert="horz" wrap="square" anchor="ctr"/>
          <a:p>
            <a:pPr lvl="0" algn="l"/>
            <a:r>
              <a:rPr lang="en-US" dirty="0"/>
              <a:t>4 </a:t>
            </a:r>
            <a:r>
              <a:rPr lang="zh-CN" altLang="en-US" dirty="0">
                <a:latin typeface="微软雅黑" charset="0"/>
                <a:ea typeface="微软雅黑" charset="0"/>
              </a:rPr>
              <a:t>发散</a:t>
            </a:r>
            <a:endParaRPr lang="zh-CN" altLang="en-US" dirty="0">
              <a:latin typeface="微软雅黑" charset="0"/>
              <a:ea typeface="微软雅黑" charset="0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1873250" y="2766695"/>
            <a:ext cx="1090930" cy="1015365"/>
          </a:xfrm>
          <a:prstGeom prst="ellipse">
            <a:avLst/>
          </a:prstGeom>
          <a:solidFill>
            <a:srgbClr val="32B4B4"/>
          </a:solidFill>
          <a:ln>
            <a:solidFill>
              <a:srgbClr val="32B4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椭圆 1"/>
          <p:cNvSpPr/>
          <p:nvPr/>
        </p:nvSpPr>
        <p:spPr>
          <a:xfrm>
            <a:off x="6102350" y="2677795"/>
            <a:ext cx="1090930" cy="1015365"/>
          </a:xfrm>
          <a:prstGeom prst="ellipse">
            <a:avLst/>
          </a:prstGeom>
          <a:solidFill>
            <a:srgbClr val="32B4B4"/>
          </a:solidFill>
          <a:ln>
            <a:solidFill>
              <a:srgbClr val="32B4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873885" y="3126105"/>
            <a:ext cx="1080135" cy="3524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600" b="1">
                <a:solidFill>
                  <a:schemeClr val="bg1"/>
                </a:solidFill>
                <a:latin typeface="微软雅黑" charset="0"/>
                <a:ea typeface="微软雅黑" charset="0"/>
              </a:rPr>
              <a:t>已有平台</a:t>
            </a:r>
            <a:endParaRPr lang="zh-CN" altLang="en-US" sz="1600" b="1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101080" y="3036570"/>
            <a:ext cx="1080135" cy="3524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600" b="1">
                <a:solidFill>
                  <a:schemeClr val="bg1"/>
                </a:solidFill>
                <a:latin typeface="微软雅黑" charset="0"/>
                <a:ea typeface="微软雅黑" charset="0"/>
              </a:rPr>
              <a:t>MORE</a:t>
            </a:r>
            <a:endParaRPr lang="en-US" altLang="zh-CN" sz="1600" b="1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068955" y="2327275"/>
            <a:ext cx="15938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Uber</a:t>
            </a:r>
            <a:endParaRPr lang="en-US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1160780" y="4008755"/>
            <a:ext cx="10699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Airbnb</a:t>
            </a:r>
            <a:endParaRPr lang="en-US" altLang="zh-CN"/>
          </a:p>
        </p:txBody>
      </p:sp>
      <p:sp>
        <p:nvSpPr>
          <p:cNvPr id="28" name="文本框 27"/>
          <p:cNvSpPr txBox="1"/>
          <p:nvPr/>
        </p:nvSpPr>
        <p:spPr>
          <a:xfrm>
            <a:off x="5922010" y="2047240"/>
            <a:ext cx="94805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微软雅黑" charset="0"/>
                <a:ea typeface="微软雅黑" charset="0"/>
              </a:rPr>
              <a:t>教育业</a:t>
            </a:r>
            <a:endParaRPr lang="zh-CN" altLang="en-US">
              <a:latin typeface="微软雅黑" charset="0"/>
              <a:ea typeface="微软雅黑" charset="0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5112385" y="2947670"/>
            <a:ext cx="94805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微软雅黑" charset="0"/>
                <a:ea typeface="微软雅黑" charset="0"/>
              </a:rPr>
              <a:t>快递业</a:t>
            </a:r>
            <a:endParaRPr lang="zh-CN" altLang="en-US">
              <a:latin typeface="微软雅黑" charset="0"/>
              <a:ea typeface="微软雅黑" charset="0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6912610" y="2407285"/>
            <a:ext cx="1366520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微软雅黑" charset="0"/>
                <a:ea typeface="微软雅黑" charset="0"/>
              </a:rPr>
              <a:t>家政服务业</a:t>
            </a:r>
            <a:endParaRPr lang="zh-CN" altLang="en-US">
              <a:latin typeface="微软雅黑" charset="0"/>
              <a:ea typeface="微软雅黑" charset="0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5292090" y="3937635"/>
            <a:ext cx="158559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微软雅黑" charset="0"/>
                <a:ea typeface="微软雅黑" charset="0"/>
              </a:rPr>
              <a:t>个人服务业</a:t>
            </a:r>
            <a:endParaRPr lang="zh-CN" altLang="en-US">
              <a:latin typeface="微软雅黑" charset="0"/>
              <a:ea typeface="微软雅黑" charset="0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7182485" y="3937635"/>
            <a:ext cx="158559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微软雅黑" charset="0"/>
                <a:ea typeface="微软雅黑" charset="0"/>
              </a:rPr>
              <a:t>医疗业</a:t>
            </a:r>
            <a:endParaRPr lang="zh-CN" altLang="en-US">
              <a:latin typeface="微软雅黑" charset="0"/>
              <a:ea typeface="微软雅黑" charset="0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881380" y="1868170"/>
            <a:ext cx="3194050" cy="281368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2771775" y="3757930"/>
            <a:ext cx="15938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Taskbabbit </a:t>
            </a:r>
            <a:endParaRPr lang="en-US" altLang="zh-CN"/>
          </a:p>
        </p:txBody>
      </p:sp>
      <p:sp>
        <p:nvSpPr>
          <p:cNvPr id="35" name="文本框 34"/>
          <p:cNvSpPr txBox="1"/>
          <p:nvPr/>
        </p:nvSpPr>
        <p:spPr>
          <a:xfrm>
            <a:off x="1151890" y="2227580"/>
            <a:ext cx="15938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ym typeface="+mn-ea"/>
              </a:rPr>
              <a:t>Instacarter </a:t>
            </a:r>
            <a:endParaRPr lang="en-US" altLang="zh-CN">
              <a:sym typeface="+mn-ea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5022215" y="1867535"/>
            <a:ext cx="3194050" cy="281368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Slide Number Placeholder 2"/>
          <p:cNvSpPr>
            <a:spLocks noGrp="1"/>
          </p:cNvSpPr>
          <p:nvPr/>
        </p:nvSpPr>
        <p:spPr>
          <a:xfrm>
            <a:off x="8643938" y="144463"/>
            <a:ext cx="360362" cy="360362"/>
          </a:xfrm>
          <a:prstGeom prst="ellipse">
            <a:avLst/>
          </a:prstGeom>
          <a:solidFill>
            <a:srgbClr val="0D0D0D"/>
          </a:solidFill>
          <a:ln w="9525">
            <a:noFill/>
          </a:ln>
        </p:spPr>
        <p:txBody>
          <a:bodyPr lIns="36000" tIns="36000" rIns="36000" bIns="36000" anchor="ctr"/>
          <a:p>
            <a:pPr lvl="0" algn="ctr"/>
            <a:fld id="{9A0DB2DC-4C9A-4742-B13C-FB6460FD3503}" type="slidenum">
              <a:rPr lang="en-US" sz="1400">
                <a:solidFill>
                  <a:schemeClr val="bg1"/>
                </a:solidFill>
                <a:latin typeface="Arail" charset="0"/>
                <a:ea typeface="Arail" charset="0"/>
              </a:rPr>
            </a:fld>
            <a:endParaRPr lang="en-US" sz="1400">
              <a:solidFill>
                <a:schemeClr val="bg1"/>
              </a:solidFill>
              <a:latin typeface="Arail" charset="0"/>
              <a:ea typeface="Arail" charset="0"/>
            </a:endParaRPr>
          </a:p>
        </p:txBody>
      </p:sp>
      <p:pic>
        <p:nvPicPr>
          <p:cNvPr id="17" name="Picture 16" descr="arrow-righ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2457450"/>
            <a:ext cx="342900" cy="800100"/>
          </a:xfrm>
          <a:prstGeom prst="rect">
            <a:avLst/>
          </a:prstGeom>
          <a:noFill/>
          <a:ln w="9525">
            <a:noFill/>
            <a:miter/>
          </a:ln>
        </p:spPr>
      </p:pic>
      <p:pic>
        <p:nvPicPr>
          <p:cNvPr id="18" name="Picture 1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8801100" y="2457450"/>
            <a:ext cx="342900" cy="80010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24" name="Title 13"/>
          <p:cNvSpPr>
            <a:spLocks noGrp="1"/>
          </p:cNvSpPr>
          <p:nvPr>
            <p:ph type="title"/>
          </p:nvPr>
        </p:nvSpPr>
        <p:spPr>
          <a:xfrm>
            <a:off x="791528" y="786765"/>
            <a:ext cx="7559675" cy="723900"/>
          </a:xfrm>
          <a:ln w="9525">
            <a:noFill/>
            <a:miter/>
          </a:ln>
        </p:spPr>
        <p:txBody>
          <a:bodyPr vert="horz" wrap="square" anchor="ctr"/>
          <a:p>
            <a:pPr lvl="0" algn="l"/>
            <a:r>
              <a:rPr lang="en-US" dirty="0"/>
              <a:t>5 </a:t>
            </a:r>
            <a:r>
              <a:rPr lang="zh-CN" altLang="en-US" dirty="0">
                <a:latin typeface="微软雅黑" charset="0"/>
                <a:ea typeface="微软雅黑" charset="0"/>
              </a:rPr>
              <a:t>总结</a:t>
            </a:r>
            <a:endParaRPr lang="zh-CN" altLang="en-US" dirty="0">
              <a:latin typeface="微软雅黑" charset="0"/>
              <a:ea typeface="微软雅黑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41425" y="2047240"/>
            <a:ext cx="6888480" cy="2030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微软雅黑" charset="0"/>
                <a:ea typeface="微软雅黑" charset="0"/>
              </a:rPr>
              <a:t>   </a:t>
            </a:r>
            <a:r>
              <a:rPr lang="zh-CN" altLang="en-US">
                <a:latin typeface="微软雅黑" charset="0"/>
                <a:ea typeface="微软雅黑" charset="0"/>
              </a:rPr>
              <a:t>早上起床，为自己准备早饭，顺便为前一天用</a:t>
            </a:r>
            <a:r>
              <a:rPr lang="en-US" altLang="zh-CN">
                <a:latin typeface="微软雅黑" charset="0"/>
                <a:ea typeface="微软雅黑" charset="0"/>
              </a:rPr>
              <a:t>Airbnb</a:t>
            </a:r>
            <a:r>
              <a:rPr lang="zh-CN" altLang="en-US">
                <a:latin typeface="微软雅黑" charset="0"/>
                <a:ea typeface="微软雅黑" charset="0"/>
              </a:rPr>
              <a:t>租了自己空房间的访客多准备一份。用完早餐之后，用</a:t>
            </a:r>
            <a:r>
              <a:rPr lang="en-US" altLang="zh-CN">
                <a:latin typeface="微软雅黑" charset="0"/>
                <a:ea typeface="微软雅黑" charset="0"/>
              </a:rPr>
              <a:t>APP</a:t>
            </a:r>
            <a:r>
              <a:rPr lang="zh-CN" altLang="en-US">
                <a:latin typeface="微软雅黑" charset="0"/>
                <a:ea typeface="微软雅黑" charset="0"/>
              </a:rPr>
              <a:t>搭个顺风车去上班，到了中午吃午饭时顺路也给别人带上一份午饭，或者带个快递。</a:t>
            </a:r>
            <a:endParaRPr lang="zh-CN" altLang="en-US">
              <a:latin typeface="微软雅黑" charset="0"/>
              <a:ea typeface="微软雅黑" charset="0"/>
            </a:endParaRPr>
          </a:p>
          <a:p>
            <a:endParaRPr lang="zh-CN" altLang="en-US">
              <a:latin typeface="微软雅黑" charset="0"/>
              <a:ea typeface="微软雅黑" charset="0"/>
            </a:endParaRPr>
          </a:p>
          <a:p>
            <a:r>
              <a:rPr lang="zh-CN" altLang="en-US">
                <a:latin typeface="微软雅黑" charset="0"/>
                <a:ea typeface="微软雅黑" charset="0"/>
              </a:rPr>
              <a:t>   到了晚上，依旧是搭顺风车回家。回家时，</a:t>
            </a:r>
            <a:r>
              <a:rPr lang="en-US" altLang="zh-CN">
                <a:latin typeface="微软雅黑" charset="0"/>
                <a:ea typeface="微软雅黑" charset="0"/>
              </a:rPr>
              <a:t>APP</a:t>
            </a:r>
            <a:r>
              <a:rPr lang="zh-CN" altLang="en-US">
                <a:latin typeface="微软雅黑" charset="0"/>
                <a:ea typeface="微软雅黑" charset="0"/>
              </a:rPr>
              <a:t>上预约好有空闲时间的人已经把家里打扫干净，在家里吃完晚饭，出门散步，带着别人的购物清单去超市买买买</a:t>
            </a:r>
            <a:r>
              <a:rPr lang="en-US" altLang="zh-CN">
                <a:latin typeface="微软雅黑" charset="0"/>
                <a:ea typeface="微软雅黑" charset="0"/>
              </a:rPr>
              <a:t>... ...</a:t>
            </a:r>
            <a:endParaRPr lang="en-US" altLang="zh-CN">
              <a:latin typeface="微软雅黑" charset="0"/>
              <a:ea typeface="微软雅黑" charset="0"/>
            </a:endParaRPr>
          </a:p>
        </p:txBody>
      </p:sp>
      <p:sp>
        <p:nvSpPr>
          <p:cNvPr id="26" name="Text Placeholder 15"/>
          <p:cNvSpPr>
            <a:spLocks noGrp="1"/>
          </p:cNvSpPr>
          <p:nvPr>
            <p:ph type="body" sz="quarter"/>
          </p:nvPr>
        </p:nvSpPr>
        <p:spPr>
          <a:xfrm>
            <a:off x="701358" y="1417003"/>
            <a:ext cx="7559675" cy="314325"/>
          </a:xfrm>
          <a:ln w="9525">
            <a:noFill/>
            <a:miter/>
          </a:ln>
        </p:spPr>
        <p:txBody>
          <a:bodyPr vert="horz" wrap="square" anchor="t"/>
          <a:lstStyle>
            <a:lvl1pPr lvl="0">
              <a:defRPr sz="1200" kern="1200"/>
            </a:lvl1pPr>
            <a:lvl2pPr lvl="1">
              <a:defRPr sz="1200" kern="1200"/>
            </a:lvl2pPr>
            <a:lvl3pPr lvl="2">
              <a:defRPr sz="1200" kern="1200"/>
            </a:lvl3pPr>
            <a:lvl4pPr lvl="3">
              <a:defRPr sz="1200" kern="1200"/>
            </a:lvl4pPr>
            <a:lvl5pPr lvl="4">
              <a:defRPr sz="1200" kern="1200"/>
            </a:lvl5pPr>
          </a:lstStyle>
          <a:p>
            <a:pPr marL="0" lvl="0" indent="0" algn="l">
              <a:spcBef>
                <a:spcPct val="20000"/>
              </a:spcBef>
              <a:buNone/>
            </a:pPr>
            <a:r>
              <a:rPr lang="en-US" altLang="zh-CN" sz="1400" b="1"/>
              <a:t>                           </a:t>
            </a:r>
            <a:r>
              <a:rPr lang="en-US" altLang="zh-CN" sz="1400" b="1">
                <a:solidFill>
                  <a:schemeClr val="accent2"/>
                </a:solidFill>
              </a:rPr>
              <a:t> </a:t>
            </a:r>
            <a:r>
              <a:rPr lang="en-US" altLang="zh-CN" sz="1400" b="1">
                <a:solidFill>
                  <a:schemeClr val="accent2"/>
                </a:solidFill>
                <a:latin typeface="微软雅黑" charset="0"/>
                <a:ea typeface="微软雅黑" charset="0"/>
              </a:rPr>
              <a:t>  </a:t>
            </a:r>
            <a:r>
              <a:rPr lang="zh-CN" altLang="en-US" sz="1400" b="1">
                <a:solidFill>
                  <a:schemeClr val="accent2"/>
                </a:solidFill>
                <a:latin typeface="微软雅黑" charset="0"/>
                <a:ea typeface="微软雅黑" charset="0"/>
              </a:rPr>
              <a:t>共享经济下的一天</a:t>
            </a:r>
            <a:endParaRPr lang="zh-CN" altLang="en-US" sz="1400" b="1">
              <a:solidFill>
                <a:schemeClr val="accent2"/>
              </a:solidFill>
              <a:latin typeface="微软雅黑" charset="0"/>
              <a:ea typeface="微软雅黑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itle 3"/>
          <p:cNvSpPr>
            <a:spLocks noGrp="1"/>
          </p:cNvSpPr>
          <p:nvPr>
            <p:ph type="title"/>
          </p:nvPr>
        </p:nvSpPr>
        <p:spPr>
          <a:xfrm>
            <a:off x="792163" y="2495550"/>
            <a:ext cx="7559675" cy="995363"/>
          </a:xfrm>
          <a:ln>
            <a:noFill/>
          </a:ln>
        </p:spPr>
        <p:txBody>
          <a:bodyPr vert="horz" wrap="square" anchor="ctr"/>
          <a:p>
            <a:pPr lvl="0"/>
            <a:r>
              <a:rPr lang="en-US" altLang="x-none" dirty="0">
                <a:solidFill>
                  <a:srgbClr val="32B4B4"/>
                </a:solidFill>
              </a:rPr>
              <a:t>THANKS</a:t>
            </a:r>
            <a:r>
              <a:rPr lang="en-US" altLang="x-none" dirty="0">
                <a:solidFill>
                  <a:srgbClr val="F2184F"/>
                </a:solidFill>
              </a:rPr>
              <a:t> </a:t>
            </a:r>
            <a:r>
              <a:rPr lang="en-US" altLang="x-none" dirty="0"/>
              <a:t>FOR </a:t>
            </a:r>
            <a:r>
              <a:rPr lang="en-US" dirty="0"/>
              <a:t>LISTENING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Slide Number Placeholder 10"/>
          <p:cNvSpPr>
            <a:spLocks noGrp="1"/>
          </p:cNvSpPr>
          <p:nvPr/>
        </p:nvSpPr>
        <p:spPr>
          <a:xfrm>
            <a:off x="8643938" y="144463"/>
            <a:ext cx="360362" cy="360362"/>
          </a:xfrm>
          <a:prstGeom prst="ellipse">
            <a:avLst/>
          </a:prstGeom>
          <a:solidFill>
            <a:srgbClr val="0D0D0D"/>
          </a:solidFill>
          <a:ln w="9525">
            <a:noFill/>
          </a:ln>
        </p:spPr>
        <p:txBody>
          <a:bodyPr lIns="36000" tIns="36000" rIns="36000" bIns="36000" anchor="ctr"/>
          <a:p>
            <a:pPr lvl="0" algn="ctr"/>
            <a:fld id="{9A0DB2DC-4C9A-4742-B13C-FB6460FD3503}" type="slidenum">
              <a:rPr lang="en-US" sz="1400">
                <a:solidFill>
                  <a:schemeClr val="bg1"/>
                </a:solidFill>
                <a:latin typeface="Arail" charset="0"/>
                <a:ea typeface="Arail" charset="0"/>
              </a:rPr>
            </a:fld>
            <a:endParaRPr lang="en-US" sz="1400">
              <a:solidFill>
                <a:schemeClr val="bg1"/>
              </a:solidFill>
              <a:latin typeface="Arail" charset="0"/>
              <a:ea typeface="Arail" charset="0"/>
            </a:endParaRPr>
          </a:p>
        </p:txBody>
      </p:sp>
      <p:sp>
        <p:nvSpPr>
          <p:cNvPr id="5" name="Text Placeholder 15"/>
          <p:cNvSpPr>
            <a:spLocks noGrp="1"/>
          </p:cNvSpPr>
          <p:nvPr>
            <p:ph type="body" sz="quarter"/>
          </p:nvPr>
        </p:nvSpPr>
        <p:spPr>
          <a:xfrm>
            <a:off x="1507808" y="1148398"/>
            <a:ext cx="7559675" cy="314325"/>
          </a:xfrm>
          <a:ln>
            <a:noFill/>
          </a:ln>
        </p:spPr>
        <p:txBody>
          <a:bodyPr vert="horz" wrap="square" anchor="t"/>
          <a:lstStyle>
            <a:lvl1pPr lvl="0">
              <a:defRPr sz="1200" kern="1200"/>
            </a:lvl1pPr>
            <a:lvl2pPr lvl="1">
              <a:defRPr sz="1200" kern="1200"/>
            </a:lvl2pPr>
            <a:lvl3pPr lvl="2">
              <a:defRPr sz="1200" kern="1200"/>
            </a:lvl3pPr>
            <a:lvl4pPr lvl="3">
              <a:defRPr sz="1200" kern="1200"/>
            </a:lvl4pPr>
            <a:lvl5pPr lvl="4">
              <a:defRPr sz="1200" kern="1200"/>
            </a:lvl5pPr>
          </a:lstStyle>
          <a:p>
            <a:pPr marL="0" lvl="0" indent="0" algn="ctr">
              <a:buNone/>
            </a:pPr>
            <a:r>
              <a:rPr lang="zh-CN" altLang="en-US" sz="160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目录</a:t>
            </a:r>
            <a:endParaRPr lang="zh-CN" altLang="en-US" sz="1600">
              <a:solidFill>
                <a:schemeClr val="bg1">
                  <a:lumMod val="50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6" name="Title 13"/>
          <p:cNvSpPr>
            <a:spLocks noGrp="1"/>
          </p:cNvSpPr>
          <p:nvPr>
            <p:ph type="title"/>
          </p:nvPr>
        </p:nvSpPr>
        <p:spPr>
          <a:xfrm>
            <a:off x="701993" y="697230"/>
            <a:ext cx="7559675" cy="723900"/>
          </a:xfrm>
          <a:ln>
            <a:noFill/>
          </a:ln>
        </p:spPr>
        <p:txBody>
          <a:bodyPr vert="horz" wrap="square" anchor="ctr"/>
          <a:p>
            <a:pPr lvl="0"/>
            <a:r>
              <a:rPr lang="en-US" altLang="zh-CN" dirty="0"/>
              <a:t>Intent</a:t>
            </a:r>
            <a:endParaRPr lang="en-US" altLang="zh-CN" dirty="0"/>
          </a:p>
        </p:txBody>
      </p:sp>
      <p:pic>
        <p:nvPicPr>
          <p:cNvPr id="7" name="Picture 22" descr="arrow-righ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2457450"/>
            <a:ext cx="342900" cy="800100"/>
          </a:xfrm>
          <a:prstGeom prst="rect">
            <a:avLst/>
          </a:prstGeom>
          <a:noFill/>
          <a:ln w="9525">
            <a:noFill/>
            <a:miter/>
          </a:ln>
        </p:spPr>
      </p:pic>
      <p:pic>
        <p:nvPicPr>
          <p:cNvPr id="8" name="Picture 23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8801100" y="2457450"/>
            <a:ext cx="342900" cy="80010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9" name="燕尾形 8"/>
          <p:cNvSpPr/>
          <p:nvPr/>
        </p:nvSpPr>
        <p:spPr>
          <a:xfrm>
            <a:off x="1397635" y="1957070"/>
            <a:ext cx="1210310" cy="991235"/>
          </a:xfrm>
          <a:prstGeom prst="chevron">
            <a:avLst/>
          </a:prstGeom>
          <a:solidFill>
            <a:srgbClr val="32B4B4"/>
          </a:solidFill>
          <a:ln>
            <a:solidFill>
              <a:srgbClr val="32B4B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燕尾形 10"/>
          <p:cNvSpPr/>
          <p:nvPr/>
        </p:nvSpPr>
        <p:spPr>
          <a:xfrm>
            <a:off x="2725420" y="1957070"/>
            <a:ext cx="1210310" cy="991235"/>
          </a:xfrm>
          <a:prstGeom prst="chevron">
            <a:avLst/>
          </a:prstGeom>
          <a:solidFill>
            <a:srgbClr val="32B4B4"/>
          </a:solidFill>
          <a:ln>
            <a:solidFill>
              <a:srgbClr val="32B4B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燕尾形 11"/>
          <p:cNvSpPr/>
          <p:nvPr/>
        </p:nvSpPr>
        <p:spPr>
          <a:xfrm>
            <a:off x="4053205" y="1957070"/>
            <a:ext cx="1210310" cy="991235"/>
          </a:xfrm>
          <a:prstGeom prst="chevron">
            <a:avLst/>
          </a:prstGeom>
          <a:solidFill>
            <a:srgbClr val="32B4B4"/>
          </a:solidFill>
          <a:ln>
            <a:solidFill>
              <a:srgbClr val="32B4B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燕尾形 12"/>
          <p:cNvSpPr/>
          <p:nvPr/>
        </p:nvSpPr>
        <p:spPr>
          <a:xfrm>
            <a:off x="5380990" y="1957070"/>
            <a:ext cx="1210310" cy="991235"/>
          </a:xfrm>
          <a:prstGeom prst="chevron">
            <a:avLst/>
          </a:prstGeom>
          <a:solidFill>
            <a:srgbClr val="32B4B4"/>
          </a:solidFill>
          <a:ln>
            <a:solidFill>
              <a:srgbClr val="32B4B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燕尾形 13"/>
          <p:cNvSpPr/>
          <p:nvPr/>
        </p:nvSpPr>
        <p:spPr>
          <a:xfrm>
            <a:off x="6708775" y="1957070"/>
            <a:ext cx="1210310" cy="991235"/>
          </a:xfrm>
          <a:prstGeom prst="chevron">
            <a:avLst/>
          </a:prstGeom>
          <a:solidFill>
            <a:srgbClr val="32B4B4"/>
          </a:solidFill>
          <a:ln>
            <a:solidFill>
              <a:srgbClr val="32B4B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1532890" y="3216275"/>
            <a:ext cx="704850" cy="129159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zh-CN" altLang="en-US" sz="3200">
                <a:latin typeface="微软雅黑" charset="0"/>
                <a:ea typeface="微软雅黑" charset="0"/>
              </a:rPr>
              <a:t>引言</a:t>
            </a:r>
            <a:endParaRPr lang="zh-CN" altLang="en-US" sz="3200">
              <a:latin typeface="微软雅黑" charset="0"/>
              <a:ea typeface="微软雅黑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877820" y="3217545"/>
            <a:ext cx="704850" cy="129159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zh-CN" altLang="en-US" sz="3200">
                <a:latin typeface="微软雅黑" charset="0"/>
                <a:ea typeface="微软雅黑" charset="0"/>
              </a:rPr>
              <a:t>模式</a:t>
            </a:r>
            <a:endParaRPr lang="zh-CN" altLang="en-US" sz="3200">
              <a:latin typeface="微软雅黑" charset="0"/>
              <a:ea typeface="微软雅黑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4222750" y="3217545"/>
            <a:ext cx="704850" cy="129159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zh-CN" altLang="en-US" sz="3200">
                <a:latin typeface="微软雅黑" charset="0"/>
                <a:ea typeface="微软雅黑" charset="0"/>
              </a:rPr>
              <a:t>案例</a:t>
            </a:r>
            <a:endParaRPr lang="zh-CN" altLang="en-US" sz="3200">
              <a:latin typeface="微软雅黑" charset="0"/>
              <a:ea typeface="微软雅黑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5567680" y="3217545"/>
            <a:ext cx="704850" cy="129159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zh-CN" altLang="en-US" sz="3200">
                <a:latin typeface="微软雅黑" charset="0"/>
                <a:ea typeface="微软雅黑" charset="0"/>
              </a:rPr>
              <a:t>发散</a:t>
            </a:r>
            <a:endParaRPr lang="zh-CN" altLang="en-US" sz="3200">
              <a:latin typeface="微软雅黑" charset="0"/>
              <a:ea typeface="微软雅黑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6912610" y="3217545"/>
            <a:ext cx="704850" cy="129159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zh-CN" altLang="en-US" sz="3200">
                <a:latin typeface="微软雅黑" charset="0"/>
                <a:ea typeface="微软雅黑" charset="0"/>
              </a:rPr>
              <a:t>总结</a:t>
            </a:r>
            <a:endParaRPr lang="zh-CN" altLang="en-US" sz="3200">
              <a:latin typeface="微软雅黑" charset="0"/>
              <a:ea typeface="微软雅黑" charset="0"/>
            </a:endParaRPr>
          </a:p>
        </p:txBody>
      </p:sp>
      <p:cxnSp>
        <p:nvCxnSpPr>
          <p:cNvPr id="20" name="直接连接符 19"/>
          <p:cNvCxnSpPr/>
          <p:nvPr/>
        </p:nvCxnSpPr>
        <p:spPr>
          <a:xfrm>
            <a:off x="-108585" y="3037205"/>
            <a:ext cx="9451340" cy="0"/>
          </a:xfrm>
          <a:prstGeom prst="line">
            <a:avLst/>
          </a:prstGeom>
          <a:ln w="76200" cmpd="dbl">
            <a:solidFill>
              <a:srgbClr val="32B4B4"/>
            </a:solidFill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0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charRg st="0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9" name="图片 18" descr="QQ截图20151020172703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2862580" y="2228215"/>
            <a:ext cx="3216275" cy="2790190"/>
          </a:xfrm>
          <a:prstGeom prst="rect">
            <a:avLst/>
          </a:prstGeom>
        </p:spPr>
      </p:pic>
      <p:sp>
        <p:nvSpPr>
          <p:cNvPr id="4" name="Slide Number Placeholder 10"/>
          <p:cNvSpPr>
            <a:spLocks noGrp="1"/>
          </p:cNvSpPr>
          <p:nvPr/>
        </p:nvSpPr>
        <p:spPr>
          <a:xfrm>
            <a:off x="8643938" y="144463"/>
            <a:ext cx="360362" cy="360362"/>
          </a:xfrm>
          <a:prstGeom prst="ellipse">
            <a:avLst/>
          </a:prstGeom>
          <a:solidFill>
            <a:srgbClr val="0D0D0D"/>
          </a:solidFill>
          <a:ln w="9525">
            <a:noFill/>
          </a:ln>
        </p:spPr>
        <p:txBody>
          <a:bodyPr lIns="36000" tIns="36000" rIns="36000" bIns="36000" anchor="ctr"/>
          <a:p>
            <a:pPr lvl="0" algn="ctr"/>
            <a:fld id="{9A0DB2DC-4C9A-4742-B13C-FB6460FD3503}" type="slidenum">
              <a:rPr lang="en-US" sz="1400">
                <a:solidFill>
                  <a:schemeClr val="bg1"/>
                </a:solidFill>
                <a:latin typeface="Arail" charset="0"/>
                <a:ea typeface="Arail" charset="0"/>
              </a:rPr>
            </a:fld>
            <a:endParaRPr lang="en-US" sz="1400">
              <a:solidFill>
                <a:schemeClr val="bg1"/>
              </a:solidFill>
              <a:latin typeface="Arail" charset="0"/>
              <a:ea typeface="Arail" charset="0"/>
            </a:endParaRPr>
          </a:p>
        </p:txBody>
      </p:sp>
      <p:sp>
        <p:nvSpPr>
          <p:cNvPr id="5" name="Text Placeholder 15"/>
          <p:cNvSpPr>
            <a:spLocks noGrp="1"/>
          </p:cNvSpPr>
          <p:nvPr>
            <p:ph type="body" sz="quarter"/>
          </p:nvPr>
        </p:nvSpPr>
        <p:spPr>
          <a:xfrm>
            <a:off x="612458" y="1417003"/>
            <a:ext cx="7559675" cy="314325"/>
          </a:xfrm>
          <a:ln w="9525">
            <a:noFill/>
            <a:miter/>
          </a:ln>
        </p:spPr>
        <p:txBody>
          <a:bodyPr vert="horz" wrap="square" anchor="t"/>
          <a:lstStyle>
            <a:lvl1pPr lvl="0">
              <a:defRPr sz="1200" kern="1200"/>
            </a:lvl1pPr>
            <a:lvl2pPr lvl="1">
              <a:defRPr sz="1200" kern="1200"/>
            </a:lvl2pPr>
            <a:lvl3pPr lvl="2">
              <a:defRPr sz="1200" kern="1200"/>
            </a:lvl3pPr>
            <a:lvl4pPr lvl="3">
              <a:defRPr sz="1200" kern="1200"/>
            </a:lvl4pPr>
            <a:lvl5pPr lvl="4">
              <a:defRPr sz="1200" kern="1200"/>
            </a:lvl5pPr>
          </a:lstStyle>
          <a:p>
            <a:pPr marL="0" lvl="0" indent="0" algn="l">
              <a:spcBef>
                <a:spcPct val="20000"/>
              </a:spcBef>
              <a:buNone/>
            </a:pPr>
            <a:r>
              <a:rPr lang="en-US" altLang="zh-CN" sz="1400" b="1"/>
              <a:t>                         </a:t>
            </a:r>
            <a:r>
              <a:rPr lang="en-US" altLang="zh-CN" sz="1400" b="1">
                <a:solidFill>
                  <a:schemeClr val="accent2"/>
                </a:solidFill>
              </a:rPr>
              <a:t>     STORY TIME</a:t>
            </a:r>
            <a:endParaRPr lang="en-US" altLang="zh-CN" sz="1400" b="1">
              <a:solidFill>
                <a:schemeClr val="accent2"/>
              </a:solidFill>
            </a:endParaRPr>
          </a:p>
        </p:txBody>
      </p:sp>
      <p:sp>
        <p:nvSpPr>
          <p:cNvPr id="6" name="Title 13"/>
          <p:cNvSpPr>
            <a:spLocks noGrp="1"/>
          </p:cNvSpPr>
          <p:nvPr>
            <p:ph type="title"/>
          </p:nvPr>
        </p:nvSpPr>
        <p:spPr>
          <a:xfrm>
            <a:off x="791528" y="786765"/>
            <a:ext cx="7559675" cy="723900"/>
          </a:xfrm>
          <a:ln w="9525">
            <a:noFill/>
            <a:miter/>
          </a:ln>
        </p:spPr>
        <p:txBody>
          <a:bodyPr vert="horz" wrap="square" anchor="ctr"/>
          <a:p>
            <a:pPr lvl="0" algn="l"/>
            <a:r>
              <a:rPr lang="en-US" dirty="0"/>
              <a:t>1 </a:t>
            </a:r>
            <a:r>
              <a:rPr lang="zh-CN" altLang="en-US" dirty="0">
                <a:latin typeface="微软雅黑" charset="0"/>
                <a:ea typeface="微软雅黑" charset="0"/>
              </a:rPr>
              <a:t>引言</a:t>
            </a:r>
            <a:endParaRPr lang="zh-CN" altLang="en-US" dirty="0">
              <a:latin typeface="微软雅黑" charset="0"/>
              <a:ea typeface="微软雅黑" charset="0"/>
            </a:endParaRPr>
          </a:p>
        </p:txBody>
      </p:sp>
      <p:pic>
        <p:nvPicPr>
          <p:cNvPr id="7" name="Picture 33" descr="arrow-righ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0" y="2457450"/>
            <a:ext cx="342900" cy="800100"/>
          </a:xfrm>
          <a:prstGeom prst="rect">
            <a:avLst/>
          </a:prstGeom>
          <a:noFill/>
          <a:ln w="9525">
            <a:noFill/>
            <a:miter/>
          </a:ln>
        </p:spPr>
      </p:pic>
      <p:pic>
        <p:nvPicPr>
          <p:cNvPr id="8" name="Picture 34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8801100" y="2457450"/>
            <a:ext cx="342900" cy="80010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13" name="圆角矩形标注 12"/>
          <p:cNvSpPr/>
          <p:nvPr/>
        </p:nvSpPr>
        <p:spPr>
          <a:xfrm>
            <a:off x="1778000" y="2545715"/>
            <a:ext cx="1349375" cy="581660"/>
          </a:xfrm>
          <a:prstGeom prst="wedgeRoundRectCallout">
            <a:avLst>
              <a:gd name="adj1" fmla="val 29586"/>
              <a:gd name="adj2" fmla="val 67319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12700" cmpd="sng">
            <a:solidFill>
              <a:schemeClr val="accent3">
                <a:lumMod val="9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16" name="组合 15"/>
          <p:cNvGrpSpPr/>
          <p:nvPr/>
        </p:nvGrpSpPr>
        <p:grpSpPr>
          <a:xfrm>
            <a:off x="6912610" y="4207510"/>
            <a:ext cx="1024255" cy="815340"/>
            <a:chOff x="11450" y="2064"/>
            <a:chExt cx="1613" cy="1284"/>
          </a:xfrm>
        </p:grpSpPr>
        <p:sp>
          <p:nvSpPr>
            <p:cNvPr id="12" name="椭圆 11"/>
            <p:cNvSpPr/>
            <p:nvPr/>
          </p:nvSpPr>
          <p:spPr>
            <a:xfrm>
              <a:off x="11450" y="2064"/>
              <a:ext cx="1424" cy="1284"/>
            </a:xfrm>
            <a:prstGeom prst="ellipse">
              <a:avLst/>
            </a:prstGeom>
            <a:solidFill>
              <a:srgbClr val="32B4B4"/>
            </a:solidFill>
            <a:ln>
              <a:solidFill>
                <a:srgbClr val="32B4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11595" y="2373"/>
              <a:ext cx="1468" cy="6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>
                  <a:solidFill>
                    <a:schemeClr val="bg1"/>
                  </a:solidFill>
                  <a:latin typeface="微软雅黑" charset="0"/>
                  <a:ea typeface="微软雅黑" charset="0"/>
                </a:rPr>
                <a:t>情 景</a:t>
              </a:r>
              <a:endParaRPr lang="zh-CN" altLang="en-US">
                <a:solidFill>
                  <a:schemeClr val="bg1"/>
                </a:solidFill>
                <a:latin typeface="微软雅黑" charset="0"/>
                <a:ea typeface="微软雅黑" charset="0"/>
              </a:endParaRPr>
            </a:p>
          </p:txBody>
        </p:sp>
      </p:grpSp>
      <p:sp>
        <p:nvSpPr>
          <p:cNvPr id="15" name="圆角矩形标注 14"/>
          <p:cNvSpPr/>
          <p:nvPr/>
        </p:nvSpPr>
        <p:spPr>
          <a:xfrm>
            <a:off x="5742305" y="2137410"/>
            <a:ext cx="1717040" cy="894080"/>
          </a:xfrm>
          <a:prstGeom prst="wedgeRoundRectCallout">
            <a:avLst>
              <a:gd name="adj1" fmla="val -31561"/>
              <a:gd name="adj2" fmla="val 62460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12700" cmpd="sng">
            <a:solidFill>
              <a:schemeClr val="accent3">
                <a:lumMod val="9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5848350" y="2229485"/>
            <a:ext cx="1710055" cy="6032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r>
              <a:rPr lang="en-US" altLang="zh-CN" sz="1400">
                <a:latin typeface="+mj-lt"/>
                <a:ea typeface="微软雅黑" charset="0"/>
              </a:rPr>
              <a:t>Hi</a:t>
            </a:r>
            <a:r>
              <a:rPr lang="zh-CN" altLang="en-US" sz="1400">
                <a:latin typeface="微软雅黑" charset="0"/>
                <a:ea typeface="微软雅黑" charset="0"/>
              </a:rPr>
              <a:t>，原来你也喜欢这个</a:t>
            </a:r>
            <a:r>
              <a:rPr lang="en-US" altLang="zh-CN" sz="1400">
                <a:latin typeface="微软雅黑" charset="0"/>
                <a:ea typeface="微软雅黑" charset="0"/>
              </a:rPr>
              <a:t>~</a:t>
            </a:r>
            <a:endParaRPr lang="en-US" altLang="zh-CN" sz="1400">
              <a:latin typeface="微软雅黑" charset="0"/>
              <a:ea typeface="微软雅黑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2141855" y="2586990"/>
            <a:ext cx="9709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... ...</a:t>
            </a:r>
            <a:endParaRPr lang="en-US" altLang="zh-CN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Slide Number Placeholder 29"/>
          <p:cNvSpPr>
            <a:spLocks noGrp="1"/>
          </p:cNvSpPr>
          <p:nvPr/>
        </p:nvSpPr>
        <p:spPr>
          <a:xfrm>
            <a:off x="8643938" y="144463"/>
            <a:ext cx="360362" cy="360362"/>
          </a:xfrm>
          <a:prstGeom prst="ellipse">
            <a:avLst/>
          </a:prstGeom>
          <a:solidFill>
            <a:srgbClr val="0D0D0D"/>
          </a:solidFill>
          <a:ln w="9525">
            <a:noFill/>
          </a:ln>
        </p:spPr>
        <p:txBody>
          <a:bodyPr lIns="36000" tIns="36000" rIns="36000" bIns="36000" anchor="ctr"/>
          <a:p>
            <a:pPr lvl="0" algn="ctr"/>
            <a:fld id="{9A0DB2DC-4C9A-4742-B13C-FB6460FD3503}" type="slidenum">
              <a:rPr lang="en-US" sz="1400">
                <a:solidFill>
                  <a:schemeClr val="bg1"/>
                </a:solidFill>
                <a:latin typeface="Arail" charset="0"/>
                <a:ea typeface="Arail" charset="0"/>
              </a:rPr>
            </a:fld>
            <a:endParaRPr lang="en-US" sz="1400">
              <a:solidFill>
                <a:schemeClr val="bg1"/>
              </a:solidFill>
              <a:latin typeface="Arail" charset="0"/>
              <a:ea typeface="Arail" charset="0"/>
            </a:endParaRPr>
          </a:p>
        </p:txBody>
      </p:sp>
      <p:pic>
        <p:nvPicPr>
          <p:cNvPr id="22" name="Picture 27" descr="arrow-righ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2457450"/>
            <a:ext cx="342900" cy="800100"/>
          </a:xfrm>
          <a:prstGeom prst="rect">
            <a:avLst/>
          </a:prstGeom>
          <a:noFill/>
          <a:ln w="9525">
            <a:noFill/>
            <a:miter/>
          </a:ln>
        </p:spPr>
      </p:pic>
      <p:pic>
        <p:nvPicPr>
          <p:cNvPr id="23" name="Picture 28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8801100" y="2457450"/>
            <a:ext cx="342900" cy="80010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24" name="Title 13"/>
          <p:cNvSpPr>
            <a:spLocks noGrp="1"/>
          </p:cNvSpPr>
          <p:nvPr>
            <p:ph type="title"/>
          </p:nvPr>
        </p:nvSpPr>
        <p:spPr>
          <a:xfrm>
            <a:off x="791528" y="786765"/>
            <a:ext cx="7559675" cy="723900"/>
          </a:xfrm>
          <a:ln w="9525">
            <a:noFill/>
            <a:miter/>
          </a:ln>
        </p:spPr>
        <p:txBody>
          <a:bodyPr vert="horz" wrap="square" anchor="ctr"/>
          <a:p>
            <a:pPr lvl="0" algn="l"/>
            <a:r>
              <a:rPr lang="en-US" dirty="0"/>
              <a:t>1 </a:t>
            </a:r>
            <a:r>
              <a:rPr lang="zh-CN" altLang="en-US" dirty="0">
                <a:latin typeface="微软雅黑" charset="0"/>
                <a:ea typeface="微软雅黑" charset="0"/>
              </a:rPr>
              <a:t>引言</a:t>
            </a:r>
            <a:endParaRPr lang="zh-CN" altLang="en-US" dirty="0">
              <a:latin typeface="微软雅黑" charset="0"/>
              <a:ea typeface="微软雅黑" charset="0"/>
            </a:endParaRPr>
          </a:p>
        </p:txBody>
      </p:sp>
      <p:sp>
        <p:nvSpPr>
          <p:cNvPr id="26" name="Text Placeholder 15"/>
          <p:cNvSpPr>
            <a:spLocks noGrp="1"/>
          </p:cNvSpPr>
          <p:nvPr>
            <p:ph type="body" sz="quarter"/>
          </p:nvPr>
        </p:nvSpPr>
        <p:spPr>
          <a:xfrm>
            <a:off x="701993" y="1417003"/>
            <a:ext cx="7559675" cy="314325"/>
          </a:xfrm>
          <a:ln w="9525">
            <a:noFill/>
            <a:miter/>
          </a:ln>
        </p:spPr>
        <p:txBody>
          <a:bodyPr vert="horz" wrap="square" anchor="t"/>
          <a:lstStyle>
            <a:lvl1pPr lvl="0">
              <a:defRPr sz="1200" kern="1200"/>
            </a:lvl1pPr>
            <a:lvl2pPr lvl="1">
              <a:defRPr sz="1200" kern="1200"/>
            </a:lvl2pPr>
            <a:lvl3pPr lvl="2">
              <a:defRPr sz="1200" kern="1200"/>
            </a:lvl3pPr>
            <a:lvl4pPr lvl="3">
              <a:defRPr sz="1200" kern="1200"/>
            </a:lvl4pPr>
            <a:lvl5pPr lvl="4">
              <a:defRPr sz="1200" kern="1200"/>
            </a:lvl5pPr>
          </a:lstStyle>
          <a:p>
            <a:pPr marL="0" lvl="0" indent="0" algn="l">
              <a:spcBef>
                <a:spcPct val="20000"/>
              </a:spcBef>
              <a:buNone/>
            </a:pPr>
            <a:r>
              <a:rPr lang="en-US" altLang="zh-CN" sz="1400" b="1"/>
              <a:t>                           </a:t>
            </a:r>
            <a:r>
              <a:rPr lang="en-US" altLang="zh-CN" sz="1400" b="1">
                <a:solidFill>
                  <a:schemeClr val="accent2"/>
                </a:solidFill>
              </a:rPr>
              <a:t>   KEY WORDS</a:t>
            </a:r>
            <a:endParaRPr lang="en-US" altLang="zh-CN" sz="1400" b="1">
              <a:solidFill>
                <a:schemeClr val="accent2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2321560" y="2227580"/>
            <a:ext cx="1890395" cy="989965"/>
          </a:xfrm>
          <a:prstGeom prst="rect">
            <a:avLst/>
          </a:prstGeom>
          <a:solidFill>
            <a:srgbClr val="32B4B4"/>
          </a:solidFill>
          <a:ln>
            <a:solidFill>
              <a:srgbClr val="32B4B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1962150" y="3488690"/>
            <a:ext cx="2354580" cy="1072515"/>
          </a:xfrm>
          <a:prstGeom prst="rect">
            <a:avLst/>
          </a:prstGeom>
          <a:solidFill>
            <a:srgbClr val="32B4B4"/>
          </a:solidFill>
          <a:ln>
            <a:solidFill>
              <a:srgbClr val="32B4B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4662170" y="3488055"/>
            <a:ext cx="1890395" cy="989965"/>
          </a:xfrm>
          <a:prstGeom prst="rect">
            <a:avLst/>
          </a:prstGeom>
          <a:solidFill>
            <a:srgbClr val="32B4B4"/>
          </a:solidFill>
          <a:ln>
            <a:solidFill>
              <a:srgbClr val="32B4B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1955800" y="3847465"/>
            <a:ext cx="2359660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b="1">
                <a:solidFill>
                  <a:schemeClr val="bg1"/>
                </a:solidFill>
                <a:latin typeface="微软雅黑" charset="0"/>
                <a:ea typeface="微软雅黑" charset="0"/>
              </a:rPr>
              <a:t>是拥有者也是使用者</a:t>
            </a:r>
            <a:endParaRPr lang="zh-CN" altLang="en-US" b="1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4572000" y="2137410"/>
            <a:ext cx="2354580" cy="1072515"/>
          </a:xfrm>
          <a:prstGeom prst="rect">
            <a:avLst/>
          </a:prstGeom>
          <a:solidFill>
            <a:srgbClr val="32B4B4"/>
          </a:solidFill>
          <a:ln>
            <a:solidFill>
              <a:srgbClr val="32B4B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4572000" y="2497455"/>
            <a:ext cx="2359660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b="1">
                <a:solidFill>
                  <a:schemeClr val="bg1"/>
                </a:solidFill>
                <a:latin typeface="微软雅黑" charset="0"/>
                <a:ea typeface="微软雅黑" charset="0"/>
              </a:rPr>
              <a:t>认识新朋友</a:t>
            </a:r>
            <a:endParaRPr lang="zh-CN" altLang="en-US" b="1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2321560" y="2587625"/>
            <a:ext cx="1908810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b="1">
                <a:solidFill>
                  <a:schemeClr val="bg1"/>
                </a:solidFill>
                <a:latin typeface="微软雅黑" charset="0"/>
                <a:ea typeface="微软雅黑" charset="0"/>
              </a:rPr>
              <a:t>闲 置</a:t>
            </a:r>
            <a:endParaRPr lang="zh-CN" altLang="en-US" b="1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4660900" y="3757930"/>
            <a:ext cx="195516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b="1">
                <a:solidFill>
                  <a:schemeClr val="bg1"/>
                </a:solidFill>
                <a:latin typeface="微软雅黑" charset="0"/>
                <a:ea typeface="微软雅黑" charset="0"/>
              </a:rPr>
              <a:t>赚钱</a:t>
            </a:r>
            <a:endParaRPr lang="zh-CN" altLang="en-US" b="1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Slide Number Placeholder 29"/>
          <p:cNvSpPr>
            <a:spLocks noGrp="1"/>
          </p:cNvSpPr>
          <p:nvPr/>
        </p:nvSpPr>
        <p:spPr>
          <a:xfrm>
            <a:off x="8643938" y="144463"/>
            <a:ext cx="360362" cy="360362"/>
          </a:xfrm>
          <a:prstGeom prst="ellipse">
            <a:avLst/>
          </a:prstGeom>
          <a:solidFill>
            <a:srgbClr val="0D0D0D"/>
          </a:solidFill>
          <a:ln w="9525">
            <a:noFill/>
          </a:ln>
        </p:spPr>
        <p:txBody>
          <a:bodyPr lIns="36000" tIns="36000" rIns="36000" bIns="36000" anchor="ctr"/>
          <a:p>
            <a:pPr lvl="0" algn="ctr"/>
            <a:fld id="{9A0DB2DC-4C9A-4742-B13C-FB6460FD3503}" type="slidenum">
              <a:rPr lang="en-US" sz="1400">
                <a:solidFill>
                  <a:schemeClr val="bg1"/>
                </a:solidFill>
                <a:latin typeface="Arail" charset="0"/>
                <a:ea typeface="Arail" charset="0"/>
              </a:rPr>
            </a:fld>
            <a:endParaRPr lang="en-US" sz="1400">
              <a:solidFill>
                <a:schemeClr val="bg1"/>
              </a:solidFill>
              <a:latin typeface="Arail" charset="0"/>
              <a:ea typeface="Arail" charset="0"/>
            </a:endParaRPr>
          </a:p>
        </p:txBody>
      </p:sp>
      <p:pic>
        <p:nvPicPr>
          <p:cNvPr id="22" name="Picture 27" descr="arrow-righ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2457450"/>
            <a:ext cx="342900" cy="800100"/>
          </a:xfrm>
          <a:prstGeom prst="rect">
            <a:avLst/>
          </a:prstGeom>
          <a:noFill/>
          <a:ln w="9525">
            <a:noFill/>
            <a:miter/>
          </a:ln>
        </p:spPr>
      </p:pic>
      <p:pic>
        <p:nvPicPr>
          <p:cNvPr id="23" name="Picture 28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8801100" y="2457450"/>
            <a:ext cx="342900" cy="80010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24" name="Title 13"/>
          <p:cNvSpPr>
            <a:spLocks noGrp="1"/>
          </p:cNvSpPr>
          <p:nvPr>
            <p:ph type="title"/>
          </p:nvPr>
        </p:nvSpPr>
        <p:spPr>
          <a:xfrm>
            <a:off x="791528" y="786765"/>
            <a:ext cx="7559675" cy="723900"/>
          </a:xfrm>
          <a:ln w="9525">
            <a:noFill/>
            <a:miter/>
          </a:ln>
        </p:spPr>
        <p:txBody>
          <a:bodyPr vert="horz" wrap="square" anchor="ctr"/>
          <a:p>
            <a:pPr lvl="0" algn="l"/>
            <a:r>
              <a:rPr lang="en-US" dirty="0"/>
              <a:t>1 </a:t>
            </a:r>
            <a:r>
              <a:rPr lang="zh-CN" altLang="en-US" dirty="0">
                <a:latin typeface="微软雅黑" charset="0"/>
                <a:ea typeface="微软雅黑" charset="0"/>
              </a:rPr>
              <a:t>引言</a:t>
            </a:r>
            <a:endParaRPr lang="zh-CN" altLang="en-US" dirty="0">
              <a:latin typeface="微软雅黑" charset="0"/>
              <a:ea typeface="微软雅黑" charset="0"/>
            </a:endParaRPr>
          </a:p>
        </p:txBody>
      </p:sp>
      <p:sp>
        <p:nvSpPr>
          <p:cNvPr id="26" name="Text Placeholder 15"/>
          <p:cNvSpPr>
            <a:spLocks noGrp="1"/>
          </p:cNvSpPr>
          <p:nvPr>
            <p:ph type="body" sz="quarter"/>
          </p:nvPr>
        </p:nvSpPr>
        <p:spPr>
          <a:xfrm>
            <a:off x="701993" y="1417003"/>
            <a:ext cx="7559675" cy="314325"/>
          </a:xfrm>
          <a:ln w="9525">
            <a:noFill/>
            <a:miter/>
          </a:ln>
        </p:spPr>
        <p:txBody>
          <a:bodyPr vert="horz" wrap="square" anchor="t"/>
          <a:lstStyle>
            <a:lvl1pPr lvl="0">
              <a:defRPr sz="1200" kern="1200"/>
            </a:lvl1pPr>
            <a:lvl2pPr lvl="1">
              <a:defRPr sz="1200" kern="1200"/>
            </a:lvl2pPr>
            <a:lvl3pPr lvl="2">
              <a:defRPr sz="1200" kern="1200"/>
            </a:lvl3pPr>
            <a:lvl4pPr lvl="3">
              <a:defRPr sz="1200" kern="1200"/>
            </a:lvl4pPr>
            <a:lvl5pPr lvl="4">
              <a:defRPr sz="1200" kern="1200"/>
            </a:lvl5pPr>
          </a:lstStyle>
          <a:p>
            <a:pPr marL="0" lvl="0" indent="0" algn="l">
              <a:spcBef>
                <a:spcPct val="20000"/>
              </a:spcBef>
              <a:buNone/>
            </a:pPr>
            <a:r>
              <a:rPr lang="en-US" altLang="zh-CN" sz="1400" b="1"/>
              <a:t>                           </a:t>
            </a:r>
            <a:r>
              <a:rPr lang="en-US" altLang="zh-CN" sz="1400" b="1">
                <a:solidFill>
                  <a:schemeClr val="accent2"/>
                </a:solidFill>
              </a:rPr>
              <a:t>   CONCEPT</a:t>
            </a:r>
            <a:endParaRPr lang="en-US" altLang="zh-CN" sz="1400" b="1">
              <a:solidFill>
                <a:schemeClr val="accent2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682240" y="2677160"/>
            <a:ext cx="5226685" cy="6591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微软雅黑" charset="0"/>
                <a:ea typeface="微软雅黑" charset="0"/>
              </a:rPr>
              <a:t>    </a:t>
            </a:r>
            <a:r>
              <a:rPr lang="zh-CN" altLang="en-US">
                <a:latin typeface="微软雅黑" charset="0"/>
                <a:ea typeface="微软雅黑" charset="0"/>
              </a:rPr>
              <a:t>将你闲置的资源共享给别人，提高资源利用率，并从中获得回报。</a:t>
            </a:r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1331595" y="2317115"/>
            <a:ext cx="810260" cy="1440180"/>
            <a:chOff x="2097" y="3649"/>
            <a:chExt cx="1276" cy="2268"/>
          </a:xfrm>
        </p:grpSpPr>
        <p:sp>
          <p:nvSpPr>
            <p:cNvPr id="2" name="圆角矩形 1"/>
            <p:cNvSpPr/>
            <p:nvPr/>
          </p:nvSpPr>
          <p:spPr>
            <a:xfrm>
              <a:off x="2097" y="3649"/>
              <a:ext cx="1276" cy="2268"/>
            </a:xfrm>
            <a:prstGeom prst="roundRect">
              <a:avLst/>
            </a:prstGeom>
            <a:solidFill>
              <a:srgbClr val="32B4B4"/>
            </a:solidFill>
            <a:ln>
              <a:solidFill>
                <a:srgbClr val="32B4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2381" y="3933"/>
              <a:ext cx="802" cy="1752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zh-CN" altLang="en-US" sz="2000" b="1">
                  <a:solidFill>
                    <a:schemeClr val="bg1"/>
                  </a:solidFill>
                  <a:latin typeface="微软雅黑" charset="0"/>
                  <a:ea typeface="微软雅黑" charset="0"/>
                  <a:sym typeface="+mn-ea"/>
                </a:rPr>
                <a:t>共享经济</a:t>
              </a:r>
              <a:endParaRPr lang="zh-CN" altLang="en-US" sz="2000" b="1">
                <a:solidFill>
                  <a:schemeClr val="bg1"/>
                </a:solidFill>
                <a:latin typeface="微软雅黑" charset="0"/>
                <a:ea typeface="微软雅黑" charset="0"/>
                <a:sym typeface="+mn-ea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2764790" y="4117340"/>
            <a:ext cx="5481320" cy="48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olidFill>
                  <a:schemeClr val="accent2"/>
                </a:solidFill>
                <a:latin typeface="微软雅黑" charset="0"/>
                <a:ea typeface="微软雅黑" charset="0"/>
                <a:sym typeface="+mn-ea"/>
              </a:rPr>
              <a:t>理念：共同拥有而不占有</a:t>
            </a:r>
            <a:endParaRPr lang="zh-CN" altLang="en-US" sz="2400" b="1">
              <a:solidFill>
                <a:schemeClr val="accent2"/>
              </a:solidFill>
              <a:latin typeface="微软雅黑" charset="0"/>
              <a:ea typeface="微软雅黑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Slide Number Placeholder 13"/>
          <p:cNvSpPr>
            <a:spLocks noGrp="1"/>
          </p:cNvSpPr>
          <p:nvPr/>
        </p:nvSpPr>
        <p:spPr>
          <a:xfrm>
            <a:off x="8643938" y="144463"/>
            <a:ext cx="360362" cy="360362"/>
          </a:xfrm>
          <a:prstGeom prst="ellipse">
            <a:avLst/>
          </a:prstGeom>
          <a:solidFill>
            <a:srgbClr val="0D0D0D"/>
          </a:solidFill>
          <a:ln w="9525">
            <a:noFill/>
          </a:ln>
        </p:spPr>
        <p:txBody>
          <a:bodyPr lIns="36000" tIns="36000" rIns="36000" bIns="36000" anchor="ctr"/>
          <a:p>
            <a:pPr lvl="0" algn="ctr"/>
            <a:fld id="{9A0DB2DC-4C9A-4742-B13C-FB6460FD3503}" type="slidenum">
              <a:rPr lang="en-US" sz="1400">
                <a:solidFill>
                  <a:schemeClr val="bg1"/>
                </a:solidFill>
                <a:latin typeface="Arail" charset="0"/>
                <a:ea typeface="Arail" charset="0"/>
              </a:rPr>
            </a:fld>
            <a:endParaRPr lang="en-US" sz="1400">
              <a:solidFill>
                <a:schemeClr val="bg1"/>
              </a:solidFill>
              <a:latin typeface="Arail" charset="0"/>
              <a:ea typeface="Arail" charset="0"/>
            </a:endParaRPr>
          </a:p>
        </p:txBody>
      </p:sp>
      <p:pic>
        <p:nvPicPr>
          <p:cNvPr id="8" name="Picture 30" descr="arrow-righ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2457450"/>
            <a:ext cx="342900" cy="800100"/>
          </a:xfrm>
          <a:prstGeom prst="rect">
            <a:avLst/>
          </a:prstGeom>
          <a:noFill/>
          <a:ln w="9525">
            <a:noFill/>
            <a:miter/>
          </a:ln>
        </p:spPr>
      </p:pic>
      <p:pic>
        <p:nvPicPr>
          <p:cNvPr id="9" name="Picture 31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8801100" y="2457450"/>
            <a:ext cx="342900" cy="80010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24" name="Title 13"/>
          <p:cNvSpPr>
            <a:spLocks noGrp="1"/>
          </p:cNvSpPr>
          <p:nvPr>
            <p:ph type="title"/>
          </p:nvPr>
        </p:nvSpPr>
        <p:spPr>
          <a:xfrm>
            <a:off x="791528" y="786765"/>
            <a:ext cx="7559675" cy="723900"/>
          </a:xfrm>
          <a:ln w="9525">
            <a:noFill/>
            <a:miter/>
          </a:ln>
        </p:spPr>
        <p:txBody>
          <a:bodyPr vert="horz" wrap="square" anchor="ctr"/>
          <a:p>
            <a:pPr lvl="0" algn="l"/>
            <a:r>
              <a:rPr lang="en-US" dirty="0"/>
              <a:t>2 </a:t>
            </a:r>
            <a:r>
              <a:rPr lang="zh-CN" altLang="en-US" dirty="0">
                <a:latin typeface="微软雅黑" charset="0"/>
                <a:ea typeface="微软雅黑" charset="0"/>
              </a:rPr>
              <a:t>模式</a:t>
            </a:r>
            <a:endParaRPr lang="zh-CN" altLang="en-US" dirty="0">
              <a:latin typeface="微软雅黑" charset="0"/>
              <a:ea typeface="微软雅黑" charset="0"/>
            </a:endParaRPr>
          </a:p>
        </p:txBody>
      </p:sp>
      <p:sp>
        <p:nvSpPr>
          <p:cNvPr id="26" name="Text Placeholder 15"/>
          <p:cNvSpPr>
            <a:spLocks noGrp="1"/>
          </p:cNvSpPr>
          <p:nvPr>
            <p:ph type="body" sz="quarter"/>
          </p:nvPr>
        </p:nvSpPr>
        <p:spPr>
          <a:xfrm>
            <a:off x="701993" y="1417003"/>
            <a:ext cx="7559675" cy="314325"/>
          </a:xfrm>
          <a:ln w="9525">
            <a:noFill/>
            <a:miter/>
          </a:ln>
        </p:spPr>
        <p:txBody>
          <a:bodyPr vert="horz" wrap="square" anchor="t"/>
          <a:lstStyle>
            <a:lvl1pPr lvl="0">
              <a:defRPr sz="1200" kern="1200"/>
            </a:lvl1pPr>
            <a:lvl2pPr lvl="1">
              <a:defRPr sz="1200" kern="1200"/>
            </a:lvl2pPr>
            <a:lvl3pPr lvl="2">
              <a:defRPr sz="1200" kern="1200"/>
            </a:lvl3pPr>
            <a:lvl4pPr lvl="3">
              <a:defRPr sz="1200" kern="1200"/>
            </a:lvl4pPr>
            <a:lvl5pPr lvl="4">
              <a:defRPr sz="1200" kern="1200"/>
            </a:lvl5pPr>
          </a:lstStyle>
          <a:p>
            <a:pPr marL="0" lvl="0" indent="0" algn="l">
              <a:spcBef>
                <a:spcPct val="20000"/>
              </a:spcBef>
              <a:buNone/>
            </a:pPr>
            <a:r>
              <a:rPr lang="en-US" altLang="zh-CN" sz="1400" b="1"/>
              <a:t>                           </a:t>
            </a:r>
            <a:r>
              <a:rPr lang="en-US" altLang="zh-CN" sz="1400" b="1">
                <a:solidFill>
                  <a:schemeClr val="accent2"/>
                </a:solidFill>
              </a:rPr>
              <a:t>  ESTABLISHMENT</a:t>
            </a:r>
            <a:endParaRPr lang="en-US" altLang="zh-CN" sz="1400" b="1">
              <a:solidFill>
                <a:schemeClr val="accent2"/>
              </a:solidFill>
            </a:endParaRPr>
          </a:p>
        </p:txBody>
      </p:sp>
      <p:cxnSp>
        <p:nvCxnSpPr>
          <p:cNvPr id="10" name="直接箭头连接符 9"/>
          <p:cNvCxnSpPr/>
          <p:nvPr/>
        </p:nvCxnSpPr>
        <p:spPr>
          <a:xfrm flipV="1">
            <a:off x="971550" y="1687195"/>
            <a:ext cx="8101330" cy="3961130"/>
          </a:xfrm>
          <a:prstGeom prst="straightConnector1">
            <a:avLst/>
          </a:prstGeom>
          <a:ln w="76200">
            <a:solidFill>
              <a:srgbClr val="32B4B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组合 12"/>
          <p:cNvGrpSpPr/>
          <p:nvPr/>
        </p:nvGrpSpPr>
        <p:grpSpPr>
          <a:xfrm>
            <a:off x="1689100" y="4023360"/>
            <a:ext cx="595630" cy="601345"/>
            <a:chOff x="1673" y="5067"/>
            <a:chExt cx="938" cy="947"/>
          </a:xfrm>
        </p:grpSpPr>
        <p:sp>
          <p:nvSpPr>
            <p:cNvPr id="11" name="椭圆 10"/>
            <p:cNvSpPr/>
            <p:nvPr/>
          </p:nvSpPr>
          <p:spPr>
            <a:xfrm>
              <a:off x="1673" y="5067"/>
              <a:ext cx="938" cy="861"/>
            </a:xfrm>
            <a:prstGeom prst="ellipse">
              <a:avLst/>
            </a:prstGeom>
            <a:solidFill>
              <a:srgbClr val="32B4B4"/>
            </a:solidFill>
            <a:ln>
              <a:solidFill>
                <a:srgbClr val="32B4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1814" y="5208"/>
              <a:ext cx="580" cy="8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400" b="1">
                  <a:solidFill>
                    <a:schemeClr val="bg1"/>
                  </a:solidFill>
                  <a:latin typeface="Meiryo" charset="0"/>
                  <a:ea typeface="Meiryo" charset="0"/>
                </a:rPr>
                <a:t>1</a:t>
              </a:r>
              <a:endParaRPr lang="en-US" altLang="zh-CN" sz="2400" b="1">
                <a:solidFill>
                  <a:schemeClr val="bg1"/>
                </a:solidFill>
                <a:latin typeface="Meiryo" charset="0"/>
                <a:ea typeface="Meiryo" charset="0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3785870" y="4509135"/>
            <a:ext cx="595630" cy="599925"/>
            <a:chOff x="1673" y="5067"/>
            <a:chExt cx="938" cy="961"/>
          </a:xfrm>
        </p:grpSpPr>
        <p:sp>
          <p:nvSpPr>
            <p:cNvPr id="15" name="椭圆 14"/>
            <p:cNvSpPr/>
            <p:nvPr/>
          </p:nvSpPr>
          <p:spPr>
            <a:xfrm>
              <a:off x="1673" y="5067"/>
              <a:ext cx="938" cy="861"/>
            </a:xfrm>
            <a:prstGeom prst="ellipse">
              <a:avLst/>
            </a:prstGeom>
            <a:solidFill>
              <a:srgbClr val="32B4B4"/>
            </a:solidFill>
            <a:ln>
              <a:solidFill>
                <a:srgbClr val="32B4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1814" y="5208"/>
              <a:ext cx="580" cy="8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400" b="1">
                  <a:solidFill>
                    <a:schemeClr val="bg1"/>
                  </a:solidFill>
                  <a:latin typeface="Meiryo" charset="0"/>
                  <a:ea typeface="Meiryo" charset="0"/>
                </a:rPr>
                <a:t>2</a:t>
              </a:r>
              <a:endParaRPr lang="en-US" altLang="zh-CN" sz="2400" b="1">
                <a:solidFill>
                  <a:schemeClr val="bg1"/>
                </a:solidFill>
                <a:latin typeface="Meiryo" charset="0"/>
                <a:ea typeface="Meiryo" charset="0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4825365" y="2685415"/>
            <a:ext cx="595630" cy="601345"/>
            <a:chOff x="1673" y="5067"/>
            <a:chExt cx="938" cy="947"/>
          </a:xfrm>
        </p:grpSpPr>
        <p:sp>
          <p:nvSpPr>
            <p:cNvPr id="18" name="椭圆 17"/>
            <p:cNvSpPr/>
            <p:nvPr/>
          </p:nvSpPr>
          <p:spPr>
            <a:xfrm>
              <a:off x="1673" y="5067"/>
              <a:ext cx="938" cy="861"/>
            </a:xfrm>
            <a:prstGeom prst="ellipse">
              <a:avLst/>
            </a:prstGeom>
            <a:solidFill>
              <a:srgbClr val="32B4B4"/>
            </a:solidFill>
            <a:ln>
              <a:solidFill>
                <a:srgbClr val="32B4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1814" y="5208"/>
              <a:ext cx="580" cy="8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400" b="1">
                  <a:solidFill>
                    <a:schemeClr val="bg1"/>
                  </a:solidFill>
                  <a:latin typeface="Meiryo" charset="0"/>
                  <a:ea typeface="Meiryo" charset="0"/>
                </a:rPr>
                <a:t>3</a:t>
              </a:r>
              <a:endParaRPr lang="en-US" altLang="zh-CN" sz="2400" b="1">
                <a:solidFill>
                  <a:schemeClr val="bg1"/>
                </a:solidFill>
                <a:latin typeface="Meiryo" charset="0"/>
                <a:ea typeface="Meiryo" charset="0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7271385" y="2860675"/>
            <a:ext cx="595630" cy="601345"/>
            <a:chOff x="1673" y="5067"/>
            <a:chExt cx="938" cy="947"/>
          </a:xfrm>
        </p:grpSpPr>
        <p:sp>
          <p:nvSpPr>
            <p:cNvPr id="21" name="椭圆 20"/>
            <p:cNvSpPr/>
            <p:nvPr/>
          </p:nvSpPr>
          <p:spPr>
            <a:xfrm>
              <a:off x="1673" y="5067"/>
              <a:ext cx="938" cy="861"/>
            </a:xfrm>
            <a:prstGeom prst="ellipse">
              <a:avLst/>
            </a:prstGeom>
            <a:solidFill>
              <a:srgbClr val="32B4B4"/>
            </a:solidFill>
            <a:ln>
              <a:solidFill>
                <a:srgbClr val="32B4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1814" y="5208"/>
              <a:ext cx="580" cy="8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400" b="1">
                  <a:solidFill>
                    <a:schemeClr val="bg1"/>
                  </a:solidFill>
                  <a:latin typeface="Meiryo" charset="0"/>
                  <a:ea typeface="Meiryo" charset="0"/>
                </a:rPr>
                <a:t>4</a:t>
              </a:r>
              <a:endParaRPr lang="en-US" altLang="zh-CN" sz="2400" b="1">
                <a:solidFill>
                  <a:schemeClr val="bg1"/>
                </a:solidFill>
                <a:latin typeface="Meiryo" charset="0"/>
                <a:ea typeface="Meiryo" charset="0"/>
              </a:endParaRPr>
            </a:p>
          </p:txBody>
        </p:sp>
      </p:grpSp>
      <p:sp>
        <p:nvSpPr>
          <p:cNvPr id="23" name="文本框 22"/>
          <p:cNvSpPr txBox="1"/>
          <p:nvPr/>
        </p:nvSpPr>
        <p:spPr>
          <a:xfrm>
            <a:off x="990600" y="3255645"/>
            <a:ext cx="2052955" cy="417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latin typeface="微软雅黑" charset="0"/>
                <a:ea typeface="微软雅黑" charset="0"/>
              </a:rPr>
              <a:t>资源过剩是根基</a:t>
            </a:r>
            <a:endParaRPr lang="zh-CN" altLang="en-US" sz="2000">
              <a:latin typeface="微软雅黑" charset="0"/>
              <a:ea typeface="微软雅黑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4662170" y="4567555"/>
            <a:ext cx="2052955" cy="417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latin typeface="微软雅黑" charset="0"/>
                <a:ea typeface="微软雅黑" charset="0"/>
              </a:rPr>
              <a:t>共享平台是介质</a:t>
            </a:r>
            <a:endParaRPr lang="zh-CN" altLang="en-US" sz="2000">
              <a:latin typeface="微软雅黑" charset="0"/>
              <a:ea typeface="微软雅黑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4211955" y="2047240"/>
            <a:ext cx="2052955" cy="417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latin typeface="微软雅黑" charset="0"/>
                <a:ea typeface="微软雅黑" charset="0"/>
              </a:rPr>
              <a:t>按需分配是手法</a:t>
            </a:r>
            <a:endParaRPr lang="zh-CN" altLang="en-US" sz="2000">
              <a:latin typeface="微软雅黑" charset="0"/>
              <a:ea typeface="微软雅黑" charset="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6642100" y="3667125"/>
            <a:ext cx="2052955" cy="417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latin typeface="微软雅黑" charset="0"/>
                <a:ea typeface="微软雅黑" charset="0"/>
              </a:rPr>
              <a:t>获得回报是结果</a:t>
            </a:r>
            <a:endParaRPr lang="zh-CN" altLang="en-US" sz="2000">
              <a:latin typeface="微软雅黑" charset="0"/>
              <a:ea typeface="微软雅黑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Slide Number Placeholder 10"/>
          <p:cNvSpPr>
            <a:spLocks noGrp="1"/>
          </p:cNvSpPr>
          <p:nvPr/>
        </p:nvSpPr>
        <p:spPr>
          <a:xfrm>
            <a:off x="8643938" y="144463"/>
            <a:ext cx="360362" cy="360362"/>
          </a:xfrm>
          <a:prstGeom prst="ellipse">
            <a:avLst/>
          </a:prstGeom>
          <a:solidFill>
            <a:srgbClr val="0D0D0D"/>
          </a:solidFill>
          <a:ln w="9525">
            <a:noFill/>
          </a:ln>
        </p:spPr>
        <p:txBody>
          <a:bodyPr lIns="36000" tIns="36000" rIns="36000" bIns="36000" anchor="ctr"/>
          <a:p>
            <a:pPr lvl="0" algn="ctr"/>
            <a:fld id="{9A0DB2DC-4C9A-4742-B13C-FB6460FD3503}" type="slidenum">
              <a:rPr lang="en-US" sz="1400">
                <a:solidFill>
                  <a:schemeClr val="bg1"/>
                </a:solidFill>
                <a:latin typeface="Arail" charset="0"/>
                <a:ea typeface="Arail" charset="0"/>
              </a:rPr>
            </a:fld>
            <a:endParaRPr lang="en-US" sz="1400">
              <a:solidFill>
                <a:schemeClr val="bg1"/>
              </a:solidFill>
              <a:latin typeface="Arail" charset="0"/>
              <a:ea typeface="Arail" charset="0"/>
            </a:endParaRPr>
          </a:p>
        </p:txBody>
      </p:sp>
      <p:pic>
        <p:nvPicPr>
          <p:cNvPr id="7" name="Picture 29" descr="arrow-righ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2457450"/>
            <a:ext cx="342900" cy="800100"/>
          </a:xfrm>
          <a:prstGeom prst="rect">
            <a:avLst/>
          </a:prstGeom>
          <a:noFill/>
          <a:ln w="9525">
            <a:noFill/>
            <a:miter/>
          </a:ln>
        </p:spPr>
      </p:pic>
      <p:pic>
        <p:nvPicPr>
          <p:cNvPr id="8" name="Picture 30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8801100" y="2457450"/>
            <a:ext cx="342900" cy="80010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24" name="Title 13"/>
          <p:cNvSpPr>
            <a:spLocks noGrp="1"/>
          </p:cNvSpPr>
          <p:nvPr>
            <p:ph type="title"/>
          </p:nvPr>
        </p:nvSpPr>
        <p:spPr>
          <a:xfrm>
            <a:off x="791528" y="786765"/>
            <a:ext cx="7559675" cy="723900"/>
          </a:xfrm>
          <a:ln w="9525">
            <a:noFill/>
            <a:miter/>
          </a:ln>
        </p:spPr>
        <p:txBody>
          <a:bodyPr vert="horz" wrap="square" anchor="ctr"/>
          <a:p>
            <a:pPr lvl="0" algn="l"/>
            <a:r>
              <a:rPr lang="en-US" dirty="0"/>
              <a:t>2 </a:t>
            </a:r>
            <a:r>
              <a:rPr lang="zh-CN" altLang="en-US" dirty="0">
                <a:latin typeface="微软雅黑" charset="0"/>
                <a:ea typeface="微软雅黑" charset="0"/>
              </a:rPr>
              <a:t>模式</a:t>
            </a:r>
            <a:endParaRPr lang="zh-CN" altLang="en-US" dirty="0">
              <a:latin typeface="微软雅黑" charset="0"/>
              <a:ea typeface="微软雅黑" charset="0"/>
            </a:endParaRPr>
          </a:p>
        </p:txBody>
      </p:sp>
      <p:sp>
        <p:nvSpPr>
          <p:cNvPr id="26" name="Text Placeholder 15"/>
          <p:cNvSpPr>
            <a:spLocks noGrp="1"/>
          </p:cNvSpPr>
          <p:nvPr>
            <p:ph type="body" sz="quarter"/>
          </p:nvPr>
        </p:nvSpPr>
        <p:spPr>
          <a:xfrm>
            <a:off x="701993" y="1417003"/>
            <a:ext cx="7559675" cy="314325"/>
          </a:xfrm>
          <a:ln w="9525">
            <a:noFill/>
            <a:miter/>
          </a:ln>
        </p:spPr>
        <p:txBody>
          <a:bodyPr vert="horz" wrap="square" anchor="t"/>
          <a:lstStyle>
            <a:lvl1pPr lvl="0">
              <a:defRPr sz="1200" kern="1200"/>
            </a:lvl1pPr>
            <a:lvl2pPr lvl="1">
              <a:defRPr sz="1200" kern="1200"/>
            </a:lvl2pPr>
            <a:lvl3pPr lvl="2">
              <a:defRPr sz="1200" kern="1200"/>
            </a:lvl3pPr>
            <a:lvl4pPr lvl="3">
              <a:defRPr sz="1200" kern="1200"/>
            </a:lvl4pPr>
            <a:lvl5pPr lvl="4">
              <a:defRPr sz="1200" kern="1200"/>
            </a:lvl5pPr>
          </a:lstStyle>
          <a:p>
            <a:pPr marL="0" lvl="0" indent="0" algn="l">
              <a:spcBef>
                <a:spcPct val="20000"/>
              </a:spcBef>
              <a:buNone/>
            </a:pPr>
            <a:r>
              <a:rPr lang="en-US" altLang="zh-CN" sz="1400" b="1"/>
              <a:t>                           </a:t>
            </a:r>
            <a:r>
              <a:rPr lang="en-US" altLang="zh-CN" sz="1400" b="1">
                <a:solidFill>
                  <a:schemeClr val="accent2"/>
                </a:solidFill>
              </a:rPr>
              <a:t> ADVANTAGES</a:t>
            </a:r>
            <a:endParaRPr lang="en-US" altLang="zh-CN" sz="1400" b="1">
              <a:solidFill>
                <a:schemeClr val="accent2"/>
              </a:solidFill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1601470" y="3127375"/>
            <a:ext cx="1710055" cy="1620520"/>
          </a:xfrm>
          <a:prstGeom prst="ellipse">
            <a:avLst/>
          </a:prstGeom>
          <a:solidFill>
            <a:srgbClr val="32B4B4"/>
          </a:solidFill>
          <a:ln>
            <a:solidFill>
              <a:srgbClr val="32B4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3672205" y="1779905"/>
            <a:ext cx="1927860" cy="1818640"/>
          </a:xfrm>
          <a:prstGeom prst="ellipse">
            <a:avLst/>
          </a:prstGeom>
          <a:solidFill>
            <a:srgbClr val="32B4B4"/>
          </a:solidFill>
          <a:ln>
            <a:solidFill>
              <a:srgbClr val="32B4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5923915" y="3124200"/>
            <a:ext cx="1710055" cy="1620520"/>
          </a:xfrm>
          <a:prstGeom prst="ellipse">
            <a:avLst/>
          </a:prstGeom>
          <a:solidFill>
            <a:srgbClr val="32B4B4"/>
          </a:solidFill>
          <a:ln>
            <a:solidFill>
              <a:srgbClr val="32B4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1960245" y="3753485"/>
            <a:ext cx="1077595" cy="417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>
                <a:solidFill>
                  <a:schemeClr val="bg1"/>
                </a:solidFill>
                <a:latin typeface="微软雅黑" charset="0"/>
                <a:ea typeface="微软雅黑" charset="0"/>
              </a:rPr>
              <a:t>成本低</a:t>
            </a:r>
            <a:endParaRPr lang="zh-CN" altLang="en-US" sz="2000" b="1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032250" y="2499360"/>
            <a:ext cx="1351915" cy="417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>
                <a:solidFill>
                  <a:schemeClr val="bg1"/>
                </a:solidFill>
                <a:latin typeface="微软雅黑" charset="0"/>
                <a:ea typeface="微软雅黑" charset="0"/>
              </a:rPr>
              <a:t>建立连接</a:t>
            </a:r>
            <a:endParaRPr lang="zh-CN" altLang="en-US" sz="2000" b="1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193790" y="3753485"/>
            <a:ext cx="1351915" cy="417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>
                <a:solidFill>
                  <a:schemeClr val="bg1"/>
                </a:solidFill>
                <a:latin typeface="微软雅黑" charset="0"/>
                <a:ea typeface="微软雅黑" charset="0"/>
              </a:rPr>
              <a:t>可持续性</a:t>
            </a:r>
            <a:endParaRPr lang="zh-CN" altLang="en-US" sz="2000" b="1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Slide Number Placeholder 10"/>
          <p:cNvSpPr>
            <a:spLocks noGrp="1"/>
          </p:cNvSpPr>
          <p:nvPr/>
        </p:nvSpPr>
        <p:spPr>
          <a:xfrm>
            <a:off x="8643938" y="144463"/>
            <a:ext cx="360362" cy="360362"/>
          </a:xfrm>
          <a:prstGeom prst="ellipse">
            <a:avLst/>
          </a:prstGeom>
          <a:solidFill>
            <a:srgbClr val="0D0D0D"/>
          </a:solidFill>
          <a:ln w="9525">
            <a:noFill/>
          </a:ln>
        </p:spPr>
        <p:txBody>
          <a:bodyPr lIns="36000" tIns="36000" rIns="36000" bIns="36000" anchor="ctr"/>
          <a:p>
            <a:pPr lvl="0" algn="ctr"/>
            <a:fld id="{9A0DB2DC-4C9A-4742-B13C-FB6460FD3503}" type="slidenum">
              <a:rPr lang="en-US" sz="1400">
                <a:solidFill>
                  <a:schemeClr val="bg1"/>
                </a:solidFill>
                <a:latin typeface="Arail" charset="0"/>
                <a:ea typeface="Arail" charset="0"/>
              </a:rPr>
            </a:fld>
            <a:endParaRPr lang="en-US" sz="1400">
              <a:solidFill>
                <a:schemeClr val="bg1"/>
              </a:solidFill>
              <a:latin typeface="Arail" charset="0"/>
              <a:ea typeface="Arail" charset="0"/>
            </a:endParaRPr>
          </a:p>
        </p:txBody>
      </p:sp>
      <p:pic>
        <p:nvPicPr>
          <p:cNvPr id="5" name="Picture 24" descr="arrow-righ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2457450"/>
            <a:ext cx="342900" cy="800100"/>
          </a:xfrm>
          <a:prstGeom prst="rect">
            <a:avLst/>
          </a:prstGeom>
          <a:noFill/>
          <a:ln w="9525">
            <a:noFill/>
            <a:miter/>
          </a:ln>
        </p:spPr>
      </p:pic>
      <p:pic>
        <p:nvPicPr>
          <p:cNvPr id="6" name="Picture 25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8801100" y="2457450"/>
            <a:ext cx="342900" cy="80010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24" name="Title 13"/>
          <p:cNvSpPr>
            <a:spLocks noGrp="1"/>
          </p:cNvSpPr>
          <p:nvPr>
            <p:ph type="title"/>
          </p:nvPr>
        </p:nvSpPr>
        <p:spPr>
          <a:xfrm>
            <a:off x="791528" y="786765"/>
            <a:ext cx="7559675" cy="723900"/>
          </a:xfrm>
          <a:ln w="9525">
            <a:noFill/>
            <a:miter/>
          </a:ln>
        </p:spPr>
        <p:txBody>
          <a:bodyPr vert="horz" wrap="square" anchor="ctr"/>
          <a:p>
            <a:pPr lvl="0" algn="l"/>
            <a:r>
              <a:rPr lang="en-US" dirty="0"/>
              <a:t>3 </a:t>
            </a:r>
            <a:r>
              <a:rPr lang="zh-CN" altLang="en-US" dirty="0">
                <a:latin typeface="微软雅黑" charset="0"/>
                <a:ea typeface="微软雅黑" charset="0"/>
              </a:rPr>
              <a:t>案例</a:t>
            </a:r>
            <a:endParaRPr lang="zh-CN" altLang="en-US" dirty="0">
              <a:latin typeface="微软雅黑" charset="0"/>
              <a:ea typeface="微软雅黑" charset="0"/>
            </a:endParaRPr>
          </a:p>
        </p:txBody>
      </p:sp>
      <p:pic>
        <p:nvPicPr>
          <p:cNvPr id="10" name="图片 9" descr="QQ截图20151020193050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3312795" y="1866900"/>
            <a:ext cx="5119370" cy="3100705"/>
          </a:xfrm>
          <a:prstGeom prst="rect">
            <a:avLst/>
          </a:prstGeom>
        </p:spPr>
      </p:pic>
      <p:pic>
        <p:nvPicPr>
          <p:cNvPr id="11" name="图片 10" descr="QQ截图20151020193110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241425" y="2045970"/>
            <a:ext cx="1375410" cy="1209675"/>
          </a:xfrm>
          <a:prstGeom prst="rect">
            <a:avLst/>
          </a:prstGeom>
        </p:spPr>
      </p:pic>
      <p:sp>
        <p:nvSpPr>
          <p:cNvPr id="26" name="Text Placeholder 15"/>
          <p:cNvSpPr>
            <a:spLocks noGrp="1"/>
          </p:cNvSpPr>
          <p:nvPr>
            <p:ph type="body" sz="quarter"/>
          </p:nvPr>
        </p:nvSpPr>
        <p:spPr>
          <a:xfrm>
            <a:off x="701993" y="1417003"/>
            <a:ext cx="7559675" cy="314325"/>
          </a:xfrm>
          <a:ln w="9525">
            <a:noFill/>
            <a:miter/>
          </a:ln>
        </p:spPr>
        <p:txBody>
          <a:bodyPr vert="horz" wrap="square" anchor="t"/>
          <a:lstStyle>
            <a:lvl1pPr lvl="0">
              <a:defRPr sz="1200" kern="1200"/>
            </a:lvl1pPr>
            <a:lvl2pPr lvl="1">
              <a:defRPr sz="1200" kern="1200"/>
            </a:lvl2pPr>
            <a:lvl3pPr lvl="2">
              <a:defRPr sz="1200" kern="1200"/>
            </a:lvl3pPr>
            <a:lvl4pPr lvl="3">
              <a:defRPr sz="1200" kern="1200"/>
            </a:lvl4pPr>
            <a:lvl5pPr lvl="4">
              <a:defRPr sz="1200" kern="1200"/>
            </a:lvl5pPr>
          </a:lstStyle>
          <a:p>
            <a:pPr marL="0" lvl="0" indent="0" algn="l">
              <a:spcBef>
                <a:spcPct val="20000"/>
              </a:spcBef>
              <a:buNone/>
            </a:pPr>
            <a:r>
              <a:rPr lang="en-US" altLang="zh-CN" sz="1400" b="1"/>
              <a:t>                           </a:t>
            </a:r>
            <a:r>
              <a:rPr lang="en-US" altLang="zh-CN" sz="1400" b="1">
                <a:solidFill>
                  <a:schemeClr val="accent2"/>
                </a:solidFill>
              </a:rPr>
              <a:t>   Airbnb</a:t>
            </a:r>
            <a:endParaRPr lang="en-US" altLang="zh-CN" sz="1400" b="1">
              <a:solidFill>
                <a:schemeClr val="accent2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39775" y="3430270"/>
            <a:ext cx="2472055" cy="14630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+mj-lt"/>
              </a:rPr>
              <a:t>Air bed and breakfast</a:t>
            </a:r>
            <a:r>
              <a:rPr lang="zh-CN" altLang="en-US">
                <a:latin typeface="+mj-lt"/>
                <a:ea typeface="宋体" charset="0"/>
              </a:rPr>
              <a:t>，  </a:t>
            </a:r>
            <a:r>
              <a:rPr lang="zh-CN" altLang="en-US">
                <a:latin typeface="微软雅黑" charset="0"/>
                <a:ea typeface="微软雅黑" charset="0"/>
              </a:rPr>
              <a:t>租房平台，</a:t>
            </a:r>
            <a:r>
              <a:rPr lang="en-US" altLang="zh-CN">
                <a:latin typeface="微软雅黑" charset="0"/>
                <a:ea typeface="微软雅黑" charset="0"/>
              </a:rPr>
              <a:t>2008</a:t>
            </a:r>
            <a:r>
              <a:rPr lang="zh-CN" altLang="en-US">
                <a:latin typeface="微软雅黑" charset="0"/>
                <a:ea typeface="微软雅黑" charset="0"/>
              </a:rPr>
              <a:t>年成立，主要盈利模式是从出租人与租客交易中抽取佣金。</a:t>
            </a:r>
            <a:endParaRPr lang="en-US" altLang="zh-CN">
              <a:latin typeface="微软雅黑" charset="0"/>
              <a:ea typeface="微软雅黑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Slide Number Placeholder 2"/>
          <p:cNvSpPr>
            <a:spLocks noGrp="1"/>
          </p:cNvSpPr>
          <p:nvPr/>
        </p:nvSpPr>
        <p:spPr>
          <a:xfrm>
            <a:off x="8643938" y="144463"/>
            <a:ext cx="360362" cy="360362"/>
          </a:xfrm>
          <a:prstGeom prst="ellipse">
            <a:avLst/>
          </a:prstGeom>
          <a:solidFill>
            <a:srgbClr val="0D0D0D"/>
          </a:solidFill>
          <a:ln w="9525">
            <a:noFill/>
          </a:ln>
        </p:spPr>
        <p:txBody>
          <a:bodyPr lIns="36000" tIns="36000" rIns="36000" bIns="36000" anchor="ctr"/>
          <a:p>
            <a:pPr lvl="0" algn="ctr"/>
            <a:fld id="{9A0DB2DC-4C9A-4742-B13C-FB6460FD3503}" type="slidenum">
              <a:rPr lang="en-US" sz="1400">
                <a:solidFill>
                  <a:schemeClr val="bg1"/>
                </a:solidFill>
                <a:latin typeface="Arail" charset="0"/>
                <a:ea typeface="Arail" charset="0"/>
              </a:rPr>
            </a:fld>
            <a:endParaRPr lang="en-US" sz="1400">
              <a:solidFill>
                <a:schemeClr val="bg1"/>
              </a:solidFill>
              <a:latin typeface="Arail" charset="0"/>
              <a:ea typeface="Arail" charset="0"/>
            </a:endParaRPr>
          </a:p>
        </p:txBody>
      </p:sp>
      <p:pic>
        <p:nvPicPr>
          <p:cNvPr id="17" name="Picture 16" descr="arrow-righ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2457450"/>
            <a:ext cx="342900" cy="800100"/>
          </a:xfrm>
          <a:prstGeom prst="rect">
            <a:avLst/>
          </a:prstGeom>
          <a:noFill/>
          <a:ln w="9525">
            <a:noFill/>
            <a:miter/>
          </a:ln>
        </p:spPr>
      </p:pic>
      <p:pic>
        <p:nvPicPr>
          <p:cNvPr id="18" name="Picture 1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8801100" y="2457450"/>
            <a:ext cx="342900" cy="80010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24" name="Title 13"/>
          <p:cNvSpPr>
            <a:spLocks noGrp="1"/>
          </p:cNvSpPr>
          <p:nvPr>
            <p:ph type="title"/>
          </p:nvPr>
        </p:nvSpPr>
        <p:spPr>
          <a:xfrm>
            <a:off x="791528" y="786765"/>
            <a:ext cx="7559675" cy="723900"/>
          </a:xfrm>
          <a:ln w="9525">
            <a:noFill/>
            <a:miter/>
          </a:ln>
        </p:spPr>
        <p:txBody>
          <a:bodyPr vert="horz" wrap="square" anchor="ctr"/>
          <a:p>
            <a:pPr lvl="0" algn="l"/>
            <a:r>
              <a:rPr lang="en-US" dirty="0"/>
              <a:t>3 </a:t>
            </a:r>
            <a:r>
              <a:rPr lang="zh-CN" altLang="en-US" dirty="0">
                <a:latin typeface="微软雅黑" charset="0"/>
                <a:ea typeface="微软雅黑" charset="0"/>
              </a:rPr>
              <a:t>案例</a:t>
            </a:r>
            <a:endParaRPr lang="zh-CN" altLang="en-US" dirty="0">
              <a:latin typeface="微软雅黑" charset="0"/>
              <a:ea typeface="微软雅黑" charset="0"/>
            </a:endParaRPr>
          </a:p>
        </p:txBody>
      </p:sp>
      <p:sp>
        <p:nvSpPr>
          <p:cNvPr id="26" name="Text Placeholder 15"/>
          <p:cNvSpPr>
            <a:spLocks noGrp="1"/>
          </p:cNvSpPr>
          <p:nvPr>
            <p:ph type="body" sz="quarter"/>
          </p:nvPr>
        </p:nvSpPr>
        <p:spPr>
          <a:xfrm>
            <a:off x="701358" y="1417003"/>
            <a:ext cx="7559675" cy="314325"/>
          </a:xfrm>
          <a:ln w="9525">
            <a:noFill/>
            <a:miter/>
          </a:ln>
        </p:spPr>
        <p:txBody>
          <a:bodyPr vert="horz" wrap="square" anchor="t"/>
          <a:lstStyle>
            <a:lvl1pPr lvl="0">
              <a:defRPr sz="1200" kern="1200"/>
            </a:lvl1pPr>
            <a:lvl2pPr lvl="1">
              <a:defRPr sz="1200" kern="1200"/>
            </a:lvl2pPr>
            <a:lvl3pPr lvl="2">
              <a:defRPr sz="1200" kern="1200"/>
            </a:lvl3pPr>
            <a:lvl4pPr lvl="3">
              <a:defRPr sz="1200" kern="1200"/>
            </a:lvl4pPr>
            <a:lvl5pPr lvl="4">
              <a:defRPr sz="1200" kern="1200"/>
            </a:lvl5pPr>
          </a:lstStyle>
          <a:p>
            <a:pPr marL="0" lvl="0" indent="0" algn="l">
              <a:spcBef>
                <a:spcPct val="20000"/>
              </a:spcBef>
              <a:buNone/>
            </a:pPr>
            <a:r>
              <a:rPr lang="en-US" altLang="zh-CN" sz="1400" b="1"/>
              <a:t>                           </a:t>
            </a:r>
            <a:r>
              <a:rPr lang="en-US" altLang="zh-CN" sz="1400" b="1">
                <a:solidFill>
                  <a:schemeClr val="accent2"/>
                </a:solidFill>
              </a:rPr>
              <a:t>   HIGHLIGHT</a:t>
            </a:r>
            <a:endParaRPr lang="en-US" altLang="zh-CN" sz="1400" b="1">
              <a:solidFill>
                <a:schemeClr val="accent2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329055" y="1957705"/>
            <a:ext cx="255714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Airbnb</a:t>
            </a:r>
            <a:r>
              <a:rPr lang="zh-CN" altLang="en-US">
                <a:latin typeface="微软雅黑" charset="0"/>
                <a:ea typeface="微软雅黑" charset="0"/>
              </a:rPr>
              <a:t>亮点一：</a:t>
            </a:r>
            <a:r>
              <a:rPr lang="zh-CN" altLang="en-US" b="1">
                <a:solidFill>
                  <a:srgbClr val="32B4B4"/>
                </a:solidFill>
                <a:latin typeface="微软雅黑" charset="0"/>
                <a:ea typeface="微软雅黑" charset="0"/>
              </a:rPr>
              <a:t>价格</a:t>
            </a:r>
            <a:endParaRPr lang="zh-CN" altLang="en-US" b="1">
              <a:solidFill>
                <a:srgbClr val="32B4B4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4483735" y="1957070"/>
            <a:ext cx="366839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Airbnb</a:t>
            </a:r>
            <a:r>
              <a:rPr lang="zh-CN" altLang="en-US">
                <a:latin typeface="微软雅黑" charset="0"/>
                <a:ea typeface="微软雅黑" charset="0"/>
              </a:rPr>
              <a:t>亮点二：</a:t>
            </a:r>
            <a:r>
              <a:rPr lang="zh-CN" altLang="en-US" b="1">
                <a:solidFill>
                  <a:srgbClr val="32B4B4"/>
                </a:solidFill>
                <a:latin typeface="微软雅黑" charset="0"/>
                <a:ea typeface="微软雅黑" charset="0"/>
              </a:rPr>
              <a:t>社交性的旅游服务</a:t>
            </a:r>
            <a:endParaRPr lang="zh-CN" altLang="en-US" b="1">
              <a:solidFill>
                <a:srgbClr val="32B4B4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360805" y="2498090"/>
            <a:ext cx="2309495" cy="1156335"/>
          </a:xfrm>
          <a:prstGeom prst="rect">
            <a:avLst/>
          </a:prstGeom>
          <a:noFill/>
          <a:ln>
            <a:solidFill>
              <a:schemeClr val="accent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1374775" y="3937635"/>
            <a:ext cx="2343785" cy="1139825"/>
          </a:xfrm>
          <a:prstGeom prst="rect">
            <a:avLst/>
          </a:prstGeom>
          <a:noFill/>
          <a:ln>
            <a:solidFill>
              <a:schemeClr val="accent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4573270" y="2946400"/>
            <a:ext cx="3431540" cy="1518285"/>
          </a:xfrm>
          <a:prstGeom prst="rect">
            <a:avLst/>
          </a:prstGeom>
          <a:noFill/>
          <a:ln>
            <a:solidFill>
              <a:schemeClr val="accent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1512570" y="2587625"/>
            <a:ext cx="1624965" cy="417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latin typeface="微软雅黑" charset="0"/>
                <a:ea typeface="微软雅黑" charset="0"/>
              </a:rPr>
              <a:t>酒店客房</a:t>
            </a:r>
            <a:endParaRPr lang="zh-CN" altLang="en-US" sz="2000">
              <a:latin typeface="微软雅黑" charset="0"/>
              <a:ea typeface="微软雅黑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1511935" y="4027805"/>
            <a:ext cx="1624965" cy="417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latin typeface="微软雅黑" charset="0"/>
                <a:ea typeface="微软雅黑" charset="0"/>
              </a:rPr>
              <a:t>Airbnb</a:t>
            </a:r>
            <a:endParaRPr lang="en-US" altLang="zh-CN" sz="2000">
              <a:latin typeface="微软雅黑" charset="0"/>
              <a:ea typeface="微软雅黑" charset="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1960880" y="2948305"/>
            <a:ext cx="1941830" cy="5486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solidFill>
                  <a:schemeClr val="accent2"/>
                </a:solidFill>
              </a:rPr>
              <a:t>230</a:t>
            </a:r>
            <a:r>
              <a:rPr lang="zh-CN" altLang="en-US" sz="2800" b="1">
                <a:solidFill>
                  <a:schemeClr val="accent2"/>
                </a:solidFill>
                <a:latin typeface="微软雅黑" charset="0"/>
                <a:ea typeface="微软雅黑" charset="0"/>
              </a:rPr>
              <a:t>美元</a:t>
            </a:r>
            <a:endParaRPr lang="zh-CN" altLang="en-US" sz="2800" b="1">
              <a:solidFill>
                <a:schemeClr val="accent2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1960245" y="4387850"/>
            <a:ext cx="1941830" cy="5486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solidFill>
                  <a:schemeClr val="accent2"/>
                </a:solidFill>
              </a:rPr>
              <a:t>100</a:t>
            </a:r>
            <a:r>
              <a:rPr lang="zh-CN" altLang="en-US" sz="2800" b="1">
                <a:solidFill>
                  <a:schemeClr val="accent2"/>
                </a:solidFill>
                <a:latin typeface="微软雅黑" charset="0"/>
                <a:ea typeface="微软雅黑" charset="0"/>
              </a:rPr>
              <a:t>美元</a:t>
            </a:r>
            <a:endParaRPr lang="zh-CN" altLang="en-US" sz="2800" b="1">
              <a:solidFill>
                <a:schemeClr val="accent2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4760595" y="3126105"/>
            <a:ext cx="3167380" cy="12077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微软雅黑" charset="0"/>
                <a:ea typeface="微软雅黑" charset="0"/>
              </a:rPr>
              <a:t>    </a:t>
            </a:r>
            <a:r>
              <a:rPr lang="zh-CN" altLang="en-US">
                <a:latin typeface="微软雅黑" charset="0"/>
                <a:ea typeface="微软雅黑" charset="0"/>
              </a:rPr>
              <a:t>使用</a:t>
            </a:r>
            <a:r>
              <a:rPr lang="en-US" altLang="zh-CN">
                <a:latin typeface="微软雅黑" charset="0"/>
                <a:ea typeface="微软雅黑" charset="0"/>
              </a:rPr>
              <a:t>Airbnb</a:t>
            </a:r>
            <a:r>
              <a:rPr lang="zh-CN" altLang="en-US">
                <a:latin typeface="微软雅黑" charset="0"/>
                <a:ea typeface="微软雅黑" charset="0"/>
              </a:rPr>
              <a:t>服务的游客在当地逗留的时间明显长于普通酒店旅客，其他旅游消费额也更高。</a:t>
            </a:r>
            <a:endParaRPr lang="zh-CN" altLang="en-US">
              <a:latin typeface="微软雅黑" charset="0"/>
              <a:ea typeface="微软雅黑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itle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3C1DA"/>
        </a:accent5>
        <a:accent6>
          <a:srgbClr val="AC4744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Pages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3C1DA"/>
        </a:accent5>
        <a:accent6>
          <a:srgbClr val="AC4744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Title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3C1DA"/>
        </a:accent5>
        <a:accent6>
          <a:srgbClr val="AC4744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Pages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3C1DA"/>
        </a:accent5>
        <a:accent6>
          <a:srgbClr val="AC4744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930</Words>
  <Application>Kingsoft Office WPP</Application>
  <PresentationFormat>On-screen Show (16:10)</PresentationFormat>
  <Paragraphs>158</Paragraphs>
  <Slides>12</Slides>
  <Notes>6</Notes>
  <HiddenSlides>0</HiddenSlides>
  <MMClips>0</MMClips>
  <ScaleCrop>false</ScaleCrop>
  <HeadingPairs>
    <vt:vector size="4" baseType="variant">
      <vt:variant>
        <vt:lpstr>主题</vt:lpstr>
      </vt:variant>
      <vt:variant>
        <vt:i4>4</vt:i4>
      </vt:variant>
      <vt:variant>
        <vt:lpstr>幻灯片标题</vt:lpstr>
      </vt:variant>
      <vt:variant>
        <vt:i4>12</vt:i4>
      </vt:variant>
    </vt:vector>
  </HeadingPairs>
  <TitlesOfParts>
    <vt:vector size="16" baseType="lpstr">
      <vt:lpstr>Title</vt:lpstr>
      <vt:lpstr>Pages</vt:lpstr>
      <vt:lpstr>1_Title</vt:lpstr>
      <vt:lpstr>1_Pages</vt:lpstr>
      <vt:lpstr>共享经济下的一天</vt:lpstr>
      <vt:lpstr>Intent</vt:lpstr>
      <vt:lpstr>1 引言</vt:lpstr>
      <vt:lpstr>1 引言</vt:lpstr>
      <vt:lpstr>1 引言</vt:lpstr>
      <vt:lpstr>2 模式</vt:lpstr>
      <vt:lpstr>2 模式</vt:lpstr>
      <vt:lpstr>3 案例</vt:lpstr>
      <vt:lpstr>3 案例</vt:lpstr>
      <vt:lpstr>4 发散</vt:lpstr>
      <vt:lpstr>5 总结</vt:lpstr>
      <vt:lpstr>THANKS FOR LISTENING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John Smith</dc:creator>
  <cp:lastModifiedBy>cchenlling</cp:lastModifiedBy>
  <cp:revision>430</cp:revision>
  <dcterms:created xsi:type="dcterms:W3CDTF">2011-02-07T16:44:00Z</dcterms:created>
  <dcterms:modified xsi:type="dcterms:W3CDTF">2015-10-21T06:59:28Z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2052-10.1.0.5251</vt:lpwstr>
  </property>
</Properties>
</file>