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71" r:id="rId5"/>
    <p:sldId id="265" r:id="rId6"/>
    <p:sldId id="268" r:id="rId7"/>
    <p:sldId id="260" r:id="rId8"/>
    <p:sldId id="274" r:id="rId9"/>
    <p:sldId id="262" r:id="rId10"/>
    <p:sldId id="277" r:id="rId11"/>
    <p:sldId id="279" r:id="rId12"/>
    <p:sldId id="280" r:id="rId13"/>
    <p:sldId id="276" r:id="rId14"/>
    <p:sldId id="275" r:id="rId15"/>
    <p:sldId id="263" r:id="rId16"/>
  </p:sldIdLst>
  <p:sldSz cx="9144000" cy="6858000" type="screen4x3"/>
  <p:notesSz cx="6858000" cy="9144000"/>
  <p:defaultTextStyle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smNativeData">
      <pr:smAppRevision xmlns="" xmlns:pr="pr" dt="1457057928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58" d="100"/>
          <a:sy n="58" d="100"/>
        </p:scale>
        <p:origin x="-6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>
      <p:cViewPr>
        <p:scale>
          <a:sx n="100" d="100"/>
          <a:sy n="100" d="100"/>
        </p:scale>
        <p:origin x="639" y="27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114CDB16-58FC-192D-B2F4-AE7895BA44FB}" type="datetime1">
              <a:t>2016/3/9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AAAA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114C95D7-99FC-1963-B2F4-6F36DBBA443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0639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C85D-13FC-193E-B2F4-E56B86BA44B0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6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E0E9-A7FC-1916-B2F4-5143AEBA4404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59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E0E9-A7FC-1916-B2F4-5143AEBA4404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59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663EF-E37B-4522-B1A7-2899066504D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F033-7DFC-1906-B2F4-8B53BEBA44DE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50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D972-3CFC-192F-B2F4-CA7A97BA449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45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114CD972-3CFC-192F-B2F4-CA7A97BA449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2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iPDYVhMAAAAlAAAAZAAAAC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zh-CN"/>
            </a:pPr>
            <a:r>
              <a:t>模板来自于 http://docer.wps.cn</a:t>
            </a:r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chemeClr val="tx1"/>
                </a:solidFill>
                <a:latin typeface="Calibri" pitchFamily="2" charset="0"/>
                <a:ea typeface="宋体"/>
                <a:cs typeface="Times New Roman" pitchFamily="1" charset="0"/>
              </a:defRPr>
            </a:pPr>
            <a:fld id="{114C882E-60FC-197E-B2F4-962BC6BA44C3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32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68580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accent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934C-02FC-1965-B2F4-F430DDBA44A1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927D-33FC-1964-B2F4-C531DCBA4490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O0aAAASFgAAAAAAAA=="/>
              </a:ext>
            </a:extLst>
          </p:cNvSpPr>
          <p:nvPr>
            <p:ph sz="quarter" idx="1"/>
          </p:nvPr>
        </p:nvSpPr>
        <p:spPr>
          <a:xfrm>
            <a:off x="502285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RxgAAO0aAAC6JwAAAAAAAA=="/>
              </a:ext>
            </a:extLst>
          </p:cNvSpPr>
          <p:nvPr>
            <p:ph sz="quarter" idx="2"/>
          </p:nvPr>
        </p:nvSpPr>
        <p:spPr>
          <a:xfrm>
            <a:off x="502285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EAcAAPg0AAC6JwAAAAAAAA=="/>
              </a:ext>
            </a:extLst>
          </p:cNvSpPr>
          <p:nvPr>
            <p:ph sz="half" idx="3"/>
          </p:nvPr>
        </p:nvSpPr>
        <p:spPr>
          <a:xfrm>
            <a:off x="4735830" y="1148080"/>
            <a:ext cx="3874770" cy="5309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A319-57FC-1955-B2F4-A100EDBA44F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B417-59FC-1942-B2F4-AF17FABA44FA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Pg0AAASFgAAAAAAAA=="/>
              </a:ext>
            </a:extLst>
          </p:cNvSpPr>
          <p:nvPr>
            <p:ph sz="half" idx="1"/>
          </p:nvPr>
        </p:nvSpPr>
        <p:spPr>
          <a:xfrm>
            <a:off x="502285" y="1148080"/>
            <a:ext cx="8108315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RxgAAO0aAAC6JwAAAAAAAA=="/>
              </a:ext>
            </a:extLst>
          </p:cNvSpPr>
          <p:nvPr>
            <p:ph sz="quarter" idx="2"/>
          </p:nvPr>
        </p:nvSpPr>
        <p:spPr>
          <a:xfrm>
            <a:off x="502285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RxgAAPg0AAC6JwAAAAAAAA=="/>
              </a:ext>
            </a:extLst>
          </p:cNvSpPr>
          <p:nvPr>
            <p:ph sz="quarter" idx="3"/>
          </p:nvPr>
        </p:nvSpPr>
        <p:spPr>
          <a:xfrm>
            <a:off x="4735830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EDF9-B7FC-191B-B2F4-414EA3BA441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F948-06FC-190F-B2F4-F05AB7BA44A5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O0aAAASFgAAAAAAAA=="/>
              </a:ext>
            </a:extLst>
          </p:cNvSpPr>
          <p:nvPr>
            <p:ph sz="quarter" idx="1"/>
          </p:nvPr>
        </p:nvSpPr>
        <p:spPr>
          <a:xfrm>
            <a:off x="502285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EAcAAPg0AAASFgAAAAAAAA=="/>
              </a:ext>
            </a:extLst>
          </p:cNvSpPr>
          <p:nvPr>
            <p:ph sz="quarter" idx="2"/>
          </p:nvPr>
        </p:nvSpPr>
        <p:spPr>
          <a:xfrm>
            <a:off x="4735830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RxgAAPg0AAC6JwAAAAAAAA=="/>
              </a:ext>
            </a:extLst>
          </p:cNvSpPr>
          <p:nvPr>
            <p:ph sz="half" idx="3"/>
          </p:nvPr>
        </p:nvSpPr>
        <p:spPr>
          <a:xfrm>
            <a:off x="502285" y="3946525"/>
            <a:ext cx="8108315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B0CD-83FC-1946-B2F4-7513FEBA4420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8D0C-42FC-197B-B2F4-B42EC3BA44E1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2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Pg0AAC6JwAAAAAAAA=="/>
              </a:ext>
            </a:extLst>
          </p:cNvSpPr>
          <p:nvPr>
            <p:ph idx="1"/>
          </p:nvPr>
        </p:nvSpPr>
        <p:spPr>
          <a:xfrm>
            <a:off x="502285" y="1148080"/>
            <a:ext cx="8108315" cy="5309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C819-57FC-193E-B2F4-A16B86BA44F4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C4AC-E2FC-1932-B2F4-14678ABA4441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O0aAAC6JwAAAAAAAA=="/>
              </a:ext>
            </a:extLst>
          </p:cNvSpPr>
          <p:nvPr>
            <p:ph sz="half" idx="1"/>
          </p:nvPr>
        </p:nvSpPr>
        <p:spPr>
          <a:xfrm>
            <a:off x="502285" y="1148080"/>
            <a:ext cx="3874770" cy="5309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EAcAAPg0AAC6JwAAAAAAAA=="/>
              </a:ext>
            </a:extLst>
          </p:cNvSpPr>
          <p:nvPr>
            <p:ph sz="half" idx="2"/>
          </p:nvPr>
        </p:nvSpPr>
        <p:spPr>
          <a:xfrm>
            <a:off x="4735830" y="1148080"/>
            <a:ext cx="3874770" cy="5309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9D6B-25FC-196B-B2F4-D33ED3BA4486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EB83-CDFC-191D-B2F4-3B48A5BA446E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9571-3FFC-1963-B2F4-C936DBBA449C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AEF9-B7FC-1958-B2F4-410DE0BA4414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D827-69FC-192E-B2F4-9F7B96BA44CA}" type="slidenum">
              <a:t>‹#›</a:t>
            </a:fld>
            <a:endParaRPr/>
          </a:p>
        </p:txBody>
      </p:sp>
      <p:sp>
        <p:nvSpPr>
          <p:cNvPr id="3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FC1C-52FC-190A-B2F4-A45FB2BA44F1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C6JwAAAAAAAA=="/>
              </a:ext>
            </a:extLst>
          </p:cNvSpPr>
          <p:nvPr>
            <p:ph/>
          </p:nvPr>
        </p:nvSpPr>
        <p:spPr>
          <a:xfrm>
            <a:off x="502285" y="287020"/>
            <a:ext cx="8108315" cy="61709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8852-1CFC-197E-B2F4-EA2BC6BA44BF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8C3C-72FC-197A-B2F4-842FC2BA44D1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Pg0AAASFgAAAAAAAA=="/>
              </a:ext>
            </a:extLst>
          </p:cNvSpPr>
          <p:nvPr>
            <p:ph sz="half" idx="1"/>
          </p:nvPr>
        </p:nvSpPr>
        <p:spPr>
          <a:xfrm>
            <a:off x="502285" y="1148080"/>
            <a:ext cx="8108315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RxgAAPg0AAC6JwAAAAAAAA=="/>
              </a:ext>
            </a:extLst>
          </p:cNvSpPr>
          <p:nvPr>
            <p:ph sz="half" idx="2"/>
          </p:nvPr>
        </p:nvSpPr>
        <p:spPr>
          <a:xfrm>
            <a:off x="502285" y="3946525"/>
            <a:ext cx="8108315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DF8D-C3FC-1929-B2F4-357C91BA4460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9DCA-84FC-196B-B2F4-723ED3BA4427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O0aAAASFgAAAAAAAA=="/>
              </a:ext>
            </a:extLst>
          </p:cNvSpPr>
          <p:nvPr>
            <p:ph sz="quarter" idx="1"/>
          </p:nvPr>
        </p:nvSpPr>
        <p:spPr>
          <a:xfrm>
            <a:off x="502285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EAcAAPg0AAASFgAAAAAAAA=="/>
              </a:ext>
            </a:extLst>
          </p:cNvSpPr>
          <p:nvPr>
            <p:ph sz="quarter" idx="2"/>
          </p:nvPr>
        </p:nvSpPr>
        <p:spPr>
          <a:xfrm>
            <a:off x="4735830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RxgAAO0aAAC6JwAAAAAAAA=="/>
              </a:ext>
            </a:extLst>
          </p:cNvSpPr>
          <p:nvPr>
            <p:ph sz="quarter" idx="3"/>
          </p:nvPr>
        </p:nvSpPr>
        <p:spPr>
          <a:xfrm>
            <a:off x="502285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RxgAAPg0AAC6JwAAAAAAAA=="/>
              </a:ext>
            </a:extLst>
          </p:cNvSpPr>
          <p:nvPr>
            <p:ph sz="quarter" idx="4"/>
          </p:nvPr>
        </p:nvSpPr>
        <p:spPr>
          <a:xfrm>
            <a:off x="4735830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815D-13FC-1977-B2F4-E522CFBA44B0}" type="slidenum">
              <a:t>‹#›</a:t>
            </a:fld>
            <a:endParaRPr/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9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927D-33FC-1964-B2F4-C531DCBA4490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xAEAAPg0AABMBQAAAAAAAA=="/>
              </a:ext>
            </a:extLst>
          </p:cNvSpPr>
          <p:nvPr>
            <p:ph type="title"/>
          </p:nvPr>
        </p:nvSpPr>
        <p:spPr>
          <a:xfrm>
            <a:off x="502285" y="287020"/>
            <a:ext cx="8108315" cy="5740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XAwAAEAcAAO0aAAC6JwAAAAAAAA=="/>
              </a:ext>
            </a:extLst>
          </p:cNvSpPr>
          <p:nvPr>
            <p:ph sz="half" idx="1"/>
          </p:nvPr>
        </p:nvSpPr>
        <p:spPr>
          <a:xfrm>
            <a:off x="502285" y="1148080"/>
            <a:ext cx="3874770" cy="5309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EAcAAPg0AAASFgAAAAAAAA=="/>
              </a:ext>
            </a:extLst>
          </p:cNvSpPr>
          <p:nvPr>
            <p:ph sz="quarter" idx="2"/>
          </p:nvPr>
        </p:nvSpPr>
        <p:spPr>
          <a:xfrm>
            <a:off x="4735830" y="1148080"/>
            <a:ext cx="3874770" cy="2439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RxgAAPg0AAC6JwAAAAAAAA=="/>
              </a:ext>
            </a:extLst>
          </p:cNvSpPr>
          <p:nvPr>
            <p:ph sz="quarter" idx="3"/>
          </p:nvPr>
        </p:nvSpPr>
        <p:spPr>
          <a:xfrm>
            <a:off x="4735830" y="3946525"/>
            <a:ext cx="3874770" cy="251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5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900">
                <a:solidFill>
                  <a:srgbClr val="A5A5A5"/>
                </a:solidFill>
              </a:defRPr>
            </a:pPr>
            <a:fld id="{114CEAA0-EEFC-191C-B2F4-1849A4BA444D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900">
                <a:solidFill>
                  <a:srgbClr val="A5A5A5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900">
                <a:solidFill>
                  <a:srgbClr val="A5A5A5"/>
                </a:solidFill>
              </a:defRPr>
            </a:pPr>
            <a:fld id="{114CBD4B-05FC-194B-B2F4-F31EF3BA44A6}" type="datetime1">
              <a:t>2016/3/9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HAI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AgAA3gYAAMI0AAC/JwAAAAAAAA=="/>
              </a:ext>
            </a:extLst>
          </p:cNvSpPr>
          <p:nvPr>
            <p:ph type="body" idx="1"/>
          </p:nvPr>
        </p:nvSpPr>
        <p:spPr>
          <a:xfrm>
            <a:off x="485775" y="1116330"/>
            <a:ext cx="8090535" cy="53447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67970" marR="0" indent="-267970" algn="l" defTabSz="68580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" charset="2"/>
              <a:buChar char=""/>
              <a:tabLst/>
              <a:defRPr lang="zh-CN" sz="2400" b="0" i="0" u="none" strike="noStrike" kern="1" spc="0" baseline="0">
                <a:solidFill>
                  <a:srgbClr val="1B95C9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267970" marR="0" indent="-267970" algn="l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2" charset="0"/>
              <a:buChar char=" "/>
              <a:tabLst/>
              <a:defRPr lang="zh-CN" sz="16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857250" marR="0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200150" marR="0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35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543050" marR="0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35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RrMT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" spc="0" baseline="0">
                <a:solidFill>
                  <a:srgbClr val="A5A5A5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fld id="{114CB367-29FC-1945-B2F4-DF10FDBA448A}" type="datetime1">
              <a:t>2016/3/9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xhOm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" spc="0" baseline="0">
                <a:solidFill>
                  <a:srgbClr val="A5A5A5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E6Z3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" spc="0" baseline="0">
                <a:solidFill>
                  <a:srgbClr val="A5A5A5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fld id="{114CC750-1EFC-1931-B2F4-E86489BA44BD}" type="slidenum">
              <a:t>‹#›</a:t>
            </a:fld>
            <a:endParaRPr/>
          </a:p>
        </p:txBody>
      </p:sp>
      <p:sp>
        <p:nvSpPr>
          <p:cNvPr id="7" name="Title Placeholder 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hkdy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800" b="0" i="0" u="none" strike="noStrike" kern="1" spc="0" baseline="0">
                <a:solidFill>
                  <a:srgbClr val="1B95C9"/>
                </a:solidFill>
                <a:effectLst/>
                <a:latin typeface="Times New Roman" pitchFamily="1" charset="0"/>
                <a:ea typeface="华文中宋"/>
                <a:cs typeface="Times New Roman" pitchFamily="1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>
              <a:defRPr lang="zh-CN"/>
            </a:pPr>
            <a:r>
              <a:t>单击此处编辑母版标题样式</a:t>
            </a:r>
          </a:p>
        </p:txBody>
      </p:sp>
      <p:sp>
        <p:nvSpPr>
          <p:cNvPr id="8" name="直接连接符 8"/>
          <p:cNvSpPr>
            <a:extLst>
              <a:ext uri="smNativeData">
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Z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QwMD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BaAAAA3CcAAJk3AADcJwAAAAAAAA=="/>
              </a:ext>
            </a:extLst>
          </p:cNvSpPr>
          <p:nvPr/>
        </p:nvSpPr>
        <p:spPr>
          <a:xfrm flipH="1">
            <a:off x="57150" y="6479540"/>
            <a:ext cx="8980805" cy="0"/>
          </a:xfrm>
          <a:prstGeom prst="line">
            <a:avLst/>
          </a:prstGeom>
          <a:noFill/>
          <a:ln w="15875" cap="flat" cmpd="sng" algn="ctr">
            <a:solidFill>
              <a:srgbClr val="28A9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9" name="Freeform 5"/>
          <p:cNvSpPr>
            <a:extLst>
              <a:ext uri="smNativeData">
                <pr:smNativeData xmlns="" xmlns:pr="pr" val="SMDATA_12_iPDYVhMAAAAlAAAACw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PX8/g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9fz+AH9/fwD///8DzMzMAMDA/wB/f38AAAAAAAAAAAAAAAAAAAAAAAAAAAAhAAAAGAAAABQAAABpIgAAzyIAAAg2AADcJwAAAAAAAA=="/>
              </a:ext>
            </a:extLst>
          </p:cNvSpPr>
          <p:nvPr/>
        </p:nvSpPr>
        <p:spPr>
          <a:xfrm>
            <a:off x="5593715" y="5658485"/>
            <a:ext cx="3189605" cy="821055"/>
          </a:xfrm>
          <a:custGeom>
            <a:avLst/>
            <a:gdLst/>
            <a:ahLst/>
            <a:cxnLst/>
            <a:rect l="0" t="0" r="3189605" b="821055"/>
            <a:pathLst>
              <a:path w="3189605" h="821055">
                <a:moveTo>
                  <a:pt x="3180833" y="783782"/>
                </a:moveTo>
                <a:cubicBezTo>
                  <a:pt x="3180833" y="778458"/>
                  <a:pt x="3180833" y="778458"/>
                  <a:pt x="3180833" y="778458"/>
                </a:cubicBezTo>
                <a:cubicBezTo>
                  <a:pt x="3176049" y="778458"/>
                  <a:pt x="3176049" y="778458"/>
                  <a:pt x="3176049" y="778458"/>
                </a:cubicBezTo>
                <a:cubicBezTo>
                  <a:pt x="3176049" y="764614"/>
                  <a:pt x="3176049" y="764614"/>
                  <a:pt x="3176049" y="764614"/>
                </a:cubicBezTo>
                <a:cubicBezTo>
                  <a:pt x="3171663" y="764614"/>
                  <a:pt x="3171663" y="764614"/>
                  <a:pt x="3171663" y="764614"/>
                </a:cubicBezTo>
                <a:cubicBezTo>
                  <a:pt x="3171663" y="756094"/>
                  <a:pt x="3171663" y="756094"/>
                  <a:pt x="3171663" y="756094"/>
                </a:cubicBezTo>
                <a:cubicBezTo>
                  <a:pt x="3166081" y="756094"/>
                  <a:pt x="3166081" y="756094"/>
                  <a:pt x="3166081" y="756094"/>
                </a:cubicBezTo>
                <a:cubicBezTo>
                  <a:pt x="3166081" y="760354"/>
                  <a:pt x="3166081" y="760354"/>
                  <a:pt x="3166081" y="760354"/>
                </a:cubicBezTo>
                <a:cubicBezTo>
                  <a:pt x="3162892" y="760354"/>
                  <a:pt x="3162892" y="760354"/>
                  <a:pt x="3162892" y="760354"/>
                </a:cubicBezTo>
                <a:cubicBezTo>
                  <a:pt x="3162892" y="755029"/>
                  <a:pt x="3162892" y="755029"/>
                  <a:pt x="3162892" y="755029"/>
                </a:cubicBezTo>
                <a:cubicBezTo>
                  <a:pt x="3156114" y="755029"/>
                  <a:pt x="3156114" y="755029"/>
                  <a:pt x="3156114" y="755029"/>
                </a:cubicBezTo>
                <a:cubicBezTo>
                  <a:pt x="3156114" y="763016"/>
                  <a:pt x="3156114" y="763016"/>
                  <a:pt x="3156114" y="763016"/>
                </a:cubicBezTo>
                <a:cubicBezTo>
                  <a:pt x="3147741" y="763016"/>
                  <a:pt x="3147741" y="763016"/>
                  <a:pt x="3147741" y="763016"/>
                </a:cubicBezTo>
                <a:cubicBezTo>
                  <a:pt x="3147741" y="710835"/>
                  <a:pt x="3147741" y="710835"/>
                  <a:pt x="3147741" y="710835"/>
                </a:cubicBezTo>
                <a:cubicBezTo>
                  <a:pt x="3141362" y="710835"/>
                  <a:pt x="3141362" y="710835"/>
                  <a:pt x="3141362" y="710835"/>
                </a:cubicBezTo>
                <a:cubicBezTo>
                  <a:pt x="3131793" y="700718"/>
                  <a:pt x="3131793" y="700718"/>
                  <a:pt x="3131793" y="700718"/>
                </a:cubicBezTo>
                <a:cubicBezTo>
                  <a:pt x="3131793" y="692199"/>
                  <a:pt x="3131793" y="692199"/>
                  <a:pt x="3131793" y="692199"/>
                </a:cubicBezTo>
                <a:cubicBezTo>
                  <a:pt x="3127009" y="692199"/>
                  <a:pt x="3127009" y="692199"/>
                  <a:pt x="3127009" y="692199"/>
                </a:cubicBezTo>
                <a:cubicBezTo>
                  <a:pt x="3127009" y="700186"/>
                  <a:pt x="3127009" y="700186"/>
                  <a:pt x="3127009" y="700186"/>
                </a:cubicBezTo>
                <a:cubicBezTo>
                  <a:pt x="3122623" y="700186"/>
                  <a:pt x="3122623" y="700186"/>
                  <a:pt x="3122623" y="700186"/>
                </a:cubicBezTo>
                <a:cubicBezTo>
                  <a:pt x="3122623" y="692199"/>
                  <a:pt x="3122623" y="692199"/>
                  <a:pt x="3122623" y="692199"/>
                </a:cubicBezTo>
                <a:cubicBezTo>
                  <a:pt x="3118237" y="692199"/>
                  <a:pt x="3118237" y="692199"/>
                  <a:pt x="3118237" y="692199"/>
                </a:cubicBezTo>
                <a:cubicBezTo>
                  <a:pt x="3118237" y="700186"/>
                  <a:pt x="3118237" y="700186"/>
                  <a:pt x="3118237" y="700186"/>
                </a:cubicBezTo>
                <a:cubicBezTo>
                  <a:pt x="3112257" y="710835"/>
                  <a:pt x="3112257" y="710835"/>
                  <a:pt x="3112257" y="710835"/>
                </a:cubicBezTo>
                <a:cubicBezTo>
                  <a:pt x="3105479" y="710835"/>
                  <a:pt x="3105479" y="710835"/>
                  <a:pt x="3105479" y="710835"/>
                </a:cubicBezTo>
                <a:cubicBezTo>
                  <a:pt x="3105479" y="764614"/>
                  <a:pt x="3105479" y="764614"/>
                  <a:pt x="3105479" y="764614"/>
                </a:cubicBezTo>
                <a:cubicBezTo>
                  <a:pt x="3089531" y="764614"/>
                  <a:pt x="3089531" y="764614"/>
                  <a:pt x="3089531" y="764614"/>
                </a:cubicBezTo>
                <a:cubicBezTo>
                  <a:pt x="3089531" y="716160"/>
                  <a:pt x="3089531" y="716160"/>
                  <a:pt x="3089531" y="716160"/>
                </a:cubicBezTo>
                <a:cubicBezTo>
                  <a:pt x="3085145" y="716160"/>
                  <a:pt x="3085145" y="716160"/>
                  <a:pt x="3085145" y="716160"/>
                </a:cubicBezTo>
                <a:cubicBezTo>
                  <a:pt x="3085145" y="719887"/>
                  <a:pt x="3085145" y="719887"/>
                  <a:pt x="3085145" y="719887"/>
                </a:cubicBezTo>
                <a:cubicBezTo>
                  <a:pt x="3079563" y="719887"/>
                  <a:pt x="3079563" y="719887"/>
                  <a:pt x="3079563" y="719887"/>
                </a:cubicBezTo>
                <a:cubicBezTo>
                  <a:pt x="3079563" y="711900"/>
                  <a:pt x="3079563" y="711900"/>
                  <a:pt x="3079563" y="711900"/>
                </a:cubicBezTo>
                <a:cubicBezTo>
                  <a:pt x="3075177" y="711900"/>
                  <a:pt x="3075177" y="711900"/>
                  <a:pt x="3075177" y="711900"/>
                </a:cubicBezTo>
                <a:cubicBezTo>
                  <a:pt x="3075177" y="703381"/>
                  <a:pt x="3075177" y="703381"/>
                  <a:pt x="3075177" y="703381"/>
                </a:cubicBezTo>
                <a:cubicBezTo>
                  <a:pt x="3068798" y="703381"/>
                  <a:pt x="3068798" y="703381"/>
                  <a:pt x="3068798" y="703381"/>
                </a:cubicBezTo>
                <a:cubicBezTo>
                  <a:pt x="3068798" y="711368"/>
                  <a:pt x="3068798" y="711368"/>
                  <a:pt x="3068798" y="711368"/>
                </a:cubicBezTo>
                <a:cubicBezTo>
                  <a:pt x="3064811" y="711368"/>
                  <a:pt x="3064811" y="711368"/>
                  <a:pt x="3064811" y="711368"/>
                </a:cubicBezTo>
                <a:cubicBezTo>
                  <a:pt x="3064811" y="704978"/>
                  <a:pt x="3064811" y="704978"/>
                  <a:pt x="3064811" y="704978"/>
                </a:cubicBezTo>
                <a:cubicBezTo>
                  <a:pt x="3059229" y="704978"/>
                  <a:pt x="3059229" y="704978"/>
                  <a:pt x="3059229" y="704978"/>
                </a:cubicBezTo>
                <a:cubicBezTo>
                  <a:pt x="3059229" y="711368"/>
                  <a:pt x="3059229" y="711368"/>
                  <a:pt x="3059229" y="711368"/>
                </a:cubicBezTo>
                <a:cubicBezTo>
                  <a:pt x="3053648" y="711368"/>
                  <a:pt x="3053648" y="711368"/>
                  <a:pt x="3053648" y="711368"/>
                </a:cubicBezTo>
                <a:cubicBezTo>
                  <a:pt x="3053648" y="706043"/>
                  <a:pt x="3053648" y="706043"/>
                  <a:pt x="3053648" y="706043"/>
                </a:cubicBezTo>
                <a:cubicBezTo>
                  <a:pt x="3048066" y="706043"/>
                  <a:pt x="3048066" y="706043"/>
                  <a:pt x="3048066" y="706043"/>
                </a:cubicBezTo>
                <a:cubicBezTo>
                  <a:pt x="3048066" y="722017"/>
                  <a:pt x="3048066" y="722017"/>
                  <a:pt x="3048066" y="722017"/>
                </a:cubicBezTo>
                <a:cubicBezTo>
                  <a:pt x="3036503" y="722017"/>
                  <a:pt x="3036503" y="722017"/>
                  <a:pt x="3036503" y="722017"/>
                </a:cubicBezTo>
                <a:cubicBezTo>
                  <a:pt x="3036503" y="766211"/>
                  <a:pt x="3036503" y="766211"/>
                  <a:pt x="3036503" y="766211"/>
                </a:cubicBezTo>
                <a:cubicBezTo>
                  <a:pt x="3022549" y="766211"/>
                  <a:pt x="3022549" y="766211"/>
                  <a:pt x="3022549" y="766211"/>
                </a:cubicBezTo>
                <a:cubicBezTo>
                  <a:pt x="3022549" y="711900"/>
                  <a:pt x="3022549" y="711900"/>
                  <a:pt x="3022549" y="711900"/>
                </a:cubicBezTo>
                <a:cubicBezTo>
                  <a:pt x="3012980" y="711900"/>
                  <a:pt x="3012980" y="711900"/>
                  <a:pt x="3012980" y="711900"/>
                </a:cubicBezTo>
                <a:cubicBezTo>
                  <a:pt x="3005405" y="699121"/>
                  <a:pt x="3005405" y="699121"/>
                  <a:pt x="3005405" y="699121"/>
                </a:cubicBezTo>
                <a:cubicBezTo>
                  <a:pt x="2989058" y="699121"/>
                  <a:pt x="2989058" y="699121"/>
                  <a:pt x="2989058" y="699121"/>
                </a:cubicBezTo>
                <a:cubicBezTo>
                  <a:pt x="2989058" y="753964"/>
                  <a:pt x="2989058" y="753964"/>
                  <a:pt x="2989058" y="753964"/>
                </a:cubicBezTo>
                <a:cubicBezTo>
                  <a:pt x="2983476" y="753964"/>
                  <a:pt x="2983476" y="753964"/>
                  <a:pt x="2983476" y="753964"/>
                </a:cubicBezTo>
                <a:cubicBezTo>
                  <a:pt x="2983476" y="699653"/>
                  <a:pt x="2983476" y="699653"/>
                  <a:pt x="2983476" y="699653"/>
                </a:cubicBezTo>
                <a:cubicBezTo>
                  <a:pt x="2976300" y="684212"/>
                  <a:pt x="2976300" y="684212"/>
                  <a:pt x="2976300" y="684212"/>
                </a:cubicBezTo>
                <a:cubicBezTo>
                  <a:pt x="2971117" y="684212"/>
                  <a:pt x="2971117" y="684212"/>
                  <a:pt x="2971117" y="684212"/>
                </a:cubicBezTo>
                <a:cubicBezTo>
                  <a:pt x="2971117" y="687407"/>
                  <a:pt x="2971117" y="687407"/>
                  <a:pt x="2971117" y="687407"/>
                </a:cubicBezTo>
                <a:cubicBezTo>
                  <a:pt x="2966731" y="687407"/>
                  <a:pt x="2966731" y="687407"/>
                  <a:pt x="2966731" y="687407"/>
                </a:cubicBezTo>
                <a:cubicBezTo>
                  <a:pt x="2966731" y="685277"/>
                  <a:pt x="2966731" y="685277"/>
                  <a:pt x="2966731" y="685277"/>
                </a:cubicBezTo>
                <a:cubicBezTo>
                  <a:pt x="2962345" y="685277"/>
                  <a:pt x="2962345" y="685277"/>
                  <a:pt x="2962345" y="685277"/>
                </a:cubicBezTo>
                <a:cubicBezTo>
                  <a:pt x="2962345" y="692731"/>
                  <a:pt x="2962345" y="692731"/>
                  <a:pt x="2962345" y="692731"/>
                </a:cubicBezTo>
                <a:cubicBezTo>
                  <a:pt x="2943606" y="692731"/>
                  <a:pt x="2943606" y="692731"/>
                  <a:pt x="2943606" y="692731"/>
                </a:cubicBezTo>
                <a:cubicBezTo>
                  <a:pt x="2943606" y="684744"/>
                  <a:pt x="2943606" y="684744"/>
                  <a:pt x="2943606" y="684744"/>
                </a:cubicBezTo>
                <a:cubicBezTo>
                  <a:pt x="2938423" y="671433"/>
                  <a:pt x="2938423" y="671433"/>
                  <a:pt x="2938423" y="671433"/>
                </a:cubicBezTo>
                <a:cubicBezTo>
                  <a:pt x="2920880" y="671433"/>
                  <a:pt x="2920880" y="671433"/>
                  <a:pt x="2920880" y="671433"/>
                </a:cubicBezTo>
                <a:cubicBezTo>
                  <a:pt x="2920880" y="684744"/>
                  <a:pt x="2920880" y="684744"/>
                  <a:pt x="2920880" y="684744"/>
                </a:cubicBezTo>
                <a:cubicBezTo>
                  <a:pt x="2909318" y="684744"/>
                  <a:pt x="2909318" y="684744"/>
                  <a:pt x="2909318" y="684744"/>
                </a:cubicBezTo>
                <a:cubicBezTo>
                  <a:pt x="2909318" y="693796"/>
                  <a:pt x="2909318" y="693796"/>
                  <a:pt x="2909318" y="693796"/>
                </a:cubicBezTo>
                <a:cubicBezTo>
                  <a:pt x="2907324" y="693796"/>
                  <a:pt x="2907324" y="693796"/>
                  <a:pt x="2907324" y="693796"/>
                </a:cubicBezTo>
                <a:cubicBezTo>
                  <a:pt x="2907324" y="723082"/>
                  <a:pt x="2907324" y="723082"/>
                  <a:pt x="2907324" y="723082"/>
                </a:cubicBezTo>
                <a:cubicBezTo>
                  <a:pt x="2902939" y="723082"/>
                  <a:pt x="2902939" y="723082"/>
                  <a:pt x="2902939" y="723082"/>
                </a:cubicBezTo>
                <a:cubicBezTo>
                  <a:pt x="2902939" y="693264"/>
                  <a:pt x="2902939" y="693264"/>
                  <a:pt x="2902939" y="693264"/>
                </a:cubicBezTo>
                <a:cubicBezTo>
                  <a:pt x="2899749" y="693264"/>
                  <a:pt x="2899749" y="693264"/>
                  <a:pt x="2899749" y="693264"/>
                </a:cubicBezTo>
                <a:cubicBezTo>
                  <a:pt x="2899749" y="681017"/>
                  <a:pt x="2899749" y="681017"/>
                  <a:pt x="2899749" y="681017"/>
                </a:cubicBezTo>
                <a:cubicBezTo>
                  <a:pt x="2874631" y="681017"/>
                  <a:pt x="2874631" y="681017"/>
                  <a:pt x="2874631" y="681017"/>
                </a:cubicBezTo>
                <a:cubicBezTo>
                  <a:pt x="2874631" y="693796"/>
                  <a:pt x="2874631" y="693796"/>
                  <a:pt x="2874631" y="693796"/>
                </a:cubicBezTo>
                <a:cubicBezTo>
                  <a:pt x="2862271" y="693796"/>
                  <a:pt x="2862271" y="693796"/>
                  <a:pt x="2862271" y="693796"/>
                </a:cubicBezTo>
                <a:cubicBezTo>
                  <a:pt x="2862271" y="704446"/>
                  <a:pt x="2862271" y="704446"/>
                  <a:pt x="2862271" y="704446"/>
                </a:cubicBezTo>
                <a:cubicBezTo>
                  <a:pt x="2858683" y="704446"/>
                  <a:pt x="2858683" y="704446"/>
                  <a:pt x="2858683" y="704446"/>
                </a:cubicBezTo>
                <a:cubicBezTo>
                  <a:pt x="2858683" y="719887"/>
                  <a:pt x="2858683" y="719887"/>
                  <a:pt x="2858683" y="719887"/>
                </a:cubicBezTo>
                <a:cubicBezTo>
                  <a:pt x="2826787" y="719887"/>
                  <a:pt x="2826787" y="719887"/>
                  <a:pt x="2826787" y="719887"/>
                </a:cubicBezTo>
                <a:cubicBezTo>
                  <a:pt x="2826787" y="725212"/>
                  <a:pt x="2826787" y="725212"/>
                  <a:pt x="2826787" y="725212"/>
                </a:cubicBezTo>
                <a:cubicBezTo>
                  <a:pt x="2818414" y="725212"/>
                  <a:pt x="2818414" y="725212"/>
                  <a:pt x="2818414" y="725212"/>
                </a:cubicBezTo>
                <a:cubicBezTo>
                  <a:pt x="2818414" y="696459"/>
                  <a:pt x="2818414" y="696459"/>
                  <a:pt x="2818414" y="696459"/>
                </a:cubicBezTo>
                <a:cubicBezTo>
                  <a:pt x="2805257" y="696459"/>
                  <a:pt x="2805257" y="696459"/>
                  <a:pt x="2805257" y="696459"/>
                </a:cubicBezTo>
                <a:cubicBezTo>
                  <a:pt x="2805257" y="687407"/>
                  <a:pt x="2805257" y="687407"/>
                  <a:pt x="2805257" y="687407"/>
                </a:cubicBezTo>
                <a:cubicBezTo>
                  <a:pt x="2794891" y="687407"/>
                  <a:pt x="2794891" y="687407"/>
                  <a:pt x="2794891" y="687407"/>
                </a:cubicBezTo>
                <a:cubicBezTo>
                  <a:pt x="2794891" y="694861"/>
                  <a:pt x="2794891" y="694861"/>
                  <a:pt x="2794891" y="694861"/>
                </a:cubicBezTo>
                <a:cubicBezTo>
                  <a:pt x="2788113" y="694861"/>
                  <a:pt x="2788113" y="694861"/>
                  <a:pt x="2788113" y="694861"/>
                </a:cubicBezTo>
                <a:cubicBezTo>
                  <a:pt x="2788113" y="745445"/>
                  <a:pt x="2788113" y="745445"/>
                  <a:pt x="2788113" y="745445"/>
                </a:cubicBezTo>
                <a:cubicBezTo>
                  <a:pt x="2779740" y="745445"/>
                  <a:pt x="2779740" y="745445"/>
                  <a:pt x="2779740" y="745445"/>
                </a:cubicBezTo>
                <a:cubicBezTo>
                  <a:pt x="2779740" y="740653"/>
                  <a:pt x="2779740" y="740653"/>
                  <a:pt x="2779740" y="740653"/>
                </a:cubicBezTo>
                <a:cubicBezTo>
                  <a:pt x="2771766" y="740653"/>
                  <a:pt x="2771766" y="740653"/>
                  <a:pt x="2771766" y="740653"/>
                </a:cubicBezTo>
                <a:cubicBezTo>
                  <a:pt x="2771766" y="748107"/>
                  <a:pt x="2771766" y="748107"/>
                  <a:pt x="2771766" y="748107"/>
                </a:cubicBezTo>
                <a:cubicBezTo>
                  <a:pt x="2765387" y="748107"/>
                  <a:pt x="2765387" y="748107"/>
                  <a:pt x="2765387" y="748107"/>
                </a:cubicBezTo>
                <a:cubicBezTo>
                  <a:pt x="2765387" y="732133"/>
                  <a:pt x="2765387" y="732133"/>
                  <a:pt x="2765387" y="732133"/>
                </a:cubicBezTo>
                <a:cubicBezTo>
                  <a:pt x="2759805" y="732133"/>
                  <a:pt x="2759805" y="732133"/>
                  <a:pt x="2759805" y="732133"/>
                </a:cubicBezTo>
                <a:cubicBezTo>
                  <a:pt x="2759805" y="722549"/>
                  <a:pt x="2759805" y="722549"/>
                  <a:pt x="2759805" y="722549"/>
                </a:cubicBezTo>
                <a:cubicBezTo>
                  <a:pt x="2753426" y="722549"/>
                  <a:pt x="2753426" y="722549"/>
                  <a:pt x="2753426" y="722549"/>
                </a:cubicBezTo>
                <a:cubicBezTo>
                  <a:pt x="2745452" y="722549"/>
                  <a:pt x="2745452" y="722549"/>
                  <a:pt x="2745452" y="722549"/>
                </a:cubicBezTo>
                <a:cubicBezTo>
                  <a:pt x="2745452" y="717757"/>
                  <a:pt x="2745452" y="717757"/>
                  <a:pt x="2745452" y="717757"/>
                </a:cubicBezTo>
                <a:cubicBezTo>
                  <a:pt x="2731896" y="717757"/>
                  <a:pt x="2731896" y="717757"/>
                  <a:pt x="2731896" y="717757"/>
                </a:cubicBezTo>
                <a:cubicBezTo>
                  <a:pt x="2731896" y="710303"/>
                  <a:pt x="2731896" y="710303"/>
                  <a:pt x="2731896" y="710303"/>
                </a:cubicBezTo>
                <a:cubicBezTo>
                  <a:pt x="2726713" y="710303"/>
                  <a:pt x="2726713" y="710303"/>
                  <a:pt x="2726713" y="710303"/>
                </a:cubicBezTo>
                <a:cubicBezTo>
                  <a:pt x="2726713" y="715627"/>
                  <a:pt x="2726713" y="715627"/>
                  <a:pt x="2726713" y="715627"/>
                </a:cubicBezTo>
                <a:cubicBezTo>
                  <a:pt x="2705582" y="715627"/>
                  <a:pt x="2705582" y="715627"/>
                  <a:pt x="2705582" y="715627"/>
                </a:cubicBezTo>
                <a:cubicBezTo>
                  <a:pt x="2705582" y="721484"/>
                  <a:pt x="2705582" y="721484"/>
                  <a:pt x="2705582" y="721484"/>
                </a:cubicBezTo>
                <a:cubicBezTo>
                  <a:pt x="2701595" y="721484"/>
                  <a:pt x="2701595" y="721484"/>
                  <a:pt x="2701595" y="721484"/>
                </a:cubicBezTo>
                <a:cubicBezTo>
                  <a:pt x="2701595" y="729471"/>
                  <a:pt x="2701595" y="729471"/>
                  <a:pt x="2701595" y="729471"/>
                </a:cubicBezTo>
                <a:cubicBezTo>
                  <a:pt x="2697608" y="734796"/>
                  <a:pt x="2697608" y="734796"/>
                  <a:pt x="2697608" y="734796"/>
                </a:cubicBezTo>
                <a:cubicBezTo>
                  <a:pt x="2697608" y="751302"/>
                  <a:pt x="2697608" y="751302"/>
                  <a:pt x="2697608" y="751302"/>
                </a:cubicBezTo>
                <a:cubicBezTo>
                  <a:pt x="2693222" y="751302"/>
                  <a:pt x="2693222" y="751302"/>
                  <a:pt x="2693222" y="751302"/>
                </a:cubicBezTo>
                <a:cubicBezTo>
                  <a:pt x="2693222" y="735328"/>
                  <a:pt x="2693222" y="735328"/>
                  <a:pt x="2693222" y="735328"/>
                </a:cubicBezTo>
                <a:cubicBezTo>
                  <a:pt x="2688837" y="727874"/>
                  <a:pt x="2688837" y="727874"/>
                  <a:pt x="2688837" y="727874"/>
                </a:cubicBezTo>
                <a:cubicBezTo>
                  <a:pt x="2688837" y="687407"/>
                  <a:pt x="2688837" y="687407"/>
                  <a:pt x="2688837" y="687407"/>
                </a:cubicBezTo>
                <a:cubicBezTo>
                  <a:pt x="2682059" y="687407"/>
                  <a:pt x="2682059" y="687407"/>
                  <a:pt x="2682059" y="687407"/>
                </a:cubicBezTo>
                <a:cubicBezTo>
                  <a:pt x="2682059" y="648005"/>
                  <a:pt x="2682059" y="648005"/>
                  <a:pt x="2682059" y="648005"/>
                </a:cubicBezTo>
                <a:cubicBezTo>
                  <a:pt x="2659333" y="648005"/>
                  <a:pt x="2659333" y="648005"/>
                  <a:pt x="2659333" y="648005"/>
                </a:cubicBezTo>
                <a:cubicBezTo>
                  <a:pt x="2659333" y="635758"/>
                  <a:pt x="2659333" y="635758"/>
                  <a:pt x="2659333" y="635758"/>
                </a:cubicBezTo>
                <a:cubicBezTo>
                  <a:pt x="2647372" y="635758"/>
                  <a:pt x="2647372" y="635758"/>
                  <a:pt x="2647372" y="635758"/>
                </a:cubicBezTo>
                <a:cubicBezTo>
                  <a:pt x="2647372" y="663446"/>
                  <a:pt x="2647372" y="663446"/>
                  <a:pt x="2647372" y="663446"/>
                </a:cubicBezTo>
                <a:cubicBezTo>
                  <a:pt x="2641391" y="663446"/>
                  <a:pt x="2641391" y="663446"/>
                  <a:pt x="2641391" y="663446"/>
                </a:cubicBezTo>
                <a:cubicBezTo>
                  <a:pt x="2641391" y="654394"/>
                  <a:pt x="2641391" y="654394"/>
                  <a:pt x="2641391" y="654394"/>
                </a:cubicBezTo>
                <a:cubicBezTo>
                  <a:pt x="2641391" y="654394"/>
                  <a:pt x="2637005" y="654394"/>
                  <a:pt x="2635012" y="654394"/>
                </a:cubicBezTo>
                <a:cubicBezTo>
                  <a:pt x="2633018" y="654394"/>
                  <a:pt x="2633018" y="663446"/>
                  <a:pt x="2633018" y="663446"/>
                </a:cubicBezTo>
                <a:cubicBezTo>
                  <a:pt x="2633018" y="688472"/>
                  <a:pt x="2633018" y="688472"/>
                  <a:pt x="2633018" y="688472"/>
                </a:cubicBezTo>
                <a:cubicBezTo>
                  <a:pt x="2616273" y="688472"/>
                  <a:pt x="2616273" y="688472"/>
                  <a:pt x="2616273" y="688472"/>
                </a:cubicBezTo>
                <a:cubicBezTo>
                  <a:pt x="2616273" y="601681"/>
                  <a:pt x="2616273" y="601681"/>
                  <a:pt x="2616273" y="601681"/>
                </a:cubicBezTo>
                <a:cubicBezTo>
                  <a:pt x="2593547" y="601681"/>
                  <a:pt x="2593547" y="601681"/>
                  <a:pt x="2593547" y="601681"/>
                </a:cubicBezTo>
                <a:cubicBezTo>
                  <a:pt x="2593547" y="616057"/>
                  <a:pt x="2593547" y="616057"/>
                  <a:pt x="2593547" y="616057"/>
                </a:cubicBezTo>
                <a:cubicBezTo>
                  <a:pt x="2583978" y="616057"/>
                  <a:pt x="2582383" y="622447"/>
                  <a:pt x="2582383" y="622447"/>
                </a:cubicBezTo>
                <a:cubicBezTo>
                  <a:pt x="2571619" y="622447"/>
                  <a:pt x="2571619" y="622447"/>
                  <a:pt x="2571619" y="622447"/>
                </a:cubicBezTo>
                <a:cubicBezTo>
                  <a:pt x="2571619" y="640018"/>
                  <a:pt x="2571619" y="640018"/>
                  <a:pt x="2571619" y="640018"/>
                </a:cubicBezTo>
                <a:cubicBezTo>
                  <a:pt x="2566834" y="640018"/>
                  <a:pt x="2566834" y="640018"/>
                  <a:pt x="2566834" y="640018"/>
                </a:cubicBezTo>
                <a:cubicBezTo>
                  <a:pt x="2566834" y="709770"/>
                  <a:pt x="2566834" y="709770"/>
                  <a:pt x="2566834" y="709770"/>
                </a:cubicBezTo>
                <a:cubicBezTo>
                  <a:pt x="2557265" y="709770"/>
                  <a:pt x="2557265" y="709770"/>
                  <a:pt x="2557265" y="709770"/>
                </a:cubicBezTo>
                <a:cubicBezTo>
                  <a:pt x="2557265" y="699653"/>
                  <a:pt x="2557265" y="699653"/>
                  <a:pt x="2557265" y="699653"/>
                </a:cubicBezTo>
                <a:cubicBezTo>
                  <a:pt x="2552082" y="692731"/>
                  <a:pt x="2552082" y="692731"/>
                  <a:pt x="2552082" y="692731"/>
                </a:cubicBezTo>
                <a:cubicBezTo>
                  <a:pt x="2549291" y="692731"/>
                  <a:pt x="2549291" y="692731"/>
                  <a:pt x="2549291" y="692731"/>
                </a:cubicBezTo>
                <a:cubicBezTo>
                  <a:pt x="2544108" y="698056"/>
                  <a:pt x="2544108" y="698056"/>
                  <a:pt x="2544108" y="698056"/>
                </a:cubicBezTo>
                <a:cubicBezTo>
                  <a:pt x="2544108" y="573993"/>
                  <a:pt x="2544108" y="573993"/>
                  <a:pt x="2544108" y="573993"/>
                </a:cubicBezTo>
                <a:cubicBezTo>
                  <a:pt x="2520585" y="567071"/>
                  <a:pt x="2520585" y="567071"/>
                  <a:pt x="2520585" y="567071"/>
                </a:cubicBezTo>
                <a:cubicBezTo>
                  <a:pt x="2510617" y="567071"/>
                  <a:pt x="2510617" y="567071"/>
                  <a:pt x="2510617" y="567071"/>
                </a:cubicBezTo>
                <a:cubicBezTo>
                  <a:pt x="2510617" y="575057"/>
                  <a:pt x="2510617" y="575057"/>
                  <a:pt x="2510617" y="575057"/>
                </a:cubicBezTo>
                <a:cubicBezTo>
                  <a:pt x="2503839" y="575057"/>
                  <a:pt x="2503839" y="575057"/>
                  <a:pt x="2503839" y="575057"/>
                </a:cubicBezTo>
                <a:cubicBezTo>
                  <a:pt x="2503839" y="604343"/>
                  <a:pt x="2503839" y="604343"/>
                  <a:pt x="2503839" y="604343"/>
                </a:cubicBezTo>
                <a:cubicBezTo>
                  <a:pt x="2497460" y="604343"/>
                  <a:pt x="2497460" y="604343"/>
                  <a:pt x="2497460" y="604343"/>
                </a:cubicBezTo>
                <a:cubicBezTo>
                  <a:pt x="2497460" y="642680"/>
                  <a:pt x="2497460" y="642680"/>
                  <a:pt x="2497460" y="642680"/>
                </a:cubicBezTo>
                <a:cubicBezTo>
                  <a:pt x="2488689" y="642680"/>
                  <a:pt x="2488689" y="642680"/>
                  <a:pt x="2488689" y="642680"/>
                </a:cubicBezTo>
                <a:cubicBezTo>
                  <a:pt x="2488689" y="628836"/>
                  <a:pt x="2488689" y="628836"/>
                  <a:pt x="2488689" y="628836"/>
                </a:cubicBezTo>
                <a:cubicBezTo>
                  <a:pt x="2477525" y="628836"/>
                  <a:pt x="2477525" y="628836"/>
                  <a:pt x="2477525" y="628836"/>
                </a:cubicBezTo>
                <a:cubicBezTo>
                  <a:pt x="2477525" y="584642"/>
                  <a:pt x="2477525" y="584642"/>
                  <a:pt x="2477525" y="584642"/>
                </a:cubicBezTo>
                <a:cubicBezTo>
                  <a:pt x="2470349" y="584642"/>
                  <a:pt x="2470349" y="584642"/>
                  <a:pt x="2470349" y="584642"/>
                </a:cubicBezTo>
                <a:cubicBezTo>
                  <a:pt x="2470349" y="558019"/>
                  <a:pt x="2470349" y="558019"/>
                  <a:pt x="2470349" y="558019"/>
                </a:cubicBezTo>
                <a:cubicBezTo>
                  <a:pt x="2437655" y="553227"/>
                  <a:pt x="2437655" y="553227"/>
                  <a:pt x="2437655" y="553227"/>
                </a:cubicBezTo>
                <a:cubicBezTo>
                  <a:pt x="2437655" y="545240"/>
                  <a:pt x="2437655" y="545240"/>
                  <a:pt x="2437655" y="545240"/>
                </a:cubicBezTo>
                <a:cubicBezTo>
                  <a:pt x="2376654" y="539915"/>
                  <a:pt x="2376654" y="539915"/>
                  <a:pt x="2376654" y="539915"/>
                </a:cubicBezTo>
                <a:cubicBezTo>
                  <a:pt x="2376654" y="438215"/>
                  <a:pt x="2376654" y="438215"/>
                  <a:pt x="2376654" y="438215"/>
                </a:cubicBezTo>
                <a:cubicBezTo>
                  <a:pt x="2322829" y="420644"/>
                  <a:pt x="2322829" y="420644"/>
                  <a:pt x="2322829" y="420644"/>
                </a:cubicBezTo>
                <a:cubicBezTo>
                  <a:pt x="2267809" y="435553"/>
                  <a:pt x="2267809" y="435553"/>
                  <a:pt x="2267809" y="435553"/>
                </a:cubicBezTo>
                <a:cubicBezTo>
                  <a:pt x="2267809" y="723614"/>
                  <a:pt x="2267809" y="723614"/>
                  <a:pt x="2267809" y="723614"/>
                </a:cubicBezTo>
                <a:cubicBezTo>
                  <a:pt x="2234717" y="723614"/>
                  <a:pt x="2234717" y="723614"/>
                  <a:pt x="2234717" y="723614"/>
                </a:cubicBezTo>
                <a:cubicBezTo>
                  <a:pt x="2234717" y="240139"/>
                  <a:pt x="2234717" y="240139"/>
                  <a:pt x="2234717" y="240139"/>
                </a:cubicBezTo>
                <a:cubicBezTo>
                  <a:pt x="2180095" y="259308"/>
                  <a:pt x="2180095" y="259308"/>
                  <a:pt x="2180095" y="259308"/>
                </a:cubicBezTo>
                <a:cubicBezTo>
                  <a:pt x="2180095" y="678355"/>
                  <a:pt x="2180095" y="678355"/>
                  <a:pt x="2180095" y="678355"/>
                </a:cubicBezTo>
                <a:cubicBezTo>
                  <a:pt x="2158565" y="678355"/>
                  <a:pt x="2158565" y="678355"/>
                  <a:pt x="2158565" y="678355"/>
                </a:cubicBezTo>
                <a:cubicBezTo>
                  <a:pt x="2158565" y="363670"/>
                  <a:pt x="2158565" y="363670"/>
                  <a:pt x="2158565" y="363670"/>
                </a:cubicBezTo>
                <a:cubicBezTo>
                  <a:pt x="2154578" y="363670"/>
                  <a:pt x="2154578" y="363670"/>
                  <a:pt x="2154578" y="363670"/>
                </a:cubicBezTo>
                <a:cubicBezTo>
                  <a:pt x="2154578" y="358878"/>
                  <a:pt x="2154578" y="358878"/>
                  <a:pt x="2154578" y="358878"/>
                </a:cubicBezTo>
                <a:cubicBezTo>
                  <a:pt x="2151388" y="358878"/>
                  <a:pt x="2151388" y="358878"/>
                  <a:pt x="2151388" y="358878"/>
                </a:cubicBezTo>
                <a:cubicBezTo>
                  <a:pt x="2151388" y="348762"/>
                  <a:pt x="2151388" y="348762"/>
                  <a:pt x="2151388" y="348762"/>
                </a:cubicBezTo>
                <a:cubicBezTo>
                  <a:pt x="2146604" y="348762"/>
                  <a:pt x="2146604" y="348762"/>
                  <a:pt x="2146604" y="348762"/>
                </a:cubicBezTo>
                <a:cubicBezTo>
                  <a:pt x="2146604" y="337580"/>
                  <a:pt x="2146604" y="337580"/>
                  <a:pt x="2146604" y="337580"/>
                </a:cubicBezTo>
                <a:cubicBezTo>
                  <a:pt x="2139826" y="337580"/>
                  <a:pt x="2139826" y="337580"/>
                  <a:pt x="2139826" y="337580"/>
                </a:cubicBezTo>
                <a:cubicBezTo>
                  <a:pt x="2139826" y="327463"/>
                  <a:pt x="2139826" y="327463"/>
                  <a:pt x="2139826" y="327463"/>
                </a:cubicBezTo>
                <a:cubicBezTo>
                  <a:pt x="2137035" y="327463"/>
                  <a:pt x="2137035" y="327463"/>
                  <a:pt x="2137035" y="327463"/>
                </a:cubicBezTo>
                <a:cubicBezTo>
                  <a:pt x="2137035" y="315749"/>
                  <a:pt x="2137035" y="315749"/>
                  <a:pt x="2137035" y="315749"/>
                </a:cubicBezTo>
                <a:cubicBezTo>
                  <a:pt x="2134244" y="283269"/>
                  <a:pt x="2134244" y="283269"/>
                  <a:pt x="2134244" y="283269"/>
                </a:cubicBezTo>
                <a:cubicBezTo>
                  <a:pt x="2131453" y="315749"/>
                  <a:pt x="2131453" y="315749"/>
                  <a:pt x="2131453" y="315749"/>
                </a:cubicBezTo>
                <a:cubicBezTo>
                  <a:pt x="2131453" y="327463"/>
                  <a:pt x="2131453" y="327463"/>
                  <a:pt x="2131453" y="327463"/>
                </a:cubicBezTo>
                <a:cubicBezTo>
                  <a:pt x="2128662" y="327463"/>
                  <a:pt x="2128662" y="327463"/>
                  <a:pt x="2128662" y="327463"/>
                </a:cubicBezTo>
                <a:cubicBezTo>
                  <a:pt x="2128662" y="337580"/>
                  <a:pt x="2128662" y="337580"/>
                  <a:pt x="2128662" y="337580"/>
                </a:cubicBezTo>
                <a:cubicBezTo>
                  <a:pt x="2121884" y="337580"/>
                  <a:pt x="2121884" y="337580"/>
                  <a:pt x="2121884" y="337580"/>
                </a:cubicBezTo>
                <a:cubicBezTo>
                  <a:pt x="2121884" y="348762"/>
                  <a:pt x="2121884" y="348762"/>
                  <a:pt x="2121884" y="348762"/>
                </a:cubicBezTo>
                <a:cubicBezTo>
                  <a:pt x="2117100" y="348762"/>
                  <a:pt x="2117100" y="348762"/>
                  <a:pt x="2117100" y="348762"/>
                </a:cubicBezTo>
                <a:cubicBezTo>
                  <a:pt x="2117100" y="358878"/>
                  <a:pt x="2117100" y="358878"/>
                  <a:pt x="2117100" y="358878"/>
                </a:cubicBezTo>
                <a:cubicBezTo>
                  <a:pt x="2113910" y="358878"/>
                  <a:pt x="2113910" y="358878"/>
                  <a:pt x="2113910" y="358878"/>
                </a:cubicBezTo>
                <a:cubicBezTo>
                  <a:pt x="2113910" y="363670"/>
                  <a:pt x="2113910" y="363670"/>
                  <a:pt x="2113910" y="363670"/>
                </a:cubicBezTo>
                <a:cubicBezTo>
                  <a:pt x="2109923" y="363670"/>
                  <a:pt x="2109923" y="363670"/>
                  <a:pt x="2109923" y="363670"/>
                </a:cubicBezTo>
                <a:cubicBezTo>
                  <a:pt x="2109923" y="678355"/>
                  <a:pt x="2109923" y="678355"/>
                  <a:pt x="2109923" y="678355"/>
                </a:cubicBezTo>
                <a:cubicBezTo>
                  <a:pt x="2097165" y="678355"/>
                  <a:pt x="2097165" y="678355"/>
                  <a:pt x="2097165" y="678355"/>
                </a:cubicBezTo>
                <a:cubicBezTo>
                  <a:pt x="2097165" y="421709"/>
                  <a:pt x="2097165" y="421709"/>
                  <a:pt x="2097165" y="421709"/>
                </a:cubicBezTo>
                <a:cubicBezTo>
                  <a:pt x="2032575" y="421709"/>
                  <a:pt x="2032575" y="421709"/>
                  <a:pt x="2032575" y="421709"/>
                </a:cubicBezTo>
                <a:cubicBezTo>
                  <a:pt x="2022608" y="435020"/>
                  <a:pt x="2022608" y="435020"/>
                  <a:pt x="2022608" y="435020"/>
                </a:cubicBezTo>
                <a:cubicBezTo>
                  <a:pt x="2022608" y="649070"/>
                  <a:pt x="2022608" y="649070"/>
                  <a:pt x="2022608" y="649070"/>
                </a:cubicBezTo>
                <a:cubicBezTo>
                  <a:pt x="2011045" y="649070"/>
                  <a:pt x="2011045" y="649070"/>
                  <a:pt x="2011045" y="649070"/>
                </a:cubicBezTo>
                <a:cubicBezTo>
                  <a:pt x="2005862" y="658654"/>
                  <a:pt x="2005862" y="658654"/>
                  <a:pt x="2005862" y="658654"/>
                </a:cubicBezTo>
                <a:cubicBezTo>
                  <a:pt x="2005862" y="755562"/>
                  <a:pt x="2005862" y="755562"/>
                  <a:pt x="2005862" y="755562"/>
                </a:cubicBezTo>
                <a:cubicBezTo>
                  <a:pt x="1996294" y="755562"/>
                  <a:pt x="1996294" y="755562"/>
                  <a:pt x="1996294" y="755562"/>
                </a:cubicBezTo>
                <a:cubicBezTo>
                  <a:pt x="1996294" y="579850"/>
                  <a:pt x="1996294" y="579850"/>
                  <a:pt x="1996294" y="579850"/>
                </a:cubicBezTo>
                <a:cubicBezTo>
                  <a:pt x="1990712" y="579850"/>
                  <a:pt x="1990712" y="579850"/>
                  <a:pt x="1990712" y="579850"/>
                </a:cubicBezTo>
                <a:cubicBezTo>
                  <a:pt x="1990712" y="559084"/>
                  <a:pt x="1990712" y="559084"/>
                  <a:pt x="1990712" y="559084"/>
                </a:cubicBezTo>
                <a:cubicBezTo>
                  <a:pt x="1985927" y="559084"/>
                  <a:pt x="1985927" y="559084"/>
                  <a:pt x="1985927" y="559084"/>
                </a:cubicBezTo>
                <a:cubicBezTo>
                  <a:pt x="1985927" y="546305"/>
                  <a:pt x="1985927" y="546305"/>
                  <a:pt x="1985927" y="546305"/>
                </a:cubicBezTo>
                <a:cubicBezTo>
                  <a:pt x="1977156" y="546305"/>
                  <a:pt x="1977156" y="546305"/>
                  <a:pt x="1977156" y="546305"/>
                </a:cubicBezTo>
                <a:cubicBezTo>
                  <a:pt x="1971574" y="540980"/>
                  <a:pt x="1971574" y="540980"/>
                  <a:pt x="1971574" y="540980"/>
                </a:cubicBezTo>
                <a:cubicBezTo>
                  <a:pt x="1971574" y="472292"/>
                  <a:pt x="1971574" y="472292"/>
                  <a:pt x="1971574" y="472292"/>
                </a:cubicBezTo>
                <a:cubicBezTo>
                  <a:pt x="1930109" y="489331"/>
                  <a:pt x="1930109" y="489331"/>
                  <a:pt x="1930109" y="489331"/>
                </a:cubicBezTo>
                <a:cubicBezTo>
                  <a:pt x="1921338" y="480279"/>
                  <a:pt x="1921338" y="480279"/>
                  <a:pt x="1921338" y="480279"/>
                </a:cubicBezTo>
                <a:cubicBezTo>
                  <a:pt x="1921338" y="364735"/>
                  <a:pt x="1921338" y="364735"/>
                  <a:pt x="1921338" y="364735"/>
                </a:cubicBezTo>
                <a:cubicBezTo>
                  <a:pt x="1893827" y="355684"/>
                  <a:pt x="1893827" y="355684"/>
                  <a:pt x="1893827" y="355684"/>
                </a:cubicBezTo>
                <a:cubicBezTo>
                  <a:pt x="1840402" y="384969"/>
                  <a:pt x="1840402" y="384969"/>
                  <a:pt x="1840402" y="384969"/>
                </a:cubicBezTo>
                <a:cubicBezTo>
                  <a:pt x="1840402" y="390826"/>
                  <a:pt x="1840402" y="390826"/>
                  <a:pt x="1840402" y="390826"/>
                </a:cubicBezTo>
                <a:cubicBezTo>
                  <a:pt x="1831231" y="383371"/>
                  <a:pt x="1831231" y="383371"/>
                  <a:pt x="1831231" y="383371"/>
                </a:cubicBezTo>
                <a:cubicBezTo>
                  <a:pt x="1823656" y="383371"/>
                  <a:pt x="1823656" y="383371"/>
                  <a:pt x="1823656" y="383371"/>
                </a:cubicBezTo>
                <a:cubicBezTo>
                  <a:pt x="1823656" y="393488"/>
                  <a:pt x="1823656" y="393488"/>
                  <a:pt x="1823656" y="393488"/>
                </a:cubicBezTo>
                <a:cubicBezTo>
                  <a:pt x="1814486" y="393488"/>
                  <a:pt x="1814486" y="393488"/>
                  <a:pt x="1814486" y="393488"/>
                </a:cubicBezTo>
                <a:cubicBezTo>
                  <a:pt x="1814486" y="429696"/>
                  <a:pt x="1814486" y="429696"/>
                  <a:pt x="1814486" y="429696"/>
                </a:cubicBezTo>
                <a:cubicBezTo>
                  <a:pt x="1810100" y="429696"/>
                  <a:pt x="1810100" y="429696"/>
                  <a:pt x="1810100" y="429696"/>
                </a:cubicBezTo>
                <a:cubicBezTo>
                  <a:pt x="1810100" y="665576"/>
                  <a:pt x="1810100" y="665576"/>
                  <a:pt x="1810100" y="665576"/>
                </a:cubicBezTo>
                <a:cubicBezTo>
                  <a:pt x="1803322" y="665576"/>
                  <a:pt x="1803322" y="665576"/>
                  <a:pt x="1803322" y="665576"/>
                </a:cubicBezTo>
                <a:cubicBezTo>
                  <a:pt x="1800532" y="658654"/>
                  <a:pt x="1800532" y="658654"/>
                  <a:pt x="1800532" y="658654"/>
                </a:cubicBezTo>
                <a:cubicBezTo>
                  <a:pt x="1800532" y="641615"/>
                  <a:pt x="1800532" y="641615"/>
                  <a:pt x="1800532" y="641615"/>
                </a:cubicBezTo>
                <a:cubicBezTo>
                  <a:pt x="1793754" y="641615"/>
                  <a:pt x="1793754" y="641615"/>
                  <a:pt x="1793754" y="641615"/>
                </a:cubicBezTo>
                <a:cubicBezTo>
                  <a:pt x="1793754" y="659186"/>
                  <a:pt x="1793754" y="659186"/>
                  <a:pt x="1793754" y="659186"/>
                </a:cubicBezTo>
                <a:cubicBezTo>
                  <a:pt x="1792159" y="657056"/>
                  <a:pt x="1792159" y="657056"/>
                  <a:pt x="1792159" y="657056"/>
                </a:cubicBezTo>
                <a:cubicBezTo>
                  <a:pt x="1792159" y="662914"/>
                  <a:pt x="1792159" y="662914"/>
                  <a:pt x="1792159" y="662914"/>
                </a:cubicBezTo>
                <a:cubicBezTo>
                  <a:pt x="1786976" y="662914"/>
                  <a:pt x="1786976" y="662914"/>
                  <a:pt x="1786976" y="662914"/>
                </a:cubicBezTo>
                <a:cubicBezTo>
                  <a:pt x="1786976" y="668238"/>
                  <a:pt x="1786976" y="668238"/>
                  <a:pt x="1786976" y="668238"/>
                </a:cubicBezTo>
                <a:cubicBezTo>
                  <a:pt x="1783786" y="668238"/>
                  <a:pt x="1783786" y="668238"/>
                  <a:pt x="1783786" y="668238"/>
                </a:cubicBezTo>
                <a:cubicBezTo>
                  <a:pt x="1783786" y="672498"/>
                  <a:pt x="1783786" y="672498"/>
                  <a:pt x="1783786" y="672498"/>
                </a:cubicBezTo>
                <a:cubicBezTo>
                  <a:pt x="1775015" y="672498"/>
                  <a:pt x="1775015" y="672498"/>
                  <a:pt x="1775015" y="672498"/>
                </a:cubicBezTo>
                <a:cubicBezTo>
                  <a:pt x="1775015" y="666108"/>
                  <a:pt x="1775015" y="666108"/>
                  <a:pt x="1775015" y="666108"/>
                </a:cubicBezTo>
                <a:cubicBezTo>
                  <a:pt x="1781394" y="664511"/>
                  <a:pt x="1781394" y="664511"/>
                  <a:pt x="1781394" y="664511"/>
                </a:cubicBezTo>
                <a:cubicBezTo>
                  <a:pt x="1781394" y="661316"/>
                  <a:pt x="1781394" y="661316"/>
                  <a:pt x="1781394" y="661316"/>
                </a:cubicBezTo>
                <a:cubicBezTo>
                  <a:pt x="1757073" y="661316"/>
                  <a:pt x="1757073" y="661316"/>
                  <a:pt x="1757073" y="661316"/>
                </a:cubicBezTo>
                <a:cubicBezTo>
                  <a:pt x="1757871" y="663978"/>
                  <a:pt x="1757871" y="663978"/>
                  <a:pt x="1757871" y="663978"/>
                </a:cubicBezTo>
                <a:cubicBezTo>
                  <a:pt x="1762655" y="665043"/>
                  <a:pt x="1762655" y="665043"/>
                  <a:pt x="1762655" y="665043"/>
                </a:cubicBezTo>
                <a:cubicBezTo>
                  <a:pt x="1762655" y="670900"/>
                  <a:pt x="1762655" y="670900"/>
                  <a:pt x="1762655" y="670900"/>
                </a:cubicBezTo>
                <a:cubicBezTo>
                  <a:pt x="1753485" y="673563"/>
                  <a:pt x="1753485" y="673563"/>
                  <a:pt x="1753485" y="673563"/>
                </a:cubicBezTo>
                <a:cubicBezTo>
                  <a:pt x="1741923" y="639485"/>
                  <a:pt x="1741923" y="639485"/>
                  <a:pt x="1741923" y="639485"/>
                </a:cubicBezTo>
                <a:cubicBezTo>
                  <a:pt x="1741923" y="618187"/>
                  <a:pt x="1741923" y="618187"/>
                  <a:pt x="1741923" y="618187"/>
                </a:cubicBezTo>
                <a:cubicBezTo>
                  <a:pt x="1741923" y="504773"/>
                  <a:pt x="1741923" y="504773"/>
                  <a:pt x="1741923" y="504773"/>
                </a:cubicBezTo>
                <a:cubicBezTo>
                  <a:pt x="1741923" y="504773"/>
                  <a:pt x="1745910" y="502643"/>
                  <a:pt x="1745910" y="496253"/>
                </a:cubicBezTo>
                <a:cubicBezTo>
                  <a:pt x="1745910" y="489864"/>
                  <a:pt x="1732752" y="488266"/>
                  <a:pt x="1727569" y="488266"/>
                </a:cubicBezTo>
                <a:cubicBezTo>
                  <a:pt x="1722386" y="488266"/>
                  <a:pt x="1709229" y="489864"/>
                  <a:pt x="1709229" y="496253"/>
                </a:cubicBezTo>
                <a:cubicBezTo>
                  <a:pt x="1709229" y="502643"/>
                  <a:pt x="1713216" y="504773"/>
                  <a:pt x="1713216" y="504773"/>
                </a:cubicBezTo>
                <a:cubicBezTo>
                  <a:pt x="1713216" y="618187"/>
                  <a:pt x="1713216" y="618187"/>
                  <a:pt x="1713216" y="618187"/>
                </a:cubicBezTo>
                <a:cubicBezTo>
                  <a:pt x="1708830" y="618187"/>
                  <a:pt x="1708830" y="618187"/>
                  <a:pt x="1708830" y="618187"/>
                </a:cubicBezTo>
                <a:cubicBezTo>
                  <a:pt x="1708830" y="602213"/>
                  <a:pt x="1708830" y="602213"/>
                  <a:pt x="1708830" y="602213"/>
                </a:cubicBezTo>
                <a:cubicBezTo>
                  <a:pt x="1689693" y="580915"/>
                  <a:pt x="1689693" y="580915"/>
                  <a:pt x="1689693" y="580915"/>
                </a:cubicBezTo>
                <a:cubicBezTo>
                  <a:pt x="1689693" y="518617"/>
                  <a:pt x="1689693" y="518617"/>
                  <a:pt x="1689693" y="518617"/>
                </a:cubicBezTo>
                <a:cubicBezTo>
                  <a:pt x="1683712" y="518617"/>
                  <a:pt x="1683712" y="518617"/>
                  <a:pt x="1683712" y="518617"/>
                </a:cubicBezTo>
                <a:cubicBezTo>
                  <a:pt x="1660986" y="537785"/>
                  <a:pt x="1660986" y="537785"/>
                  <a:pt x="1660986" y="537785"/>
                </a:cubicBezTo>
                <a:cubicBezTo>
                  <a:pt x="1660986" y="529798"/>
                  <a:pt x="1660986" y="529798"/>
                  <a:pt x="1660986" y="529798"/>
                </a:cubicBezTo>
                <a:cubicBezTo>
                  <a:pt x="1629489" y="529798"/>
                  <a:pt x="1629489" y="529798"/>
                  <a:pt x="1629489" y="529798"/>
                </a:cubicBezTo>
                <a:cubicBezTo>
                  <a:pt x="1629489" y="538850"/>
                  <a:pt x="1629489" y="538850"/>
                  <a:pt x="1629489" y="538850"/>
                </a:cubicBezTo>
                <a:cubicBezTo>
                  <a:pt x="1622312" y="538850"/>
                  <a:pt x="1622312" y="538850"/>
                  <a:pt x="1622312" y="538850"/>
                </a:cubicBezTo>
                <a:cubicBezTo>
                  <a:pt x="1622312" y="601681"/>
                  <a:pt x="1622312" y="601681"/>
                  <a:pt x="1622312" y="601681"/>
                </a:cubicBezTo>
                <a:cubicBezTo>
                  <a:pt x="1613142" y="594759"/>
                  <a:pt x="1613142" y="594759"/>
                  <a:pt x="1613142" y="594759"/>
                </a:cubicBezTo>
                <a:cubicBezTo>
                  <a:pt x="1613142" y="579317"/>
                  <a:pt x="1613142" y="579317"/>
                  <a:pt x="1613142" y="579317"/>
                </a:cubicBezTo>
                <a:cubicBezTo>
                  <a:pt x="1610351" y="579317"/>
                  <a:pt x="1610351" y="579317"/>
                  <a:pt x="1610351" y="579317"/>
                </a:cubicBezTo>
                <a:cubicBezTo>
                  <a:pt x="1610351" y="595291"/>
                  <a:pt x="1610351" y="595291"/>
                  <a:pt x="1610351" y="595291"/>
                </a:cubicBezTo>
                <a:cubicBezTo>
                  <a:pt x="1607560" y="595291"/>
                  <a:pt x="1607560" y="595291"/>
                  <a:pt x="1607560" y="595291"/>
                </a:cubicBezTo>
                <a:cubicBezTo>
                  <a:pt x="1607560" y="564941"/>
                  <a:pt x="1607560" y="564941"/>
                  <a:pt x="1607560" y="564941"/>
                </a:cubicBezTo>
                <a:cubicBezTo>
                  <a:pt x="1590416" y="564941"/>
                  <a:pt x="1590416" y="564941"/>
                  <a:pt x="1590416" y="564941"/>
                </a:cubicBezTo>
                <a:cubicBezTo>
                  <a:pt x="1590416" y="560149"/>
                  <a:pt x="1588423" y="542045"/>
                  <a:pt x="1572076" y="529798"/>
                </a:cubicBezTo>
                <a:cubicBezTo>
                  <a:pt x="1572076" y="519149"/>
                  <a:pt x="1572076" y="519149"/>
                  <a:pt x="1572076" y="519149"/>
                </a:cubicBezTo>
                <a:cubicBezTo>
                  <a:pt x="1568089" y="519149"/>
                  <a:pt x="1568089" y="519149"/>
                  <a:pt x="1568089" y="519149"/>
                </a:cubicBezTo>
                <a:cubicBezTo>
                  <a:pt x="1564102" y="519149"/>
                  <a:pt x="1564102" y="519149"/>
                  <a:pt x="1564102" y="519149"/>
                </a:cubicBezTo>
                <a:cubicBezTo>
                  <a:pt x="1564102" y="529798"/>
                  <a:pt x="1564102" y="529798"/>
                  <a:pt x="1564102" y="529798"/>
                </a:cubicBezTo>
                <a:cubicBezTo>
                  <a:pt x="1547755" y="542045"/>
                  <a:pt x="1545762" y="560149"/>
                  <a:pt x="1545762" y="564941"/>
                </a:cubicBezTo>
                <a:cubicBezTo>
                  <a:pt x="1545762" y="569733"/>
                  <a:pt x="1548951" y="573993"/>
                  <a:pt x="1548951" y="573993"/>
                </a:cubicBezTo>
                <a:cubicBezTo>
                  <a:pt x="1538585" y="573993"/>
                  <a:pt x="1538585" y="573993"/>
                  <a:pt x="1538585" y="573993"/>
                </a:cubicBezTo>
                <a:cubicBezTo>
                  <a:pt x="1533402" y="573993"/>
                  <a:pt x="1533402" y="573993"/>
                  <a:pt x="1533402" y="573993"/>
                </a:cubicBezTo>
                <a:cubicBezTo>
                  <a:pt x="1518650" y="559616"/>
                  <a:pt x="1518650" y="559616"/>
                  <a:pt x="1518650" y="559616"/>
                </a:cubicBezTo>
                <a:cubicBezTo>
                  <a:pt x="1507487" y="569733"/>
                  <a:pt x="1507487" y="569733"/>
                  <a:pt x="1507487" y="569733"/>
                </a:cubicBezTo>
                <a:cubicBezTo>
                  <a:pt x="1503101" y="575057"/>
                  <a:pt x="1503101" y="575057"/>
                  <a:pt x="1503101" y="575057"/>
                </a:cubicBezTo>
                <a:cubicBezTo>
                  <a:pt x="1491937" y="575057"/>
                  <a:pt x="1491937" y="575057"/>
                  <a:pt x="1491937" y="575057"/>
                </a:cubicBezTo>
                <a:cubicBezTo>
                  <a:pt x="1491937" y="583044"/>
                  <a:pt x="1491937" y="583044"/>
                  <a:pt x="1491937" y="583044"/>
                </a:cubicBezTo>
                <a:cubicBezTo>
                  <a:pt x="1498715" y="583044"/>
                  <a:pt x="1500310" y="590499"/>
                  <a:pt x="1500310" y="590499"/>
                </a:cubicBezTo>
                <a:cubicBezTo>
                  <a:pt x="1500310" y="603278"/>
                  <a:pt x="1500310" y="603278"/>
                  <a:pt x="1500310" y="603278"/>
                </a:cubicBezTo>
                <a:cubicBezTo>
                  <a:pt x="1488748" y="603278"/>
                  <a:pt x="1488748" y="603278"/>
                  <a:pt x="1488748" y="603278"/>
                </a:cubicBezTo>
                <a:cubicBezTo>
                  <a:pt x="1488748" y="597953"/>
                  <a:pt x="1488748" y="597953"/>
                  <a:pt x="1488748" y="597953"/>
                </a:cubicBezTo>
                <a:cubicBezTo>
                  <a:pt x="1464427" y="597953"/>
                  <a:pt x="1464427" y="597953"/>
                  <a:pt x="1464427" y="597953"/>
                </a:cubicBezTo>
                <a:cubicBezTo>
                  <a:pt x="1464427" y="610732"/>
                  <a:pt x="1464427" y="610732"/>
                  <a:pt x="1464427" y="610732"/>
                </a:cubicBezTo>
                <a:cubicBezTo>
                  <a:pt x="1449276" y="610732"/>
                  <a:pt x="1449276" y="610732"/>
                  <a:pt x="1449276" y="610732"/>
                </a:cubicBezTo>
                <a:cubicBezTo>
                  <a:pt x="1449276" y="748107"/>
                  <a:pt x="1449276" y="748107"/>
                  <a:pt x="1449276" y="748107"/>
                </a:cubicBezTo>
                <a:cubicBezTo>
                  <a:pt x="1429341" y="748107"/>
                  <a:pt x="1429341" y="748107"/>
                  <a:pt x="1429341" y="748107"/>
                </a:cubicBezTo>
                <a:cubicBezTo>
                  <a:pt x="1429341" y="753432"/>
                  <a:pt x="1429341" y="753432"/>
                  <a:pt x="1429341" y="753432"/>
                </a:cubicBezTo>
                <a:cubicBezTo>
                  <a:pt x="1425753" y="753432"/>
                  <a:pt x="1425753" y="753432"/>
                  <a:pt x="1425753" y="753432"/>
                </a:cubicBezTo>
                <a:cubicBezTo>
                  <a:pt x="1425753" y="765146"/>
                  <a:pt x="1425753" y="765146"/>
                  <a:pt x="1425753" y="765146"/>
                </a:cubicBezTo>
                <a:cubicBezTo>
                  <a:pt x="1421367" y="765146"/>
                  <a:pt x="1421367" y="765146"/>
                  <a:pt x="1421367" y="765146"/>
                </a:cubicBezTo>
                <a:cubicBezTo>
                  <a:pt x="1421367" y="747042"/>
                  <a:pt x="1421367" y="747042"/>
                  <a:pt x="1421367" y="747042"/>
                </a:cubicBezTo>
                <a:cubicBezTo>
                  <a:pt x="1406615" y="747042"/>
                  <a:pt x="1406615" y="747042"/>
                  <a:pt x="1406615" y="747042"/>
                </a:cubicBezTo>
                <a:cubicBezTo>
                  <a:pt x="1406615" y="670368"/>
                  <a:pt x="1406615" y="670368"/>
                  <a:pt x="1406615" y="670368"/>
                </a:cubicBezTo>
                <a:cubicBezTo>
                  <a:pt x="1386680" y="670368"/>
                  <a:pt x="1386680" y="670368"/>
                  <a:pt x="1386680" y="670368"/>
                </a:cubicBezTo>
                <a:cubicBezTo>
                  <a:pt x="1386680" y="662914"/>
                  <a:pt x="1386680" y="662914"/>
                  <a:pt x="1386680" y="662914"/>
                </a:cubicBezTo>
                <a:cubicBezTo>
                  <a:pt x="1380700" y="662914"/>
                  <a:pt x="1380700" y="662914"/>
                  <a:pt x="1380700" y="662914"/>
                </a:cubicBezTo>
                <a:cubicBezTo>
                  <a:pt x="1380700" y="668238"/>
                  <a:pt x="1380700" y="668238"/>
                  <a:pt x="1380700" y="668238"/>
                </a:cubicBezTo>
                <a:cubicBezTo>
                  <a:pt x="1377510" y="668238"/>
                  <a:pt x="1377510" y="668238"/>
                  <a:pt x="1377510" y="668238"/>
                </a:cubicBezTo>
                <a:cubicBezTo>
                  <a:pt x="1377909" y="666108"/>
                  <a:pt x="1377909" y="664511"/>
                  <a:pt x="1377909" y="662914"/>
                </a:cubicBezTo>
                <a:cubicBezTo>
                  <a:pt x="1377909" y="644810"/>
                  <a:pt x="1369935" y="629369"/>
                  <a:pt x="1358373" y="621914"/>
                </a:cubicBezTo>
                <a:cubicBezTo>
                  <a:pt x="1358373" y="372722"/>
                  <a:pt x="1358373" y="372722"/>
                  <a:pt x="1358373" y="372722"/>
                </a:cubicBezTo>
                <a:cubicBezTo>
                  <a:pt x="1367941" y="365800"/>
                  <a:pt x="1374321" y="352489"/>
                  <a:pt x="1374321" y="337580"/>
                </a:cubicBezTo>
                <a:cubicBezTo>
                  <a:pt x="1374321" y="317879"/>
                  <a:pt x="1363954" y="301905"/>
                  <a:pt x="1350399" y="298178"/>
                </a:cubicBezTo>
                <a:cubicBezTo>
                  <a:pt x="1348804" y="228425"/>
                  <a:pt x="1348804" y="228425"/>
                  <a:pt x="1348804" y="228425"/>
                </a:cubicBezTo>
                <a:cubicBezTo>
                  <a:pt x="1351993" y="226295"/>
                  <a:pt x="1354386" y="222036"/>
                  <a:pt x="1354386" y="216711"/>
                </a:cubicBezTo>
                <a:cubicBezTo>
                  <a:pt x="1354386" y="212984"/>
                  <a:pt x="1353189" y="209257"/>
                  <a:pt x="1351595" y="207127"/>
                </a:cubicBezTo>
                <a:cubicBezTo>
                  <a:pt x="1351595" y="198075"/>
                  <a:pt x="1351595" y="198075"/>
                  <a:pt x="1351595" y="198075"/>
                </a:cubicBezTo>
                <a:cubicBezTo>
                  <a:pt x="1348405" y="198075"/>
                  <a:pt x="1348405" y="198075"/>
                  <a:pt x="1348405" y="198075"/>
                </a:cubicBezTo>
                <a:cubicBezTo>
                  <a:pt x="1348405" y="143232"/>
                  <a:pt x="1348405" y="143232"/>
                  <a:pt x="1348405" y="143232"/>
                </a:cubicBezTo>
                <a:cubicBezTo>
                  <a:pt x="1346412" y="143232"/>
                  <a:pt x="1346412" y="143232"/>
                  <a:pt x="1346412" y="143232"/>
                </a:cubicBezTo>
                <a:cubicBezTo>
                  <a:pt x="1346412" y="99570"/>
                  <a:pt x="1346412" y="99570"/>
                  <a:pt x="1346412" y="99570"/>
                </a:cubicBezTo>
                <a:cubicBezTo>
                  <a:pt x="1346412" y="99570"/>
                  <a:pt x="1349601" y="99570"/>
                  <a:pt x="1349601" y="94245"/>
                </a:cubicBezTo>
                <a:cubicBezTo>
                  <a:pt x="1349601" y="88921"/>
                  <a:pt x="1346412" y="90518"/>
                  <a:pt x="1346412" y="90518"/>
                </a:cubicBezTo>
                <a:cubicBezTo>
                  <a:pt x="1344418" y="0"/>
                  <a:pt x="1344418" y="0"/>
                  <a:pt x="1344418" y="0"/>
                </a:cubicBezTo>
                <a:cubicBezTo>
                  <a:pt x="1342425" y="90518"/>
                  <a:pt x="1342425" y="90518"/>
                  <a:pt x="1342425" y="90518"/>
                </a:cubicBezTo>
                <a:cubicBezTo>
                  <a:pt x="1342425" y="90518"/>
                  <a:pt x="1339235" y="88921"/>
                  <a:pt x="1339235" y="94245"/>
                </a:cubicBezTo>
                <a:cubicBezTo>
                  <a:pt x="1339235" y="99570"/>
                  <a:pt x="1342425" y="99570"/>
                  <a:pt x="1342425" y="99570"/>
                </a:cubicBezTo>
                <a:cubicBezTo>
                  <a:pt x="1342425" y="143232"/>
                  <a:pt x="1342425" y="143232"/>
                  <a:pt x="1342425" y="143232"/>
                </a:cubicBezTo>
                <a:cubicBezTo>
                  <a:pt x="1340431" y="143232"/>
                  <a:pt x="1340431" y="143232"/>
                  <a:pt x="1340431" y="143232"/>
                </a:cubicBezTo>
                <a:cubicBezTo>
                  <a:pt x="1340431" y="198075"/>
                  <a:pt x="1340431" y="198075"/>
                  <a:pt x="1340431" y="198075"/>
                </a:cubicBezTo>
                <a:cubicBezTo>
                  <a:pt x="1337241" y="198075"/>
                  <a:pt x="1337241" y="198075"/>
                  <a:pt x="1337241" y="198075"/>
                </a:cubicBezTo>
                <a:cubicBezTo>
                  <a:pt x="1337241" y="207127"/>
                  <a:pt x="1337241" y="207127"/>
                  <a:pt x="1337241" y="207127"/>
                </a:cubicBezTo>
                <a:cubicBezTo>
                  <a:pt x="1335647" y="209257"/>
                  <a:pt x="1334450" y="212984"/>
                  <a:pt x="1334450" y="216711"/>
                </a:cubicBezTo>
                <a:cubicBezTo>
                  <a:pt x="1334450" y="222036"/>
                  <a:pt x="1336843" y="226295"/>
                  <a:pt x="1340032" y="228425"/>
                </a:cubicBezTo>
                <a:cubicBezTo>
                  <a:pt x="1338437" y="298178"/>
                  <a:pt x="1338437" y="298178"/>
                  <a:pt x="1338437" y="298178"/>
                </a:cubicBezTo>
                <a:cubicBezTo>
                  <a:pt x="1324882" y="301905"/>
                  <a:pt x="1314515" y="317879"/>
                  <a:pt x="1314515" y="337580"/>
                </a:cubicBezTo>
                <a:cubicBezTo>
                  <a:pt x="1314515" y="350891"/>
                  <a:pt x="1319699" y="362606"/>
                  <a:pt x="1327274" y="370060"/>
                </a:cubicBezTo>
                <a:cubicBezTo>
                  <a:pt x="1327274" y="624576"/>
                  <a:pt x="1327274" y="624576"/>
                  <a:pt x="1327274" y="624576"/>
                </a:cubicBezTo>
                <a:cubicBezTo>
                  <a:pt x="1317306" y="632031"/>
                  <a:pt x="1310927" y="646407"/>
                  <a:pt x="1310927" y="662914"/>
                </a:cubicBezTo>
                <a:cubicBezTo>
                  <a:pt x="1310927" y="678887"/>
                  <a:pt x="1317306" y="693264"/>
                  <a:pt x="1327274" y="701251"/>
                </a:cubicBezTo>
                <a:cubicBezTo>
                  <a:pt x="1327274" y="715095"/>
                  <a:pt x="1327274" y="715095"/>
                  <a:pt x="1327274" y="715095"/>
                </a:cubicBezTo>
                <a:cubicBezTo>
                  <a:pt x="1310528" y="787509"/>
                  <a:pt x="1310528" y="787509"/>
                  <a:pt x="1310528" y="787509"/>
                </a:cubicBezTo>
                <a:cubicBezTo>
                  <a:pt x="1267867" y="787509"/>
                  <a:pt x="1267867" y="787509"/>
                  <a:pt x="1267867" y="787509"/>
                </a:cubicBezTo>
                <a:cubicBezTo>
                  <a:pt x="1267867" y="756094"/>
                  <a:pt x="1267867" y="756094"/>
                  <a:pt x="1267867" y="756094"/>
                </a:cubicBezTo>
                <a:cubicBezTo>
                  <a:pt x="1248730" y="756094"/>
                  <a:pt x="1248730" y="756094"/>
                  <a:pt x="1248730" y="756094"/>
                </a:cubicBezTo>
                <a:cubicBezTo>
                  <a:pt x="1248730" y="787509"/>
                  <a:pt x="1248730" y="787509"/>
                  <a:pt x="1248730" y="787509"/>
                </a:cubicBezTo>
                <a:cubicBezTo>
                  <a:pt x="1194905" y="787509"/>
                  <a:pt x="1194905" y="787509"/>
                  <a:pt x="1194905" y="787509"/>
                </a:cubicBezTo>
                <a:cubicBezTo>
                  <a:pt x="1194905" y="742783"/>
                  <a:pt x="1194905" y="742783"/>
                  <a:pt x="1194905" y="742783"/>
                </a:cubicBezTo>
                <a:cubicBezTo>
                  <a:pt x="1136296" y="730536"/>
                  <a:pt x="1136296" y="730536"/>
                  <a:pt x="1136296" y="730536"/>
                </a:cubicBezTo>
                <a:cubicBezTo>
                  <a:pt x="1136296" y="681017"/>
                  <a:pt x="1136296" y="681017"/>
                  <a:pt x="1136296" y="681017"/>
                </a:cubicBezTo>
                <a:cubicBezTo>
                  <a:pt x="1133904" y="676758"/>
                  <a:pt x="1133904" y="676758"/>
                  <a:pt x="1133904" y="676758"/>
                </a:cubicBezTo>
                <a:cubicBezTo>
                  <a:pt x="1133904" y="653329"/>
                  <a:pt x="1133904" y="653329"/>
                  <a:pt x="1133904" y="653329"/>
                </a:cubicBezTo>
                <a:cubicBezTo>
                  <a:pt x="1131512" y="651199"/>
                  <a:pt x="1131512" y="651199"/>
                  <a:pt x="1131512" y="651199"/>
                </a:cubicBezTo>
                <a:cubicBezTo>
                  <a:pt x="1131512" y="635758"/>
                  <a:pt x="1131512" y="635758"/>
                  <a:pt x="1131512" y="635758"/>
                </a:cubicBezTo>
                <a:cubicBezTo>
                  <a:pt x="1123538" y="626706"/>
                  <a:pt x="1123538" y="626706"/>
                  <a:pt x="1123538" y="626706"/>
                </a:cubicBezTo>
                <a:cubicBezTo>
                  <a:pt x="1117557" y="626706"/>
                  <a:pt x="1117557" y="626706"/>
                  <a:pt x="1117557" y="626706"/>
                </a:cubicBezTo>
                <a:cubicBezTo>
                  <a:pt x="1115165" y="595823"/>
                  <a:pt x="1115165" y="595823"/>
                  <a:pt x="1115165" y="595823"/>
                </a:cubicBezTo>
                <a:cubicBezTo>
                  <a:pt x="1112773" y="626706"/>
                  <a:pt x="1112773" y="626706"/>
                  <a:pt x="1112773" y="626706"/>
                </a:cubicBezTo>
                <a:cubicBezTo>
                  <a:pt x="1106792" y="626706"/>
                  <a:pt x="1106792" y="626706"/>
                  <a:pt x="1106792" y="626706"/>
                </a:cubicBezTo>
                <a:cubicBezTo>
                  <a:pt x="1098818" y="635758"/>
                  <a:pt x="1098818" y="635758"/>
                  <a:pt x="1098818" y="635758"/>
                </a:cubicBezTo>
                <a:cubicBezTo>
                  <a:pt x="1098818" y="651199"/>
                  <a:pt x="1098818" y="651199"/>
                  <a:pt x="1098818" y="651199"/>
                </a:cubicBezTo>
                <a:cubicBezTo>
                  <a:pt x="1096426" y="653329"/>
                  <a:pt x="1096426" y="653329"/>
                  <a:pt x="1096426" y="653329"/>
                </a:cubicBezTo>
                <a:cubicBezTo>
                  <a:pt x="1096426" y="676758"/>
                  <a:pt x="1096426" y="676758"/>
                  <a:pt x="1096426" y="676758"/>
                </a:cubicBezTo>
                <a:cubicBezTo>
                  <a:pt x="1094034" y="681017"/>
                  <a:pt x="1094034" y="681017"/>
                  <a:pt x="1094034" y="681017"/>
                </a:cubicBezTo>
                <a:cubicBezTo>
                  <a:pt x="1094034" y="714030"/>
                  <a:pt x="1094034" y="714030"/>
                  <a:pt x="1094034" y="714030"/>
                </a:cubicBezTo>
                <a:cubicBezTo>
                  <a:pt x="1094034" y="714030"/>
                  <a:pt x="1089648" y="708173"/>
                  <a:pt x="1076890" y="708173"/>
                </a:cubicBezTo>
                <a:cubicBezTo>
                  <a:pt x="1059746" y="708173"/>
                  <a:pt x="1047785" y="730536"/>
                  <a:pt x="1047785" y="730536"/>
                </a:cubicBezTo>
                <a:cubicBezTo>
                  <a:pt x="1025458" y="730536"/>
                  <a:pt x="1025458" y="730536"/>
                  <a:pt x="1025458" y="730536"/>
                </a:cubicBezTo>
                <a:cubicBezTo>
                  <a:pt x="1025458" y="739588"/>
                  <a:pt x="1025458" y="739588"/>
                  <a:pt x="1025458" y="739588"/>
                </a:cubicBezTo>
                <a:cubicBezTo>
                  <a:pt x="1017882" y="739588"/>
                  <a:pt x="1017882" y="739588"/>
                  <a:pt x="1017882" y="739588"/>
                </a:cubicBezTo>
                <a:cubicBezTo>
                  <a:pt x="1017882" y="735861"/>
                  <a:pt x="1017882" y="735861"/>
                  <a:pt x="1017882" y="735861"/>
                </a:cubicBezTo>
                <a:cubicBezTo>
                  <a:pt x="1000738" y="735861"/>
                  <a:pt x="1000738" y="735861"/>
                  <a:pt x="1000738" y="735861"/>
                </a:cubicBezTo>
                <a:cubicBezTo>
                  <a:pt x="997548" y="741718"/>
                  <a:pt x="997548" y="741718"/>
                  <a:pt x="997548" y="741718"/>
                </a:cubicBezTo>
                <a:cubicBezTo>
                  <a:pt x="987980" y="741718"/>
                  <a:pt x="987980" y="741718"/>
                  <a:pt x="987980" y="741718"/>
                </a:cubicBezTo>
                <a:cubicBezTo>
                  <a:pt x="987980" y="746510"/>
                  <a:pt x="987980" y="746510"/>
                  <a:pt x="987980" y="746510"/>
                </a:cubicBezTo>
                <a:cubicBezTo>
                  <a:pt x="984790" y="746510"/>
                  <a:pt x="984790" y="746510"/>
                  <a:pt x="984790" y="746510"/>
                </a:cubicBezTo>
                <a:cubicBezTo>
                  <a:pt x="984790" y="733731"/>
                  <a:pt x="984790" y="733731"/>
                  <a:pt x="984790" y="733731"/>
                </a:cubicBezTo>
                <a:cubicBezTo>
                  <a:pt x="974025" y="733731"/>
                  <a:pt x="974025" y="733731"/>
                  <a:pt x="974025" y="733731"/>
                </a:cubicBezTo>
                <a:cubicBezTo>
                  <a:pt x="969639" y="739055"/>
                  <a:pt x="969639" y="739055"/>
                  <a:pt x="969639" y="739055"/>
                </a:cubicBezTo>
                <a:cubicBezTo>
                  <a:pt x="963659" y="739055"/>
                  <a:pt x="963659" y="739055"/>
                  <a:pt x="963659" y="739055"/>
                </a:cubicBezTo>
                <a:cubicBezTo>
                  <a:pt x="960071" y="732133"/>
                  <a:pt x="960071" y="732133"/>
                  <a:pt x="960071" y="732133"/>
                </a:cubicBezTo>
                <a:cubicBezTo>
                  <a:pt x="954090" y="732133"/>
                  <a:pt x="954090" y="732133"/>
                  <a:pt x="954090" y="732133"/>
                </a:cubicBezTo>
                <a:cubicBezTo>
                  <a:pt x="949306" y="739055"/>
                  <a:pt x="949306" y="739055"/>
                  <a:pt x="949306" y="739055"/>
                </a:cubicBezTo>
                <a:cubicBezTo>
                  <a:pt x="942926" y="739055"/>
                  <a:pt x="942926" y="739055"/>
                  <a:pt x="942926" y="739055"/>
                </a:cubicBezTo>
                <a:cubicBezTo>
                  <a:pt x="942926" y="780055"/>
                  <a:pt x="942926" y="780055"/>
                  <a:pt x="942926" y="780055"/>
                </a:cubicBezTo>
                <a:cubicBezTo>
                  <a:pt x="920998" y="780055"/>
                  <a:pt x="920998" y="780055"/>
                  <a:pt x="920998" y="780055"/>
                </a:cubicBezTo>
                <a:cubicBezTo>
                  <a:pt x="920998" y="766743"/>
                  <a:pt x="920998" y="766743"/>
                  <a:pt x="920998" y="766743"/>
                </a:cubicBezTo>
                <a:cubicBezTo>
                  <a:pt x="910632" y="756094"/>
                  <a:pt x="910632" y="756094"/>
                  <a:pt x="910632" y="756094"/>
                </a:cubicBezTo>
                <a:cubicBezTo>
                  <a:pt x="908638" y="734796"/>
                  <a:pt x="908638" y="734796"/>
                  <a:pt x="908638" y="734796"/>
                </a:cubicBezTo>
                <a:cubicBezTo>
                  <a:pt x="906246" y="755562"/>
                  <a:pt x="906246" y="755562"/>
                  <a:pt x="906246" y="755562"/>
                </a:cubicBezTo>
                <a:cubicBezTo>
                  <a:pt x="894285" y="767276"/>
                  <a:pt x="894285" y="767276"/>
                  <a:pt x="894285" y="767276"/>
                </a:cubicBezTo>
                <a:cubicBezTo>
                  <a:pt x="894285" y="775795"/>
                  <a:pt x="894285" y="775795"/>
                  <a:pt x="894285" y="775795"/>
                </a:cubicBezTo>
                <a:cubicBezTo>
                  <a:pt x="876742" y="775795"/>
                  <a:pt x="876742" y="775795"/>
                  <a:pt x="876742" y="775795"/>
                </a:cubicBezTo>
                <a:cubicBezTo>
                  <a:pt x="876742" y="745977"/>
                  <a:pt x="876742" y="745977"/>
                  <a:pt x="876742" y="745977"/>
                </a:cubicBezTo>
                <a:cubicBezTo>
                  <a:pt x="867971" y="745977"/>
                  <a:pt x="867971" y="745977"/>
                  <a:pt x="867971" y="745977"/>
                </a:cubicBezTo>
                <a:cubicBezTo>
                  <a:pt x="867971" y="740653"/>
                  <a:pt x="867971" y="740653"/>
                  <a:pt x="867971" y="740653"/>
                </a:cubicBezTo>
                <a:cubicBezTo>
                  <a:pt x="858003" y="740653"/>
                  <a:pt x="858003" y="740653"/>
                  <a:pt x="858003" y="740653"/>
                </a:cubicBezTo>
                <a:cubicBezTo>
                  <a:pt x="858003" y="750237"/>
                  <a:pt x="858003" y="750237"/>
                  <a:pt x="858003" y="750237"/>
                </a:cubicBezTo>
                <a:cubicBezTo>
                  <a:pt x="852820" y="750237"/>
                  <a:pt x="852820" y="750237"/>
                  <a:pt x="852820" y="750237"/>
                </a:cubicBezTo>
                <a:cubicBezTo>
                  <a:pt x="852820" y="730004"/>
                  <a:pt x="852820" y="730004"/>
                  <a:pt x="852820" y="730004"/>
                </a:cubicBezTo>
                <a:cubicBezTo>
                  <a:pt x="834480" y="730004"/>
                  <a:pt x="834480" y="730004"/>
                  <a:pt x="834480" y="730004"/>
                </a:cubicBezTo>
                <a:cubicBezTo>
                  <a:pt x="834480" y="764614"/>
                  <a:pt x="834480" y="764614"/>
                  <a:pt x="834480" y="764614"/>
                </a:cubicBezTo>
                <a:cubicBezTo>
                  <a:pt x="828101" y="764614"/>
                  <a:pt x="828101" y="764614"/>
                  <a:pt x="828101" y="764614"/>
                </a:cubicBezTo>
                <a:cubicBezTo>
                  <a:pt x="828101" y="773665"/>
                  <a:pt x="828101" y="773665"/>
                  <a:pt x="828101" y="773665"/>
                </a:cubicBezTo>
                <a:cubicBezTo>
                  <a:pt x="824512" y="773665"/>
                  <a:pt x="824512" y="773665"/>
                  <a:pt x="824512" y="773665"/>
                </a:cubicBezTo>
                <a:cubicBezTo>
                  <a:pt x="824512" y="778990"/>
                  <a:pt x="824512" y="778990"/>
                  <a:pt x="824512" y="778990"/>
                </a:cubicBezTo>
                <a:cubicBezTo>
                  <a:pt x="819329" y="778990"/>
                  <a:pt x="819329" y="778990"/>
                  <a:pt x="819329" y="778990"/>
                </a:cubicBezTo>
                <a:cubicBezTo>
                  <a:pt x="819329" y="773665"/>
                  <a:pt x="819329" y="773665"/>
                  <a:pt x="819329" y="773665"/>
                </a:cubicBezTo>
                <a:cubicBezTo>
                  <a:pt x="810558" y="773665"/>
                  <a:pt x="810558" y="773665"/>
                  <a:pt x="810558" y="773665"/>
                </a:cubicBezTo>
                <a:cubicBezTo>
                  <a:pt x="810558" y="777925"/>
                  <a:pt x="810558" y="777925"/>
                  <a:pt x="810558" y="777925"/>
                </a:cubicBezTo>
                <a:cubicBezTo>
                  <a:pt x="798996" y="777925"/>
                  <a:pt x="798996" y="777925"/>
                  <a:pt x="798996" y="777925"/>
                </a:cubicBezTo>
                <a:cubicBezTo>
                  <a:pt x="798996" y="783250"/>
                  <a:pt x="798996" y="783250"/>
                  <a:pt x="798996" y="783250"/>
                </a:cubicBezTo>
                <a:cubicBezTo>
                  <a:pt x="795806" y="783250"/>
                  <a:pt x="795806" y="783250"/>
                  <a:pt x="795806" y="783250"/>
                </a:cubicBezTo>
                <a:cubicBezTo>
                  <a:pt x="795806" y="778990"/>
                  <a:pt x="795806" y="778990"/>
                  <a:pt x="795806" y="778990"/>
                </a:cubicBezTo>
                <a:cubicBezTo>
                  <a:pt x="790623" y="778990"/>
                  <a:pt x="790623" y="778990"/>
                  <a:pt x="790623" y="778990"/>
                </a:cubicBezTo>
                <a:cubicBezTo>
                  <a:pt x="790623" y="787509"/>
                  <a:pt x="790623" y="787509"/>
                  <a:pt x="790623" y="787509"/>
                </a:cubicBezTo>
                <a:cubicBezTo>
                  <a:pt x="787433" y="787509"/>
                  <a:pt x="787433" y="787509"/>
                  <a:pt x="787433" y="787509"/>
                </a:cubicBezTo>
                <a:cubicBezTo>
                  <a:pt x="787433" y="715095"/>
                  <a:pt x="787433" y="715095"/>
                  <a:pt x="787433" y="715095"/>
                </a:cubicBezTo>
                <a:cubicBezTo>
                  <a:pt x="778263" y="715095"/>
                  <a:pt x="778263" y="715095"/>
                  <a:pt x="778263" y="715095"/>
                </a:cubicBezTo>
                <a:cubicBezTo>
                  <a:pt x="778263" y="719887"/>
                  <a:pt x="778263" y="719887"/>
                  <a:pt x="778263" y="719887"/>
                </a:cubicBezTo>
                <a:cubicBezTo>
                  <a:pt x="774675" y="719887"/>
                  <a:pt x="774675" y="719887"/>
                  <a:pt x="774675" y="719887"/>
                </a:cubicBezTo>
                <a:cubicBezTo>
                  <a:pt x="771485" y="710835"/>
                  <a:pt x="771485" y="710835"/>
                  <a:pt x="771485" y="710835"/>
                </a:cubicBezTo>
                <a:cubicBezTo>
                  <a:pt x="765903" y="710835"/>
                  <a:pt x="765903" y="710835"/>
                  <a:pt x="765903" y="710835"/>
                </a:cubicBezTo>
                <a:cubicBezTo>
                  <a:pt x="762315" y="719887"/>
                  <a:pt x="762315" y="719887"/>
                  <a:pt x="762315" y="719887"/>
                </a:cubicBezTo>
                <a:cubicBezTo>
                  <a:pt x="748361" y="719887"/>
                  <a:pt x="748361" y="719887"/>
                  <a:pt x="748361" y="719887"/>
                </a:cubicBezTo>
                <a:cubicBezTo>
                  <a:pt x="748361" y="775263"/>
                  <a:pt x="748361" y="775263"/>
                  <a:pt x="748361" y="775263"/>
                </a:cubicBezTo>
                <a:cubicBezTo>
                  <a:pt x="719654" y="775263"/>
                  <a:pt x="719654" y="775263"/>
                  <a:pt x="719654" y="775263"/>
                </a:cubicBezTo>
                <a:cubicBezTo>
                  <a:pt x="714072" y="767276"/>
                  <a:pt x="714072" y="767276"/>
                  <a:pt x="714072" y="767276"/>
                </a:cubicBezTo>
                <a:cubicBezTo>
                  <a:pt x="710085" y="773133"/>
                  <a:pt x="710085" y="773133"/>
                  <a:pt x="710085" y="773133"/>
                </a:cubicBezTo>
                <a:cubicBezTo>
                  <a:pt x="706098" y="773133"/>
                  <a:pt x="706098" y="773133"/>
                  <a:pt x="706098" y="773133"/>
                </a:cubicBezTo>
                <a:cubicBezTo>
                  <a:pt x="700118" y="765146"/>
                  <a:pt x="700118" y="765146"/>
                  <a:pt x="700118" y="765146"/>
                </a:cubicBezTo>
                <a:cubicBezTo>
                  <a:pt x="695333" y="765146"/>
                  <a:pt x="695333" y="765146"/>
                  <a:pt x="695333" y="765146"/>
                </a:cubicBezTo>
                <a:cubicBezTo>
                  <a:pt x="690150" y="771003"/>
                  <a:pt x="690150" y="771003"/>
                  <a:pt x="690150" y="771003"/>
                </a:cubicBezTo>
                <a:cubicBezTo>
                  <a:pt x="677392" y="771003"/>
                  <a:pt x="677392" y="771003"/>
                  <a:pt x="677392" y="771003"/>
                </a:cubicBezTo>
                <a:cubicBezTo>
                  <a:pt x="677392" y="765146"/>
                  <a:pt x="677392" y="765146"/>
                  <a:pt x="677392" y="765146"/>
                </a:cubicBezTo>
                <a:cubicBezTo>
                  <a:pt x="667026" y="765146"/>
                  <a:pt x="667026" y="765146"/>
                  <a:pt x="667026" y="765146"/>
                </a:cubicBezTo>
                <a:cubicBezTo>
                  <a:pt x="667026" y="782185"/>
                  <a:pt x="667026" y="782185"/>
                  <a:pt x="667026" y="782185"/>
                </a:cubicBezTo>
                <a:cubicBezTo>
                  <a:pt x="660248" y="782185"/>
                  <a:pt x="660248" y="782185"/>
                  <a:pt x="660248" y="782185"/>
                </a:cubicBezTo>
                <a:cubicBezTo>
                  <a:pt x="660248" y="776860"/>
                  <a:pt x="660248" y="776860"/>
                  <a:pt x="660248" y="776860"/>
                </a:cubicBezTo>
                <a:cubicBezTo>
                  <a:pt x="645496" y="776860"/>
                  <a:pt x="645496" y="776860"/>
                  <a:pt x="645496" y="776860"/>
                </a:cubicBezTo>
                <a:cubicBezTo>
                  <a:pt x="645496" y="771003"/>
                  <a:pt x="645496" y="771003"/>
                  <a:pt x="645496" y="771003"/>
                </a:cubicBezTo>
                <a:cubicBezTo>
                  <a:pt x="632737" y="771003"/>
                  <a:pt x="632737" y="771003"/>
                  <a:pt x="632737" y="771003"/>
                </a:cubicBezTo>
                <a:cubicBezTo>
                  <a:pt x="632737" y="776860"/>
                  <a:pt x="632737" y="776860"/>
                  <a:pt x="632737" y="776860"/>
                </a:cubicBezTo>
                <a:cubicBezTo>
                  <a:pt x="623169" y="776860"/>
                  <a:pt x="623169" y="776860"/>
                  <a:pt x="623169" y="776860"/>
                </a:cubicBezTo>
                <a:cubicBezTo>
                  <a:pt x="623169" y="749172"/>
                  <a:pt x="623169" y="749172"/>
                  <a:pt x="623169" y="749172"/>
                </a:cubicBezTo>
                <a:cubicBezTo>
                  <a:pt x="610410" y="741718"/>
                  <a:pt x="610410" y="741718"/>
                  <a:pt x="610410" y="741718"/>
                </a:cubicBezTo>
                <a:cubicBezTo>
                  <a:pt x="610410" y="749705"/>
                  <a:pt x="610410" y="749705"/>
                  <a:pt x="610410" y="749705"/>
                </a:cubicBezTo>
                <a:cubicBezTo>
                  <a:pt x="607619" y="749705"/>
                  <a:pt x="607619" y="749705"/>
                  <a:pt x="607619" y="749705"/>
                </a:cubicBezTo>
                <a:cubicBezTo>
                  <a:pt x="607619" y="708705"/>
                  <a:pt x="607619" y="708705"/>
                  <a:pt x="607619" y="708705"/>
                </a:cubicBezTo>
                <a:cubicBezTo>
                  <a:pt x="600841" y="708705"/>
                  <a:pt x="600841" y="708705"/>
                  <a:pt x="600841" y="708705"/>
                </a:cubicBezTo>
                <a:cubicBezTo>
                  <a:pt x="600841" y="695926"/>
                  <a:pt x="600841" y="695926"/>
                  <a:pt x="600841" y="695926"/>
                </a:cubicBezTo>
                <a:cubicBezTo>
                  <a:pt x="589678" y="695926"/>
                  <a:pt x="589678" y="695926"/>
                  <a:pt x="589678" y="695926"/>
                </a:cubicBezTo>
                <a:cubicBezTo>
                  <a:pt x="589678" y="682082"/>
                  <a:pt x="589678" y="682082"/>
                  <a:pt x="589678" y="682082"/>
                </a:cubicBezTo>
                <a:cubicBezTo>
                  <a:pt x="584096" y="682082"/>
                  <a:pt x="584096" y="682082"/>
                  <a:pt x="584096" y="682082"/>
                </a:cubicBezTo>
                <a:cubicBezTo>
                  <a:pt x="584096" y="695926"/>
                  <a:pt x="584096" y="695926"/>
                  <a:pt x="584096" y="695926"/>
                </a:cubicBezTo>
                <a:cubicBezTo>
                  <a:pt x="575325" y="695926"/>
                  <a:pt x="575325" y="695926"/>
                  <a:pt x="575325" y="695926"/>
                </a:cubicBezTo>
                <a:cubicBezTo>
                  <a:pt x="575325" y="673563"/>
                  <a:pt x="575325" y="673563"/>
                  <a:pt x="575325" y="673563"/>
                </a:cubicBezTo>
                <a:cubicBezTo>
                  <a:pt x="575325" y="673563"/>
                  <a:pt x="562965" y="655992"/>
                  <a:pt x="553795" y="655992"/>
                </a:cubicBezTo>
                <a:cubicBezTo>
                  <a:pt x="545023" y="655992"/>
                  <a:pt x="533062" y="675693"/>
                  <a:pt x="533062" y="675693"/>
                </a:cubicBezTo>
                <a:cubicBezTo>
                  <a:pt x="533062" y="723614"/>
                  <a:pt x="533062" y="723614"/>
                  <a:pt x="533062" y="723614"/>
                </a:cubicBezTo>
                <a:cubicBezTo>
                  <a:pt x="524291" y="723614"/>
                  <a:pt x="524291" y="723614"/>
                  <a:pt x="524291" y="723614"/>
                </a:cubicBezTo>
                <a:cubicBezTo>
                  <a:pt x="524291" y="754497"/>
                  <a:pt x="524291" y="754497"/>
                  <a:pt x="524291" y="754497"/>
                </a:cubicBezTo>
                <a:cubicBezTo>
                  <a:pt x="508343" y="762484"/>
                  <a:pt x="508343" y="762484"/>
                  <a:pt x="508343" y="762484"/>
                </a:cubicBezTo>
                <a:cubicBezTo>
                  <a:pt x="508343" y="769406"/>
                  <a:pt x="508343" y="769406"/>
                  <a:pt x="508343" y="769406"/>
                </a:cubicBezTo>
                <a:cubicBezTo>
                  <a:pt x="505153" y="769406"/>
                  <a:pt x="505153" y="769406"/>
                  <a:pt x="505153" y="769406"/>
                </a:cubicBezTo>
                <a:cubicBezTo>
                  <a:pt x="505153" y="756627"/>
                  <a:pt x="505153" y="756627"/>
                  <a:pt x="505153" y="756627"/>
                </a:cubicBezTo>
                <a:cubicBezTo>
                  <a:pt x="499571" y="756627"/>
                  <a:pt x="499571" y="756627"/>
                  <a:pt x="499571" y="756627"/>
                </a:cubicBezTo>
                <a:cubicBezTo>
                  <a:pt x="492395" y="742783"/>
                  <a:pt x="492395" y="742783"/>
                  <a:pt x="492395" y="742783"/>
                </a:cubicBezTo>
                <a:cubicBezTo>
                  <a:pt x="483623" y="753964"/>
                  <a:pt x="483623" y="753964"/>
                  <a:pt x="483623" y="753964"/>
                </a:cubicBezTo>
                <a:cubicBezTo>
                  <a:pt x="483623" y="744913"/>
                  <a:pt x="483623" y="744913"/>
                  <a:pt x="483623" y="744913"/>
                </a:cubicBezTo>
                <a:cubicBezTo>
                  <a:pt x="478440" y="744913"/>
                  <a:pt x="478440" y="744913"/>
                  <a:pt x="478440" y="744913"/>
                </a:cubicBezTo>
                <a:cubicBezTo>
                  <a:pt x="478440" y="750237"/>
                  <a:pt x="478440" y="750237"/>
                  <a:pt x="478440" y="750237"/>
                </a:cubicBezTo>
                <a:cubicBezTo>
                  <a:pt x="474055" y="750237"/>
                  <a:pt x="474055" y="750237"/>
                  <a:pt x="474055" y="750237"/>
                </a:cubicBezTo>
                <a:cubicBezTo>
                  <a:pt x="474055" y="741185"/>
                  <a:pt x="474055" y="741185"/>
                  <a:pt x="474055" y="741185"/>
                </a:cubicBezTo>
                <a:cubicBezTo>
                  <a:pt x="464087" y="741185"/>
                  <a:pt x="464087" y="741185"/>
                  <a:pt x="464087" y="741185"/>
                </a:cubicBezTo>
                <a:cubicBezTo>
                  <a:pt x="464087" y="745977"/>
                  <a:pt x="464087" y="745977"/>
                  <a:pt x="464087" y="745977"/>
                </a:cubicBezTo>
                <a:cubicBezTo>
                  <a:pt x="460499" y="745977"/>
                  <a:pt x="460499" y="745977"/>
                  <a:pt x="460499" y="745977"/>
                </a:cubicBezTo>
                <a:cubicBezTo>
                  <a:pt x="460499" y="754497"/>
                  <a:pt x="460499" y="754497"/>
                  <a:pt x="460499" y="754497"/>
                </a:cubicBezTo>
                <a:cubicBezTo>
                  <a:pt x="451727" y="754497"/>
                  <a:pt x="451727" y="754497"/>
                  <a:pt x="451727" y="754497"/>
                </a:cubicBezTo>
                <a:cubicBezTo>
                  <a:pt x="451727" y="743848"/>
                  <a:pt x="451727" y="743848"/>
                  <a:pt x="451727" y="743848"/>
                </a:cubicBezTo>
                <a:cubicBezTo>
                  <a:pt x="447740" y="743848"/>
                  <a:pt x="447740" y="743848"/>
                  <a:pt x="447740" y="743848"/>
                </a:cubicBezTo>
                <a:cubicBezTo>
                  <a:pt x="443355" y="737458"/>
                  <a:pt x="443355" y="737458"/>
                  <a:pt x="443355" y="737458"/>
                </a:cubicBezTo>
                <a:cubicBezTo>
                  <a:pt x="440165" y="740653"/>
                  <a:pt x="440165" y="740653"/>
                  <a:pt x="440165" y="740653"/>
                </a:cubicBezTo>
                <a:cubicBezTo>
                  <a:pt x="436577" y="740653"/>
                  <a:pt x="436577" y="740653"/>
                  <a:pt x="436577" y="740653"/>
                </a:cubicBezTo>
                <a:cubicBezTo>
                  <a:pt x="429001" y="728406"/>
                  <a:pt x="429001" y="728406"/>
                  <a:pt x="429001" y="728406"/>
                </a:cubicBezTo>
                <a:cubicBezTo>
                  <a:pt x="423818" y="739588"/>
                  <a:pt x="423818" y="739588"/>
                  <a:pt x="423818" y="739588"/>
                </a:cubicBezTo>
                <a:cubicBezTo>
                  <a:pt x="419034" y="739588"/>
                  <a:pt x="419034" y="739588"/>
                  <a:pt x="419034" y="739588"/>
                </a:cubicBezTo>
                <a:cubicBezTo>
                  <a:pt x="419034" y="730004"/>
                  <a:pt x="419034" y="730004"/>
                  <a:pt x="419034" y="730004"/>
                </a:cubicBezTo>
                <a:cubicBezTo>
                  <a:pt x="411060" y="730004"/>
                  <a:pt x="411060" y="730004"/>
                  <a:pt x="411060" y="730004"/>
                </a:cubicBezTo>
                <a:cubicBezTo>
                  <a:pt x="411060" y="740653"/>
                  <a:pt x="411060" y="740653"/>
                  <a:pt x="411060" y="740653"/>
                </a:cubicBezTo>
                <a:cubicBezTo>
                  <a:pt x="406674" y="747042"/>
                  <a:pt x="406674" y="747042"/>
                  <a:pt x="406674" y="747042"/>
                </a:cubicBezTo>
                <a:cubicBezTo>
                  <a:pt x="403485" y="747042"/>
                  <a:pt x="403485" y="747042"/>
                  <a:pt x="403485" y="747042"/>
                </a:cubicBezTo>
                <a:cubicBezTo>
                  <a:pt x="403485" y="732666"/>
                  <a:pt x="403485" y="732666"/>
                  <a:pt x="403485" y="732666"/>
                </a:cubicBezTo>
                <a:cubicBezTo>
                  <a:pt x="398301" y="732666"/>
                  <a:pt x="398301" y="732666"/>
                  <a:pt x="398301" y="732666"/>
                </a:cubicBezTo>
                <a:cubicBezTo>
                  <a:pt x="393916" y="723614"/>
                  <a:pt x="393916" y="723614"/>
                  <a:pt x="393916" y="723614"/>
                </a:cubicBezTo>
                <a:cubicBezTo>
                  <a:pt x="386340" y="735328"/>
                  <a:pt x="386340" y="735328"/>
                  <a:pt x="386340" y="735328"/>
                </a:cubicBezTo>
                <a:cubicBezTo>
                  <a:pt x="386340" y="651732"/>
                  <a:pt x="386340" y="651732"/>
                  <a:pt x="386340" y="651732"/>
                </a:cubicBezTo>
                <a:cubicBezTo>
                  <a:pt x="375974" y="651732"/>
                  <a:pt x="375974" y="651732"/>
                  <a:pt x="375974" y="651732"/>
                </a:cubicBezTo>
                <a:cubicBezTo>
                  <a:pt x="375974" y="645342"/>
                  <a:pt x="375974" y="645342"/>
                  <a:pt x="375974" y="645342"/>
                </a:cubicBezTo>
                <a:cubicBezTo>
                  <a:pt x="386340" y="645342"/>
                  <a:pt x="386340" y="645342"/>
                  <a:pt x="386340" y="645342"/>
                </a:cubicBezTo>
                <a:cubicBezTo>
                  <a:pt x="386340" y="641083"/>
                  <a:pt x="386340" y="641083"/>
                  <a:pt x="386340" y="641083"/>
                </a:cubicBezTo>
                <a:cubicBezTo>
                  <a:pt x="337699" y="641083"/>
                  <a:pt x="337699" y="641083"/>
                  <a:pt x="337699" y="641083"/>
                </a:cubicBezTo>
                <a:cubicBezTo>
                  <a:pt x="337699" y="644810"/>
                  <a:pt x="337699" y="644810"/>
                  <a:pt x="337699" y="644810"/>
                </a:cubicBezTo>
                <a:cubicBezTo>
                  <a:pt x="341686" y="644810"/>
                  <a:pt x="341686" y="644810"/>
                  <a:pt x="341686" y="644810"/>
                </a:cubicBezTo>
                <a:cubicBezTo>
                  <a:pt x="341686" y="651732"/>
                  <a:pt x="341686" y="651732"/>
                  <a:pt x="341686" y="651732"/>
                </a:cubicBezTo>
                <a:cubicBezTo>
                  <a:pt x="336104" y="651732"/>
                  <a:pt x="336104" y="651732"/>
                  <a:pt x="336104" y="651732"/>
                </a:cubicBezTo>
                <a:cubicBezTo>
                  <a:pt x="336104" y="732133"/>
                  <a:pt x="336104" y="732133"/>
                  <a:pt x="336104" y="732133"/>
                </a:cubicBezTo>
                <a:cubicBezTo>
                  <a:pt x="330124" y="732133"/>
                  <a:pt x="330124" y="732133"/>
                  <a:pt x="330124" y="732133"/>
                </a:cubicBezTo>
                <a:cubicBezTo>
                  <a:pt x="330124" y="738523"/>
                  <a:pt x="330124" y="738523"/>
                  <a:pt x="330124" y="738523"/>
                </a:cubicBezTo>
                <a:cubicBezTo>
                  <a:pt x="325339" y="738523"/>
                  <a:pt x="325339" y="738523"/>
                  <a:pt x="325339" y="738523"/>
                </a:cubicBezTo>
                <a:cubicBezTo>
                  <a:pt x="325339" y="747042"/>
                  <a:pt x="325339" y="747042"/>
                  <a:pt x="325339" y="747042"/>
                </a:cubicBezTo>
                <a:cubicBezTo>
                  <a:pt x="320555" y="747042"/>
                  <a:pt x="320555" y="747042"/>
                  <a:pt x="320555" y="747042"/>
                </a:cubicBezTo>
                <a:cubicBezTo>
                  <a:pt x="313777" y="741718"/>
                  <a:pt x="313777" y="741718"/>
                  <a:pt x="313777" y="741718"/>
                </a:cubicBezTo>
                <a:cubicBezTo>
                  <a:pt x="313777" y="635226"/>
                  <a:pt x="313777" y="635226"/>
                  <a:pt x="313777" y="635226"/>
                </a:cubicBezTo>
                <a:cubicBezTo>
                  <a:pt x="275502" y="635226"/>
                  <a:pt x="275502" y="635226"/>
                  <a:pt x="275502" y="635226"/>
                </a:cubicBezTo>
                <a:cubicBezTo>
                  <a:pt x="275502" y="759821"/>
                  <a:pt x="275502" y="759821"/>
                  <a:pt x="275502" y="759821"/>
                </a:cubicBezTo>
                <a:cubicBezTo>
                  <a:pt x="264737" y="759821"/>
                  <a:pt x="264737" y="759821"/>
                  <a:pt x="264737" y="759821"/>
                </a:cubicBezTo>
                <a:cubicBezTo>
                  <a:pt x="264737" y="769406"/>
                  <a:pt x="264737" y="769406"/>
                  <a:pt x="264737" y="769406"/>
                </a:cubicBezTo>
                <a:cubicBezTo>
                  <a:pt x="255168" y="769406"/>
                  <a:pt x="255168" y="769406"/>
                  <a:pt x="255168" y="769406"/>
                </a:cubicBezTo>
                <a:cubicBezTo>
                  <a:pt x="255168" y="764614"/>
                  <a:pt x="255168" y="764614"/>
                  <a:pt x="255168" y="764614"/>
                </a:cubicBezTo>
                <a:cubicBezTo>
                  <a:pt x="249187" y="764614"/>
                  <a:pt x="249187" y="764614"/>
                  <a:pt x="249187" y="764614"/>
                </a:cubicBezTo>
                <a:cubicBezTo>
                  <a:pt x="249187" y="658654"/>
                  <a:pt x="249187" y="658654"/>
                  <a:pt x="249187" y="658654"/>
                </a:cubicBezTo>
                <a:cubicBezTo>
                  <a:pt x="239619" y="658654"/>
                  <a:pt x="239619" y="658654"/>
                  <a:pt x="239619" y="658654"/>
                </a:cubicBezTo>
                <a:cubicBezTo>
                  <a:pt x="239619" y="653862"/>
                  <a:pt x="239619" y="653862"/>
                  <a:pt x="239619" y="653862"/>
                </a:cubicBezTo>
                <a:cubicBezTo>
                  <a:pt x="213703" y="653862"/>
                  <a:pt x="213703" y="653862"/>
                  <a:pt x="213703" y="653862"/>
                </a:cubicBezTo>
                <a:cubicBezTo>
                  <a:pt x="213703" y="660784"/>
                  <a:pt x="213703" y="660784"/>
                  <a:pt x="213703" y="660784"/>
                </a:cubicBezTo>
                <a:cubicBezTo>
                  <a:pt x="205330" y="660784"/>
                  <a:pt x="205330" y="660784"/>
                  <a:pt x="205330" y="660784"/>
                </a:cubicBezTo>
                <a:cubicBezTo>
                  <a:pt x="205330" y="653329"/>
                  <a:pt x="205330" y="653329"/>
                  <a:pt x="205330" y="653329"/>
                </a:cubicBezTo>
                <a:cubicBezTo>
                  <a:pt x="199749" y="653329"/>
                  <a:pt x="199749" y="653329"/>
                  <a:pt x="199749" y="653329"/>
                </a:cubicBezTo>
                <a:cubicBezTo>
                  <a:pt x="199749" y="653329"/>
                  <a:pt x="194167" y="622447"/>
                  <a:pt x="181807" y="622447"/>
                </a:cubicBezTo>
                <a:cubicBezTo>
                  <a:pt x="169447" y="622447"/>
                  <a:pt x="159878" y="651732"/>
                  <a:pt x="159878" y="651732"/>
                </a:cubicBezTo>
                <a:cubicBezTo>
                  <a:pt x="156290" y="651732"/>
                  <a:pt x="156290" y="651732"/>
                  <a:pt x="156290" y="651732"/>
                </a:cubicBezTo>
                <a:cubicBezTo>
                  <a:pt x="156290" y="661849"/>
                  <a:pt x="156290" y="661849"/>
                  <a:pt x="156290" y="661849"/>
                </a:cubicBezTo>
                <a:cubicBezTo>
                  <a:pt x="148715" y="661849"/>
                  <a:pt x="148715" y="661849"/>
                  <a:pt x="148715" y="661849"/>
                </a:cubicBezTo>
                <a:cubicBezTo>
                  <a:pt x="148715" y="656524"/>
                  <a:pt x="148715" y="656524"/>
                  <a:pt x="148715" y="656524"/>
                </a:cubicBezTo>
                <a:cubicBezTo>
                  <a:pt x="127584" y="656524"/>
                  <a:pt x="127584" y="656524"/>
                  <a:pt x="127584" y="656524"/>
                </a:cubicBezTo>
                <a:cubicBezTo>
                  <a:pt x="127584" y="662914"/>
                  <a:pt x="127584" y="662914"/>
                  <a:pt x="127584" y="662914"/>
                </a:cubicBezTo>
                <a:cubicBezTo>
                  <a:pt x="120806" y="662914"/>
                  <a:pt x="120806" y="662914"/>
                  <a:pt x="120806" y="662914"/>
                </a:cubicBezTo>
                <a:cubicBezTo>
                  <a:pt x="114825" y="669303"/>
                  <a:pt x="114825" y="669303"/>
                  <a:pt x="114825" y="669303"/>
                </a:cubicBezTo>
                <a:cubicBezTo>
                  <a:pt x="114825" y="708705"/>
                  <a:pt x="114825" y="708705"/>
                  <a:pt x="114825" y="708705"/>
                </a:cubicBezTo>
                <a:cubicBezTo>
                  <a:pt x="106851" y="708705"/>
                  <a:pt x="106851" y="708705"/>
                  <a:pt x="106851" y="708705"/>
                </a:cubicBezTo>
                <a:cubicBezTo>
                  <a:pt x="106851" y="731069"/>
                  <a:pt x="106851" y="731069"/>
                  <a:pt x="106851" y="731069"/>
                </a:cubicBezTo>
                <a:cubicBezTo>
                  <a:pt x="100472" y="731069"/>
                  <a:pt x="100472" y="731069"/>
                  <a:pt x="100472" y="731069"/>
                </a:cubicBezTo>
                <a:cubicBezTo>
                  <a:pt x="100472" y="705510"/>
                  <a:pt x="100472" y="705510"/>
                  <a:pt x="100472" y="705510"/>
                </a:cubicBezTo>
                <a:cubicBezTo>
                  <a:pt x="94093" y="705510"/>
                  <a:pt x="94093" y="705510"/>
                  <a:pt x="94093" y="705510"/>
                </a:cubicBezTo>
                <a:cubicBezTo>
                  <a:pt x="94093" y="714562"/>
                  <a:pt x="94093" y="714562"/>
                  <a:pt x="94093" y="714562"/>
                </a:cubicBezTo>
                <a:cubicBezTo>
                  <a:pt x="86916" y="714562"/>
                  <a:pt x="86916" y="714562"/>
                  <a:pt x="86916" y="714562"/>
                </a:cubicBezTo>
                <a:cubicBezTo>
                  <a:pt x="86916" y="708705"/>
                  <a:pt x="86916" y="708705"/>
                  <a:pt x="86916" y="708705"/>
                </a:cubicBezTo>
                <a:cubicBezTo>
                  <a:pt x="77746" y="708705"/>
                  <a:pt x="77746" y="708705"/>
                  <a:pt x="77746" y="708705"/>
                </a:cubicBezTo>
                <a:cubicBezTo>
                  <a:pt x="77746" y="698588"/>
                  <a:pt x="77746" y="698588"/>
                  <a:pt x="77746" y="698588"/>
                </a:cubicBezTo>
                <a:cubicBezTo>
                  <a:pt x="72563" y="691666"/>
                  <a:pt x="72563" y="691666"/>
                  <a:pt x="72563" y="691666"/>
                </a:cubicBezTo>
                <a:cubicBezTo>
                  <a:pt x="66981" y="683147"/>
                  <a:pt x="66981" y="683147"/>
                  <a:pt x="66981" y="683147"/>
                </a:cubicBezTo>
                <a:cubicBezTo>
                  <a:pt x="53425" y="683147"/>
                  <a:pt x="53425" y="683147"/>
                  <a:pt x="53425" y="683147"/>
                </a:cubicBezTo>
                <a:cubicBezTo>
                  <a:pt x="40667" y="695926"/>
                  <a:pt x="40667" y="695926"/>
                  <a:pt x="40667" y="695926"/>
                </a:cubicBezTo>
                <a:cubicBezTo>
                  <a:pt x="31098" y="695926"/>
                  <a:pt x="31098" y="695926"/>
                  <a:pt x="31098" y="695926"/>
                </a:cubicBezTo>
                <a:cubicBezTo>
                  <a:pt x="31098" y="745977"/>
                  <a:pt x="31098" y="745977"/>
                  <a:pt x="31098" y="745977"/>
                </a:cubicBezTo>
                <a:cubicBezTo>
                  <a:pt x="22327" y="722549"/>
                  <a:pt x="22327" y="722549"/>
                  <a:pt x="22327" y="722549"/>
                </a:cubicBezTo>
                <a:cubicBezTo>
                  <a:pt x="22327" y="709770"/>
                  <a:pt x="22327" y="709770"/>
                  <a:pt x="22327" y="709770"/>
                </a:cubicBezTo>
                <a:cubicBezTo>
                  <a:pt x="0" y="709770"/>
                  <a:pt x="0" y="709770"/>
                  <a:pt x="0" y="709770"/>
                </a:cubicBezTo>
                <a:cubicBezTo>
                  <a:pt x="0" y="821055"/>
                  <a:pt x="0" y="821055"/>
                  <a:pt x="0" y="821055"/>
                </a:cubicBezTo>
                <a:cubicBezTo>
                  <a:pt x="3189605" y="821055"/>
                  <a:pt x="3189605" y="821055"/>
                  <a:pt x="3189605" y="821055"/>
                </a:cubicBezTo>
                <a:cubicBezTo>
                  <a:pt x="3189605" y="783782"/>
                  <a:pt x="3189605" y="783782"/>
                  <a:pt x="3189605" y="783782"/>
                </a:cubicBezTo>
                <a:lnTo>
                  <a:pt x="3180833" y="783782"/>
                </a:lnTo>
                <a:lnTo>
                  <a:pt x="1343222" y="783782"/>
                </a:lnTo>
                <a:cubicBezTo>
                  <a:pt x="1338039" y="775795"/>
                  <a:pt x="1338039" y="775795"/>
                  <a:pt x="1338039" y="775795"/>
                </a:cubicBezTo>
                <a:cubicBezTo>
                  <a:pt x="1338039" y="749705"/>
                  <a:pt x="1338039" y="749705"/>
                  <a:pt x="1338039" y="749705"/>
                </a:cubicBezTo>
                <a:cubicBezTo>
                  <a:pt x="1343222" y="749705"/>
                  <a:pt x="1343222" y="749705"/>
                  <a:pt x="1343222" y="749705"/>
                </a:cubicBezTo>
                <a:lnTo>
                  <a:pt x="1343222" y="775795"/>
                </a:lnTo>
                <a:lnTo>
                  <a:pt x="1343222" y="739588"/>
                </a:lnTo>
                <a:cubicBezTo>
                  <a:pt x="1338039" y="739588"/>
                  <a:pt x="1338039" y="739588"/>
                  <a:pt x="1338039" y="739588"/>
                </a:cubicBezTo>
                <a:cubicBezTo>
                  <a:pt x="1338039" y="710835"/>
                  <a:pt x="1338039" y="710835"/>
                  <a:pt x="1338039" y="710835"/>
                </a:cubicBezTo>
                <a:cubicBezTo>
                  <a:pt x="1343222" y="710835"/>
                  <a:pt x="1343222" y="710835"/>
                  <a:pt x="1343222" y="710835"/>
                </a:cubicBezTo>
                <a:lnTo>
                  <a:pt x="1343222" y="739588"/>
                </a:lnTo>
                <a:lnTo>
                  <a:pt x="1338039" y="607538"/>
                </a:lnTo>
                <a:cubicBezTo>
                  <a:pt x="1338039" y="584642"/>
                  <a:pt x="1338039" y="584642"/>
                  <a:pt x="1338039" y="584642"/>
                </a:cubicBezTo>
                <a:cubicBezTo>
                  <a:pt x="1338039" y="584642"/>
                  <a:pt x="1344817" y="587304"/>
                  <a:pt x="1344817" y="595823"/>
                </a:cubicBezTo>
                <a:cubicBezTo>
                  <a:pt x="1344817" y="604875"/>
                  <a:pt x="1338039" y="607538"/>
                  <a:pt x="1338039" y="607538"/>
                </a:cubicBezTo>
                <a:lnTo>
                  <a:pt x="1338039" y="564408"/>
                </a:lnTo>
                <a:cubicBezTo>
                  <a:pt x="1338039" y="545240"/>
                  <a:pt x="1338039" y="545240"/>
                  <a:pt x="1338039" y="545240"/>
                </a:cubicBezTo>
                <a:cubicBezTo>
                  <a:pt x="1338039" y="545240"/>
                  <a:pt x="1344817" y="547902"/>
                  <a:pt x="1344817" y="554824"/>
                </a:cubicBezTo>
                <a:cubicBezTo>
                  <a:pt x="1344817" y="561746"/>
                  <a:pt x="1338039" y="564408"/>
                  <a:pt x="1338039" y="564408"/>
                </a:cubicBezTo>
                <a:lnTo>
                  <a:pt x="1338039" y="526071"/>
                </a:lnTo>
                <a:cubicBezTo>
                  <a:pt x="1338039" y="505838"/>
                  <a:pt x="1338039" y="505838"/>
                  <a:pt x="1338039" y="505838"/>
                </a:cubicBezTo>
                <a:cubicBezTo>
                  <a:pt x="1338039" y="505838"/>
                  <a:pt x="1344817" y="507435"/>
                  <a:pt x="1344817" y="515954"/>
                </a:cubicBezTo>
                <a:cubicBezTo>
                  <a:pt x="1344817" y="524474"/>
                  <a:pt x="1338039" y="526071"/>
                  <a:pt x="1338039" y="526071"/>
                </a:cubicBezTo>
                <a:lnTo>
                  <a:pt x="1338039" y="485072"/>
                </a:lnTo>
                <a:cubicBezTo>
                  <a:pt x="1338039" y="464306"/>
                  <a:pt x="1338039" y="464306"/>
                  <a:pt x="1338039" y="464306"/>
                </a:cubicBezTo>
                <a:cubicBezTo>
                  <a:pt x="1338039" y="464306"/>
                  <a:pt x="1344817" y="467500"/>
                  <a:pt x="1344817" y="474422"/>
                </a:cubicBezTo>
                <a:cubicBezTo>
                  <a:pt x="1344817" y="481877"/>
                  <a:pt x="1338039" y="485072"/>
                  <a:pt x="1338039" y="485072"/>
                </a:cubicBezTo>
                <a:lnTo>
                  <a:pt x="1338039" y="444605"/>
                </a:lnTo>
                <a:cubicBezTo>
                  <a:pt x="1338039" y="423839"/>
                  <a:pt x="1338039" y="423839"/>
                  <a:pt x="1338039" y="423839"/>
                </a:cubicBezTo>
                <a:cubicBezTo>
                  <a:pt x="1338039" y="423839"/>
                  <a:pt x="1344817" y="425968"/>
                  <a:pt x="1344817" y="433955"/>
                </a:cubicBezTo>
                <a:cubicBezTo>
                  <a:pt x="1344817" y="442475"/>
                  <a:pt x="1338039" y="444605"/>
                  <a:pt x="1338039" y="444605"/>
                </a:cubicBezTo>
                <a:lnTo>
                  <a:pt x="1338039" y="402540"/>
                </a:lnTo>
                <a:cubicBezTo>
                  <a:pt x="1338039" y="382307"/>
                  <a:pt x="1338039" y="382307"/>
                  <a:pt x="1338039" y="382307"/>
                </a:cubicBezTo>
                <a:cubicBezTo>
                  <a:pt x="1338039" y="382307"/>
                  <a:pt x="1344817" y="383371"/>
                  <a:pt x="1344817" y="392423"/>
                </a:cubicBezTo>
                <a:cubicBezTo>
                  <a:pt x="1344817" y="401475"/>
                  <a:pt x="1338039" y="402540"/>
                  <a:pt x="1338039" y="402540"/>
                </a:cubicBezTo>
                <a:lnTo>
                  <a:pt x="2215180" y="303502"/>
                </a:lnTo>
                <a:cubicBezTo>
                  <a:pt x="2196043" y="309892"/>
                  <a:pt x="2196043" y="309892"/>
                  <a:pt x="2196043" y="309892"/>
                </a:cubicBezTo>
                <a:cubicBezTo>
                  <a:pt x="2188866" y="281671"/>
                  <a:pt x="2188866" y="281671"/>
                  <a:pt x="2188866" y="281671"/>
                </a:cubicBezTo>
                <a:cubicBezTo>
                  <a:pt x="2219167" y="270490"/>
                  <a:pt x="2219167" y="270490"/>
                  <a:pt x="2219167" y="270490"/>
                </a:cubicBezTo>
                <a:lnTo>
                  <a:pt x="2215180" y="303502"/>
                </a:lnTo>
                <a:lnTo>
                  <a:pt x="3180833" y="783782"/>
                </a:lnTo>
                <a:lnTo>
                  <a:pt x="2219167" y="270490"/>
                </a:lnTo>
                <a:close/>
              </a:path>
            </a:pathLst>
          </a:custGeom>
          <a:noFill/>
          <a:ln w="9525" cap="flat" cmpd="sng" algn="ctr">
            <a:solidFill>
              <a:srgbClr val="F5FCF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10" name="任意多边形 10"/>
          <p:cNvSpPr>
            <a:extLst>
              <a:ext uri="smNativeData">
                <pr:smNativeData xmlns="" xmlns:pr="pr" val="SMDATA_12_iPDYVhMAAAAlAAAACwAAAA0AAAAAAAAAAAAAAAAAAAAAAAAAAAAAAAABAAAAAgAAAAEAAABQAAAAAAAAAAAA4D8AAAAAAADgPwAAAAAAAOA/AAAAAAAA4D8AAAAAAADgPwAAAAAAAOA/AAAAAAAA4D8AAAAAAADgPwAAAAAAAOA/AAAAAAAA4D8CAAAAjAAAAAEAAAAAAAAAKKnW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oqdYA////AQAAAAAAAAAAAAAAAAAAAAAAAAAAAAAAAAAAAAAAAAAANYerAH9/fwD///8DzMzMAMDA/wB/f38AAAAAAAAAAAAAAAAAAAAAAAAAAAAhAAAAGAAAABQAAACCAQAAmwIAALo4AABEBQAAAAAAAA=="/>
              </a:ext>
            </a:extLst>
          </p:cNvSpPr>
          <p:nvPr/>
        </p:nvSpPr>
        <p:spPr>
          <a:xfrm flipV="1">
            <a:off x="245110" y="423545"/>
            <a:ext cx="8976360" cy="432435"/>
          </a:xfrm>
          <a:custGeom>
            <a:avLst/>
            <a:gdLst/>
            <a:ahLst/>
            <a:cxnLst/>
            <a:rect l="0" t="0" r="8976360" b="432435"/>
            <a:pathLst>
              <a:path w="8976360" h="432435">
                <a:moveTo>
                  <a:pt x="125860" y="432435"/>
                </a:moveTo>
                <a:lnTo>
                  <a:pt x="126628" y="432435"/>
                </a:lnTo>
                <a:lnTo>
                  <a:pt x="126628" y="12025"/>
                </a:lnTo>
                <a:lnTo>
                  <a:pt x="1040041" y="12025"/>
                </a:lnTo>
                <a:lnTo>
                  <a:pt x="8976360" y="12025"/>
                </a:lnTo>
                <a:lnTo>
                  <a:pt x="125860" y="12025"/>
                </a:lnTo>
                <a:lnTo>
                  <a:pt x="114744" y="0"/>
                </a:lnTo>
                <a:lnTo>
                  <a:pt x="114744" y="417876"/>
                </a:lnTo>
                <a:lnTo>
                  <a:pt x="80456" y="417876"/>
                </a:lnTo>
                <a:lnTo>
                  <a:pt x="80456" y="0"/>
                </a:lnTo>
                <a:lnTo>
                  <a:pt x="0" y="0"/>
                </a:lnTo>
                <a:lnTo>
                  <a:pt x="0" y="432434"/>
                </a:lnTo>
                <a:lnTo>
                  <a:pt x="25374" y="432434"/>
                </a:lnTo>
                <a:lnTo>
                  <a:pt x="25374" y="19614"/>
                </a:lnTo>
                <a:lnTo>
                  <a:pt x="59662" y="19614"/>
                </a:lnTo>
                <a:lnTo>
                  <a:pt x="59662" y="432434"/>
                </a:lnTo>
                <a:lnTo>
                  <a:pt x="125860" y="432434"/>
                </a:lnTo>
                <a:lnTo>
                  <a:pt x="125860" y="432435"/>
                </a:lnTo>
                <a:close/>
              </a:path>
            </a:pathLst>
          </a:custGeom>
          <a:solidFill>
            <a:srgbClr val="28A9D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10800000"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marR="0" indent="0" algn="ctr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3600" b="0" i="0" u="none" strike="noStrike" kern="1" spc="0" baseline="0">
          <a:solidFill>
            <a:srgbClr val="FFFFFF"/>
          </a:solidFill>
          <a:effectLst/>
          <a:latin typeface="Times New Roman" pitchFamily="1" charset="0"/>
          <a:ea typeface="华文中宋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5pPr>
    </p:titleStyle>
    <p:bodyStyle>
      <a:lvl1pPr marL="267970" marR="0" indent="-267970" algn="l" defTabSz="685800">
        <a:lnSpc>
          <a:spcPct val="90000"/>
        </a:lnSpc>
        <a:spcBef>
          <a:spcPts val="135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"/>
        <a:tabLst/>
        <a:defRPr lang="zh-CN" sz="2400" b="0" i="0" u="none" strike="noStrike" kern="1" spc="0" baseline="0">
          <a:solidFill>
            <a:srgbClr val="1B95C9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1pPr>
      <a:lvl2pPr marL="267970" marR="0" indent="-267970" algn="l" defTabSz="685800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itchFamily="2" charset="0"/>
        <a:buChar char=" "/>
        <a:tabLst/>
        <a:defRPr lang="zh-CN" sz="160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2pPr>
      <a:lvl3pPr marL="8572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500" b="0" i="0" u="none" strike="noStrike" kern="1" spc="0" baseline="0">
          <a:solidFill>
            <a:srgbClr val="7F7F7F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3pPr>
      <a:lvl4pPr marL="12001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350" b="0" i="0" u="none" strike="noStrike" kern="1" spc="0" baseline="0">
          <a:solidFill>
            <a:srgbClr val="7F7F7F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4pPr>
      <a:lvl5pPr marL="15430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350" b="0" i="0" u="none" strike="noStrike" kern="1" spc="0" baseline="0">
          <a:solidFill>
            <a:srgbClr val="7F7F7F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5pPr>
    </p:bodyStyle>
    <p:otherStyle>
      <a:lvl1pPr marL="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1pPr>
      <a:lvl2pPr marL="3429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2pPr>
      <a:lvl3pPr marL="6858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3pPr>
      <a:lvl4pPr marL="10287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4pPr>
      <a:lvl5pPr marL="13716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spc="0" baseline="0">
          <a:solidFill>
            <a:schemeClr val="tx1"/>
          </a:solidFill>
          <a:effectLst/>
          <a:latin typeface="Times New Roman" pitchFamily="1" charset="0"/>
          <a:ea typeface="幼圆" pitchFamily="3"/>
          <a:cs typeface="Times New Roman" pitchFamily="1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grpSp>
        <p:nvGrpSpPr>
          <p:cNvPr id="3" name="组合 6"/>
          <p:cNvGrpSpPr>
            <a:extLst>
              <a:ext uri="smNativeData">
                <pr:smNativeData xmlns="" xmlns:pr="pr" val="SMDATA_6_iPDYV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AQAAQDgAAGUeAAAAAAAA"/>
              </a:ext>
            </a:extLst>
          </p:cNvGrpSpPr>
          <p:nvPr/>
        </p:nvGrpSpPr>
        <p:grpSpPr>
          <a:xfrm>
            <a:off x="0" y="262890"/>
            <a:ext cx="9144000" cy="4678045"/>
            <a:chOff x="0" y="262890"/>
            <a:chExt cx="9144000" cy="4678045"/>
          </a:xfrm>
        </p:grpSpPr>
        <p:sp>
          <p:nvSpPr>
            <p:cNvPr id="12" name="Freeform 5"/>
            <p:cNvSpPr>
              <a:extLst>
                <a:ext uri="smNativeData">
                  <pr:smNativeData xmlns="" xmlns:pr="pr" val="SMDATA_12_iPDYVhMAAAAlAAAACwAAAA0AAAAAwAAAAGAAAADAAAAAY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AAAAPX8/g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9fz+AH9/fwD///8DzMzMAMDA/wB/f38AAAAAAAAAAAAAAAAAAAAAAAAAAAAhAAAAGAAAABQAAAAAAAAAngEAAEA4AAAZEAAAAAAAAA=="/>
                </a:ext>
              </a:extLst>
            </p:cNvSpPr>
            <p:nvPr/>
          </p:nvSpPr>
          <p:spPr>
            <a:xfrm>
              <a:off x="0" y="262890"/>
              <a:ext cx="9144000" cy="2353945"/>
            </a:xfrm>
            <a:custGeom>
              <a:avLst/>
              <a:gdLst/>
              <a:ahLst/>
              <a:cxnLst/>
              <a:rect l="0" t="0" r="9144000" b="2353945"/>
              <a:pathLst>
                <a:path w="9144000" h="2353945">
                  <a:moveTo>
                    <a:pt x="9118854" y="2247086"/>
                  </a:moveTo>
                  <a:cubicBezTo>
                    <a:pt x="9118854" y="2231820"/>
                    <a:pt x="9118854" y="2231820"/>
                    <a:pt x="9118854" y="2231820"/>
                  </a:cubicBezTo>
                  <a:cubicBezTo>
                    <a:pt x="9105138" y="2231820"/>
                    <a:pt x="9105138" y="2231820"/>
                    <a:pt x="9105138" y="2231820"/>
                  </a:cubicBezTo>
                  <a:cubicBezTo>
                    <a:pt x="9105138" y="2192130"/>
                    <a:pt x="9105138" y="2192130"/>
                    <a:pt x="9105138" y="2192130"/>
                  </a:cubicBezTo>
                  <a:cubicBezTo>
                    <a:pt x="9092565" y="2192130"/>
                    <a:pt x="9092565" y="2192130"/>
                    <a:pt x="9092565" y="2192130"/>
                  </a:cubicBezTo>
                  <a:cubicBezTo>
                    <a:pt x="9092565" y="2167705"/>
                    <a:pt x="9092565" y="2167705"/>
                    <a:pt x="9092565" y="2167705"/>
                  </a:cubicBezTo>
                  <a:cubicBezTo>
                    <a:pt x="9076563" y="2167705"/>
                    <a:pt x="9076563" y="2167705"/>
                    <a:pt x="9076563" y="2167705"/>
                  </a:cubicBezTo>
                  <a:cubicBezTo>
                    <a:pt x="9076563" y="2179917"/>
                    <a:pt x="9076563" y="2179917"/>
                    <a:pt x="9076563" y="2179917"/>
                  </a:cubicBezTo>
                  <a:cubicBezTo>
                    <a:pt x="9067419" y="2179917"/>
                    <a:pt x="9067419" y="2179917"/>
                    <a:pt x="9067419" y="2179917"/>
                  </a:cubicBezTo>
                  <a:cubicBezTo>
                    <a:pt x="9067419" y="2164652"/>
                    <a:pt x="9067419" y="2164652"/>
                    <a:pt x="9067419" y="2164652"/>
                  </a:cubicBezTo>
                  <a:cubicBezTo>
                    <a:pt x="9047988" y="2164652"/>
                    <a:pt x="9047988" y="2164652"/>
                    <a:pt x="9047988" y="2164652"/>
                  </a:cubicBezTo>
                  <a:cubicBezTo>
                    <a:pt x="9047988" y="2187550"/>
                    <a:pt x="9047988" y="2187550"/>
                    <a:pt x="9047988" y="2187550"/>
                  </a:cubicBezTo>
                  <a:cubicBezTo>
                    <a:pt x="9023985" y="2187550"/>
                    <a:pt x="9023985" y="2187550"/>
                    <a:pt x="9023985" y="2187550"/>
                  </a:cubicBezTo>
                  <a:cubicBezTo>
                    <a:pt x="9023985" y="2037948"/>
                    <a:pt x="9023985" y="2037948"/>
                    <a:pt x="9023985" y="2037948"/>
                  </a:cubicBezTo>
                  <a:cubicBezTo>
                    <a:pt x="9005697" y="2037948"/>
                    <a:pt x="9005697" y="2037948"/>
                    <a:pt x="9005697" y="2037948"/>
                  </a:cubicBezTo>
                  <a:cubicBezTo>
                    <a:pt x="8978265" y="2008943"/>
                    <a:pt x="8978265" y="2008943"/>
                    <a:pt x="8978265" y="2008943"/>
                  </a:cubicBezTo>
                  <a:cubicBezTo>
                    <a:pt x="8978265" y="1984519"/>
                    <a:pt x="8978265" y="1984519"/>
                    <a:pt x="8978265" y="1984519"/>
                  </a:cubicBezTo>
                  <a:cubicBezTo>
                    <a:pt x="8964549" y="1984519"/>
                    <a:pt x="8964549" y="1984519"/>
                    <a:pt x="8964549" y="1984519"/>
                  </a:cubicBezTo>
                  <a:cubicBezTo>
                    <a:pt x="8964549" y="2007417"/>
                    <a:pt x="8964549" y="2007417"/>
                    <a:pt x="8964549" y="2007417"/>
                  </a:cubicBezTo>
                  <a:cubicBezTo>
                    <a:pt x="8951976" y="2007417"/>
                    <a:pt x="8951976" y="2007417"/>
                    <a:pt x="8951976" y="2007417"/>
                  </a:cubicBezTo>
                  <a:cubicBezTo>
                    <a:pt x="8951976" y="1984519"/>
                    <a:pt x="8951976" y="1984519"/>
                    <a:pt x="8951976" y="1984519"/>
                  </a:cubicBezTo>
                  <a:cubicBezTo>
                    <a:pt x="8939403" y="1984519"/>
                    <a:pt x="8939403" y="1984519"/>
                    <a:pt x="8939403" y="1984519"/>
                  </a:cubicBezTo>
                  <a:cubicBezTo>
                    <a:pt x="8939403" y="2007417"/>
                    <a:pt x="8939403" y="2007417"/>
                    <a:pt x="8939403" y="2007417"/>
                  </a:cubicBezTo>
                  <a:cubicBezTo>
                    <a:pt x="8922258" y="2037948"/>
                    <a:pt x="8922258" y="2037948"/>
                    <a:pt x="8922258" y="2037948"/>
                  </a:cubicBezTo>
                  <a:cubicBezTo>
                    <a:pt x="8902827" y="2037948"/>
                    <a:pt x="8902827" y="2037948"/>
                    <a:pt x="8902827" y="2037948"/>
                  </a:cubicBezTo>
                  <a:cubicBezTo>
                    <a:pt x="8902827" y="2192130"/>
                    <a:pt x="8902827" y="2192130"/>
                    <a:pt x="8902827" y="2192130"/>
                  </a:cubicBezTo>
                  <a:cubicBezTo>
                    <a:pt x="8857107" y="2192130"/>
                    <a:pt x="8857107" y="2192130"/>
                    <a:pt x="8857107" y="2192130"/>
                  </a:cubicBezTo>
                  <a:cubicBezTo>
                    <a:pt x="8857107" y="2053214"/>
                    <a:pt x="8857107" y="2053214"/>
                    <a:pt x="8857107" y="2053214"/>
                  </a:cubicBezTo>
                  <a:cubicBezTo>
                    <a:pt x="8844534" y="2053214"/>
                    <a:pt x="8844534" y="2053214"/>
                    <a:pt x="8844534" y="2053214"/>
                  </a:cubicBezTo>
                  <a:cubicBezTo>
                    <a:pt x="8844534" y="2063899"/>
                    <a:pt x="8844534" y="2063899"/>
                    <a:pt x="8844534" y="2063899"/>
                  </a:cubicBezTo>
                  <a:cubicBezTo>
                    <a:pt x="8828532" y="2063899"/>
                    <a:pt x="8828532" y="2063899"/>
                    <a:pt x="8828532" y="2063899"/>
                  </a:cubicBezTo>
                  <a:cubicBezTo>
                    <a:pt x="8828532" y="2041001"/>
                    <a:pt x="8828532" y="2041001"/>
                    <a:pt x="8828532" y="2041001"/>
                  </a:cubicBezTo>
                  <a:cubicBezTo>
                    <a:pt x="8815959" y="2041001"/>
                    <a:pt x="8815959" y="2041001"/>
                    <a:pt x="8815959" y="2041001"/>
                  </a:cubicBezTo>
                  <a:cubicBezTo>
                    <a:pt x="8815959" y="2016576"/>
                    <a:pt x="8815959" y="2016576"/>
                    <a:pt x="8815959" y="2016576"/>
                  </a:cubicBezTo>
                  <a:cubicBezTo>
                    <a:pt x="8797671" y="2016576"/>
                    <a:pt x="8797671" y="2016576"/>
                    <a:pt x="8797671" y="2016576"/>
                  </a:cubicBezTo>
                  <a:cubicBezTo>
                    <a:pt x="8797671" y="2039475"/>
                    <a:pt x="8797671" y="2039475"/>
                    <a:pt x="8797671" y="2039475"/>
                  </a:cubicBezTo>
                  <a:cubicBezTo>
                    <a:pt x="8786241" y="2039475"/>
                    <a:pt x="8786241" y="2039475"/>
                    <a:pt x="8786241" y="2039475"/>
                  </a:cubicBezTo>
                  <a:cubicBezTo>
                    <a:pt x="8786241" y="2021156"/>
                    <a:pt x="8786241" y="2021156"/>
                    <a:pt x="8786241" y="2021156"/>
                  </a:cubicBezTo>
                  <a:cubicBezTo>
                    <a:pt x="8770239" y="2021156"/>
                    <a:pt x="8770239" y="2021156"/>
                    <a:pt x="8770239" y="2021156"/>
                  </a:cubicBezTo>
                  <a:cubicBezTo>
                    <a:pt x="8770239" y="2039475"/>
                    <a:pt x="8770239" y="2039475"/>
                    <a:pt x="8770239" y="2039475"/>
                  </a:cubicBezTo>
                  <a:cubicBezTo>
                    <a:pt x="8754237" y="2039475"/>
                    <a:pt x="8754237" y="2039475"/>
                    <a:pt x="8754237" y="2039475"/>
                  </a:cubicBezTo>
                  <a:cubicBezTo>
                    <a:pt x="8754237" y="2024209"/>
                    <a:pt x="8754237" y="2024209"/>
                    <a:pt x="8754237" y="2024209"/>
                  </a:cubicBezTo>
                  <a:cubicBezTo>
                    <a:pt x="8738235" y="2024209"/>
                    <a:pt x="8738235" y="2024209"/>
                    <a:pt x="8738235" y="2024209"/>
                  </a:cubicBezTo>
                  <a:cubicBezTo>
                    <a:pt x="8738235" y="2070006"/>
                    <a:pt x="8738235" y="2070006"/>
                    <a:pt x="8738235" y="2070006"/>
                  </a:cubicBezTo>
                  <a:cubicBezTo>
                    <a:pt x="8705088" y="2070006"/>
                    <a:pt x="8705088" y="2070006"/>
                    <a:pt x="8705088" y="2070006"/>
                  </a:cubicBezTo>
                  <a:cubicBezTo>
                    <a:pt x="8705088" y="2196710"/>
                    <a:pt x="8705088" y="2196710"/>
                    <a:pt x="8705088" y="2196710"/>
                  </a:cubicBezTo>
                  <a:cubicBezTo>
                    <a:pt x="8665083" y="2196710"/>
                    <a:pt x="8665083" y="2196710"/>
                    <a:pt x="8665083" y="2196710"/>
                  </a:cubicBezTo>
                  <a:cubicBezTo>
                    <a:pt x="8665083" y="2041001"/>
                    <a:pt x="8665083" y="2041001"/>
                    <a:pt x="8665083" y="2041001"/>
                  </a:cubicBezTo>
                  <a:cubicBezTo>
                    <a:pt x="8637651" y="2041001"/>
                    <a:pt x="8637651" y="2041001"/>
                    <a:pt x="8637651" y="2041001"/>
                  </a:cubicBezTo>
                  <a:cubicBezTo>
                    <a:pt x="8615934" y="2004364"/>
                    <a:pt x="8615934" y="2004364"/>
                    <a:pt x="8615934" y="2004364"/>
                  </a:cubicBezTo>
                  <a:cubicBezTo>
                    <a:pt x="8569071" y="2004364"/>
                    <a:pt x="8569071" y="2004364"/>
                    <a:pt x="8569071" y="2004364"/>
                  </a:cubicBezTo>
                  <a:cubicBezTo>
                    <a:pt x="8569071" y="2161599"/>
                    <a:pt x="8569071" y="2161599"/>
                    <a:pt x="8569071" y="2161599"/>
                  </a:cubicBezTo>
                  <a:cubicBezTo>
                    <a:pt x="8553069" y="2161599"/>
                    <a:pt x="8553069" y="2161599"/>
                    <a:pt x="8553069" y="2161599"/>
                  </a:cubicBezTo>
                  <a:cubicBezTo>
                    <a:pt x="8553069" y="2005890"/>
                    <a:pt x="8553069" y="2005890"/>
                    <a:pt x="8553069" y="2005890"/>
                  </a:cubicBezTo>
                  <a:cubicBezTo>
                    <a:pt x="8532495" y="1961620"/>
                    <a:pt x="8532495" y="1961620"/>
                    <a:pt x="8532495" y="1961620"/>
                  </a:cubicBezTo>
                  <a:cubicBezTo>
                    <a:pt x="8517636" y="1961620"/>
                    <a:pt x="8517636" y="1961620"/>
                    <a:pt x="8517636" y="1961620"/>
                  </a:cubicBezTo>
                  <a:cubicBezTo>
                    <a:pt x="8517636" y="1970780"/>
                    <a:pt x="8517636" y="1970780"/>
                    <a:pt x="8517636" y="1970780"/>
                  </a:cubicBezTo>
                  <a:cubicBezTo>
                    <a:pt x="8505063" y="1970780"/>
                    <a:pt x="8505063" y="1970780"/>
                    <a:pt x="8505063" y="1970780"/>
                  </a:cubicBezTo>
                  <a:cubicBezTo>
                    <a:pt x="8505063" y="1964673"/>
                    <a:pt x="8505063" y="1964673"/>
                    <a:pt x="8505063" y="1964673"/>
                  </a:cubicBezTo>
                  <a:cubicBezTo>
                    <a:pt x="8492490" y="1964673"/>
                    <a:pt x="8492490" y="1964673"/>
                    <a:pt x="8492490" y="1964673"/>
                  </a:cubicBezTo>
                  <a:cubicBezTo>
                    <a:pt x="8492490" y="1986045"/>
                    <a:pt x="8492490" y="1986045"/>
                    <a:pt x="8492490" y="1986045"/>
                  </a:cubicBezTo>
                  <a:cubicBezTo>
                    <a:pt x="8438769" y="1986045"/>
                    <a:pt x="8438769" y="1986045"/>
                    <a:pt x="8438769" y="1986045"/>
                  </a:cubicBezTo>
                  <a:cubicBezTo>
                    <a:pt x="8438769" y="1963147"/>
                    <a:pt x="8438769" y="1963147"/>
                    <a:pt x="8438769" y="1963147"/>
                  </a:cubicBezTo>
                  <a:cubicBezTo>
                    <a:pt x="8423910" y="1924983"/>
                    <a:pt x="8423910" y="1924983"/>
                    <a:pt x="8423910" y="1924983"/>
                  </a:cubicBezTo>
                  <a:cubicBezTo>
                    <a:pt x="8373618" y="1924983"/>
                    <a:pt x="8373618" y="1924983"/>
                    <a:pt x="8373618" y="1924983"/>
                  </a:cubicBezTo>
                  <a:cubicBezTo>
                    <a:pt x="8373618" y="1963147"/>
                    <a:pt x="8373618" y="1963147"/>
                    <a:pt x="8373618" y="1963147"/>
                  </a:cubicBezTo>
                  <a:cubicBezTo>
                    <a:pt x="8340471" y="1963147"/>
                    <a:pt x="8340471" y="1963147"/>
                    <a:pt x="8340471" y="1963147"/>
                  </a:cubicBezTo>
                  <a:cubicBezTo>
                    <a:pt x="8340471" y="1989098"/>
                    <a:pt x="8340471" y="1989098"/>
                    <a:pt x="8340471" y="1989098"/>
                  </a:cubicBezTo>
                  <a:cubicBezTo>
                    <a:pt x="8334756" y="1989098"/>
                    <a:pt x="8334756" y="1989098"/>
                    <a:pt x="8334756" y="1989098"/>
                  </a:cubicBezTo>
                  <a:cubicBezTo>
                    <a:pt x="8334756" y="2073059"/>
                    <a:pt x="8334756" y="2073059"/>
                    <a:pt x="8334756" y="2073059"/>
                  </a:cubicBezTo>
                  <a:cubicBezTo>
                    <a:pt x="8322183" y="2073059"/>
                    <a:pt x="8322183" y="2073059"/>
                    <a:pt x="8322183" y="2073059"/>
                  </a:cubicBezTo>
                  <a:cubicBezTo>
                    <a:pt x="8322183" y="1987572"/>
                    <a:pt x="8322183" y="1987572"/>
                    <a:pt x="8322183" y="1987572"/>
                  </a:cubicBezTo>
                  <a:cubicBezTo>
                    <a:pt x="8313039" y="1987572"/>
                    <a:pt x="8313039" y="1987572"/>
                    <a:pt x="8313039" y="1987572"/>
                  </a:cubicBezTo>
                  <a:cubicBezTo>
                    <a:pt x="8313039" y="1952461"/>
                    <a:pt x="8313039" y="1952461"/>
                    <a:pt x="8313039" y="1952461"/>
                  </a:cubicBezTo>
                  <a:cubicBezTo>
                    <a:pt x="8241030" y="1952461"/>
                    <a:pt x="8241030" y="1952461"/>
                    <a:pt x="8241030" y="1952461"/>
                  </a:cubicBezTo>
                  <a:cubicBezTo>
                    <a:pt x="8241030" y="1989098"/>
                    <a:pt x="8241030" y="1989098"/>
                    <a:pt x="8241030" y="1989098"/>
                  </a:cubicBezTo>
                  <a:cubicBezTo>
                    <a:pt x="8205597" y="1989098"/>
                    <a:pt x="8205597" y="1989098"/>
                    <a:pt x="8205597" y="1989098"/>
                  </a:cubicBezTo>
                  <a:cubicBezTo>
                    <a:pt x="8205597" y="2019629"/>
                    <a:pt x="8205597" y="2019629"/>
                    <a:pt x="8205597" y="2019629"/>
                  </a:cubicBezTo>
                  <a:cubicBezTo>
                    <a:pt x="8195310" y="2019629"/>
                    <a:pt x="8195310" y="2019629"/>
                    <a:pt x="8195310" y="2019629"/>
                  </a:cubicBezTo>
                  <a:cubicBezTo>
                    <a:pt x="8195310" y="2063899"/>
                    <a:pt x="8195310" y="2063899"/>
                    <a:pt x="8195310" y="2063899"/>
                  </a:cubicBezTo>
                  <a:cubicBezTo>
                    <a:pt x="8103870" y="2063899"/>
                    <a:pt x="8103870" y="2063899"/>
                    <a:pt x="8103870" y="2063899"/>
                  </a:cubicBezTo>
                  <a:cubicBezTo>
                    <a:pt x="8103870" y="2079165"/>
                    <a:pt x="8103870" y="2079165"/>
                    <a:pt x="8103870" y="2079165"/>
                  </a:cubicBezTo>
                  <a:cubicBezTo>
                    <a:pt x="8079867" y="2079165"/>
                    <a:pt x="8079867" y="2079165"/>
                    <a:pt x="8079867" y="2079165"/>
                  </a:cubicBezTo>
                  <a:cubicBezTo>
                    <a:pt x="8079867" y="1996731"/>
                    <a:pt x="8079867" y="1996731"/>
                    <a:pt x="8079867" y="1996731"/>
                  </a:cubicBezTo>
                  <a:cubicBezTo>
                    <a:pt x="8042148" y="1996731"/>
                    <a:pt x="8042148" y="1996731"/>
                    <a:pt x="8042148" y="1996731"/>
                  </a:cubicBezTo>
                  <a:cubicBezTo>
                    <a:pt x="8042148" y="1970780"/>
                    <a:pt x="8042148" y="1970780"/>
                    <a:pt x="8042148" y="1970780"/>
                  </a:cubicBezTo>
                  <a:cubicBezTo>
                    <a:pt x="8012430" y="1970780"/>
                    <a:pt x="8012430" y="1970780"/>
                    <a:pt x="8012430" y="1970780"/>
                  </a:cubicBezTo>
                  <a:cubicBezTo>
                    <a:pt x="8012430" y="1992151"/>
                    <a:pt x="8012430" y="1992151"/>
                    <a:pt x="8012430" y="1992151"/>
                  </a:cubicBezTo>
                  <a:cubicBezTo>
                    <a:pt x="7992999" y="1992151"/>
                    <a:pt x="7992999" y="1992151"/>
                    <a:pt x="7992999" y="1992151"/>
                  </a:cubicBezTo>
                  <a:cubicBezTo>
                    <a:pt x="7992999" y="2137174"/>
                    <a:pt x="7992999" y="2137174"/>
                    <a:pt x="7992999" y="2137174"/>
                  </a:cubicBezTo>
                  <a:cubicBezTo>
                    <a:pt x="7968996" y="2137174"/>
                    <a:pt x="7968996" y="2137174"/>
                    <a:pt x="7968996" y="2137174"/>
                  </a:cubicBezTo>
                  <a:cubicBezTo>
                    <a:pt x="7968996" y="2123435"/>
                    <a:pt x="7968996" y="2123435"/>
                    <a:pt x="7968996" y="2123435"/>
                  </a:cubicBezTo>
                  <a:cubicBezTo>
                    <a:pt x="7946136" y="2123435"/>
                    <a:pt x="7946136" y="2123435"/>
                    <a:pt x="7946136" y="2123435"/>
                  </a:cubicBezTo>
                  <a:cubicBezTo>
                    <a:pt x="7946136" y="2144807"/>
                    <a:pt x="7946136" y="2144807"/>
                    <a:pt x="7946136" y="2144807"/>
                  </a:cubicBezTo>
                  <a:cubicBezTo>
                    <a:pt x="7927848" y="2144807"/>
                    <a:pt x="7927848" y="2144807"/>
                    <a:pt x="7927848" y="2144807"/>
                  </a:cubicBezTo>
                  <a:cubicBezTo>
                    <a:pt x="7927848" y="2099010"/>
                    <a:pt x="7927848" y="2099010"/>
                    <a:pt x="7927848" y="2099010"/>
                  </a:cubicBezTo>
                  <a:cubicBezTo>
                    <a:pt x="7911846" y="2099010"/>
                    <a:pt x="7911846" y="2099010"/>
                    <a:pt x="7911846" y="2099010"/>
                  </a:cubicBezTo>
                  <a:cubicBezTo>
                    <a:pt x="7911846" y="2071532"/>
                    <a:pt x="7911846" y="2071532"/>
                    <a:pt x="7911846" y="2071532"/>
                  </a:cubicBezTo>
                  <a:cubicBezTo>
                    <a:pt x="7893558" y="2071532"/>
                    <a:pt x="7893558" y="2071532"/>
                    <a:pt x="7893558" y="2071532"/>
                  </a:cubicBezTo>
                  <a:cubicBezTo>
                    <a:pt x="7870698" y="2071532"/>
                    <a:pt x="7870698" y="2071532"/>
                    <a:pt x="7870698" y="2071532"/>
                  </a:cubicBezTo>
                  <a:cubicBezTo>
                    <a:pt x="7870698" y="2057793"/>
                    <a:pt x="7870698" y="2057793"/>
                    <a:pt x="7870698" y="2057793"/>
                  </a:cubicBezTo>
                  <a:cubicBezTo>
                    <a:pt x="7831836" y="2057793"/>
                    <a:pt x="7831836" y="2057793"/>
                    <a:pt x="7831836" y="2057793"/>
                  </a:cubicBezTo>
                  <a:cubicBezTo>
                    <a:pt x="7831836" y="2036421"/>
                    <a:pt x="7831836" y="2036421"/>
                    <a:pt x="7831836" y="2036421"/>
                  </a:cubicBezTo>
                  <a:cubicBezTo>
                    <a:pt x="7816977" y="2036421"/>
                    <a:pt x="7816977" y="2036421"/>
                    <a:pt x="7816977" y="2036421"/>
                  </a:cubicBezTo>
                  <a:cubicBezTo>
                    <a:pt x="7816977" y="2051687"/>
                    <a:pt x="7816977" y="2051687"/>
                    <a:pt x="7816977" y="2051687"/>
                  </a:cubicBezTo>
                  <a:cubicBezTo>
                    <a:pt x="7756398" y="2051687"/>
                    <a:pt x="7756398" y="2051687"/>
                    <a:pt x="7756398" y="2051687"/>
                  </a:cubicBezTo>
                  <a:cubicBezTo>
                    <a:pt x="7756398" y="2068479"/>
                    <a:pt x="7756398" y="2068479"/>
                    <a:pt x="7756398" y="2068479"/>
                  </a:cubicBezTo>
                  <a:cubicBezTo>
                    <a:pt x="7744968" y="2068479"/>
                    <a:pt x="7744968" y="2068479"/>
                    <a:pt x="7744968" y="2068479"/>
                  </a:cubicBezTo>
                  <a:cubicBezTo>
                    <a:pt x="7744968" y="2091377"/>
                    <a:pt x="7744968" y="2091377"/>
                    <a:pt x="7744968" y="2091377"/>
                  </a:cubicBezTo>
                  <a:cubicBezTo>
                    <a:pt x="7733538" y="2106643"/>
                    <a:pt x="7733538" y="2106643"/>
                    <a:pt x="7733538" y="2106643"/>
                  </a:cubicBezTo>
                  <a:cubicBezTo>
                    <a:pt x="7733538" y="2153966"/>
                    <a:pt x="7733538" y="2153966"/>
                    <a:pt x="7733538" y="2153966"/>
                  </a:cubicBezTo>
                  <a:cubicBezTo>
                    <a:pt x="7720965" y="2153966"/>
                    <a:pt x="7720965" y="2153966"/>
                    <a:pt x="7720965" y="2153966"/>
                  </a:cubicBezTo>
                  <a:cubicBezTo>
                    <a:pt x="7720965" y="2108169"/>
                    <a:pt x="7720965" y="2108169"/>
                    <a:pt x="7720965" y="2108169"/>
                  </a:cubicBezTo>
                  <a:cubicBezTo>
                    <a:pt x="7708392" y="2086798"/>
                    <a:pt x="7708392" y="2086798"/>
                    <a:pt x="7708392" y="2086798"/>
                  </a:cubicBezTo>
                  <a:cubicBezTo>
                    <a:pt x="7708392" y="1970780"/>
                    <a:pt x="7708392" y="1970780"/>
                    <a:pt x="7708392" y="1970780"/>
                  </a:cubicBezTo>
                  <a:cubicBezTo>
                    <a:pt x="7688961" y="1970780"/>
                    <a:pt x="7688961" y="1970780"/>
                    <a:pt x="7688961" y="1970780"/>
                  </a:cubicBezTo>
                  <a:cubicBezTo>
                    <a:pt x="7688961" y="1857815"/>
                    <a:pt x="7688961" y="1857815"/>
                    <a:pt x="7688961" y="1857815"/>
                  </a:cubicBezTo>
                  <a:cubicBezTo>
                    <a:pt x="7623810" y="1857815"/>
                    <a:pt x="7623810" y="1857815"/>
                    <a:pt x="7623810" y="1857815"/>
                  </a:cubicBezTo>
                  <a:cubicBezTo>
                    <a:pt x="7623810" y="1822704"/>
                    <a:pt x="7623810" y="1822704"/>
                    <a:pt x="7623810" y="1822704"/>
                  </a:cubicBezTo>
                  <a:cubicBezTo>
                    <a:pt x="7589520" y="1822704"/>
                    <a:pt x="7589520" y="1822704"/>
                    <a:pt x="7589520" y="1822704"/>
                  </a:cubicBezTo>
                  <a:cubicBezTo>
                    <a:pt x="7589520" y="1902085"/>
                    <a:pt x="7589520" y="1902085"/>
                    <a:pt x="7589520" y="1902085"/>
                  </a:cubicBezTo>
                  <a:cubicBezTo>
                    <a:pt x="7572375" y="1902085"/>
                    <a:pt x="7572375" y="1902085"/>
                    <a:pt x="7572375" y="1902085"/>
                  </a:cubicBezTo>
                  <a:cubicBezTo>
                    <a:pt x="7572375" y="1876133"/>
                    <a:pt x="7572375" y="1876133"/>
                    <a:pt x="7572375" y="1876133"/>
                  </a:cubicBezTo>
                  <a:cubicBezTo>
                    <a:pt x="7572375" y="1876133"/>
                    <a:pt x="7559802" y="1876133"/>
                    <a:pt x="7554087" y="1876133"/>
                  </a:cubicBezTo>
                  <a:cubicBezTo>
                    <a:pt x="7548372" y="1876133"/>
                    <a:pt x="7548372" y="1902085"/>
                    <a:pt x="7548372" y="1902085"/>
                  </a:cubicBezTo>
                  <a:cubicBezTo>
                    <a:pt x="7548372" y="1973833"/>
                    <a:pt x="7548372" y="1973833"/>
                    <a:pt x="7548372" y="1973833"/>
                  </a:cubicBezTo>
                  <a:cubicBezTo>
                    <a:pt x="7500366" y="1973833"/>
                    <a:pt x="7500366" y="1973833"/>
                    <a:pt x="7500366" y="1973833"/>
                  </a:cubicBezTo>
                  <a:cubicBezTo>
                    <a:pt x="7500366" y="1725005"/>
                    <a:pt x="7500366" y="1725005"/>
                    <a:pt x="7500366" y="1725005"/>
                  </a:cubicBezTo>
                  <a:cubicBezTo>
                    <a:pt x="7435215" y="1725005"/>
                    <a:pt x="7435215" y="1725005"/>
                    <a:pt x="7435215" y="1725005"/>
                  </a:cubicBezTo>
                  <a:cubicBezTo>
                    <a:pt x="7435215" y="1766222"/>
                    <a:pt x="7435215" y="1766222"/>
                    <a:pt x="7435215" y="1766222"/>
                  </a:cubicBezTo>
                  <a:cubicBezTo>
                    <a:pt x="7407783" y="1766222"/>
                    <a:pt x="7403211" y="1784540"/>
                    <a:pt x="7403211" y="1784540"/>
                  </a:cubicBezTo>
                  <a:cubicBezTo>
                    <a:pt x="7372350" y="1784540"/>
                    <a:pt x="7372350" y="1784540"/>
                    <a:pt x="7372350" y="1784540"/>
                  </a:cubicBezTo>
                  <a:cubicBezTo>
                    <a:pt x="7372350" y="1834916"/>
                    <a:pt x="7372350" y="1834916"/>
                    <a:pt x="7372350" y="1834916"/>
                  </a:cubicBezTo>
                  <a:cubicBezTo>
                    <a:pt x="7358634" y="1834916"/>
                    <a:pt x="7358634" y="1834916"/>
                    <a:pt x="7358634" y="1834916"/>
                  </a:cubicBezTo>
                  <a:cubicBezTo>
                    <a:pt x="7358634" y="2034895"/>
                    <a:pt x="7358634" y="2034895"/>
                    <a:pt x="7358634" y="2034895"/>
                  </a:cubicBezTo>
                  <a:cubicBezTo>
                    <a:pt x="7331202" y="2034895"/>
                    <a:pt x="7331202" y="2034895"/>
                    <a:pt x="7331202" y="2034895"/>
                  </a:cubicBezTo>
                  <a:cubicBezTo>
                    <a:pt x="7331202" y="2005890"/>
                    <a:pt x="7331202" y="2005890"/>
                    <a:pt x="7331202" y="2005890"/>
                  </a:cubicBezTo>
                  <a:cubicBezTo>
                    <a:pt x="7316343" y="1986045"/>
                    <a:pt x="7316343" y="1986045"/>
                    <a:pt x="7316343" y="1986045"/>
                  </a:cubicBezTo>
                  <a:cubicBezTo>
                    <a:pt x="7308342" y="1986045"/>
                    <a:pt x="7308342" y="1986045"/>
                    <a:pt x="7308342" y="1986045"/>
                  </a:cubicBezTo>
                  <a:cubicBezTo>
                    <a:pt x="7293483" y="2001311"/>
                    <a:pt x="7293483" y="2001311"/>
                    <a:pt x="7293483" y="2001311"/>
                  </a:cubicBezTo>
                  <a:cubicBezTo>
                    <a:pt x="7293483" y="1645624"/>
                    <a:pt x="7293483" y="1645624"/>
                    <a:pt x="7293483" y="1645624"/>
                  </a:cubicBezTo>
                  <a:cubicBezTo>
                    <a:pt x="7226046" y="1625779"/>
                    <a:pt x="7226046" y="1625779"/>
                    <a:pt x="7226046" y="1625779"/>
                  </a:cubicBezTo>
                  <a:cubicBezTo>
                    <a:pt x="7197471" y="1625779"/>
                    <a:pt x="7197471" y="1625779"/>
                    <a:pt x="7197471" y="1625779"/>
                  </a:cubicBezTo>
                  <a:cubicBezTo>
                    <a:pt x="7197471" y="1648677"/>
                    <a:pt x="7197471" y="1648677"/>
                    <a:pt x="7197471" y="1648677"/>
                  </a:cubicBezTo>
                  <a:cubicBezTo>
                    <a:pt x="7178040" y="1648677"/>
                    <a:pt x="7178040" y="1648677"/>
                    <a:pt x="7178040" y="1648677"/>
                  </a:cubicBezTo>
                  <a:cubicBezTo>
                    <a:pt x="7178040" y="1732637"/>
                    <a:pt x="7178040" y="1732637"/>
                    <a:pt x="7178040" y="1732637"/>
                  </a:cubicBezTo>
                  <a:cubicBezTo>
                    <a:pt x="7159752" y="1732637"/>
                    <a:pt x="7159752" y="1732637"/>
                    <a:pt x="7159752" y="1732637"/>
                  </a:cubicBezTo>
                  <a:cubicBezTo>
                    <a:pt x="7159752" y="1842549"/>
                    <a:pt x="7159752" y="1842549"/>
                    <a:pt x="7159752" y="1842549"/>
                  </a:cubicBezTo>
                  <a:cubicBezTo>
                    <a:pt x="7134606" y="1842549"/>
                    <a:pt x="7134606" y="1842549"/>
                    <a:pt x="7134606" y="1842549"/>
                  </a:cubicBezTo>
                  <a:cubicBezTo>
                    <a:pt x="7134606" y="1802859"/>
                    <a:pt x="7134606" y="1802859"/>
                    <a:pt x="7134606" y="1802859"/>
                  </a:cubicBezTo>
                  <a:cubicBezTo>
                    <a:pt x="7102602" y="1802859"/>
                    <a:pt x="7102602" y="1802859"/>
                    <a:pt x="7102602" y="1802859"/>
                  </a:cubicBezTo>
                  <a:cubicBezTo>
                    <a:pt x="7102602" y="1676155"/>
                    <a:pt x="7102602" y="1676155"/>
                    <a:pt x="7102602" y="1676155"/>
                  </a:cubicBezTo>
                  <a:cubicBezTo>
                    <a:pt x="7082028" y="1676155"/>
                    <a:pt x="7082028" y="1676155"/>
                    <a:pt x="7082028" y="1676155"/>
                  </a:cubicBezTo>
                  <a:cubicBezTo>
                    <a:pt x="7082028" y="1599827"/>
                    <a:pt x="7082028" y="1599827"/>
                    <a:pt x="7082028" y="1599827"/>
                  </a:cubicBezTo>
                  <a:cubicBezTo>
                    <a:pt x="6988302" y="1586088"/>
                    <a:pt x="6988302" y="1586088"/>
                    <a:pt x="6988302" y="1586088"/>
                  </a:cubicBezTo>
                  <a:cubicBezTo>
                    <a:pt x="6988302" y="1563190"/>
                    <a:pt x="6988302" y="1563190"/>
                    <a:pt x="6988302" y="1563190"/>
                  </a:cubicBezTo>
                  <a:cubicBezTo>
                    <a:pt x="6813423" y="1547924"/>
                    <a:pt x="6813423" y="1547924"/>
                    <a:pt x="6813423" y="1547924"/>
                  </a:cubicBezTo>
                  <a:cubicBezTo>
                    <a:pt x="6813423" y="1256353"/>
                    <a:pt x="6813423" y="1256353"/>
                    <a:pt x="6813423" y="1256353"/>
                  </a:cubicBezTo>
                  <a:cubicBezTo>
                    <a:pt x="6659118" y="1205977"/>
                    <a:pt x="6659118" y="1205977"/>
                    <a:pt x="6659118" y="1205977"/>
                  </a:cubicBezTo>
                  <a:cubicBezTo>
                    <a:pt x="6501384" y="1248720"/>
                    <a:pt x="6501384" y="1248720"/>
                    <a:pt x="6501384" y="1248720"/>
                  </a:cubicBezTo>
                  <a:cubicBezTo>
                    <a:pt x="6501384" y="2074585"/>
                    <a:pt x="6501384" y="2074585"/>
                    <a:pt x="6501384" y="2074585"/>
                  </a:cubicBezTo>
                  <a:cubicBezTo>
                    <a:pt x="6406515" y="2074585"/>
                    <a:pt x="6406515" y="2074585"/>
                    <a:pt x="6406515" y="2074585"/>
                  </a:cubicBezTo>
                  <a:cubicBezTo>
                    <a:pt x="6406515" y="688475"/>
                    <a:pt x="6406515" y="688475"/>
                    <a:pt x="6406515" y="688475"/>
                  </a:cubicBezTo>
                  <a:cubicBezTo>
                    <a:pt x="6249924" y="743431"/>
                    <a:pt x="6249924" y="743431"/>
                    <a:pt x="6249924" y="743431"/>
                  </a:cubicBezTo>
                  <a:cubicBezTo>
                    <a:pt x="6249924" y="1944828"/>
                    <a:pt x="6249924" y="1944828"/>
                    <a:pt x="6249924" y="1944828"/>
                  </a:cubicBezTo>
                  <a:cubicBezTo>
                    <a:pt x="6188202" y="1944828"/>
                    <a:pt x="6188202" y="1944828"/>
                    <a:pt x="6188202" y="1944828"/>
                  </a:cubicBezTo>
                  <a:cubicBezTo>
                    <a:pt x="6188202" y="1042635"/>
                    <a:pt x="6188202" y="1042635"/>
                    <a:pt x="6188202" y="1042635"/>
                  </a:cubicBezTo>
                  <a:cubicBezTo>
                    <a:pt x="6176772" y="1042635"/>
                    <a:pt x="6176772" y="1042635"/>
                    <a:pt x="6176772" y="1042635"/>
                  </a:cubicBezTo>
                  <a:cubicBezTo>
                    <a:pt x="6176772" y="1028896"/>
                    <a:pt x="6176772" y="1028896"/>
                    <a:pt x="6176772" y="1028896"/>
                  </a:cubicBezTo>
                  <a:cubicBezTo>
                    <a:pt x="6167628" y="1028896"/>
                    <a:pt x="6167628" y="1028896"/>
                    <a:pt x="6167628" y="1028896"/>
                  </a:cubicBezTo>
                  <a:cubicBezTo>
                    <a:pt x="6167628" y="999892"/>
                    <a:pt x="6167628" y="999892"/>
                    <a:pt x="6167628" y="999892"/>
                  </a:cubicBezTo>
                  <a:cubicBezTo>
                    <a:pt x="6153912" y="999892"/>
                    <a:pt x="6153912" y="999892"/>
                    <a:pt x="6153912" y="999892"/>
                  </a:cubicBezTo>
                  <a:cubicBezTo>
                    <a:pt x="6153912" y="967834"/>
                    <a:pt x="6153912" y="967834"/>
                    <a:pt x="6153912" y="967834"/>
                  </a:cubicBezTo>
                  <a:cubicBezTo>
                    <a:pt x="6134481" y="967834"/>
                    <a:pt x="6134481" y="967834"/>
                    <a:pt x="6134481" y="967834"/>
                  </a:cubicBezTo>
                  <a:cubicBezTo>
                    <a:pt x="6134481" y="938830"/>
                    <a:pt x="6134481" y="938830"/>
                    <a:pt x="6134481" y="938830"/>
                  </a:cubicBezTo>
                  <a:cubicBezTo>
                    <a:pt x="6126480" y="938830"/>
                    <a:pt x="6126480" y="938830"/>
                    <a:pt x="6126480" y="938830"/>
                  </a:cubicBezTo>
                  <a:cubicBezTo>
                    <a:pt x="6126480" y="905246"/>
                    <a:pt x="6126480" y="905246"/>
                    <a:pt x="6126480" y="905246"/>
                  </a:cubicBezTo>
                  <a:cubicBezTo>
                    <a:pt x="6118479" y="812126"/>
                    <a:pt x="6118479" y="812126"/>
                    <a:pt x="6118479" y="812126"/>
                  </a:cubicBezTo>
                  <a:cubicBezTo>
                    <a:pt x="6110478" y="905246"/>
                    <a:pt x="6110478" y="905246"/>
                    <a:pt x="6110478" y="905246"/>
                  </a:cubicBezTo>
                  <a:cubicBezTo>
                    <a:pt x="6110478" y="938830"/>
                    <a:pt x="6110478" y="938830"/>
                    <a:pt x="6110478" y="938830"/>
                  </a:cubicBezTo>
                  <a:cubicBezTo>
                    <a:pt x="6102477" y="938830"/>
                    <a:pt x="6102477" y="938830"/>
                    <a:pt x="6102477" y="938830"/>
                  </a:cubicBezTo>
                  <a:cubicBezTo>
                    <a:pt x="6102477" y="967834"/>
                    <a:pt x="6102477" y="967834"/>
                    <a:pt x="6102477" y="967834"/>
                  </a:cubicBezTo>
                  <a:cubicBezTo>
                    <a:pt x="6083046" y="967834"/>
                    <a:pt x="6083046" y="967834"/>
                    <a:pt x="6083046" y="967834"/>
                  </a:cubicBezTo>
                  <a:cubicBezTo>
                    <a:pt x="6083046" y="999892"/>
                    <a:pt x="6083046" y="999892"/>
                    <a:pt x="6083046" y="999892"/>
                  </a:cubicBezTo>
                  <a:cubicBezTo>
                    <a:pt x="6069330" y="999892"/>
                    <a:pt x="6069330" y="999892"/>
                    <a:pt x="6069330" y="999892"/>
                  </a:cubicBezTo>
                  <a:cubicBezTo>
                    <a:pt x="6069330" y="1028896"/>
                    <a:pt x="6069330" y="1028896"/>
                    <a:pt x="6069330" y="1028896"/>
                  </a:cubicBezTo>
                  <a:cubicBezTo>
                    <a:pt x="6060186" y="1028896"/>
                    <a:pt x="6060186" y="1028896"/>
                    <a:pt x="6060186" y="1028896"/>
                  </a:cubicBezTo>
                  <a:cubicBezTo>
                    <a:pt x="6060186" y="1042635"/>
                    <a:pt x="6060186" y="1042635"/>
                    <a:pt x="6060186" y="1042635"/>
                  </a:cubicBezTo>
                  <a:cubicBezTo>
                    <a:pt x="6048756" y="1042635"/>
                    <a:pt x="6048756" y="1042635"/>
                    <a:pt x="6048756" y="1042635"/>
                  </a:cubicBezTo>
                  <a:cubicBezTo>
                    <a:pt x="6048756" y="1944828"/>
                    <a:pt x="6048756" y="1944828"/>
                    <a:pt x="6048756" y="1944828"/>
                  </a:cubicBezTo>
                  <a:cubicBezTo>
                    <a:pt x="6012180" y="1944828"/>
                    <a:pt x="6012180" y="1944828"/>
                    <a:pt x="6012180" y="1944828"/>
                  </a:cubicBezTo>
                  <a:cubicBezTo>
                    <a:pt x="6012180" y="1209030"/>
                    <a:pt x="6012180" y="1209030"/>
                    <a:pt x="6012180" y="1209030"/>
                  </a:cubicBezTo>
                  <a:cubicBezTo>
                    <a:pt x="5827014" y="1209030"/>
                    <a:pt x="5827014" y="1209030"/>
                    <a:pt x="5827014" y="1209030"/>
                  </a:cubicBezTo>
                  <a:cubicBezTo>
                    <a:pt x="5798439" y="1247193"/>
                    <a:pt x="5798439" y="1247193"/>
                    <a:pt x="5798439" y="1247193"/>
                  </a:cubicBezTo>
                  <a:cubicBezTo>
                    <a:pt x="5798439" y="1860868"/>
                    <a:pt x="5798439" y="1860868"/>
                    <a:pt x="5798439" y="1860868"/>
                  </a:cubicBezTo>
                  <a:cubicBezTo>
                    <a:pt x="5765292" y="1860868"/>
                    <a:pt x="5765292" y="1860868"/>
                    <a:pt x="5765292" y="1860868"/>
                  </a:cubicBezTo>
                  <a:cubicBezTo>
                    <a:pt x="5750433" y="1888346"/>
                    <a:pt x="5750433" y="1888346"/>
                    <a:pt x="5750433" y="1888346"/>
                  </a:cubicBezTo>
                  <a:cubicBezTo>
                    <a:pt x="5750433" y="2166178"/>
                    <a:pt x="5750433" y="2166178"/>
                    <a:pt x="5750433" y="2166178"/>
                  </a:cubicBezTo>
                  <a:cubicBezTo>
                    <a:pt x="5723001" y="2166178"/>
                    <a:pt x="5723001" y="2166178"/>
                    <a:pt x="5723001" y="2166178"/>
                  </a:cubicBezTo>
                  <a:cubicBezTo>
                    <a:pt x="5723001" y="1662416"/>
                    <a:pt x="5723001" y="1662416"/>
                    <a:pt x="5723001" y="1662416"/>
                  </a:cubicBezTo>
                  <a:cubicBezTo>
                    <a:pt x="5706999" y="1662416"/>
                    <a:pt x="5706999" y="1662416"/>
                    <a:pt x="5706999" y="1662416"/>
                  </a:cubicBezTo>
                  <a:cubicBezTo>
                    <a:pt x="5706999" y="1602880"/>
                    <a:pt x="5706999" y="1602880"/>
                    <a:pt x="5706999" y="1602880"/>
                  </a:cubicBezTo>
                  <a:cubicBezTo>
                    <a:pt x="5693283" y="1602880"/>
                    <a:pt x="5693283" y="1602880"/>
                    <a:pt x="5693283" y="1602880"/>
                  </a:cubicBezTo>
                  <a:cubicBezTo>
                    <a:pt x="5693283" y="1566243"/>
                    <a:pt x="5693283" y="1566243"/>
                    <a:pt x="5693283" y="1566243"/>
                  </a:cubicBezTo>
                  <a:cubicBezTo>
                    <a:pt x="5668137" y="1566243"/>
                    <a:pt x="5668137" y="1566243"/>
                    <a:pt x="5668137" y="1566243"/>
                  </a:cubicBezTo>
                  <a:cubicBezTo>
                    <a:pt x="5652135" y="1550978"/>
                    <a:pt x="5652135" y="1550978"/>
                    <a:pt x="5652135" y="1550978"/>
                  </a:cubicBezTo>
                  <a:cubicBezTo>
                    <a:pt x="5652135" y="1354052"/>
                    <a:pt x="5652135" y="1354052"/>
                    <a:pt x="5652135" y="1354052"/>
                  </a:cubicBezTo>
                  <a:cubicBezTo>
                    <a:pt x="5533263" y="1402902"/>
                    <a:pt x="5533263" y="1402902"/>
                    <a:pt x="5533263" y="1402902"/>
                  </a:cubicBezTo>
                  <a:cubicBezTo>
                    <a:pt x="5508117" y="1376950"/>
                    <a:pt x="5508117" y="1376950"/>
                    <a:pt x="5508117" y="1376950"/>
                  </a:cubicBezTo>
                  <a:cubicBezTo>
                    <a:pt x="5508117" y="1045688"/>
                    <a:pt x="5508117" y="1045688"/>
                    <a:pt x="5508117" y="1045688"/>
                  </a:cubicBezTo>
                  <a:cubicBezTo>
                    <a:pt x="5429250" y="1019737"/>
                    <a:pt x="5429250" y="1019737"/>
                    <a:pt x="5429250" y="1019737"/>
                  </a:cubicBezTo>
                  <a:cubicBezTo>
                    <a:pt x="5276088" y="1103697"/>
                    <a:pt x="5276088" y="1103697"/>
                    <a:pt x="5276088" y="1103697"/>
                  </a:cubicBezTo>
                  <a:cubicBezTo>
                    <a:pt x="5276088" y="1120490"/>
                    <a:pt x="5276088" y="1120490"/>
                    <a:pt x="5276088" y="1120490"/>
                  </a:cubicBezTo>
                  <a:cubicBezTo>
                    <a:pt x="5249799" y="1099118"/>
                    <a:pt x="5249799" y="1099118"/>
                    <a:pt x="5249799" y="1099118"/>
                  </a:cubicBezTo>
                  <a:cubicBezTo>
                    <a:pt x="5228082" y="1099118"/>
                    <a:pt x="5228082" y="1099118"/>
                    <a:pt x="5228082" y="1099118"/>
                  </a:cubicBezTo>
                  <a:cubicBezTo>
                    <a:pt x="5228082" y="1128122"/>
                    <a:pt x="5228082" y="1128122"/>
                    <a:pt x="5228082" y="1128122"/>
                  </a:cubicBezTo>
                  <a:cubicBezTo>
                    <a:pt x="5201793" y="1128122"/>
                    <a:pt x="5201793" y="1128122"/>
                    <a:pt x="5201793" y="1128122"/>
                  </a:cubicBezTo>
                  <a:cubicBezTo>
                    <a:pt x="5201793" y="1231928"/>
                    <a:pt x="5201793" y="1231928"/>
                    <a:pt x="5201793" y="1231928"/>
                  </a:cubicBezTo>
                  <a:cubicBezTo>
                    <a:pt x="5189220" y="1231928"/>
                    <a:pt x="5189220" y="1231928"/>
                    <a:pt x="5189220" y="1231928"/>
                  </a:cubicBezTo>
                  <a:cubicBezTo>
                    <a:pt x="5189220" y="1908191"/>
                    <a:pt x="5189220" y="1908191"/>
                    <a:pt x="5189220" y="1908191"/>
                  </a:cubicBezTo>
                  <a:cubicBezTo>
                    <a:pt x="5169789" y="1908191"/>
                    <a:pt x="5169789" y="1908191"/>
                    <a:pt x="5169789" y="1908191"/>
                  </a:cubicBezTo>
                  <a:cubicBezTo>
                    <a:pt x="5161788" y="1888346"/>
                    <a:pt x="5161788" y="1888346"/>
                    <a:pt x="5161788" y="1888346"/>
                  </a:cubicBezTo>
                  <a:cubicBezTo>
                    <a:pt x="5161788" y="1839496"/>
                    <a:pt x="5161788" y="1839496"/>
                    <a:pt x="5161788" y="1839496"/>
                  </a:cubicBezTo>
                  <a:cubicBezTo>
                    <a:pt x="5142357" y="1839496"/>
                    <a:pt x="5142357" y="1839496"/>
                    <a:pt x="5142357" y="1839496"/>
                  </a:cubicBezTo>
                  <a:cubicBezTo>
                    <a:pt x="5142357" y="1889872"/>
                    <a:pt x="5142357" y="1889872"/>
                    <a:pt x="5142357" y="1889872"/>
                  </a:cubicBezTo>
                  <a:cubicBezTo>
                    <a:pt x="5137785" y="1883766"/>
                    <a:pt x="5137785" y="1883766"/>
                    <a:pt x="5137785" y="1883766"/>
                  </a:cubicBezTo>
                  <a:cubicBezTo>
                    <a:pt x="5137785" y="1900558"/>
                    <a:pt x="5137785" y="1900558"/>
                    <a:pt x="5137785" y="1900558"/>
                  </a:cubicBezTo>
                  <a:cubicBezTo>
                    <a:pt x="5122926" y="1900558"/>
                    <a:pt x="5122926" y="1900558"/>
                    <a:pt x="5122926" y="1900558"/>
                  </a:cubicBezTo>
                  <a:cubicBezTo>
                    <a:pt x="5122926" y="1915824"/>
                    <a:pt x="5122926" y="1915824"/>
                    <a:pt x="5122926" y="1915824"/>
                  </a:cubicBezTo>
                  <a:cubicBezTo>
                    <a:pt x="5113782" y="1915824"/>
                    <a:pt x="5113782" y="1915824"/>
                    <a:pt x="5113782" y="1915824"/>
                  </a:cubicBezTo>
                  <a:cubicBezTo>
                    <a:pt x="5113782" y="1928036"/>
                    <a:pt x="5113782" y="1928036"/>
                    <a:pt x="5113782" y="1928036"/>
                  </a:cubicBezTo>
                  <a:cubicBezTo>
                    <a:pt x="5088636" y="1928036"/>
                    <a:pt x="5088636" y="1928036"/>
                    <a:pt x="5088636" y="1928036"/>
                  </a:cubicBezTo>
                  <a:cubicBezTo>
                    <a:pt x="5088636" y="1909718"/>
                    <a:pt x="5088636" y="1909718"/>
                    <a:pt x="5088636" y="1909718"/>
                  </a:cubicBezTo>
                  <a:cubicBezTo>
                    <a:pt x="5106924" y="1905138"/>
                    <a:pt x="5106924" y="1905138"/>
                    <a:pt x="5106924" y="1905138"/>
                  </a:cubicBezTo>
                  <a:cubicBezTo>
                    <a:pt x="5106924" y="1895979"/>
                    <a:pt x="5106924" y="1895979"/>
                    <a:pt x="5106924" y="1895979"/>
                  </a:cubicBezTo>
                  <a:cubicBezTo>
                    <a:pt x="5037201" y="1895979"/>
                    <a:pt x="5037201" y="1895979"/>
                    <a:pt x="5037201" y="1895979"/>
                  </a:cubicBezTo>
                  <a:cubicBezTo>
                    <a:pt x="5039487" y="1903611"/>
                    <a:pt x="5039487" y="1903611"/>
                    <a:pt x="5039487" y="1903611"/>
                  </a:cubicBezTo>
                  <a:cubicBezTo>
                    <a:pt x="5053203" y="1906664"/>
                    <a:pt x="5053203" y="1906664"/>
                    <a:pt x="5053203" y="1906664"/>
                  </a:cubicBezTo>
                  <a:cubicBezTo>
                    <a:pt x="5053203" y="1923457"/>
                    <a:pt x="5053203" y="1923457"/>
                    <a:pt x="5053203" y="1923457"/>
                  </a:cubicBezTo>
                  <a:cubicBezTo>
                    <a:pt x="5026914" y="1931089"/>
                    <a:pt x="5026914" y="1931089"/>
                    <a:pt x="5026914" y="1931089"/>
                  </a:cubicBezTo>
                  <a:cubicBezTo>
                    <a:pt x="4993767" y="1833390"/>
                    <a:pt x="4993767" y="1833390"/>
                    <a:pt x="4993767" y="1833390"/>
                  </a:cubicBezTo>
                  <a:cubicBezTo>
                    <a:pt x="4993767" y="1772328"/>
                    <a:pt x="4993767" y="1772328"/>
                    <a:pt x="4993767" y="1772328"/>
                  </a:cubicBezTo>
                  <a:cubicBezTo>
                    <a:pt x="4993767" y="1447172"/>
                    <a:pt x="4993767" y="1447172"/>
                    <a:pt x="4993767" y="1447172"/>
                  </a:cubicBezTo>
                  <a:cubicBezTo>
                    <a:pt x="4993767" y="1447172"/>
                    <a:pt x="5005197" y="1441066"/>
                    <a:pt x="5005197" y="1422747"/>
                  </a:cubicBezTo>
                  <a:cubicBezTo>
                    <a:pt x="5005197" y="1404428"/>
                    <a:pt x="4967478" y="1399849"/>
                    <a:pt x="4952619" y="1399849"/>
                  </a:cubicBezTo>
                  <a:cubicBezTo>
                    <a:pt x="4937760" y="1399849"/>
                    <a:pt x="4900041" y="1404428"/>
                    <a:pt x="4900041" y="1422747"/>
                  </a:cubicBezTo>
                  <a:cubicBezTo>
                    <a:pt x="4900041" y="1441066"/>
                    <a:pt x="4911471" y="1447172"/>
                    <a:pt x="4911471" y="1447172"/>
                  </a:cubicBezTo>
                  <a:cubicBezTo>
                    <a:pt x="4911471" y="1772328"/>
                    <a:pt x="4911471" y="1772328"/>
                    <a:pt x="4911471" y="1772328"/>
                  </a:cubicBezTo>
                  <a:cubicBezTo>
                    <a:pt x="4898898" y="1772328"/>
                    <a:pt x="4898898" y="1772328"/>
                    <a:pt x="4898898" y="1772328"/>
                  </a:cubicBezTo>
                  <a:cubicBezTo>
                    <a:pt x="4898898" y="1726531"/>
                    <a:pt x="4898898" y="1726531"/>
                    <a:pt x="4898898" y="1726531"/>
                  </a:cubicBezTo>
                  <a:cubicBezTo>
                    <a:pt x="4844034" y="1665469"/>
                    <a:pt x="4844034" y="1665469"/>
                    <a:pt x="4844034" y="1665469"/>
                  </a:cubicBezTo>
                  <a:cubicBezTo>
                    <a:pt x="4844034" y="1486862"/>
                    <a:pt x="4844034" y="1486862"/>
                    <a:pt x="4844034" y="1486862"/>
                  </a:cubicBezTo>
                  <a:cubicBezTo>
                    <a:pt x="4826889" y="1486862"/>
                    <a:pt x="4826889" y="1486862"/>
                    <a:pt x="4826889" y="1486862"/>
                  </a:cubicBezTo>
                  <a:cubicBezTo>
                    <a:pt x="4761738" y="1541818"/>
                    <a:pt x="4761738" y="1541818"/>
                    <a:pt x="4761738" y="1541818"/>
                  </a:cubicBezTo>
                  <a:cubicBezTo>
                    <a:pt x="4761738" y="1518920"/>
                    <a:pt x="4761738" y="1518920"/>
                    <a:pt x="4761738" y="1518920"/>
                  </a:cubicBezTo>
                  <a:cubicBezTo>
                    <a:pt x="4671441" y="1518920"/>
                    <a:pt x="4671441" y="1518920"/>
                    <a:pt x="4671441" y="1518920"/>
                  </a:cubicBezTo>
                  <a:cubicBezTo>
                    <a:pt x="4671441" y="1544871"/>
                    <a:pt x="4671441" y="1544871"/>
                    <a:pt x="4671441" y="1544871"/>
                  </a:cubicBezTo>
                  <a:cubicBezTo>
                    <a:pt x="4650867" y="1544871"/>
                    <a:pt x="4650867" y="1544871"/>
                    <a:pt x="4650867" y="1544871"/>
                  </a:cubicBezTo>
                  <a:cubicBezTo>
                    <a:pt x="4650867" y="1725005"/>
                    <a:pt x="4650867" y="1725005"/>
                    <a:pt x="4650867" y="1725005"/>
                  </a:cubicBezTo>
                  <a:cubicBezTo>
                    <a:pt x="4624578" y="1705159"/>
                    <a:pt x="4624578" y="1705159"/>
                    <a:pt x="4624578" y="1705159"/>
                  </a:cubicBezTo>
                  <a:cubicBezTo>
                    <a:pt x="4624578" y="1660889"/>
                    <a:pt x="4624578" y="1660889"/>
                    <a:pt x="4624578" y="1660889"/>
                  </a:cubicBezTo>
                  <a:cubicBezTo>
                    <a:pt x="4616577" y="1660889"/>
                    <a:pt x="4616577" y="1660889"/>
                    <a:pt x="4616577" y="1660889"/>
                  </a:cubicBezTo>
                  <a:cubicBezTo>
                    <a:pt x="4616577" y="1706686"/>
                    <a:pt x="4616577" y="1706686"/>
                    <a:pt x="4616577" y="1706686"/>
                  </a:cubicBezTo>
                  <a:cubicBezTo>
                    <a:pt x="4608576" y="1706686"/>
                    <a:pt x="4608576" y="1706686"/>
                    <a:pt x="4608576" y="1706686"/>
                  </a:cubicBezTo>
                  <a:cubicBezTo>
                    <a:pt x="4608576" y="1619672"/>
                    <a:pt x="4608576" y="1619672"/>
                    <a:pt x="4608576" y="1619672"/>
                  </a:cubicBezTo>
                  <a:cubicBezTo>
                    <a:pt x="4559427" y="1619672"/>
                    <a:pt x="4559427" y="1619672"/>
                    <a:pt x="4559427" y="1619672"/>
                  </a:cubicBezTo>
                  <a:cubicBezTo>
                    <a:pt x="4559427" y="1605933"/>
                    <a:pt x="4553712" y="1554031"/>
                    <a:pt x="4506849" y="1518920"/>
                  </a:cubicBezTo>
                  <a:cubicBezTo>
                    <a:pt x="4506849" y="1488389"/>
                    <a:pt x="4506849" y="1488389"/>
                    <a:pt x="4506849" y="1488389"/>
                  </a:cubicBezTo>
                  <a:cubicBezTo>
                    <a:pt x="4495419" y="1488389"/>
                    <a:pt x="4495419" y="1488389"/>
                    <a:pt x="4495419" y="1488389"/>
                  </a:cubicBezTo>
                  <a:cubicBezTo>
                    <a:pt x="4483989" y="1488389"/>
                    <a:pt x="4483989" y="1488389"/>
                    <a:pt x="4483989" y="1488389"/>
                  </a:cubicBezTo>
                  <a:cubicBezTo>
                    <a:pt x="4483989" y="1518920"/>
                    <a:pt x="4483989" y="1518920"/>
                    <a:pt x="4483989" y="1518920"/>
                  </a:cubicBezTo>
                  <a:cubicBezTo>
                    <a:pt x="4437126" y="1554031"/>
                    <a:pt x="4431411" y="1605933"/>
                    <a:pt x="4431411" y="1619672"/>
                  </a:cubicBezTo>
                  <a:cubicBezTo>
                    <a:pt x="4431411" y="1633411"/>
                    <a:pt x="4440555" y="1645624"/>
                    <a:pt x="4440555" y="1645624"/>
                  </a:cubicBezTo>
                  <a:cubicBezTo>
                    <a:pt x="4410837" y="1645624"/>
                    <a:pt x="4410837" y="1645624"/>
                    <a:pt x="4410837" y="1645624"/>
                  </a:cubicBezTo>
                  <a:cubicBezTo>
                    <a:pt x="4395978" y="1645624"/>
                    <a:pt x="4395978" y="1645624"/>
                    <a:pt x="4395978" y="1645624"/>
                  </a:cubicBezTo>
                  <a:cubicBezTo>
                    <a:pt x="4353687" y="1604407"/>
                    <a:pt x="4353687" y="1604407"/>
                    <a:pt x="4353687" y="1604407"/>
                  </a:cubicBezTo>
                  <a:cubicBezTo>
                    <a:pt x="4321683" y="1633411"/>
                    <a:pt x="4321683" y="1633411"/>
                    <a:pt x="4321683" y="1633411"/>
                  </a:cubicBezTo>
                  <a:cubicBezTo>
                    <a:pt x="4309110" y="1648677"/>
                    <a:pt x="4309110" y="1648677"/>
                    <a:pt x="4309110" y="1648677"/>
                  </a:cubicBezTo>
                  <a:cubicBezTo>
                    <a:pt x="4277106" y="1648677"/>
                    <a:pt x="4277106" y="1648677"/>
                    <a:pt x="4277106" y="1648677"/>
                  </a:cubicBezTo>
                  <a:cubicBezTo>
                    <a:pt x="4277106" y="1671575"/>
                    <a:pt x="4277106" y="1671575"/>
                    <a:pt x="4277106" y="1671575"/>
                  </a:cubicBezTo>
                  <a:cubicBezTo>
                    <a:pt x="4296537" y="1671575"/>
                    <a:pt x="4301109" y="1692947"/>
                    <a:pt x="4301109" y="1692947"/>
                  </a:cubicBezTo>
                  <a:cubicBezTo>
                    <a:pt x="4301109" y="1729584"/>
                    <a:pt x="4301109" y="1729584"/>
                    <a:pt x="4301109" y="1729584"/>
                  </a:cubicBezTo>
                  <a:cubicBezTo>
                    <a:pt x="4267962" y="1729584"/>
                    <a:pt x="4267962" y="1729584"/>
                    <a:pt x="4267962" y="1729584"/>
                  </a:cubicBezTo>
                  <a:cubicBezTo>
                    <a:pt x="4267962" y="1714319"/>
                    <a:pt x="4267962" y="1714319"/>
                    <a:pt x="4267962" y="1714319"/>
                  </a:cubicBezTo>
                  <a:cubicBezTo>
                    <a:pt x="4198239" y="1714319"/>
                    <a:pt x="4198239" y="1714319"/>
                    <a:pt x="4198239" y="1714319"/>
                  </a:cubicBezTo>
                  <a:cubicBezTo>
                    <a:pt x="4198239" y="1750956"/>
                    <a:pt x="4198239" y="1750956"/>
                    <a:pt x="4198239" y="1750956"/>
                  </a:cubicBezTo>
                  <a:cubicBezTo>
                    <a:pt x="4154805" y="1750956"/>
                    <a:pt x="4154805" y="1750956"/>
                    <a:pt x="4154805" y="1750956"/>
                  </a:cubicBezTo>
                  <a:cubicBezTo>
                    <a:pt x="4154805" y="2144807"/>
                    <a:pt x="4154805" y="2144807"/>
                    <a:pt x="4154805" y="2144807"/>
                  </a:cubicBezTo>
                  <a:cubicBezTo>
                    <a:pt x="4097655" y="2144807"/>
                    <a:pt x="4097655" y="2144807"/>
                    <a:pt x="4097655" y="2144807"/>
                  </a:cubicBezTo>
                  <a:cubicBezTo>
                    <a:pt x="4097655" y="2160072"/>
                    <a:pt x="4097655" y="2160072"/>
                    <a:pt x="4097655" y="2160072"/>
                  </a:cubicBezTo>
                  <a:cubicBezTo>
                    <a:pt x="4087368" y="2160072"/>
                    <a:pt x="4087368" y="2160072"/>
                    <a:pt x="4087368" y="2160072"/>
                  </a:cubicBezTo>
                  <a:cubicBezTo>
                    <a:pt x="4087368" y="2193656"/>
                    <a:pt x="4087368" y="2193656"/>
                    <a:pt x="4087368" y="2193656"/>
                  </a:cubicBezTo>
                  <a:cubicBezTo>
                    <a:pt x="4074795" y="2193656"/>
                    <a:pt x="4074795" y="2193656"/>
                    <a:pt x="4074795" y="2193656"/>
                  </a:cubicBezTo>
                  <a:cubicBezTo>
                    <a:pt x="4074795" y="2141754"/>
                    <a:pt x="4074795" y="2141754"/>
                    <a:pt x="4074795" y="2141754"/>
                  </a:cubicBezTo>
                  <a:cubicBezTo>
                    <a:pt x="4032504" y="2141754"/>
                    <a:pt x="4032504" y="2141754"/>
                    <a:pt x="4032504" y="2141754"/>
                  </a:cubicBezTo>
                  <a:cubicBezTo>
                    <a:pt x="4032504" y="1921930"/>
                    <a:pt x="4032504" y="1921930"/>
                    <a:pt x="4032504" y="1921930"/>
                  </a:cubicBezTo>
                  <a:cubicBezTo>
                    <a:pt x="3975354" y="1921930"/>
                    <a:pt x="3975354" y="1921930"/>
                    <a:pt x="3975354" y="1921930"/>
                  </a:cubicBezTo>
                  <a:cubicBezTo>
                    <a:pt x="3975354" y="1900558"/>
                    <a:pt x="3975354" y="1900558"/>
                    <a:pt x="3975354" y="1900558"/>
                  </a:cubicBezTo>
                  <a:cubicBezTo>
                    <a:pt x="3958209" y="1900558"/>
                    <a:pt x="3958209" y="1900558"/>
                    <a:pt x="3958209" y="1900558"/>
                  </a:cubicBezTo>
                  <a:cubicBezTo>
                    <a:pt x="3958209" y="1915824"/>
                    <a:pt x="3958209" y="1915824"/>
                    <a:pt x="3958209" y="1915824"/>
                  </a:cubicBezTo>
                  <a:cubicBezTo>
                    <a:pt x="3949065" y="1915824"/>
                    <a:pt x="3949065" y="1915824"/>
                    <a:pt x="3949065" y="1915824"/>
                  </a:cubicBezTo>
                  <a:cubicBezTo>
                    <a:pt x="3950208" y="1909718"/>
                    <a:pt x="3950208" y="1905138"/>
                    <a:pt x="3950208" y="1900558"/>
                  </a:cubicBezTo>
                  <a:cubicBezTo>
                    <a:pt x="3950208" y="1848655"/>
                    <a:pt x="3927348" y="1804385"/>
                    <a:pt x="3894201" y="1783014"/>
                  </a:cubicBezTo>
                  <a:cubicBezTo>
                    <a:pt x="3894201" y="1068587"/>
                    <a:pt x="3894201" y="1068587"/>
                    <a:pt x="3894201" y="1068587"/>
                  </a:cubicBezTo>
                  <a:cubicBezTo>
                    <a:pt x="3921633" y="1048742"/>
                    <a:pt x="3939921" y="1010578"/>
                    <a:pt x="3939921" y="967834"/>
                  </a:cubicBezTo>
                  <a:cubicBezTo>
                    <a:pt x="3939921" y="911352"/>
                    <a:pt x="3910203" y="865555"/>
                    <a:pt x="3871341" y="854869"/>
                  </a:cubicBezTo>
                  <a:cubicBezTo>
                    <a:pt x="3866769" y="654891"/>
                    <a:pt x="3866769" y="654891"/>
                    <a:pt x="3866769" y="654891"/>
                  </a:cubicBezTo>
                  <a:cubicBezTo>
                    <a:pt x="3875913" y="648785"/>
                    <a:pt x="3882771" y="636572"/>
                    <a:pt x="3882771" y="621307"/>
                  </a:cubicBezTo>
                  <a:cubicBezTo>
                    <a:pt x="3882771" y="610621"/>
                    <a:pt x="3879342" y="599935"/>
                    <a:pt x="3874770" y="593829"/>
                  </a:cubicBezTo>
                  <a:cubicBezTo>
                    <a:pt x="3874770" y="567877"/>
                    <a:pt x="3874770" y="567877"/>
                    <a:pt x="3874770" y="567877"/>
                  </a:cubicBezTo>
                  <a:cubicBezTo>
                    <a:pt x="3865626" y="567877"/>
                    <a:pt x="3865626" y="567877"/>
                    <a:pt x="3865626" y="567877"/>
                  </a:cubicBezTo>
                  <a:cubicBezTo>
                    <a:pt x="3865626" y="410642"/>
                    <a:pt x="3865626" y="410642"/>
                    <a:pt x="3865626" y="410642"/>
                  </a:cubicBezTo>
                  <a:cubicBezTo>
                    <a:pt x="3859911" y="410642"/>
                    <a:pt x="3859911" y="410642"/>
                    <a:pt x="3859911" y="410642"/>
                  </a:cubicBezTo>
                  <a:cubicBezTo>
                    <a:pt x="3859911" y="285465"/>
                    <a:pt x="3859911" y="285465"/>
                    <a:pt x="3859911" y="285465"/>
                  </a:cubicBezTo>
                  <a:cubicBezTo>
                    <a:pt x="3859911" y="285465"/>
                    <a:pt x="3869055" y="285465"/>
                    <a:pt x="3869055" y="270199"/>
                  </a:cubicBezTo>
                  <a:cubicBezTo>
                    <a:pt x="3869055" y="254934"/>
                    <a:pt x="3859911" y="259514"/>
                    <a:pt x="3859911" y="259514"/>
                  </a:cubicBezTo>
                  <a:cubicBezTo>
                    <a:pt x="3854196" y="0"/>
                    <a:pt x="3854196" y="0"/>
                    <a:pt x="3854196" y="0"/>
                  </a:cubicBezTo>
                  <a:cubicBezTo>
                    <a:pt x="3848481" y="259514"/>
                    <a:pt x="3848481" y="259514"/>
                    <a:pt x="3848481" y="259514"/>
                  </a:cubicBezTo>
                  <a:cubicBezTo>
                    <a:pt x="3848481" y="259514"/>
                    <a:pt x="3839337" y="254934"/>
                    <a:pt x="3839337" y="270199"/>
                  </a:cubicBezTo>
                  <a:cubicBezTo>
                    <a:pt x="3839337" y="285465"/>
                    <a:pt x="3848481" y="285465"/>
                    <a:pt x="3848481" y="285465"/>
                  </a:cubicBezTo>
                  <a:cubicBezTo>
                    <a:pt x="3848481" y="410642"/>
                    <a:pt x="3848481" y="410642"/>
                    <a:pt x="3848481" y="410642"/>
                  </a:cubicBezTo>
                  <a:cubicBezTo>
                    <a:pt x="3842766" y="410642"/>
                    <a:pt x="3842766" y="410642"/>
                    <a:pt x="3842766" y="410642"/>
                  </a:cubicBezTo>
                  <a:cubicBezTo>
                    <a:pt x="3842766" y="567877"/>
                    <a:pt x="3842766" y="567877"/>
                    <a:pt x="3842766" y="567877"/>
                  </a:cubicBezTo>
                  <a:cubicBezTo>
                    <a:pt x="3833622" y="567877"/>
                    <a:pt x="3833622" y="567877"/>
                    <a:pt x="3833622" y="567877"/>
                  </a:cubicBezTo>
                  <a:cubicBezTo>
                    <a:pt x="3833622" y="593829"/>
                    <a:pt x="3833622" y="593829"/>
                    <a:pt x="3833622" y="593829"/>
                  </a:cubicBezTo>
                  <a:cubicBezTo>
                    <a:pt x="3829050" y="599935"/>
                    <a:pt x="3825621" y="610621"/>
                    <a:pt x="3825621" y="621307"/>
                  </a:cubicBezTo>
                  <a:cubicBezTo>
                    <a:pt x="3825621" y="636572"/>
                    <a:pt x="3832479" y="648785"/>
                    <a:pt x="3841623" y="654891"/>
                  </a:cubicBezTo>
                  <a:cubicBezTo>
                    <a:pt x="3837051" y="854869"/>
                    <a:pt x="3837051" y="854869"/>
                    <a:pt x="3837051" y="854869"/>
                  </a:cubicBezTo>
                  <a:cubicBezTo>
                    <a:pt x="3798189" y="865555"/>
                    <a:pt x="3768471" y="911352"/>
                    <a:pt x="3768471" y="967834"/>
                  </a:cubicBezTo>
                  <a:cubicBezTo>
                    <a:pt x="3768471" y="1005998"/>
                    <a:pt x="3783330" y="1039582"/>
                    <a:pt x="3805047" y="1060954"/>
                  </a:cubicBezTo>
                  <a:cubicBezTo>
                    <a:pt x="3805047" y="1790646"/>
                    <a:pt x="3805047" y="1790646"/>
                    <a:pt x="3805047" y="1790646"/>
                  </a:cubicBezTo>
                  <a:cubicBezTo>
                    <a:pt x="3776472" y="1812018"/>
                    <a:pt x="3758184" y="1853235"/>
                    <a:pt x="3758184" y="1900558"/>
                  </a:cubicBezTo>
                  <a:cubicBezTo>
                    <a:pt x="3758184" y="1946355"/>
                    <a:pt x="3776472" y="1987572"/>
                    <a:pt x="3805047" y="2010470"/>
                  </a:cubicBezTo>
                  <a:cubicBezTo>
                    <a:pt x="3805047" y="2050160"/>
                    <a:pt x="3805047" y="2050160"/>
                    <a:pt x="3805047" y="2050160"/>
                  </a:cubicBezTo>
                  <a:cubicBezTo>
                    <a:pt x="3757041" y="2257772"/>
                    <a:pt x="3757041" y="2257772"/>
                    <a:pt x="3757041" y="2257772"/>
                  </a:cubicBezTo>
                  <a:cubicBezTo>
                    <a:pt x="3634740" y="2257772"/>
                    <a:pt x="3634740" y="2257772"/>
                    <a:pt x="3634740" y="2257772"/>
                  </a:cubicBezTo>
                  <a:cubicBezTo>
                    <a:pt x="3634740" y="2167705"/>
                    <a:pt x="3634740" y="2167705"/>
                    <a:pt x="3634740" y="2167705"/>
                  </a:cubicBezTo>
                  <a:cubicBezTo>
                    <a:pt x="3579876" y="2167705"/>
                    <a:pt x="3579876" y="2167705"/>
                    <a:pt x="3579876" y="2167705"/>
                  </a:cubicBezTo>
                  <a:cubicBezTo>
                    <a:pt x="3579876" y="2257772"/>
                    <a:pt x="3579876" y="2257772"/>
                    <a:pt x="3579876" y="2257772"/>
                  </a:cubicBezTo>
                  <a:cubicBezTo>
                    <a:pt x="3425571" y="2257772"/>
                    <a:pt x="3425571" y="2257772"/>
                    <a:pt x="3425571" y="2257772"/>
                  </a:cubicBezTo>
                  <a:cubicBezTo>
                    <a:pt x="3425571" y="2129541"/>
                    <a:pt x="3425571" y="2129541"/>
                    <a:pt x="3425571" y="2129541"/>
                  </a:cubicBezTo>
                  <a:cubicBezTo>
                    <a:pt x="3257550" y="2094430"/>
                    <a:pt x="3257550" y="2094430"/>
                    <a:pt x="3257550" y="2094430"/>
                  </a:cubicBezTo>
                  <a:cubicBezTo>
                    <a:pt x="3257550" y="1952461"/>
                    <a:pt x="3257550" y="1952461"/>
                    <a:pt x="3257550" y="1952461"/>
                  </a:cubicBezTo>
                  <a:cubicBezTo>
                    <a:pt x="3250692" y="1940249"/>
                    <a:pt x="3250692" y="1940249"/>
                    <a:pt x="3250692" y="1940249"/>
                  </a:cubicBezTo>
                  <a:cubicBezTo>
                    <a:pt x="3250692" y="1873080"/>
                    <a:pt x="3250692" y="1873080"/>
                    <a:pt x="3250692" y="1873080"/>
                  </a:cubicBezTo>
                  <a:cubicBezTo>
                    <a:pt x="3243834" y="1866974"/>
                    <a:pt x="3243834" y="1866974"/>
                    <a:pt x="3243834" y="1866974"/>
                  </a:cubicBezTo>
                  <a:cubicBezTo>
                    <a:pt x="3243834" y="1822704"/>
                    <a:pt x="3243834" y="1822704"/>
                    <a:pt x="3243834" y="1822704"/>
                  </a:cubicBezTo>
                  <a:cubicBezTo>
                    <a:pt x="3220974" y="1796753"/>
                    <a:pt x="3220974" y="1796753"/>
                    <a:pt x="3220974" y="1796753"/>
                  </a:cubicBezTo>
                  <a:cubicBezTo>
                    <a:pt x="3203829" y="1796753"/>
                    <a:pt x="3203829" y="1796753"/>
                    <a:pt x="3203829" y="1796753"/>
                  </a:cubicBezTo>
                  <a:cubicBezTo>
                    <a:pt x="3196971" y="1708213"/>
                    <a:pt x="3196971" y="1708213"/>
                    <a:pt x="3196971" y="1708213"/>
                  </a:cubicBezTo>
                  <a:cubicBezTo>
                    <a:pt x="3190113" y="1796753"/>
                    <a:pt x="3190113" y="1796753"/>
                    <a:pt x="3190113" y="1796753"/>
                  </a:cubicBezTo>
                  <a:cubicBezTo>
                    <a:pt x="3172968" y="1796753"/>
                    <a:pt x="3172968" y="1796753"/>
                    <a:pt x="3172968" y="1796753"/>
                  </a:cubicBezTo>
                  <a:cubicBezTo>
                    <a:pt x="3150108" y="1822704"/>
                    <a:pt x="3150108" y="1822704"/>
                    <a:pt x="3150108" y="1822704"/>
                  </a:cubicBezTo>
                  <a:cubicBezTo>
                    <a:pt x="3150108" y="1866974"/>
                    <a:pt x="3150108" y="1866974"/>
                    <a:pt x="3150108" y="1866974"/>
                  </a:cubicBezTo>
                  <a:cubicBezTo>
                    <a:pt x="3143250" y="1873080"/>
                    <a:pt x="3143250" y="1873080"/>
                    <a:pt x="3143250" y="1873080"/>
                  </a:cubicBezTo>
                  <a:cubicBezTo>
                    <a:pt x="3143250" y="1940249"/>
                    <a:pt x="3143250" y="1940249"/>
                    <a:pt x="3143250" y="1940249"/>
                  </a:cubicBezTo>
                  <a:cubicBezTo>
                    <a:pt x="3136392" y="1952461"/>
                    <a:pt x="3136392" y="1952461"/>
                    <a:pt x="3136392" y="1952461"/>
                  </a:cubicBezTo>
                  <a:cubicBezTo>
                    <a:pt x="3136392" y="2047107"/>
                    <a:pt x="3136392" y="2047107"/>
                    <a:pt x="3136392" y="2047107"/>
                  </a:cubicBezTo>
                  <a:cubicBezTo>
                    <a:pt x="3136392" y="2047107"/>
                    <a:pt x="3123819" y="2030315"/>
                    <a:pt x="3087243" y="2030315"/>
                  </a:cubicBezTo>
                  <a:cubicBezTo>
                    <a:pt x="3038094" y="2030315"/>
                    <a:pt x="3003804" y="2094430"/>
                    <a:pt x="3003804" y="2094430"/>
                  </a:cubicBezTo>
                  <a:cubicBezTo>
                    <a:pt x="2939796" y="2094430"/>
                    <a:pt x="2939796" y="2094430"/>
                    <a:pt x="2939796" y="2094430"/>
                  </a:cubicBezTo>
                  <a:cubicBezTo>
                    <a:pt x="2939796" y="2120382"/>
                    <a:pt x="2939796" y="2120382"/>
                    <a:pt x="2939796" y="2120382"/>
                  </a:cubicBezTo>
                  <a:cubicBezTo>
                    <a:pt x="2918079" y="2120382"/>
                    <a:pt x="2918079" y="2120382"/>
                    <a:pt x="2918079" y="2120382"/>
                  </a:cubicBezTo>
                  <a:cubicBezTo>
                    <a:pt x="2918079" y="2109696"/>
                    <a:pt x="2918079" y="2109696"/>
                    <a:pt x="2918079" y="2109696"/>
                  </a:cubicBezTo>
                  <a:cubicBezTo>
                    <a:pt x="2868930" y="2109696"/>
                    <a:pt x="2868930" y="2109696"/>
                    <a:pt x="2868930" y="2109696"/>
                  </a:cubicBezTo>
                  <a:cubicBezTo>
                    <a:pt x="2859786" y="2126488"/>
                    <a:pt x="2859786" y="2126488"/>
                    <a:pt x="2859786" y="2126488"/>
                  </a:cubicBezTo>
                  <a:cubicBezTo>
                    <a:pt x="2832354" y="2126488"/>
                    <a:pt x="2832354" y="2126488"/>
                    <a:pt x="2832354" y="2126488"/>
                  </a:cubicBezTo>
                  <a:cubicBezTo>
                    <a:pt x="2832354" y="2140227"/>
                    <a:pt x="2832354" y="2140227"/>
                    <a:pt x="2832354" y="2140227"/>
                  </a:cubicBezTo>
                  <a:cubicBezTo>
                    <a:pt x="2823210" y="2140227"/>
                    <a:pt x="2823210" y="2140227"/>
                    <a:pt x="2823210" y="2140227"/>
                  </a:cubicBezTo>
                  <a:cubicBezTo>
                    <a:pt x="2823210" y="2103590"/>
                    <a:pt x="2823210" y="2103590"/>
                    <a:pt x="2823210" y="2103590"/>
                  </a:cubicBezTo>
                  <a:cubicBezTo>
                    <a:pt x="2792349" y="2103590"/>
                    <a:pt x="2792349" y="2103590"/>
                    <a:pt x="2792349" y="2103590"/>
                  </a:cubicBezTo>
                  <a:cubicBezTo>
                    <a:pt x="2779776" y="2118855"/>
                    <a:pt x="2779776" y="2118855"/>
                    <a:pt x="2779776" y="2118855"/>
                  </a:cubicBezTo>
                  <a:cubicBezTo>
                    <a:pt x="2762631" y="2118855"/>
                    <a:pt x="2762631" y="2118855"/>
                    <a:pt x="2762631" y="2118855"/>
                  </a:cubicBezTo>
                  <a:cubicBezTo>
                    <a:pt x="2752344" y="2099010"/>
                    <a:pt x="2752344" y="2099010"/>
                    <a:pt x="2752344" y="2099010"/>
                  </a:cubicBezTo>
                  <a:cubicBezTo>
                    <a:pt x="2735199" y="2099010"/>
                    <a:pt x="2735199" y="2099010"/>
                    <a:pt x="2735199" y="2099010"/>
                  </a:cubicBezTo>
                  <a:cubicBezTo>
                    <a:pt x="2721483" y="2118855"/>
                    <a:pt x="2721483" y="2118855"/>
                    <a:pt x="2721483" y="2118855"/>
                  </a:cubicBezTo>
                  <a:cubicBezTo>
                    <a:pt x="2703195" y="2118855"/>
                    <a:pt x="2703195" y="2118855"/>
                    <a:pt x="2703195" y="2118855"/>
                  </a:cubicBezTo>
                  <a:cubicBezTo>
                    <a:pt x="2703195" y="2236400"/>
                    <a:pt x="2703195" y="2236400"/>
                    <a:pt x="2703195" y="2236400"/>
                  </a:cubicBezTo>
                  <a:cubicBezTo>
                    <a:pt x="2640330" y="2236400"/>
                    <a:pt x="2640330" y="2236400"/>
                    <a:pt x="2640330" y="2236400"/>
                  </a:cubicBezTo>
                  <a:cubicBezTo>
                    <a:pt x="2640330" y="2198236"/>
                    <a:pt x="2640330" y="2198236"/>
                    <a:pt x="2640330" y="2198236"/>
                  </a:cubicBezTo>
                  <a:cubicBezTo>
                    <a:pt x="2610612" y="2167705"/>
                    <a:pt x="2610612" y="2167705"/>
                    <a:pt x="2610612" y="2167705"/>
                  </a:cubicBezTo>
                  <a:cubicBezTo>
                    <a:pt x="2604897" y="2106643"/>
                    <a:pt x="2604897" y="2106643"/>
                    <a:pt x="2604897" y="2106643"/>
                  </a:cubicBezTo>
                  <a:cubicBezTo>
                    <a:pt x="2598039" y="2166178"/>
                    <a:pt x="2598039" y="2166178"/>
                    <a:pt x="2598039" y="2166178"/>
                  </a:cubicBezTo>
                  <a:cubicBezTo>
                    <a:pt x="2563749" y="2199763"/>
                    <a:pt x="2563749" y="2199763"/>
                    <a:pt x="2563749" y="2199763"/>
                  </a:cubicBezTo>
                  <a:cubicBezTo>
                    <a:pt x="2563749" y="2224187"/>
                    <a:pt x="2563749" y="2224187"/>
                    <a:pt x="2563749" y="2224187"/>
                  </a:cubicBezTo>
                  <a:cubicBezTo>
                    <a:pt x="2513457" y="2224187"/>
                    <a:pt x="2513457" y="2224187"/>
                    <a:pt x="2513457" y="2224187"/>
                  </a:cubicBezTo>
                  <a:cubicBezTo>
                    <a:pt x="2513457" y="2138701"/>
                    <a:pt x="2513457" y="2138701"/>
                    <a:pt x="2513457" y="2138701"/>
                  </a:cubicBezTo>
                  <a:cubicBezTo>
                    <a:pt x="2488311" y="2138701"/>
                    <a:pt x="2488311" y="2138701"/>
                    <a:pt x="2488311" y="2138701"/>
                  </a:cubicBezTo>
                  <a:cubicBezTo>
                    <a:pt x="2488311" y="2123435"/>
                    <a:pt x="2488311" y="2123435"/>
                    <a:pt x="2488311" y="2123435"/>
                  </a:cubicBezTo>
                  <a:cubicBezTo>
                    <a:pt x="2459736" y="2123435"/>
                    <a:pt x="2459736" y="2123435"/>
                    <a:pt x="2459736" y="2123435"/>
                  </a:cubicBezTo>
                  <a:cubicBezTo>
                    <a:pt x="2459736" y="2150913"/>
                    <a:pt x="2459736" y="2150913"/>
                    <a:pt x="2459736" y="2150913"/>
                  </a:cubicBezTo>
                  <a:cubicBezTo>
                    <a:pt x="2444877" y="2150913"/>
                    <a:pt x="2444877" y="2150913"/>
                    <a:pt x="2444877" y="2150913"/>
                  </a:cubicBezTo>
                  <a:cubicBezTo>
                    <a:pt x="2444877" y="2092904"/>
                    <a:pt x="2444877" y="2092904"/>
                    <a:pt x="2444877" y="2092904"/>
                  </a:cubicBezTo>
                  <a:cubicBezTo>
                    <a:pt x="2392299" y="2092904"/>
                    <a:pt x="2392299" y="2092904"/>
                    <a:pt x="2392299" y="2092904"/>
                  </a:cubicBezTo>
                  <a:cubicBezTo>
                    <a:pt x="2392299" y="2192130"/>
                    <a:pt x="2392299" y="2192130"/>
                    <a:pt x="2392299" y="2192130"/>
                  </a:cubicBezTo>
                  <a:cubicBezTo>
                    <a:pt x="2374011" y="2192130"/>
                    <a:pt x="2374011" y="2192130"/>
                    <a:pt x="2374011" y="2192130"/>
                  </a:cubicBezTo>
                  <a:cubicBezTo>
                    <a:pt x="2374011" y="2218081"/>
                    <a:pt x="2374011" y="2218081"/>
                    <a:pt x="2374011" y="2218081"/>
                  </a:cubicBezTo>
                  <a:cubicBezTo>
                    <a:pt x="2363724" y="2218081"/>
                    <a:pt x="2363724" y="2218081"/>
                    <a:pt x="2363724" y="2218081"/>
                  </a:cubicBezTo>
                  <a:cubicBezTo>
                    <a:pt x="2363724" y="2233347"/>
                    <a:pt x="2363724" y="2233347"/>
                    <a:pt x="2363724" y="2233347"/>
                  </a:cubicBezTo>
                  <a:cubicBezTo>
                    <a:pt x="2348865" y="2233347"/>
                    <a:pt x="2348865" y="2233347"/>
                    <a:pt x="2348865" y="2233347"/>
                  </a:cubicBezTo>
                  <a:cubicBezTo>
                    <a:pt x="2348865" y="2218081"/>
                    <a:pt x="2348865" y="2218081"/>
                    <a:pt x="2348865" y="2218081"/>
                  </a:cubicBezTo>
                  <a:cubicBezTo>
                    <a:pt x="2323719" y="2218081"/>
                    <a:pt x="2323719" y="2218081"/>
                    <a:pt x="2323719" y="2218081"/>
                  </a:cubicBezTo>
                  <a:cubicBezTo>
                    <a:pt x="2323719" y="2230294"/>
                    <a:pt x="2323719" y="2230294"/>
                    <a:pt x="2323719" y="2230294"/>
                  </a:cubicBezTo>
                  <a:cubicBezTo>
                    <a:pt x="2290572" y="2230294"/>
                    <a:pt x="2290572" y="2230294"/>
                    <a:pt x="2290572" y="2230294"/>
                  </a:cubicBezTo>
                  <a:cubicBezTo>
                    <a:pt x="2290572" y="2245559"/>
                    <a:pt x="2290572" y="2245559"/>
                    <a:pt x="2290572" y="2245559"/>
                  </a:cubicBezTo>
                  <a:cubicBezTo>
                    <a:pt x="2281428" y="2245559"/>
                    <a:pt x="2281428" y="2245559"/>
                    <a:pt x="2281428" y="2245559"/>
                  </a:cubicBezTo>
                  <a:cubicBezTo>
                    <a:pt x="2281428" y="2233347"/>
                    <a:pt x="2281428" y="2233347"/>
                    <a:pt x="2281428" y="2233347"/>
                  </a:cubicBezTo>
                  <a:cubicBezTo>
                    <a:pt x="2266569" y="2233347"/>
                    <a:pt x="2266569" y="2233347"/>
                    <a:pt x="2266569" y="2233347"/>
                  </a:cubicBezTo>
                  <a:cubicBezTo>
                    <a:pt x="2266569" y="2257772"/>
                    <a:pt x="2266569" y="2257772"/>
                    <a:pt x="2266569" y="2257772"/>
                  </a:cubicBezTo>
                  <a:cubicBezTo>
                    <a:pt x="2257425" y="2257772"/>
                    <a:pt x="2257425" y="2257772"/>
                    <a:pt x="2257425" y="2257772"/>
                  </a:cubicBezTo>
                  <a:cubicBezTo>
                    <a:pt x="2257425" y="2050160"/>
                    <a:pt x="2257425" y="2050160"/>
                    <a:pt x="2257425" y="2050160"/>
                  </a:cubicBezTo>
                  <a:cubicBezTo>
                    <a:pt x="2231136" y="2050160"/>
                    <a:pt x="2231136" y="2050160"/>
                    <a:pt x="2231136" y="2050160"/>
                  </a:cubicBezTo>
                  <a:cubicBezTo>
                    <a:pt x="2231136" y="2063899"/>
                    <a:pt x="2231136" y="2063899"/>
                    <a:pt x="2231136" y="2063899"/>
                  </a:cubicBezTo>
                  <a:cubicBezTo>
                    <a:pt x="2220849" y="2063899"/>
                    <a:pt x="2220849" y="2063899"/>
                    <a:pt x="2220849" y="2063899"/>
                  </a:cubicBezTo>
                  <a:cubicBezTo>
                    <a:pt x="2211705" y="2037948"/>
                    <a:pt x="2211705" y="2037948"/>
                    <a:pt x="2211705" y="2037948"/>
                  </a:cubicBezTo>
                  <a:cubicBezTo>
                    <a:pt x="2195703" y="2037948"/>
                    <a:pt x="2195703" y="2037948"/>
                    <a:pt x="2195703" y="2037948"/>
                  </a:cubicBezTo>
                  <a:cubicBezTo>
                    <a:pt x="2185416" y="2063899"/>
                    <a:pt x="2185416" y="2063899"/>
                    <a:pt x="2185416" y="2063899"/>
                  </a:cubicBezTo>
                  <a:cubicBezTo>
                    <a:pt x="2145411" y="2063899"/>
                    <a:pt x="2145411" y="2063899"/>
                    <a:pt x="2145411" y="2063899"/>
                  </a:cubicBezTo>
                  <a:cubicBezTo>
                    <a:pt x="2145411" y="2222661"/>
                    <a:pt x="2145411" y="2222661"/>
                    <a:pt x="2145411" y="2222661"/>
                  </a:cubicBezTo>
                  <a:cubicBezTo>
                    <a:pt x="2063115" y="2222661"/>
                    <a:pt x="2063115" y="2222661"/>
                    <a:pt x="2063115" y="2222661"/>
                  </a:cubicBezTo>
                  <a:cubicBezTo>
                    <a:pt x="2047113" y="2199763"/>
                    <a:pt x="2047113" y="2199763"/>
                    <a:pt x="2047113" y="2199763"/>
                  </a:cubicBezTo>
                  <a:cubicBezTo>
                    <a:pt x="2035683" y="2216555"/>
                    <a:pt x="2035683" y="2216555"/>
                    <a:pt x="2035683" y="2216555"/>
                  </a:cubicBezTo>
                  <a:cubicBezTo>
                    <a:pt x="2024253" y="2216555"/>
                    <a:pt x="2024253" y="2216555"/>
                    <a:pt x="2024253" y="2216555"/>
                  </a:cubicBezTo>
                  <a:cubicBezTo>
                    <a:pt x="2007108" y="2193656"/>
                    <a:pt x="2007108" y="2193656"/>
                    <a:pt x="2007108" y="2193656"/>
                  </a:cubicBezTo>
                  <a:cubicBezTo>
                    <a:pt x="1993392" y="2193656"/>
                    <a:pt x="1993392" y="2193656"/>
                    <a:pt x="1993392" y="2193656"/>
                  </a:cubicBezTo>
                  <a:cubicBezTo>
                    <a:pt x="1978533" y="2210449"/>
                    <a:pt x="1978533" y="2210449"/>
                    <a:pt x="1978533" y="2210449"/>
                  </a:cubicBezTo>
                  <a:cubicBezTo>
                    <a:pt x="1941957" y="2210449"/>
                    <a:pt x="1941957" y="2210449"/>
                    <a:pt x="1941957" y="2210449"/>
                  </a:cubicBezTo>
                  <a:cubicBezTo>
                    <a:pt x="1941957" y="2193656"/>
                    <a:pt x="1941957" y="2193656"/>
                    <a:pt x="1941957" y="2193656"/>
                  </a:cubicBezTo>
                  <a:cubicBezTo>
                    <a:pt x="1912239" y="2193656"/>
                    <a:pt x="1912239" y="2193656"/>
                    <a:pt x="1912239" y="2193656"/>
                  </a:cubicBezTo>
                  <a:cubicBezTo>
                    <a:pt x="1912239" y="2242506"/>
                    <a:pt x="1912239" y="2242506"/>
                    <a:pt x="1912239" y="2242506"/>
                  </a:cubicBezTo>
                  <a:cubicBezTo>
                    <a:pt x="1892808" y="2242506"/>
                    <a:pt x="1892808" y="2242506"/>
                    <a:pt x="1892808" y="2242506"/>
                  </a:cubicBezTo>
                  <a:cubicBezTo>
                    <a:pt x="1892808" y="2227241"/>
                    <a:pt x="1892808" y="2227241"/>
                    <a:pt x="1892808" y="2227241"/>
                  </a:cubicBezTo>
                  <a:cubicBezTo>
                    <a:pt x="1850517" y="2227241"/>
                    <a:pt x="1850517" y="2227241"/>
                    <a:pt x="1850517" y="2227241"/>
                  </a:cubicBezTo>
                  <a:cubicBezTo>
                    <a:pt x="1850517" y="2210449"/>
                    <a:pt x="1850517" y="2210449"/>
                    <a:pt x="1850517" y="2210449"/>
                  </a:cubicBezTo>
                  <a:cubicBezTo>
                    <a:pt x="1813941" y="2210449"/>
                    <a:pt x="1813941" y="2210449"/>
                    <a:pt x="1813941" y="2210449"/>
                  </a:cubicBezTo>
                  <a:cubicBezTo>
                    <a:pt x="1813941" y="2227241"/>
                    <a:pt x="1813941" y="2227241"/>
                    <a:pt x="1813941" y="2227241"/>
                  </a:cubicBezTo>
                  <a:cubicBezTo>
                    <a:pt x="1786509" y="2227241"/>
                    <a:pt x="1786509" y="2227241"/>
                    <a:pt x="1786509" y="2227241"/>
                  </a:cubicBezTo>
                  <a:cubicBezTo>
                    <a:pt x="1786509" y="2147860"/>
                    <a:pt x="1786509" y="2147860"/>
                    <a:pt x="1786509" y="2147860"/>
                  </a:cubicBezTo>
                  <a:cubicBezTo>
                    <a:pt x="1749933" y="2126488"/>
                    <a:pt x="1749933" y="2126488"/>
                    <a:pt x="1749933" y="2126488"/>
                  </a:cubicBezTo>
                  <a:cubicBezTo>
                    <a:pt x="1749933" y="2149386"/>
                    <a:pt x="1749933" y="2149386"/>
                    <a:pt x="1749933" y="2149386"/>
                  </a:cubicBezTo>
                  <a:cubicBezTo>
                    <a:pt x="1741932" y="2149386"/>
                    <a:pt x="1741932" y="2149386"/>
                    <a:pt x="1741932" y="2149386"/>
                  </a:cubicBezTo>
                  <a:cubicBezTo>
                    <a:pt x="1741932" y="2031842"/>
                    <a:pt x="1741932" y="2031842"/>
                    <a:pt x="1741932" y="2031842"/>
                  </a:cubicBezTo>
                  <a:cubicBezTo>
                    <a:pt x="1722501" y="2031842"/>
                    <a:pt x="1722501" y="2031842"/>
                    <a:pt x="1722501" y="2031842"/>
                  </a:cubicBezTo>
                  <a:cubicBezTo>
                    <a:pt x="1722501" y="1995205"/>
                    <a:pt x="1722501" y="1995205"/>
                    <a:pt x="1722501" y="1995205"/>
                  </a:cubicBezTo>
                  <a:cubicBezTo>
                    <a:pt x="1690497" y="1995205"/>
                    <a:pt x="1690497" y="1995205"/>
                    <a:pt x="1690497" y="1995205"/>
                  </a:cubicBezTo>
                  <a:cubicBezTo>
                    <a:pt x="1690497" y="1955514"/>
                    <a:pt x="1690497" y="1955514"/>
                    <a:pt x="1690497" y="1955514"/>
                  </a:cubicBezTo>
                  <a:cubicBezTo>
                    <a:pt x="1674495" y="1955514"/>
                    <a:pt x="1674495" y="1955514"/>
                    <a:pt x="1674495" y="1955514"/>
                  </a:cubicBezTo>
                  <a:cubicBezTo>
                    <a:pt x="1674495" y="1995205"/>
                    <a:pt x="1674495" y="1995205"/>
                    <a:pt x="1674495" y="1995205"/>
                  </a:cubicBezTo>
                  <a:cubicBezTo>
                    <a:pt x="1649349" y="1995205"/>
                    <a:pt x="1649349" y="1995205"/>
                    <a:pt x="1649349" y="1995205"/>
                  </a:cubicBezTo>
                  <a:cubicBezTo>
                    <a:pt x="1649349" y="1931089"/>
                    <a:pt x="1649349" y="1931089"/>
                    <a:pt x="1649349" y="1931089"/>
                  </a:cubicBezTo>
                  <a:cubicBezTo>
                    <a:pt x="1649349" y="1931089"/>
                    <a:pt x="1613916" y="1880713"/>
                    <a:pt x="1587627" y="1880713"/>
                  </a:cubicBezTo>
                  <a:cubicBezTo>
                    <a:pt x="1562481" y="1880713"/>
                    <a:pt x="1528191" y="1937195"/>
                    <a:pt x="1528191" y="1937195"/>
                  </a:cubicBezTo>
                  <a:cubicBezTo>
                    <a:pt x="1528191" y="2074585"/>
                    <a:pt x="1528191" y="2074585"/>
                    <a:pt x="1528191" y="2074585"/>
                  </a:cubicBezTo>
                  <a:cubicBezTo>
                    <a:pt x="1503045" y="2074585"/>
                    <a:pt x="1503045" y="2074585"/>
                    <a:pt x="1503045" y="2074585"/>
                  </a:cubicBezTo>
                  <a:cubicBezTo>
                    <a:pt x="1503045" y="2163125"/>
                    <a:pt x="1503045" y="2163125"/>
                    <a:pt x="1503045" y="2163125"/>
                  </a:cubicBezTo>
                  <a:cubicBezTo>
                    <a:pt x="1457325" y="2186024"/>
                    <a:pt x="1457325" y="2186024"/>
                    <a:pt x="1457325" y="2186024"/>
                  </a:cubicBezTo>
                  <a:cubicBezTo>
                    <a:pt x="1457325" y="2205869"/>
                    <a:pt x="1457325" y="2205869"/>
                    <a:pt x="1457325" y="2205869"/>
                  </a:cubicBezTo>
                  <a:cubicBezTo>
                    <a:pt x="1448181" y="2205869"/>
                    <a:pt x="1448181" y="2205869"/>
                    <a:pt x="1448181" y="2205869"/>
                  </a:cubicBezTo>
                  <a:cubicBezTo>
                    <a:pt x="1448181" y="2169232"/>
                    <a:pt x="1448181" y="2169232"/>
                    <a:pt x="1448181" y="2169232"/>
                  </a:cubicBezTo>
                  <a:cubicBezTo>
                    <a:pt x="1432179" y="2169232"/>
                    <a:pt x="1432179" y="2169232"/>
                    <a:pt x="1432179" y="2169232"/>
                  </a:cubicBezTo>
                  <a:cubicBezTo>
                    <a:pt x="1411605" y="2129541"/>
                    <a:pt x="1411605" y="2129541"/>
                    <a:pt x="1411605" y="2129541"/>
                  </a:cubicBezTo>
                  <a:cubicBezTo>
                    <a:pt x="1386459" y="2161599"/>
                    <a:pt x="1386459" y="2161599"/>
                    <a:pt x="1386459" y="2161599"/>
                  </a:cubicBezTo>
                  <a:cubicBezTo>
                    <a:pt x="1386459" y="2135647"/>
                    <a:pt x="1386459" y="2135647"/>
                    <a:pt x="1386459" y="2135647"/>
                  </a:cubicBezTo>
                  <a:cubicBezTo>
                    <a:pt x="1371600" y="2135647"/>
                    <a:pt x="1371600" y="2135647"/>
                    <a:pt x="1371600" y="2135647"/>
                  </a:cubicBezTo>
                  <a:cubicBezTo>
                    <a:pt x="1371600" y="2150913"/>
                    <a:pt x="1371600" y="2150913"/>
                    <a:pt x="1371600" y="2150913"/>
                  </a:cubicBezTo>
                  <a:cubicBezTo>
                    <a:pt x="1359027" y="2150913"/>
                    <a:pt x="1359027" y="2150913"/>
                    <a:pt x="1359027" y="2150913"/>
                  </a:cubicBezTo>
                  <a:cubicBezTo>
                    <a:pt x="1359027" y="2124962"/>
                    <a:pt x="1359027" y="2124962"/>
                    <a:pt x="1359027" y="2124962"/>
                  </a:cubicBezTo>
                  <a:cubicBezTo>
                    <a:pt x="1330452" y="2124962"/>
                    <a:pt x="1330452" y="2124962"/>
                    <a:pt x="1330452" y="2124962"/>
                  </a:cubicBezTo>
                  <a:cubicBezTo>
                    <a:pt x="1330452" y="2138701"/>
                    <a:pt x="1330452" y="2138701"/>
                    <a:pt x="1330452" y="2138701"/>
                  </a:cubicBezTo>
                  <a:cubicBezTo>
                    <a:pt x="1320165" y="2138701"/>
                    <a:pt x="1320165" y="2138701"/>
                    <a:pt x="1320165" y="2138701"/>
                  </a:cubicBezTo>
                  <a:cubicBezTo>
                    <a:pt x="1320165" y="2163125"/>
                    <a:pt x="1320165" y="2163125"/>
                    <a:pt x="1320165" y="2163125"/>
                  </a:cubicBezTo>
                  <a:cubicBezTo>
                    <a:pt x="1295019" y="2163125"/>
                    <a:pt x="1295019" y="2163125"/>
                    <a:pt x="1295019" y="2163125"/>
                  </a:cubicBezTo>
                  <a:cubicBezTo>
                    <a:pt x="1295019" y="2132594"/>
                    <a:pt x="1295019" y="2132594"/>
                    <a:pt x="1295019" y="2132594"/>
                  </a:cubicBezTo>
                  <a:cubicBezTo>
                    <a:pt x="1283589" y="2132594"/>
                    <a:pt x="1283589" y="2132594"/>
                    <a:pt x="1283589" y="2132594"/>
                  </a:cubicBezTo>
                  <a:cubicBezTo>
                    <a:pt x="1271016" y="2114276"/>
                    <a:pt x="1271016" y="2114276"/>
                    <a:pt x="1271016" y="2114276"/>
                  </a:cubicBezTo>
                  <a:cubicBezTo>
                    <a:pt x="1261872" y="2123435"/>
                    <a:pt x="1261872" y="2123435"/>
                    <a:pt x="1261872" y="2123435"/>
                  </a:cubicBezTo>
                  <a:cubicBezTo>
                    <a:pt x="1251585" y="2123435"/>
                    <a:pt x="1251585" y="2123435"/>
                    <a:pt x="1251585" y="2123435"/>
                  </a:cubicBezTo>
                  <a:cubicBezTo>
                    <a:pt x="1229868" y="2088324"/>
                    <a:pt x="1229868" y="2088324"/>
                    <a:pt x="1229868" y="2088324"/>
                  </a:cubicBezTo>
                  <a:cubicBezTo>
                    <a:pt x="1215009" y="2120382"/>
                    <a:pt x="1215009" y="2120382"/>
                    <a:pt x="1215009" y="2120382"/>
                  </a:cubicBezTo>
                  <a:cubicBezTo>
                    <a:pt x="1201293" y="2120382"/>
                    <a:pt x="1201293" y="2120382"/>
                    <a:pt x="1201293" y="2120382"/>
                  </a:cubicBezTo>
                  <a:cubicBezTo>
                    <a:pt x="1201293" y="2092904"/>
                    <a:pt x="1201293" y="2092904"/>
                    <a:pt x="1201293" y="2092904"/>
                  </a:cubicBezTo>
                  <a:cubicBezTo>
                    <a:pt x="1178433" y="2092904"/>
                    <a:pt x="1178433" y="2092904"/>
                    <a:pt x="1178433" y="2092904"/>
                  </a:cubicBezTo>
                  <a:cubicBezTo>
                    <a:pt x="1178433" y="2123435"/>
                    <a:pt x="1178433" y="2123435"/>
                    <a:pt x="1178433" y="2123435"/>
                  </a:cubicBezTo>
                  <a:cubicBezTo>
                    <a:pt x="1165860" y="2141754"/>
                    <a:pt x="1165860" y="2141754"/>
                    <a:pt x="1165860" y="2141754"/>
                  </a:cubicBezTo>
                  <a:cubicBezTo>
                    <a:pt x="1156716" y="2141754"/>
                    <a:pt x="1156716" y="2141754"/>
                    <a:pt x="1156716" y="2141754"/>
                  </a:cubicBezTo>
                  <a:cubicBezTo>
                    <a:pt x="1156716" y="2100537"/>
                    <a:pt x="1156716" y="2100537"/>
                    <a:pt x="1156716" y="2100537"/>
                  </a:cubicBezTo>
                  <a:cubicBezTo>
                    <a:pt x="1141857" y="2100537"/>
                    <a:pt x="1141857" y="2100537"/>
                    <a:pt x="1141857" y="2100537"/>
                  </a:cubicBezTo>
                  <a:cubicBezTo>
                    <a:pt x="1129284" y="2074585"/>
                    <a:pt x="1129284" y="2074585"/>
                    <a:pt x="1129284" y="2074585"/>
                  </a:cubicBezTo>
                  <a:cubicBezTo>
                    <a:pt x="1107567" y="2108169"/>
                    <a:pt x="1107567" y="2108169"/>
                    <a:pt x="1107567" y="2108169"/>
                  </a:cubicBezTo>
                  <a:cubicBezTo>
                    <a:pt x="1107567" y="1868501"/>
                    <a:pt x="1107567" y="1868501"/>
                    <a:pt x="1107567" y="1868501"/>
                  </a:cubicBezTo>
                  <a:cubicBezTo>
                    <a:pt x="1077849" y="1868501"/>
                    <a:pt x="1077849" y="1868501"/>
                    <a:pt x="1077849" y="1868501"/>
                  </a:cubicBezTo>
                  <a:cubicBezTo>
                    <a:pt x="1077849" y="1850182"/>
                    <a:pt x="1077849" y="1850182"/>
                    <a:pt x="1077849" y="1850182"/>
                  </a:cubicBezTo>
                  <a:cubicBezTo>
                    <a:pt x="1107567" y="1850182"/>
                    <a:pt x="1107567" y="1850182"/>
                    <a:pt x="1107567" y="1850182"/>
                  </a:cubicBezTo>
                  <a:cubicBezTo>
                    <a:pt x="1107567" y="1837970"/>
                    <a:pt x="1107567" y="1837970"/>
                    <a:pt x="1107567" y="1837970"/>
                  </a:cubicBezTo>
                  <a:cubicBezTo>
                    <a:pt x="968121" y="1837970"/>
                    <a:pt x="968121" y="1837970"/>
                    <a:pt x="968121" y="1837970"/>
                  </a:cubicBezTo>
                  <a:cubicBezTo>
                    <a:pt x="968121" y="1848655"/>
                    <a:pt x="968121" y="1848655"/>
                    <a:pt x="968121" y="1848655"/>
                  </a:cubicBezTo>
                  <a:cubicBezTo>
                    <a:pt x="979551" y="1848655"/>
                    <a:pt x="979551" y="1848655"/>
                    <a:pt x="979551" y="1848655"/>
                  </a:cubicBezTo>
                  <a:cubicBezTo>
                    <a:pt x="979551" y="1868501"/>
                    <a:pt x="979551" y="1868501"/>
                    <a:pt x="979551" y="1868501"/>
                  </a:cubicBezTo>
                  <a:cubicBezTo>
                    <a:pt x="963549" y="1868501"/>
                    <a:pt x="963549" y="1868501"/>
                    <a:pt x="963549" y="1868501"/>
                  </a:cubicBezTo>
                  <a:cubicBezTo>
                    <a:pt x="963549" y="2099010"/>
                    <a:pt x="963549" y="2099010"/>
                    <a:pt x="963549" y="2099010"/>
                  </a:cubicBezTo>
                  <a:cubicBezTo>
                    <a:pt x="946404" y="2099010"/>
                    <a:pt x="946404" y="2099010"/>
                    <a:pt x="946404" y="2099010"/>
                  </a:cubicBezTo>
                  <a:cubicBezTo>
                    <a:pt x="946404" y="2117329"/>
                    <a:pt x="946404" y="2117329"/>
                    <a:pt x="946404" y="2117329"/>
                  </a:cubicBezTo>
                  <a:cubicBezTo>
                    <a:pt x="932688" y="2117329"/>
                    <a:pt x="932688" y="2117329"/>
                    <a:pt x="932688" y="2117329"/>
                  </a:cubicBezTo>
                  <a:cubicBezTo>
                    <a:pt x="932688" y="2141754"/>
                    <a:pt x="932688" y="2141754"/>
                    <a:pt x="932688" y="2141754"/>
                  </a:cubicBezTo>
                  <a:cubicBezTo>
                    <a:pt x="918972" y="2141754"/>
                    <a:pt x="918972" y="2141754"/>
                    <a:pt x="918972" y="2141754"/>
                  </a:cubicBezTo>
                  <a:cubicBezTo>
                    <a:pt x="899541" y="2126488"/>
                    <a:pt x="899541" y="2126488"/>
                    <a:pt x="899541" y="2126488"/>
                  </a:cubicBezTo>
                  <a:cubicBezTo>
                    <a:pt x="899541" y="1821177"/>
                    <a:pt x="899541" y="1821177"/>
                    <a:pt x="899541" y="1821177"/>
                  </a:cubicBezTo>
                  <a:cubicBezTo>
                    <a:pt x="789813" y="1821177"/>
                    <a:pt x="789813" y="1821177"/>
                    <a:pt x="789813" y="1821177"/>
                  </a:cubicBezTo>
                  <a:cubicBezTo>
                    <a:pt x="789813" y="2178391"/>
                    <a:pt x="789813" y="2178391"/>
                    <a:pt x="789813" y="2178391"/>
                  </a:cubicBezTo>
                  <a:cubicBezTo>
                    <a:pt x="758952" y="2178391"/>
                    <a:pt x="758952" y="2178391"/>
                    <a:pt x="758952" y="2178391"/>
                  </a:cubicBezTo>
                  <a:cubicBezTo>
                    <a:pt x="758952" y="2205869"/>
                    <a:pt x="758952" y="2205869"/>
                    <a:pt x="758952" y="2205869"/>
                  </a:cubicBezTo>
                  <a:cubicBezTo>
                    <a:pt x="731520" y="2205869"/>
                    <a:pt x="731520" y="2205869"/>
                    <a:pt x="731520" y="2205869"/>
                  </a:cubicBezTo>
                  <a:cubicBezTo>
                    <a:pt x="731520" y="2192130"/>
                    <a:pt x="731520" y="2192130"/>
                    <a:pt x="731520" y="2192130"/>
                  </a:cubicBezTo>
                  <a:cubicBezTo>
                    <a:pt x="714375" y="2192130"/>
                    <a:pt x="714375" y="2192130"/>
                    <a:pt x="714375" y="2192130"/>
                  </a:cubicBezTo>
                  <a:cubicBezTo>
                    <a:pt x="714375" y="1888346"/>
                    <a:pt x="714375" y="1888346"/>
                    <a:pt x="714375" y="1888346"/>
                  </a:cubicBezTo>
                  <a:cubicBezTo>
                    <a:pt x="686943" y="1888346"/>
                    <a:pt x="686943" y="1888346"/>
                    <a:pt x="686943" y="1888346"/>
                  </a:cubicBezTo>
                  <a:cubicBezTo>
                    <a:pt x="686943" y="1874607"/>
                    <a:pt x="686943" y="1874607"/>
                    <a:pt x="686943" y="1874607"/>
                  </a:cubicBezTo>
                  <a:cubicBezTo>
                    <a:pt x="612648" y="1874607"/>
                    <a:pt x="612648" y="1874607"/>
                    <a:pt x="612648" y="1874607"/>
                  </a:cubicBezTo>
                  <a:cubicBezTo>
                    <a:pt x="612648" y="1894452"/>
                    <a:pt x="612648" y="1894452"/>
                    <a:pt x="612648" y="1894452"/>
                  </a:cubicBezTo>
                  <a:cubicBezTo>
                    <a:pt x="588645" y="1894452"/>
                    <a:pt x="588645" y="1894452"/>
                    <a:pt x="588645" y="1894452"/>
                  </a:cubicBezTo>
                  <a:cubicBezTo>
                    <a:pt x="588645" y="1873080"/>
                    <a:pt x="588645" y="1873080"/>
                    <a:pt x="588645" y="1873080"/>
                  </a:cubicBezTo>
                  <a:cubicBezTo>
                    <a:pt x="572643" y="1873080"/>
                    <a:pt x="572643" y="1873080"/>
                    <a:pt x="572643" y="1873080"/>
                  </a:cubicBezTo>
                  <a:cubicBezTo>
                    <a:pt x="572643" y="1873080"/>
                    <a:pt x="556641" y="1784540"/>
                    <a:pt x="521208" y="1784540"/>
                  </a:cubicBezTo>
                  <a:cubicBezTo>
                    <a:pt x="485775" y="1784540"/>
                    <a:pt x="458343" y="1868501"/>
                    <a:pt x="458343" y="1868501"/>
                  </a:cubicBezTo>
                  <a:cubicBezTo>
                    <a:pt x="448056" y="1868501"/>
                    <a:pt x="448056" y="1868501"/>
                    <a:pt x="448056" y="1868501"/>
                  </a:cubicBezTo>
                  <a:cubicBezTo>
                    <a:pt x="448056" y="1897505"/>
                    <a:pt x="448056" y="1897505"/>
                    <a:pt x="448056" y="1897505"/>
                  </a:cubicBezTo>
                  <a:cubicBezTo>
                    <a:pt x="426339" y="1897505"/>
                    <a:pt x="426339" y="1897505"/>
                    <a:pt x="426339" y="1897505"/>
                  </a:cubicBezTo>
                  <a:cubicBezTo>
                    <a:pt x="426339" y="1882240"/>
                    <a:pt x="426339" y="1882240"/>
                    <a:pt x="426339" y="1882240"/>
                  </a:cubicBezTo>
                  <a:cubicBezTo>
                    <a:pt x="365760" y="1882240"/>
                    <a:pt x="365760" y="1882240"/>
                    <a:pt x="365760" y="1882240"/>
                  </a:cubicBezTo>
                  <a:cubicBezTo>
                    <a:pt x="365760" y="1900558"/>
                    <a:pt x="365760" y="1900558"/>
                    <a:pt x="365760" y="1900558"/>
                  </a:cubicBezTo>
                  <a:cubicBezTo>
                    <a:pt x="346329" y="1900558"/>
                    <a:pt x="346329" y="1900558"/>
                    <a:pt x="346329" y="1900558"/>
                  </a:cubicBezTo>
                  <a:cubicBezTo>
                    <a:pt x="329184" y="1918877"/>
                    <a:pt x="329184" y="1918877"/>
                    <a:pt x="329184" y="1918877"/>
                  </a:cubicBezTo>
                  <a:cubicBezTo>
                    <a:pt x="329184" y="2031842"/>
                    <a:pt x="329184" y="2031842"/>
                    <a:pt x="329184" y="2031842"/>
                  </a:cubicBezTo>
                  <a:cubicBezTo>
                    <a:pt x="306324" y="2031842"/>
                    <a:pt x="306324" y="2031842"/>
                    <a:pt x="306324" y="2031842"/>
                  </a:cubicBezTo>
                  <a:cubicBezTo>
                    <a:pt x="306324" y="2095957"/>
                    <a:pt x="306324" y="2095957"/>
                    <a:pt x="306324" y="2095957"/>
                  </a:cubicBezTo>
                  <a:cubicBezTo>
                    <a:pt x="288036" y="2095957"/>
                    <a:pt x="288036" y="2095957"/>
                    <a:pt x="288036" y="2095957"/>
                  </a:cubicBezTo>
                  <a:cubicBezTo>
                    <a:pt x="288036" y="2022682"/>
                    <a:pt x="288036" y="2022682"/>
                    <a:pt x="288036" y="2022682"/>
                  </a:cubicBezTo>
                  <a:cubicBezTo>
                    <a:pt x="269748" y="2022682"/>
                    <a:pt x="269748" y="2022682"/>
                    <a:pt x="269748" y="2022682"/>
                  </a:cubicBezTo>
                  <a:cubicBezTo>
                    <a:pt x="269748" y="2048634"/>
                    <a:pt x="269748" y="2048634"/>
                    <a:pt x="269748" y="2048634"/>
                  </a:cubicBezTo>
                  <a:cubicBezTo>
                    <a:pt x="249174" y="2048634"/>
                    <a:pt x="249174" y="2048634"/>
                    <a:pt x="249174" y="2048634"/>
                  </a:cubicBezTo>
                  <a:cubicBezTo>
                    <a:pt x="249174" y="2031842"/>
                    <a:pt x="249174" y="2031842"/>
                    <a:pt x="249174" y="2031842"/>
                  </a:cubicBezTo>
                  <a:cubicBezTo>
                    <a:pt x="222885" y="2031842"/>
                    <a:pt x="222885" y="2031842"/>
                    <a:pt x="222885" y="2031842"/>
                  </a:cubicBezTo>
                  <a:cubicBezTo>
                    <a:pt x="222885" y="2002837"/>
                    <a:pt x="222885" y="2002837"/>
                    <a:pt x="222885" y="2002837"/>
                  </a:cubicBezTo>
                  <a:cubicBezTo>
                    <a:pt x="208026" y="1982992"/>
                    <a:pt x="208026" y="1982992"/>
                    <a:pt x="208026" y="1982992"/>
                  </a:cubicBezTo>
                  <a:cubicBezTo>
                    <a:pt x="192024" y="1958567"/>
                    <a:pt x="192024" y="1958567"/>
                    <a:pt x="192024" y="1958567"/>
                  </a:cubicBezTo>
                  <a:cubicBezTo>
                    <a:pt x="153162" y="1958567"/>
                    <a:pt x="153162" y="1958567"/>
                    <a:pt x="153162" y="1958567"/>
                  </a:cubicBezTo>
                  <a:cubicBezTo>
                    <a:pt x="116586" y="1995205"/>
                    <a:pt x="116586" y="1995205"/>
                    <a:pt x="116586" y="1995205"/>
                  </a:cubicBezTo>
                  <a:cubicBezTo>
                    <a:pt x="89154" y="1995205"/>
                    <a:pt x="89154" y="1995205"/>
                    <a:pt x="89154" y="1995205"/>
                  </a:cubicBezTo>
                  <a:cubicBezTo>
                    <a:pt x="89154" y="2138701"/>
                    <a:pt x="89154" y="2138701"/>
                    <a:pt x="89154" y="2138701"/>
                  </a:cubicBezTo>
                  <a:cubicBezTo>
                    <a:pt x="64008" y="2071532"/>
                    <a:pt x="64008" y="2071532"/>
                    <a:pt x="64008" y="2071532"/>
                  </a:cubicBezTo>
                  <a:cubicBezTo>
                    <a:pt x="64008" y="2034895"/>
                    <a:pt x="64008" y="2034895"/>
                    <a:pt x="64008" y="2034895"/>
                  </a:cubicBezTo>
                  <a:cubicBezTo>
                    <a:pt x="0" y="2034895"/>
                    <a:pt x="0" y="2034895"/>
                    <a:pt x="0" y="2034895"/>
                  </a:cubicBezTo>
                  <a:cubicBezTo>
                    <a:pt x="0" y="2353945"/>
                    <a:pt x="0" y="2353945"/>
                    <a:pt x="0" y="2353945"/>
                  </a:cubicBezTo>
                  <a:cubicBezTo>
                    <a:pt x="9144000" y="2353945"/>
                    <a:pt x="9144000" y="2353945"/>
                    <a:pt x="9144000" y="2353945"/>
                  </a:cubicBezTo>
                  <a:cubicBezTo>
                    <a:pt x="9144000" y="2247086"/>
                    <a:pt x="9144000" y="2247086"/>
                    <a:pt x="9144000" y="2247086"/>
                  </a:cubicBezTo>
                  <a:lnTo>
                    <a:pt x="9118854" y="2247086"/>
                  </a:lnTo>
                  <a:lnTo>
                    <a:pt x="3850767" y="2247086"/>
                  </a:lnTo>
                  <a:cubicBezTo>
                    <a:pt x="3835908" y="2224187"/>
                    <a:pt x="3835908" y="2224187"/>
                    <a:pt x="3835908" y="2224187"/>
                  </a:cubicBezTo>
                  <a:cubicBezTo>
                    <a:pt x="3835908" y="2149386"/>
                    <a:pt x="3835908" y="2149386"/>
                    <a:pt x="3835908" y="2149386"/>
                  </a:cubicBezTo>
                  <a:cubicBezTo>
                    <a:pt x="3850767" y="2149386"/>
                    <a:pt x="3850767" y="2149386"/>
                    <a:pt x="3850767" y="2149386"/>
                  </a:cubicBezTo>
                  <a:lnTo>
                    <a:pt x="3850767" y="2224187"/>
                  </a:lnTo>
                  <a:lnTo>
                    <a:pt x="3850767" y="2120382"/>
                  </a:lnTo>
                  <a:cubicBezTo>
                    <a:pt x="3835908" y="2120382"/>
                    <a:pt x="3835908" y="2120382"/>
                    <a:pt x="3835908" y="2120382"/>
                  </a:cubicBezTo>
                  <a:cubicBezTo>
                    <a:pt x="3835908" y="2037948"/>
                    <a:pt x="3835908" y="2037948"/>
                    <a:pt x="3835908" y="2037948"/>
                  </a:cubicBezTo>
                  <a:cubicBezTo>
                    <a:pt x="3850767" y="2037948"/>
                    <a:pt x="3850767" y="2037948"/>
                    <a:pt x="3850767" y="2037948"/>
                  </a:cubicBezTo>
                  <a:lnTo>
                    <a:pt x="3850767" y="2120382"/>
                  </a:lnTo>
                  <a:lnTo>
                    <a:pt x="3835908" y="1741797"/>
                  </a:lnTo>
                  <a:cubicBezTo>
                    <a:pt x="3835908" y="1676155"/>
                    <a:pt x="3835908" y="1676155"/>
                    <a:pt x="3835908" y="1676155"/>
                  </a:cubicBezTo>
                  <a:cubicBezTo>
                    <a:pt x="3835908" y="1676155"/>
                    <a:pt x="3855339" y="1683788"/>
                    <a:pt x="3855339" y="1708213"/>
                  </a:cubicBezTo>
                  <a:cubicBezTo>
                    <a:pt x="3855339" y="1734164"/>
                    <a:pt x="3835908" y="1741797"/>
                    <a:pt x="3835908" y="1741797"/>
                  </a:cubicBezTo>
                  <a:lnTo>
                    <a:pt x="3835908" y="1618146"/>
                  </a:lnTo>
                  <a:cubicBezTo>
                    <a:pt x="3835908" y="1563190"/>
                    <a:pt x="3835908" y="1563190"/>
                    <a:pt x="3835908" y="1563190"/>
                  </a:cubicBezTo>
                  <a:cubicBezTo>
                    <a:pt x="3835908" y="1563190"/>
                    <a:pt x="3855339" y="1570823"/>
                    <a:pt x="3855339" y="1590668"/>
                  </a:cubicBezTo>
                  <a:cubicBezTo>
                    <a:pt x="3855339" y="1610513"/>
                    <a:pt x="3835908" y="1618146"/>
                    <a:pt x="3835908" y="1618146"/>
                  </a:cubicBezTo>
                  <a:lnTo>
                    <a:pt x="3835908" y="1508234"/>
                  </a:lnTo>
                  <a:cubicBezTo>
                    <a:pt x="3835908" y="1450225"/>
                    <a:pt x="3835908" y="1450225"/>
                    <a:pt x="3835908" y="1450225"/>
                  </a:cubicBezTo>
                  <a:cubicBezTo>
                    <a:pt x="3835908" y="1450225"/>
                    <a:pt x="3855339" y="1454805"/>
                    <a:pt x="3855339" y="1479230"/>
                  </a:cubicBezTo>
                  <a:cubicBezTo>
                    <a:pt x="3855339" y="1503654"/>
                    <a:pt x="3835908" y="1508234"/>
                    <a:pt x="3835908" y="1508234"/>
                  </a:cubicBezTo>
                  <a:lnTo>
                    <a:pt x="3835908" y="1390689"/>
                  </a:lnTo>
                  <a:cubicBezTo>
                    <a:pt x="3835908" y="1331154"/>
                    <a:pt x="3835908" y="1331154"/>
                    <a:pt x="3835908" y="1331154"/>
                  </a:cubicBezTo>
                  <a:cubicBezTo>
                    <a:pt x="3835908" y="1331154"/>
                    <a:pt x="3855339" y="1340313"/>
                    <a:pt x="3855339" y="1360158"/>
                  </a:cubicBezTo>
                  <a:cubicBezTo>
                    <a:pt x="3855339" y="1381530"/>
                    <a:pt x="3835908" y="1390689"/>
                    <a:pt x="3835908" y="1390689"/>
                  </a:cubicBezTo>
                  <a:lnTo>
                    <a:pt x="3835908" y="1274671"/>
                  </a:lnTo>
                  <a:cubicBezTo>
                    <a:pt x="3835908" y="1215136"/>
                    <a:pt x="3835908" y="1215136"/>
                    <a:pt x="3835908" y="1215136"/>
                  </a:cubicBezTo>
                  <a:cubicBezTo>
                    <a:pt x="3835908" y="1215136"/>
                    <a:pt x="3855339" y="1221242"/>
                    <a:pt x="3855339" y="1244140"/>
                  </a:cubicBezTo>
                  <a:cubicBezTo>
                    <a:pt x="3855339" y="1268565"/>
                    <a:pt x="3835908" y="1274671"/>
                    <a:pt x="3835908" y="1274671"/>
                  </a:cubicBezTo>
                  <a:lnTo>
                    <a:pt x="3835908" y="1154074"/>
                  </a:lnTo>
                  <a:cubicBezTo>
                    <a:pt x="3835908" y="1096065"/>
                    <a:pt x="3835908" y="1096065"/>
                    <a:pt x="3835908" y="1096065"/>
                  </a:cubicBezTo>
                  <a:cubicBezTo>
                    <a:pt x="3835908" y="1096065"/>
                    <a:pt x="3855339" y="1099118"/>
                    <a:pt x="3855339" y="1125069"/>
                  </a:cubicBezTo>
                  <a:cubicBezTo>
                    <a:pt x="3855339" y="1151021"/>
                    <a:pt x="3835908" y="1154074"/>
                    <a:pt x="3835908" y="1154074"/>
                  </a:cubicBezTo>
                  <a:lnTo>
                    <a:pt x="6350508" y="870135"/>
                  </a:lnTo>
                  <a:cubicBezTo>
                    <a:pt x="6295644" y="888453"/>
                    <a:pt x="6295644" y="888453"/>
                    <a:pt x="6295644" y="888453"/>
                  </a:cubicBezTo>
                  <a:cubicBezTo>
                    <a:pt x="6275070" y="807546"/>
                    <a:pt x="6275070" y="807546"/>
                    <a:pt x="6275070" y="807546"/>
                  </a:cubicBezTo>
                  <a:cubicBezTo>
                    <a:pt x="6361938" y="775489"/>
                    <a:pt x="6361938" y="775489"/>
                    <a:pt x="6361938" y="775489"/>
                  </a:cubicBezTo>
                  <a:lnTo>
                    <a:pt x="6350508" y="870135"/>
                  </a:lnTo>
                  <a:lnTo>
                    <a:pt x="9118854" y="2247086"/>
                  </a:lnTo>
                  <a:lnTo>
                    <a:pt x="6361938" y="775489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F5FCF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anchor="t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800" b="0" i="0" u="none" strike="noStrike" kern="1" spc="0" baseline="0">
                  <a:solidFill>
                    <a:schemeClr val="tx1"/>
                  </a:solidFill>
                  <a:effectLst/>
                  <a:latin typeface="Times New Roman" pitchFamily="1" charset="0"/>
                  <a:ea typeface="幼圆" pitchFamily="3"/>
                  <a:cs typeface="Times New Roman" pitchFamily="1" charset="0"/>
                </a:defRPr>
              </a:pPr>
              <a:endParaRPr/>
            </a:p>
          </p:txBody>
        </p:sp>
        <p:sp>
          <p:nvSpPr>
            <p:cNvPr id="11" name="矩形 9"/>
            <p:cNvSpPr>
              <a:extLst>
                <a:ext uri="smNativeData">
                  <pr:smNativeData xmlns="" xmlns:pr="pr" val="SMDATA_12_iPDYVhMAAAAlAAAAZAAAAA0AAAAAwAAAAGAAAADAAAAAYAAAAAAAAAAAAAAAAAAAAAEAAABQAAAAAAAAAAAA4D8AAAAAAADgPwAAAAAAAOA/AAAAAAAA4D8AAAAAAADgPwAAAAAAAOA/AAAAAAAA4D8AAAAAAADgPwAAAAAAAOA/AAAAAAAA4D8CAAAAjAAAAAEAAAAAAAAAKKnWAP///wgAAAAAAAAAAAAAAAAAAAAAAAAAAAAAAAAAAAAAeAAAAAEAAABAAAAAAAAAAAAAAAB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oqdYA////AQAAAAAAAAAAAAAAAAAAAAAAAAAAAAAAAAAAAAAAAAAAX19fAn9/fwD///8DzMzMAMDA/wB/f38AAAAAAAAAAAAAAAAAAAAAAAAAAAAhAAAAGAAAABQAAAAAAAAAKBAAAEA4AAC1GgAAAAAAAA=="/>
                </a:ext>
              </a:extLst>
            </p:cNvSpPr>
            <p:nvPr/>
          </p:nvSpPr>
          <p:spPr>
            <a:xfrm>
              <a:off x="0" y="2626360"/>
              <a:ext cx="9144000" cy="1715135"/>
            </a:xfrm>
            <a:prstGeom prst="rect">
              <a:avLst/>
            </a:prstGeom>
            <a:solidFill>
              <a:srgbClr val="28A9D6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anchor="t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800" b="0" i="0" u="none" strike="noStrike" kern="1" spc="0" baseline="0">
                  <a:solidFill>
                    <a:schemeClr val="tx1"/>
                  </a:solidFill>
                  <a:effectLst/>
                  <a:latin typeface="Times New Roman" pitchFamily="1" charset="0"/>
                  <a:ea typeface="幼圆" pitchFamily="3"/>
                  <a:cs typeface="Times New Roman" pitchFamily="1" charset="0"/>
                </a:defRPr>
              </a:pPr>
              <a:endParaRPr/>
            </a:p>
          </p:txBody>
        </p:sp>
        <p:sp>
          <p:nvSpPr>
            <p:cNvPr id="10" name="直接连接符 10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e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AAAAAA6BoAAEA4AADoGgAAAAAAAA=="/>
                </a:ext>
              </a:extLst>
            </p:cNvSpPr>
            <p:nvPr/>
          </p:nvSpPr>
          <p:spPr>
            <a:xfrm>
              <a:off x="0" y="4373880"/>
              <a:ext cx="9144000" cy="0"/>
            </a:xfrm>
            <a:prstGeom prst="line">
              <a:avLst/>
            </a:prstGeom>
            <a:noFill/>
            <a:ln w="19050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9" name="直接连接符 11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EIiU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AAAAAAgB0AAO4TAACUHQAAAAAAAA=="/>
                </a:ext>
              </a:extLst>
            </p:cNvSpPr>
            <p:nvPr/>
          </p:nvSpPr>
          <p:spPr>
            <a:xfrm>
              <a:off x="0" y="4795520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8" name="直接连接符 12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AAAAAA6R0AAO4TAAD9HQAAAAAAAA=="/>
                </a:ext>
              </a:extLst>
            </p:cNvSpPr>
            <p:nvPr/>
          </p:nvSpPr>
          <p:spPr>
            <a:xfrm>
              <a:off x="0" y="4862195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7" name="直接连接符 13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AAAAAAUR4AAO4TAABlHgAAAAAAAA=="/>
                </a:ext>
              </a:extLst>
            </p:cNvSpPr>
            <p:nvPr/>
          </p:nvSpPr>
          <p:spPr>
            <a:xfrm>
              <a:off x="0" y="4928235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6" name="直接连接符 14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BSJAAAgB0AAEA4AACUHQAAAAAAAA=="/>
                </a:ext>
              </a:extLst>
            </p:cNvSpPr>
            <p:nvPr/>
          </p:nvSpPr>
          <p:spPr>
            <a:xfrm>
              <a:off x="5904230" y="4795520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5" name="直接连接符 15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BSJAAA6R0AAEA4AAD9HQAAAAAAAA=="/>
                </a:ext>
              </a:extLst>
            </p:cNvSpPr>
            <p:nvPr/>
          </p:nvSpPr>
          <p:spPr>
            <a:xfrm>
              <a:off x="5904230" y="4862195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  <p:sp>
          <p:nvSpPr>
            <p:cNvPr id="4" name="直接连接符 16"/>
            <p:cNvSpPr>
              <a:extLst>
                <a:ext uri="smNativeData">
                  <pr:smNativeData xmlns="" xmlns:pr="pr" val="SMDATA_12_iPDYV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ip1gAF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KnWAH9/fwD///8DzMzMAMDA/wB/f38AAAAAAAAAAAAAAAAAAAAAAAAAAAAhAAAAGAAAABQAAABSJAAAUR4AAEA4AABlHgAAAAAAAA=="/>
                </a:ext>
              </a:extLst>
            </p:cNvSpPr>
            <p:nvPr/>
          </p:nvSpPr>
          <p:spPr>
            <a:xfrm>
              <a:off x="5904230" y="4928235"/>
              <a:ext cx="3239770" cy="12700"/>
            </a:xfrm>
            <a:prstGeom prst="line">
              <a:avLst/>
            </a:prstGeom>
            <a:noFill/>
            <a:ln w="3175" cap="flat" cmpd="sng" algn="ctr">
              <a:solidFill>
                <a:srgbClr val="28A9D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sp>
      </p:grpSp>
      <p:sp>
        <p:nvSpPr>
          <p:cNvPr id="13" name="标题 5"/>
          <p:cNvSpPr>
            <a:spLocks noGrp="1" noChangeArrowheads="1"/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kCAAAdxEAAGguAACOGQAAAAAAAA=="/>
              </a:ext>
            </a:extLst>
          </p:cNvSpPr>
          <p:nvPr>
            <p:ph type="ctrTitle"/>
          </p:nvPr>
        </p:nvSpPr>
        <p:spPr>
          <a:xfrm>
            <a:off x="1445260" y="2839085"/>
            <a:ext cx="6098540" cy="13150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defRPr lang="zh-CN" sz="3600" b="0" i="0">
                <a:solidFill>
                  <a:srgbClr val="FFFFFF"/>
                </a:solidFill>
              </a:defRPr>
            </a:pPr>
            <a:r>
              <a:t>基于O2O的汽车后服务联盟服务选址与资源配置研究</a:t>
            </a:r>
          </a:p>
        </p:txBody>
      </p:sp>
      <p:sp>
        <p:nvSpPr>
          <p:cNvPr id="14" name="副标题 6"/>
          <p:cNvSpPr>
            <a:spLocks noGrp="1" noChangeArrowheads="1"/>
            <a:extLst>
              <a:ext uri="smNativeData">
                <pr:smNativeData xmlns="" xmlns:pr="pr" val="SMDATA_12_iPDYVhMAAAAlAAAAZAAAAA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nFAAA1xwAAIskAABiIgAAAAAAAA=="/>
              </a:ext>
            </a:extLst>
          </p:cNvSpPr>
          <p:nvPr>
            <p:ph type="subTitle" idx="1"/>
          </p:nvPr>
        </p:nvSpPr>
        <p:spPr>
          <a:xfrm>
            <a:off x="3275965" y="4688205"/>
            <a:ext cx="2664460" cy="9010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68580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accent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1pPr>
            <a:lvl2pPr marL="342900" marR="0" indent="0" algn="ct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2pPr>
            <a:lvl3pPr marL="6858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3pPr>
            <a:lvl4pPr marL="10287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4pPr>
            <a:lvl5pPr marL="1371600" marR="0" indent="0" algn="ctr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7F7F7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lvl5pPr>
          </a:lstStyle>
          <a:p>
            <a:pPr marL="0" indent="0" algn="ctr">
              <a:lnSpc>
                <a:spcPct val="70000"/>
              </a:lnSpc>
              <a:spcBef>
                <a:spcPts val="1040"/>
              </a:spcBef>
              <a:buNone/>
              <a:defRPr lang="zh-CN" sz="1155">
                <a:solidFill>
                  <a:schemeClr val="accent1"/>
                </a:solidFill>
              </a:defRPr>
            </a:pPr>
            <a:r>
              <a:rPr lang="zh-CN" sz="2235" dirty="0">
                <a:latin typeface="黑体" pitchFamily="3"/>
                <a:ea typeface="黑体" pitchFamily="3"/>
                <a:cs typeface="Times New Roman" pitchFamily="1" charset="0"/>
              </a:rPr>
              <a:t>郭萌  代四广 刘畅</a:t>
            </a:r>
            <a:endParaRPr lang="en-US" sz="2235" dirty="0">
              <a:latin typeface="黑体" pitchFamily="3"/>
              <a:ea typeface="黑体" pitchFamily="3"/>
              <a:cs typeface="Times New Roman" pitchFamily="1" charset="0"/>
            </a:endParaRPr>
          </a:p>
          <a:p>
            <a:pPr marL="0" indent="0" algn="ctr">
              <a:lnSpc>
                <a:spcPct val="70000"/>
              </a:lnSpc>
              <a:spcBef>
                <a:spcPts val="1040"/>
              </a:spcBef>
              <a:buNone/>
              <a:defRPr lang="zh-CN" sz="1155">
                <a:solidFill>
                  <a:schemeClr val="accent1"/>
                </a:solidFill>
              </a:defRPr>
            </a:pPr>
            <a:r>
              <a:rPr lang="zh-CN" sz="2235" dirty="0">
                <a:latin typeface="黑体" pitchFamily="3"/>
                <a:ea typeface="黑体" pitchFamily="3"/>
                <a:cs typeface="Times New Roman" pitchFamily="1" charset="0"/>
              </a:rPr>
              <a:t>张蓓  陶威</a:t>
            </a:r>
            <a:endParaRPr lang="en-US" sz="2235" dirty="0">
              <a:latin typeface="黑体" pitchFamily="3"/>
              <a:ea typeface="黑体" pitchFamily="3"/>
              <a:cs typeface="Times New Roman" pitchFamily="1" charset="0"/>
            </a:endParaRPr>
          </a:p>
          <a:p>
            <a:pPr marL="0" indent="0" algn="ctr">
              <a:lnSpc>
                <a:spcPct val="70000"/>
              </a:lnSpc>
              <a:spcBef>
                <a:spcPts val="1040"/>
              </a:spcBef>
              <a:buNone/>
              <a:defRPr lang="zh-CN" sz="1155">
                <a:solidFill>
                  <a:schemeClr val="accent1"/>
                </a:solidFill>
              </a:defRPr>
            </a:pPr>
            <a:endParaRPr lang="en-US" sz="2235" dirty="0">
              <a:latin typeface="黑体" pitchFamily="3"/>
              <a:ea typeface="黑体" pitchFamily="3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MH_Others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j9Px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/EA////AQAAAAAAAAAAAAAAAAAAAAAAAAAAAAAAAAAAAAAAAAAANYerAH9/fwD///8DzMzMAMDA/wB/f38AAAAAAAAAAAAAAAAAAAAAAAAAAAAhAAAAGAAAABQAAAADDQAA9w4AAJYZAACKGwAAAAAAAA=="/>
              </a:ext>
            </a:extLst>
          </p:cNvSpPr>
          <p:nvPr/>
        </p:nvSpPr>
        <p:spPr>
          <a:xfrm>
            <a:off x="2115185" y="2432685"/>
            <a:ext cx="2044065" cy="2044065"/>
          </a:xfrm>
          <a:prstGeom prst="ellipse">
            <a:avLst/>
          </a:prstGeom>
          <a:solidFill>
            <a:srgbClr val="8FD3F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MH_Others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wAAAI/T8Q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j9PxAH9/fwD///8DzMzMAMDA/wB/f38AAAAAAAAAAAAAAAAAAAAAAAAAAAAhAAAAGAAAABQAAAD9BwAA5gkAAOIeAADLIAAAAAAAAA=="/>
              </a:ext>
            </a:extLst>
          </p:cNvSpPr>
          <p:nvPr/>
        </p:nvSpPr>
        <p:spPr>
          <a:xfrm>
            <a:off x="1298575" y="1609090"/>
            <a:ext cx="3721735" cy="3721735"/>
          </a:xfrm>
          <a:prstGeom prst="ellipse">
            <a:avLst/>
          </a:prstGeom>
          <a:noFill/>
          <a:ln w="12700" cap="flat" cmpd="sng" algn="ctr">
            <a:solidFill>
              <a:srgbClr val="8FD3F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5" name="MH_Others_3"/>
          <p:cNvSpPr>
            <a:extLst>
              <a:ext uri="smNativeData">
                <pr:smNativeData xmlns="" xmlns:pr="pr" val="SMDATA_12_iPDYVhMAAAAlAAAAZgAAAA0AAAAAAAAAAAAAAAAAAAAAAAAAAAAAAAABAAAAAAAAAAEAAABQAAAAAAAAAAAA8D8AAAAAAADwPwAAAAAAAOA/AAAAAAAA4D8AAAAAAADgPwAAAAAAAOA/AAAAAAAA4D8AAAAAAADgPwAAAAAAAOA/AAAAAAAA4D8CAAAAjAAAAAEAAAAAAAAAG5XJ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lckA////AQAAAAAAAAAAAAAAAAAAAAAAAAAAAAAAAAAAAAAAAAAANYerAH9/fwD///8DzMzMAMDA/wB/f38AAAAAAAAAAAAAAAAAAAAAAAAAAAAhAAAAGAAAABQAAADhDQAA8g8AAJ0YAACtGgAAAAAAAA=="/>
              </a:ext>
            </a:extLst>
          </p:cNvSpPr>
          <p:nvPr/>
        </p:nvSpPr>
        <p:spPr>
          <a:xfrm>
            <a:off x="2256155" y="2592070"/>
            <a:ext cx="1744980" cy="1744345"/>
          </a:xfrm>
          <a:prstGeom prst="ellipse">
            <a:avLst/>
          </a:prstGeom>
          <a:solidFill>
            <a:srgbClr val="1B95C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sz="4400">
                <a:latin typeface="微软雅黑" pitchFamily="2"/>
                <a:ea typeface="微软雅黑" pitchFamily="2"/>
                <a:cs typeface="Times New Roman" pitchFamily="1" charset="0"/>
              </a:rPr>
              <a:t>目录</a:t>
            </a:r>
            <a:endParaRPr lang="en-US" sz="4400">
              <a:latin typeface="微软雅黑" pitchFamily="2"/>
              <a:ea typeface="微软雅黑" pitchFamily="2"/>
              <a:cs typeface="Times New Roman" pitchFamily="1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1400">
                <a:latin typeface="微软雅黑" pitchFamily="2"/>
                <a:ea typeface="微软雅黑" pitchFamily="2"/>
                <a:cs typeface="Times New Roman" pitchFamily="1" charset="0"/>
              </a:rPr>
              <a:t>CONTENTS</a:t>
            </a:r>
            <a:endParaRPr lang="zh-CN" sz="1400"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6" name="MH_Entry_1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2HAAANAgAADsyAADtDAAAAAAAAA=="/>
              </a:ext>
            </a:extLst>
          </p:cNvSpPr>
          <p:nvPr/>
        </p:nvSpPr>
        <p:spPr>
          <a:xfrm>
            <a:off x="4585970" y="1333500"/>
            <a:ext cx="357949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研究背景及意义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7" name="MH_Entry_2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6IQAA2A4AAJUzAACREwAAAAAAAA=="/>
              </a:ext>
            </a:extLst>
          </p:cNvSpPr>
          <p:nvPr/>
        </p:nvSpPr>
        <p:spPr>
          <a:xfrm>
            <a:off x="5401310" y="2413000"/>
            <a:ext cx="298386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</a:t>
            </a:r>
            <a:r>
              <a:rPr lang="zh-CN" altLang="en-US" sz="2000" dirty="0" smtClean="0">
                <a:solidFill>
                  <a:schemeClr val="hlink"/>
                </a:solidFill>
              </a:rPr>
              <a:t>内容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8" name="MH_Entry_3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hIQAAvhYAAOozAAB2GwAAAAAAAA=="/>
              </a:ext>
            </a:extLst>
          </p:cNvSpPr>
          <p:nvPr/>
        </p:nvSpPr>
        <p:spPr>
          <a:xfrm>
            <a:off x="5426075" y="3696970"/>
            <a:ext cx="3013075" cy="767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研究可行性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9" name="MH_Entry_4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pHAAAWB0AABczAAARIgAAAAAAAA=="/>
              </a:ext>
            </a:extLst>
          </p:cNvSpPr>
          <p:nvPr/>
        </p:nvSpPr>
        <p:spPr>
          <a:xfrm>
            <a:off x="4618355" y="4770120"/>
            <a:ext cx="3686810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项目进度安排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10" name="MH_Number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CYFwAAsQkAAPwaAAAVDQAAAAAAAA=="/>
              </a:ext>
            </a:extLst>
          </p:cNvSpPr>
          <p:nvPr/>
        </p:nvSpPr>
        <p:spPr>
          <a:xfrm>
            <a:off x="3835400" y="157543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1</a:t>
            </a:r>
            <a:endParaRPr lang="zh-CN" sz="2210"/>
          </a:p>
        </p:txBody>
      </p:sp>
      <p:sp>
        <p:nvSpPr>
          <p:cNvPr id="11" name="MH_Number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CuHAAAig8AABIgAADuEgAAAAAAAA=="/>
              </a:ext>
            </a:extLst>
          </p:cNvSpPr>
          <p:nvPr/>
        </p:nvSpPr>
        <p:spPr>
          <a:xfrm>
            <a:off x="4662170" y="2526030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2</a:t>
            </a:r>
            <a:endParaRPr lang="zh-CN" sz="2210"/>
          </a:p>
        </p:txBody>
      </p:sp>
      <p:sp>
        <p:nvSpPr>
          <p:cNvPr id="12" name="MH_Number_3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QHAAASRcAADUgAACtGgAAAAAAAA=="/>
              </a:ext>
            </a:extLst>
          </p:cNvSpPr>
          <p:nvPr/>
        </p:nvSpPr>
        <p:spPr>
          <a:xfrm>
            <a:off x="4683760" y="3785235"/>
            <a:ext cx="551815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3</a:t>
            </a:r>
            <a:endParaRPr lang="zh-CN" sz="2210"/>
          </a:p>
        </p:txBody>
      </p:sp>
      <p:sp>
        <p:nvSpPr>
          <p:cNvPr id="13" name="MH_Number_4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wFwAATx0AAFQbAACzIAAAAAAAAA=="/>
              </a:ext>
            </a:extLst>
          </p:cNvSpPr>
          <p:nvPr/>
        </p:nvSpPr>
        <p:spPr>
          <a:xfrm>
            <a:off x="3891280" y="4764405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4</a:t>
            </a:r>
            <a:endParaRPr lang="zh-CN" sz="2210"/>
          </a:p>
        </p:txBody>
      </p:sp>
      <p:sp>
        <p:nvSpPr>
          <p:cNvPr id="15" name="矩形 14"/>
          <p:cNvSpPr/>
          <p:nvPr/>
        </p:nvSpPr>
        <p:spPr>
          <a:xfrm>
            <a:off x="5361305" y="3856355"/>
            <a:ext cx="2497455" cy="50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lang="en-US" dirty="0" smtClean="0"/>
              <a:t>3</a:t>
            </a:r>
            <a:r>
              <a:rPr dirty="0" smtClean="0"/>
              <a:t>.</a:t>
            </a:r>
            <a:r>
              <a:rPr lang="zh-CN" altLang="en-US" dirty="0" smtClean="0"/>
              <a:t>研究可行性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研究方法</a:t>
            </a:r>
            <a:endParaRPr sz="2400" dirty="0"/>
          </a:p>
        </p:txBody>
      </p:sp>
      <p:cxnSp>
        <p:nvCxnSpPr>
          <p:cNvPr id="12" name="MH_Other_1"/>
          <p:cNvCxnSpPr/>
          <p:nvPr>
            <p:custDataLst>
              <p:tags r:id="rId1"/>
            </p:custDataLst>
          </p:nvPr>
        </p:nvCxnSpPr>
        <p:spPr>
          <a:xfrm>
            <a:off x="7175500" y="3009265"/>
            <a:ext cx="11604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2"/>
          <p:cNvCxnSpPr/>
          <p:nvPr>
            <p:custDataLst>
              <p:tags r:id="rId2"/>
            </p:custDataLst>
          </p:nvPr>
        </p:nvCxnSpPr>
        <p:spPr>
          <a:xfrm>
            <a:off x="7186613" y="3004502"/>
            <a:ext cx="0" cy="10239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3"/>
          <p:cNvCxnSpPr/>
          <p:nvPr>
            <p:custDataLst>
              <p:tags r:id="rId3"/>
            </p:custDataLst>
          </p:nvPr>
        </p:nvCxnSpPr>
        <p:spPr>
          <a:xfrm>
            <a:off x="6037263" y="4033202"/>
            <a:ext cx="11604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4"/>
          <p:cNvCxnSpPr/>
          <p:nvPr>
            <p:custDataLst>
              <p:tags r:id="rId4"/>
            </p:custDataLst>
          </p:nvPr>
        </p:nvCxnSpPr>
        <p:spPr>
          <a:xfrm>
            <a:off x="6048375" y="4028440"/>
            <a:ext cx="0" cy="10239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5"/>
          <p:cNvCxnSpPr/>
          <p:nvPr>
            <p:custDataLst>
              <p:tags r:id="rId5"/>
            </p:custDataLst>
          </p:nvPr>
        </p:nvCxnSpPr>
        <p:spPr>
          <a:xfrm>
            <a:off x="4902200" y="5052377"/>
            <a:ext cx="11604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H_Other_6"/>
          <p:cNvCxnSpPr/>
          <p:nvPr>
            <p:custDataLst>
              <p:tags r:id="rId6"/>
            </p:custDataLst>
          </p:nvPr>
        </p:nvCxnSpPr>
        <p:spPr>
          <a:xfrm>
            <a:off x="4913313" y="5052377"/>
            <a:ext cx="0" cy="10239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7"/>
          <p:cNvSpPr/>
          <p:nvPr>
            <p:custDataLst>
              <p:tags r:id="rId7"/>
            </p:custDataLst>
          </p:nvPr>
        </p:nvSpPr>
        <p:spPr>
          <a:xfrm>
            <a:off x="7337425" y="2209165"/>
            <a:ext cx="758825" cy="757237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8"/>
            </p:custDataLst>
          </p:nvPr>
        </p:nvCxnSpPr>
        <p:spPr>
          <a:xfrm>
            <a:off x="1127761" y="2742565"/>
            <a:ext cx="6209664" cy="6350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9"/>
            </p:custDataLst>
          </p:nvPr>
        </p:nvSpPr>
        <p:spPr>
          <a:xfrm>
            <a:off x="6237288" y="3233102"/>
            <a:ext cx="758825" cy="75723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" name="MH_Other_10"/>
          <p:cNvCxnSpPr/>
          <p:nvPr>
            <p:custDataLst>
              <p:tags r:id="rId10"/>
            </p:custDataLst>
          </p:nvPr>
        </p:nvCxnSpPr>
        <p:spPr>
          <a:xfrm>
            <a:off x="1739900" y="3753802"/>
            <a:ext cx="4497388" cy="19050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11"/>
          <p:cNvSpPr/>
          <p:nvPr>
            <p:custDataLst>
              <p:tags r:id="rId11"/>
            </p:custDataLst>
          </p:nvPr>
        </p:nvSpPr>
        <p:spPr>
          <a:xfrm>
            <a:off x="5095875" y="4247515"/>
            <a:ext cx="758825" cy="758825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" name="MH_Other_12"/>
          <p:cNvCxnSpPr/>
          <p:nvPr>
            <p:custDataLst>
              <p:tags r:id="rId12"/>
            </p:custDataLst>
          </p:nvPr>
        </p:nvCxnSpPr>
        <p:spPr>
          <a:xfrm>
            <a:off x="1739900" y="4761865"/>
            <a:ext cx="3355975" cy="26987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15073" y="2209165"/>
            <a:ext cx="586835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理论研究、技术研究、案例分析和模拟系统开发相结合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MH_Text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55913" y="3226752"/>
            <a:ext cx="29987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定性分析与定量研究相结合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MH_Text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739900" y="4231640"/>
            <a:ext cx="2971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合作研究与自主创新相结合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lang="en-US" dirty="0" smtClean="0"/>
              <a:t>2</a:t>
            </a:r>
            <a:r>
              <a:rPr dirty="0" smtClean="0"/>
              <a:t>.</a:t>
            </a:r>
            <a:r>
              <a:rPr lang="zh-CN" altLang="en-US" dirty="0" smtClean="0"/>
              <a:t>研究可行性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技术路线</a:t>
            </a:r>
            <a:endParaRPr sz="2400" dirty="0"/>
          </a:p>
        </p:txBody>
      </p:sp>
      <p:pic>
        <p:nvPicPr>
          <p:cNvPr id="3" name="图片 1"/>
          <p:cNvPicPr>
            <a:picLocks noChangeAspect="1"/>
            <a:extLst>
              <a:ext uri="smNativeData">
                <pr:smNativeData xmlns="" xmlns:pr="pr" val="SMDATA_13_iPDYVh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////A8zMzADAwP8Af39/AAAAAAAAAAAAAAAAAP///wAAAAAAIQAAABgAAAAUAAAA1AoAAK4FAABsLQAAeCk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923290"/>
            <a:ext cx="5623560" cy="58178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9566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MH_Others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j9Px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/EA////AQAAAAAAAAAAAAAAAAAAAAAAAAAAAAAAAAAAAAAAAAAANYerAH9/fwD///8DzMzMAMDA/wB/f38AAAAAAAAAAAAAAAAAAAAAAAAAAAAhAAAAGAAAABQAAAADDQAA9w4AAJYZAACKGwAAAAAAAA=="/>
              </a:ext>
            </a:extLst>
          </p:cNvSpPr>
          <p:nvPr/>
        </p:nvSpPr>
        <p:spPr>
          <a:xfrm>
            <a:off x="2115185" y="2432685"/>
            <a:ext cx="2044065" cy="2044065"/>
          </a:xfrm>
          <a:prstGeom prst="ellipse">
            <a:avLst/>
          </a:prstGeom>
          <a:solidFill>
            <a:srgbClr val="8FD3F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MH_Others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wAAAI/T8Q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j9PxAH9/fwD///8DzMzMAMDA/wB/f38AAAAAAAAAAAAAAAAAAAAAAAAAAAAhAAAAGAAAABQAAAD9BwAA5gkAAOIeAADLIAAAAAAAAA=="/>
              </a:ext>
            </a:extLst>
          </p:cNvSpPr>
          <p:nvPr/>
        </p:nvSpPr>
        <p:spPr>
          <a:xfrm>
            <a:off x="1298575" y="1609090"/>
            <a:ext cx="3721735" cy="3721735"/>
          </a:xfrm>
          <a:prstGeom prst="ellipse">
            <a:avLst/>
          </a:prstGeom>
          <a:noFill/>
          <a:ln w="12700" cap="flat" cmpd="sng" algn="ctr">
            <a:solidFill>
              <a:srgbClr val="8FD3F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5" name="MH_Others_3"/>
          <p:cNvSpPr>
            <a:extLst>
              <a:ext uri="smNativeData">
                <pr:smNativeData xmlns="" xmlns:pr="pr" val="SMDATA_12_iPDYVhMAAAAlAAAAZgAAAA0AAAAAAAAAAAAAAAAAAAAAAAAAAAAAAAABAAAAAAAAAAEAAABQAAAAAAAAAAAA8D8AAAAAAADwPwAAAAAAAOA/AAAAAAAA4D8AAAAAAADgPwAAAAAAAOA/AAAAAAAA4D8AAAAAAADgPwAAAAAAAOA/AAAAAAAA4D8CAAAAjAAAAAEAAAAAAAAAG5XJ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lckA////AQAAAAAAAAAAAAAAAAAAAAAAAAAAAAAAAAAAAAAAAAAANYerAH9/fwD///8DzMzMAMDA/wB/f38AAAAAAAAAAAAAAAAAAAAAAAAAAAAhAAAAGAAAABQAAADhDQAA8g8AAJ0YAACtGgAAAAAAAA=="/>
              </a:ext>
            </a:extLst>
          </p:cNvSpPr>
          <p:nvPr/>
        </p:nvSpPr>
        <p:spPr>
          <a:xfrm>
            <a:off x="2256155" y="2592070"/>
            <a:ext cx="1744980" cy="1744345"/>
          </a:xfrm>
          <a:prstGeom prst="ellipse">
            <a:avLst/>
          </a:prstGeom>
          <a:solidFill>
            <a:srgbClr val="1B95C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sz="4400">
                <a:latin typeface="微软雅黑" pitchFamily="2"/>
                <a:ea typeface="微软雅黑" pitchFamily="2"/>
                <a:cs typeface="Times New Roman" pitchFamily="1" charset="0"/>
              </a:rPr>
              <a:t>目录</a:t>
            </a:r>
            <a:endParaRPr lang="en-US" sz="4400">
              <a:latin typeface="微软雅黑" pitchFamily="2"/>
              <a:ea typeface="微软雅黑" pitchFamily="2"/>
              <a:cs typeface="Times New Roman" pitchFamily="1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1400">
                <a:latin typeface="微软雅黑" pitchFamily="2"/>
                <a:ea typeface="微软雅黑" pitchFamily="2"/>
                <a:cs typeface="Times New Roman" pitchFamily="1" charset="0"/>
              </a:rPr>
              <a:t>CONTENTS</a:t>
            </a:r>
            <a:endParaRPr lang="zh-CN" sz="1400"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6" name="MH_Entry_1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2HAAANAgAADsyAADtDAAAAAAAAA=="/>
              </a:ext>
            </a:extLst>
          </p:cNvSpPr>
          <p:nvPr/>
        </p:nvSpPr>
        <p:spPr>
          <a:xfrm>
            <a:off x="4585970" y="1333500"/>
            <a:ext cx="357949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研究背景及意义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7" name="MH_Entry_2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6IQAA2A4AAJUzAACREwAAAAAAAA=="/>
              </a:ext>
            </a:extLst>
          </p:cNvSpPr>
          <p:nvPr/>
        </p:nvSpPr>
        <p:spPr>
          <a:xfrm>
            <a:off x="5401310" y="2413000"/>
            <a:ext cx="298386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</a:t>
            </a:r>
            <a:r>
              <a:rPr lang="zh-CN" altLang="en-US" sz="2000" dirty="0" smtClean="0">
                <a:solidFill>
                  <a:schemeClr val="hlink"/>
                </a:solidFill>
              </a:rPr>
              <a:t>内容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8" name="MH_Entry_3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hIQAAvhYAAOozAAB2GwAAAAAAAA=="/>
              </a:ext>
            </a:extLst>
          </p:cNvSpPr>
          <p:nvPr/>
        </p:nvSpPr>
        <p:spPr>
          <a:xfrm>
            <a:off x="5426075" y="3696970"/>
            <a:ext cx="3013075" cy="767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研究可行性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9" name="MH_Entry_4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pHAAAWB0AABczAAARIgAAAAAAAA=="/>
              </a:ext>
            </a:extLst>
          </p:cNvSpPr>
          <p:nvPr/>
        </p:nvSpPr>
        <p:spPr>
          <a:xfrm>
            <a:off x="4618355" y="4770120"/>
            <a:ext cx="3686810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项目进度安排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10" name="MH_Number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CYFwAAsQkAAPwaAAAVDQAAAAAAAA=="/>
              </a:ext>
            </a:extLst>
          </p:cNvSpPr>
          <p:nvPr/>
        </p:nvSpPr>
        <p:spPr>
          <a:xfrm>
            <a:off x="3835400" y="157543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1</a:t>
            </a:r>
            <a:endParaRPr lang="zh-CN" sz="2210"/>
          </a:p>
        </p:txBody>
      </p:sp>
      <p:sp>
        <p:nvSpPr>
          <p:cNvPr id="11" name="MH_Number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CuHAAAig8AABIgAADuEgAAAAAAAA=="/>
              </a:ext>
            </a:extLst>
          </p:cNvSpPr>
          <p:nvPr/>
        </p:nvSpPr>
        <p:spPr>
          <a:xfrm>
            <a:off x="4662170" y="2526030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2</a:t>
            </a:r>
            <a:endParaRPr lang="zh-CN" sz="2210"/>
          </a:p>
        </p:txBody>
      </p:sp>
      <p:sp>
        <p:nvSpPr>
          <p:cNvPr id="12" name="MH_Number_3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QHAAASRcAADUgAACtGgAAAAAAAA=="/>
              </a:ext>
            </a:extLst>
          </p:cNvSpPr>
          <p:nvPr/>
        </p:nvSpPr>
        <p:spPr>
          <a:xfrm>
            <a:off x="4683760" y="3785235"/>
            <a:ext cx="551815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3</a:t>
            </a:r>
            <a:endParaRPr lang="zh-CN" sz="2210"/>
          </a:p>
        </p:txBody>
      </p:sp>
      <p:sp>
        <p:nvSpPr>
          <p:cNvPr id="13" name="MH_Number_4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wFwAATx0AAFQbAACzIAAAAAAAAA=="/>
              </a:ext>
            </a:extLst>
          </p:cNvSpPr>
          <p:nvPr/>
        </p:nvSpPr>
        <p:spPr>
          <a:xfrm>
            <a:off x="3891280" y="4764405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4</a:t>
            </a:r>
            <a:endParaRPr lang="zh-CN" sz="2210"/>
          </a:p>
        </p:txBody>
      </p:sp>
      <p:sp>
        <p:nvSpPr>
          <p:cNvPr id="15" name="矩形 14"/>
          <p:cNvSpPr/>
          <p:nvPr/>
        </p:nvSpPr>
        <p:spPr>
          <a:xfrm>
            <a:off x="4550228" y="4901247"/>
            <a:ext cx="2497455" cy="50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lang="en-US" dirty="0" smtClean="0"/>
              <a:t>4</a:t>
            </a:r>
            <a:r>
              <a:rPr dirty="0" smtClean="0"/>
              <a:t>.</a:t>
            </a:r>
            <a:r>
              <a:rPr lang="zh-CN" altLang="en-US" dirty="0" smtClean="0"/>
              <a:t>项目进度安排</a:t>
            </a:r>
            <a:endParaRPr sz="2400" dirty="0"/>
          </a:p>
        </p:txBody>
      </p:sp>
      <p:sp>
        <p:nvSpPr>
          <p:cNvPr id="4" name="矩形 3"/>
          <p:cNvSpPr/>
          <p:nvPr/>
        </p:nvSpPr>
        <p:spPr>
          <a:xfrm>
            <a:off x="879158" y="1061085"/>
            <a:ext cx="7385684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2016.3 -2016.4 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基础准备、调研分析、项目申请书撰写。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任务目标：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完成并提交项目申请书《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的汽车后服务联盟服务选址与资源配置研究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》。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2016.5 -2016.7 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汽车后服务调研和需求分析，建立以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汽车后服务平台运营商为核心，服务资源提供商参与的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汽车后服务联盟，研究服务联盟的利益共享机制和资源整合机制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任务目标：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拟撰写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的汽车后服务联盟机制研究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报告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篇。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2016.8 -2017.1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研究汽车后服务联盟合作伙伴动态选择机制与需求周期性变化的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O2O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汽车后服务竞争性选址与资源配置方法。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任务目标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：拟撰写论文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篇，发表论文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篇。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2017.2 -2017.3 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应用模拟系统、代入实例数据测试验证。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任务目标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：拟撰写论文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篇，发表论文</a:t>
            </a: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篇，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并提交项目结题报告</a:t>
            </a:r>
            <a:r>
              <a:rPr lang="zh-CN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0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任意多边形 28"/>
          <p:cNvSpPr>
            <a:extLst>
              <a:ext uri="smNativeData">
                <pr:smNativeData xmlns="" xmlns:pr="pr" val="SMDATA_12_iPDYVhMAAAAlAAAACwAAAA0AAAAAAAAAAAAAAAAAAAAAAAAAAAAAAAABAAAAAAAAAAEAAABQAAAAAAAAAAAA4D8AAAAAAADg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D4////uRQAAEM4AADWGgAAAAAAAA=="/>
              </a:ext>
            </a:extLst>
          </p:cNvSpPr>
          <p:nvPr/>
        </p:nvSpPr>
        <p:spPr>
          <a:xfrm>
            <a:off x="-5080" y="3368675"/>
            <a:ext cx="9150985" cy="993775"/>
          </a:xfrm>
          <a:custGeom>
            <a:avLst/>
            <a:gdLst/>
            <a:ahLst/>
            <a:cxnLst/>
            <a:rect l="0" t="0" r="9150985" b="993775"/>
            <a:pathLst>
              <a:path w="9150985" h="993775">
                <a:moveTo>
                  <a:pt x="7303701" y="667863"/>
                </a:moveTo>
                <a:cubicBezTo>
                  <a:pt x="7348473" y="667863"/>
                  <a:pt x="7393245" y="667863"/>
                  <a:pt x="7438019" y="667863"/>
                </a:cubicBezTo>
                <a:cubicBezTo>
                  <a:pt x="7433827" y="703184"/>
                  <a:pt x="7425825" y="735642"/>
                  <a:pt x="7414013" y="764663"/>
                </a:cubicBezTo>
                <a:lnTo>
                  <a:pt x="7813066" y="869949"/>
                </a:lnTo>
                <a:lnTo>
                  <a:pt x="9150985" y="869949"/>
                </a:lnTo>
                <a:lnTo>
                  <a:pt x="9150985" y="991394"/>
                </a:lnTo>
                <a:lnTo>
                  <a:pt x="7764059" y="991394"/>
                </a:lnTo>
                <a:lnTo>
                  <a:pt x="7763809" y="991866"/>
                </a:lnTo>
                <a:cubicBezTo>
                  <a:pt x="7608344" y="938406"/>
                  <a:pt x="7470978" y="894684"/>
                  <a:pt x="7351140" y="860699"/>
                </a:cubicBezTo>
                <a:cubicBezTo>
                  <a:pt x="7284839" y="930769"/>
                  <a:pt x="7150332" y="974873"/>
                  <a:pt x="6947617" y="992821"/>
                </a:cubicBezTo>
                <a:cubicBezTo>
                  <a:pt x="6931233" y="954444"/>
                  <a:pt x="6910656" y="912631"/>
                  <a:pt x="6885697" y="867572"/>
                </a:cubicBezTo>
                <a:cubicBezTo>
                  <a:pt x="7036781" y="858599"/>
                  <a:pt x="7143092" y="839697"/>
                  <a:pt x="7204630" y="810867"/>
                </a:cubicBezTo>
                <a:cubicBezTo>
                  <a:pt x="7265978" y="782037"/>
                  <a:pt x="7299128" y="734305"/>
                  <a:pt x="7303701" y="667863"/>
                </a:cubicBezTo>
                <a:lnTo>
                  <a:pt x="6987817" y="541660"/>
                </a:lnTo>
                <a:cubicBezTo>
                  <a:pt x="7242734" y="541660"/>
                  <a:pt x="7497842" y="541660"/>
                  <a:pt x="7752949" y="541660"/>
                </a:cubicBezTo>
                <a:cubicBezTo>
                  <a:pt x="7752949" y="631778"/>
                  <a:pt x="7752949" y="721895"/>
                  <a:pt x="7752949" y="812013"/>
                </a:cubicBezTo>
                <a:cubicBezTo>
                  <a:pt x="7709892" y="812013"/>
                  <a:pt x="7666644" y="812013"/>
                  <a:pt x="7623395" y="812013"/>
                </a:cubicBezTo>
                <a:cubicBezTo>
                  <a:pt x="7623395" y="757599"/>
                  <a:pt x="7623395" y="703184"/>
                  <a:pt x="7623395" y="648961"/>
                </a:cubicBezTo>
                <a:cubicBezTo>
                  <a:pt x="7454784" y="648961"/>
                  <a:pt x="7285982" y="648961"/>
                  <a:pt x="7117180" y="648961"/>
                </a:cubicBezTo>
                <a:cubicBezTo>
                  <a:pt x="7117180" y="703184"/>
                  <a:pt x="7117180" y="757599"/>
                  <a:pt x="7117180" y="812013"/>
                </a:cubicBezTo>
                <a:cubicBezTo>
                  <a:pt x="7074123" y="812013"/>
                  <a:pt x="7030875" y="812013"/>
                  <a:pt x="6987817" y="812013"/>
                </a:cubicBezTo>
                <a:cubicBezTo>
                  <a:pt x="6987817" y="721895"/>
                  <a:pt x="6987817" y="631778"/>
                  <a:pt x="6987817" y="541660"/>
                </a:cubicBezTo>
                <a:lnTo>
                  <a:pt x="5258267" y="501756"/>
                </a:lnTo>
                <a:cubicBezTo>
                  <a:pt x="5258267" y="521613"/>
                  <a:pt x="5258267" y="541660"/>
                  <a:pt x="5258267" y="561517"/>
                </a:cubicBezTo>
                <a:cubicBezTo>
                  <a:pt x="5294847" y="561517"/>
                  <a:pt x="5331427" y="561517"/>
                  <a:pt x="5368007" y="561517"/>
                </a:cubicBezTo>
                <a:cubicBezTo>
                  <a:pt x="5368007" y="541660"/>
                  <a:pt x="5368007" y="521613"/>
                  <a:pt x="5368007" y="501756"/>
                </a:cubicBezTo>
                <a:cubicBezTo>
                  <a:pt x="5331427" y="501756"/>
                  <a:pt x="5294847" y="501756"/>
                  <a:pt x="5258267" y="501756"/>
                </a:cubicBezTo>
                <a:lnTo>
                  <a:pt x="4253650" y="501756"/>
                </a:lnTo>
                <a:cubicBezTo>
                  <a:pt x="4253650" y="521613"/>
                  <a:pt x="4253650" y="541660"/>
                  <a:pt x="4253650" y="561517"/>
                </a:cubicBezTo>
                <a:cubicBezTo>
                  <a:pt x="4290229" y="561517"/>
                  <a:pt x="4326809" y="561517"/>
                  <a:pt x="4363390" y="561517"/>
                </a:cubicBezTo>
                <a:cubicBezTo>
                  <a:pt x="4363390" y="541660"/>
                  <a:pt x="4363390" y="521613"/>
                  <a:pt x="4363390" y="501756"/>
                </a:cubicBezTo>
                <a:cubicBezTo>
                  <a:pt x="4326809" y="501756"/>
                  <a:pt x="4290229" y="501756"/>
                  <a:pt x="4253650" y="501756"/>
                </a:cubicBezTo>
                <a:lnTo>
                  <a:pt x="7188817" y="359707"/>
                </a:lnTo>
                <a:cubicBezTo>
                  <a:pt x="7188817" y="377845"/>
                  <a:pt x="7188817" y="396174"/>
                  <a:pt x="7188817" y="414312"/>
                </a:cubicBezTo>
                <a:cubicBezTo>
                  <a:pt x="7311131" y="414312"/>
                  <a:pt x="7433446" y="414312"/>
                  <a:pt x="7555761" y="414312"/>
                </a:cubicBezTo>
                <a:cubicBezTo>
                  <a:pt x="7555761" y="396174"/>
                  <a:pt x="7555761" y="377845"/>
                  <a:pt x="7555761" y="359707"/>
                </a:cubicBezTo>
                <a:cubicBezTo>
                  <a:pt x="7433446" y="359707"/>
                  <a:pt x="7311131" y="359707"/>
                  <a:pt x="7188817" y="359707"/>
                </a:cubicBezTo>
                <a:lnTo>
                  <a:pt x="5258267" y="359707"/>
                </a:lnTo>
                <a:cubicBezTo>
                  <a:pt x="5258267" y="376508"/>
                  <a:pt x="5258267" y="396556"/>
                  <a:pt x="5258267" y="416412"/>
                </a:cubicBezTo>
                <a:cubicBezTo>
                  <a:pt x="5294847" y="416412"/>
                  <a:pt x="5331427" y="416412"/>
                  <a:pt x="5368007" y="416412"/>
                </a:cubicBezTo>
                <a:cubicBezTo>
                  <a:pt x="5368007" y="396556"/>
                  <a:pt x="5368007" y="376508"/>
                  <a:pt x="5368007" y="356652"/>
                </a:cubicBezTo>
                <a:cubicBezTo>
                  <a:pt x="5331427" y="356652"/>
                  <a:pt x="5294847" y="356652"/>
                  <a:pt x="5258267" y="356652"/>
                </a:cubicBezTo>
                <a:lnTo>
                  <a:pt x="4253650" y="356652"/>
                </a:lnTo>
                <a:cubicBezTo>
                  <a:pt x="4253650" y="376508"/>
                  <a:pt x="4253650" y="396556"/>
                  <a:pt x="4253650" y="416412"/>
                </a:cubicBezTo>
                <a:cubicBezTo>
                  <a:pt x="4290229" y="416412"/>
                  <a:pt x="4326809" y="416412"/>
                  <a:pt x="4363390" y="416412"/>
                </a:cubicBezTo>
                <a:cubicBezTo>
                  <a:pt x="4363390" y="396556"/>
                  <a:pt x="4363390" y="376508"/>
                  <a:pt x="4363390" y="356652"/>
                </a:cubicBezTo>
                <a:cubicBezTo>
                  <a:pt x="4326809" y="356652"/>
                  <a:pt x="4290229" y="356652"/>
                  <a:pt x="4253650" y="356652"/>
                </a:cubicBezTo>
                <a:lnTo>
                  <a:pt x="7069169" y="278180"/>
                </a:lnTo>
                <a:cubicBezTo>
                  <a:pt x="7271313" y="278180"/>
                  <a:pt x="7473455" y="278180"/>
                  <a:pt x="7675407" y="278180"/>
                </a:cubicBezTo>
                <a:cubicBezTo>
                  <a:pt x="7675407" y="350733"/>
                  <a:pt x="7675407" y="423285"/>
                  <a:pt x="7675407" y="495838"/>
                </a:cubicBezTo>
                <a:cubicBezTo>
                  <a:pt x="7473455" y="495838"/>
                  <a:pt x="7271313" y="495838"/>
                  <a:pt x="7069169" y="495838"/>
                </a:cubicBezTo>
                <a:cubicBezTo>
                  <a:pt x="7069169" y="423285"/>
                  <a:pt x="7069169" y="350733"/>
                  <a:pt x="7069169" y="278180"/>
                </a:cubicBezTo>
                <a:lnTo>
                  <a:pt x="6469791" y="237513"/>
                </a:lnTo>
                <a:cubicBezTo>
                  <a:pt x="6513991" y="237513"/>
                  <a:pt x="6558001" y="237513"/>
                  <a:pt x="6602202" y="237513"/>
                </a:cubicBezTo>
                <a:cubicBezTo>
                  <a:pt x="6603536" y="378227"/>
                  <a:pt x="6594581" y="495265"/>
                  <a:pt x="6575149" y="588246"/>
                </a:cubicBezTo>
                <a:cubicBezTo>
                  <a:pt x="6597629" y="588246"/>
                  <a:pt x="6620111" y="588246"/>
                  <a:pt x="6642403" y="588246"/>
                </a:cubicBezTo>
                <a:cubicBezTo>
                  <a:pt x="6642403" y="661562"/>
                  <a:pt x="6642403" y="734687"/>
                  <a:pt x="6642403" y="808003"/>
                </a:cubicBezTo>
                <a:cubicBezTo>
                  <a:pt x="6642403" y="837788"/>
                  <a:pt x="6656119" y="852680"/>
                  <a:pt x="6683555" y="852680"/>
                </a:cubicBezTo>
                <a:cubicBezTo>
                  <a:pt x="6701655" y="852680"/>
                  <a:pt x="6713847" y="845807"/>
                  <a:pt x="6720516" y="832251"/>
                </a:cubicBezTo>
                <a:cubicBezTo>
                  <a:pt x="6726994" y="818695"/>
                  <a:pt x="6733090" y="772873"/>
                  <a:pt x="6738615" y="694593"/>
                </a:cubicBezTo>
                <a:cubicBezTo>
                  <a:pt x="6781673" y="715213"/>
                  <a:pt x="6823016" y="732778"/>
                  <a:pt x="6862264" y="747288"/>
                </a:cubicBezTo>
                <a:cubicBezTo>
                  <a:pt x="6846450" y="860317"/>
                  <a:pt x="6825493" y="925423"/>
                  <a:pt x="6799392" y="942798"/>
                </a:cubicBezTo>
                <a:cubicBezTo>
                  <a:pt x="6773290" y="960172"/>
                  <a:pt x="6745093" y="968955"/>
                  <a:pt x="6714990" y="968955"/>
                </a:cubicBezTo>
                <a:cubicBezTo>
                  <a:pt x="6690795" y="968955"/>
                  <a:pt x="6666598" y="968955"/>
                  <a:pt x="6642403" y="968955"/>
                </a:cubicBezTo>
                <a:cubicBezTo>
                  <a:pt x="6562002" y="968955"/>
                  <a:pt x="6521803" y="928860"/>
                  <a:pt x="6521803" y="848671"/>
                </a:cubicBezTo>
                <a:cubicBezTo>
                  <a:pt x="6521803" y="814686"/>
                  <a:pt x="6521803" y="780701"/>
                  <a:pt x="6521803" y="746907"/>
                </a:cubicBezTo>
                <a:cubicBezTo>
                  <a:pt x="6472077" y="846952"/>
                  <a:pt x="6386723" y="929242"/>
                  <a:pt x="6265742" y="993775"/>
                </a:cubicBezTo>
                <a:cubicBezTo>
                  <a:pt x="6240784" y="957308"/>
                  <a:pt x="6210110" y="917213"/>
                  <a:pt x="6173530" y="873491"/>
                </a:cubicBezTo>
                <a:cubicBezTo>
                  <a:pt x="6300417" y="816213"/>
                  <a:pt x="6382531" y="744043"/>
                  <a:pt x="6419684" y="656789"/>
                </a:cubicBezTo>
                <a:cubicBezTo>
                  <a:pt x="6457025" y="569726"/>
                  <a:pt x="6473601" y="429968"/>
                  <a:pt x="6469791" y="237513"/>
                </a:cubicBezTo>
                <a:lnTo>
                  <a:pt x="5258267" y="211547"/>
                </a:lnTo>
                <a:cubicBezTo>
                  <a:pt x="5258267" y="231403"/>
                  <a:pt x="5258267" y="251451"/>
                  <a:pt x="5258267" y="271307"/>
                </a:cubicBezTo>
                <a:cubicBezTo>
                  <a:pt x="5294847" y="271307"/>
                  <a:pt x="5331427" y="271307"/>
                  <a:pt x="5368007" y="271307"/>
                </a:cubicBezTo>
                <a:cubicBezTo>
                  <a:pt x="5368007" y="251451"/>
                  <a:pt x="5368007" y="231403"/>
                  <a:pt x="5368007" y="211547"/>
                </a:cubicBezTo>
                <a:cubicBezTo>
                  <a:pt x="5331427" y="211547"/>
                  <a:pt x="5294847" y="211547"/>
                  <a:pt x="5258267" y="211547"/>
                </a:cubicBezTo>
                <a:lnTo>
                  <a:pt x="4253650" y="211547"/>
                </a:lnTo>
                <a:cubicBezTo>
                  <a:pt x="4253650" y="231403"/>
                  <a:pt x="4253650" y="251451"/>
                  <a:pt x="4253650" y="271307"/>
                </a:cubicBezTo>
                <a:cubicBezTo>
                  <a:pt x="4290229" y="271307"/>
                  <a:pt x="4326809" y="271307"/>
                  <a:pt x="4363390" y="271307"/>
                </a:cubicBezTo>
                <a:cubicBezTo>
                  <a:pt x="4363390" y="251451"/>
                  <a:pt x="4363390" y="231403"/>
                  <a:pt x="4363390" y="211547"/>
                </a:cubicBezTo>
                <a:cubicBezTo>
                  <a:pt x="4326809" y="211547"/>
                  <a:pt x="4290229" y="211547"/>
                  <a:pt x="4253650" y="211547"/>
                </a:cubicBezTo>
                <a:lnTo>
                  <a:pt x="5890035" y="91454"/>
                </a:lnTo>
                <a:cubicBezTo>
                  <a:pt x="6006443" y="91454"/>
                  <a:pt x="6122852" y="91454"/>
                  <a:pt x="6239260" y="91454"/>
                </a:cubicBezTo>
                <a:cubicBezTo>
                  <a:pt x="6233354" y="262715"/>
                  <a:pt x="6203632" y="419085"/>
                  <a:pt x="6149905" y="560562"/>
                </a:cubicBezTo>
                <a:cubicBezTo>
                  <a:pt x="6186867" y="631014"/>
                  <a:pt x="6223828" y="701657"/>
                  <a:pt x="6260788" y="772109"/>
                </a:cubicBezTo>
                <a:cubicBezTo>
                  <a:pt x="6224590" y="796739"/>
                  <a:pt x="6188200" y="821177"/>
                  <a:pt x="6152001" y="845616"/>
                </a:cubicBezTo>
                <a:cubicBezTo>
                  <a:pt x="6131044" y="799984"/>
                  <a:pt x="6108562" y="752634"/>
                  <a:pt x="6084747" y="703566"/>
                </a:cubicBezTo>
                <a:cubicBezTo>
                  <a:pt x="6044547" y="778791"/>
                  <a:pt x="5996155" y="849053"/>
                  <a:pt x="5939951" y="914350"/>
                </a:cubicBezTo>
                <a:cubicBezTo>
                  <a:pt x="5918994" y="871964"/>
                  <a:pt x="5894798" y="828814"/>
                  <a:pt x="5867362" y="785092"/>
                </a:cubicBezTo>
                <a:cubicBezTo>
                  <a:pt x="5928520" y="715595"/>
                  <a:pt x="5978246" y="642470"/>
                  <a:pt x="6016541" y="565908"/>
                </a:cubicBezTo>
                <a:cubicBezTo>
                  <a:pt x="5976340" y="486482"/>
                  <a:pt x="5932902" y="403429"/>
                  <a:pt x="5886034" y="316939"/>
                </a:cubicBezTo>
                <a:cubicBezTo>
                  <a:pt x="5920327" y="300328"/>
                  <a:pt x="5954812" y="283908"/>
                  <a:pt x="5989105" y="267298"/>
                </a:cubicBezTo>
                <a:cubicBezTo>
                  <a:pt x="6017303" y="318466"/>
                  <a:pt x="6045690" y="369635"/>
                  <a:pt x="6073888" y="420803"/>
                </a:cubicBezTo>
                <a:cubicBezTo>
                  <a:pt x="6093892" y="355315"/>
                  <a:pt x="6106085" y="287154"/>
                  <a:pt x="6110658" y="216511"/>
                </a:cubicBezTo>
                <a:cubicBezTo>
                  <a:pt x="6037117" y="216511"/>
                  <a:pt x="5963576" y="216511"/>
                  <a:pt x="5890035" y="216511"/>
                </a:cubicBezTo>
                <a:cubicBezTo>
                  <a:pt x="5890035" y="174889"/>
                  <a:pt x="5890035" y="133076"/>
                  <a:pt x="5890035" y="91454"/>
                </a:cubicBezTo>
                <a:lnTo>
                  <a:pt x="6270696" y="46586"/>
                </a:lnTo>
                <a:cubicBezTo>
                  <a:pt x="6446928" y="46586"/>
                  <a:pt x="6623160" y="46586"/>
                  <a:pt x="6799392" y="46586"/>
                </a:cubicBezTo>
                <a:cubicBezTo>
                  <a:pt x="6799392" y="248778"/>
                  <a:pt x="6799392" y="450779"/>
                  <a:pt x="6799392" y="652971"/>
                </a:cubicBezTo>
                <a:cubicBezTo>
                  <a:pt x="6755572" y="652971"/>
                  <a:pt x="6711752" y="652971"/>
                  <a:pt x="6667932" y="652971"/>
                </a:cubicBezTo>
                <a:cubicBezTo>
                  <a:pt x="6667932" y="493928"/>
                  <a:pt x="6667932" y="334886"/>
                  <a:pt x="6667932" y="175844"/>
                </a:cubicBezTo>
                <a:cubicBezTo>
                  <a:pt x="6579340" y="175844"/>
                  <a:pt x="6490747" y="175844"/>
                  <a:pt x="6402155" y="175844"/>
                </a:cubicBezTo>
                <a:cubicBezTo>
                  <a:pt x="6402155" y="336795"/>
                  <a:pt x="6402155" y="497938"/>
                  <a:pt x="6402155" y="658889"/>
                </a:cubicBezTo>
                <a:cubicBezTo>
                  <a:pt x="6358336" y="658889"/>
                  <a:pt x="6314515" y="658889"/>
                  <a:pt x="6270696" y="658889"/>
                </a:cubicBezTo>
                <a:cubicBezTo>
                  <a:pt x="6270696" y="454788"/>
                  <a:pt x="6270696" y="250686"/>
                  <a:pt x="6270696" y="46586"/>
                </a:cubicBezTo>
                <a:lnTo>
                  <a:pt x="4999159" y="17756"/>
                </a:lnTo>
                <a:cubicBezTo>
                  <a:pt x="5042978" y="76753"/>
                  <a:pt x="5081844" y="133840"/>
                  <a:pt x="5115947" y="188827"/>
                </a:cubicBezTo>
                <a:cubicBezTo>
                  <a:pt x="5079939" y="210591"/>
                  <a:pt x="5042597" y="233885"/>
                  <a:pt x="5004111" y="258324"/>
                </a:cubicBezTo>
                <a:cubicBezTo>
                  <a:pt x="4970008" y="193982"/>
                  <a:pt x="4934191" y="134794"/>
                  <a:pt x="4896086" y="80380"/>
                </a:cubicBezTo>
                <a:cubicBezTo>
                  <a:pt x="4930571" y="59569"/>
                  <a:pt x="4964864" y="38758"/>
                  <a:pt x="4999159" y="17756"/>
                </a:cubicBezTo>
                <a:lnTo>
                  <a:pt x="3994540" y="17756"/>
                </a:lnTo>
                <a:cubicBezTo>
                  <a:pt x="4038360" y="76753"/>
                  <a:pt x="4077418" y="133840"/>
                  <a:pt x="4111330" y="188827"/>
                </a:cubicBezTo>
                <a:cubicBezTo>
                  <a:pt x="4075322" y="210591"/>
                  <a:pt x="4038170" y="233885"/>
                  <a:pt x="3999494" y="258324"/>
                </a:cubicBezTo>
                <a:cubicBezTo>
                  <a:pt x="3965582" y="193982"/>
                  <a:pt x="3929573" y="134794"/>
                  <a:pt x="3891659" y="80380"/>
                </a:cubicBezTo>
                <a:cubicBezTo>
                  <a:pt x="3925953" y="59569"/>
                  <a:pt x="3960247" y="38758"/>
                  <a:pt x="3994540" y="17756"/>
                </a:cubicBezTo>
                <a:lnTo>
                  <a:pt x="5663315" y="17756"/>
                </a:lnTo>
                <a:cubicBezTo>
                  <a:pt x="5703514" y="16801"/>
                  <a:pt x="5743714" y="16801"/>
                  <a:pt x="5784105" y="16801"/>
                </a:cubicBezTo>
                <a:cubicBezTo>
                  <a:pt x="5784105" y="76180"/>
                  <a:pt x="5784105" y="135367"/>
                  <a:pt x="5784105" y="194745"/>
                </a:cubicBezTo>
                <a:cubicBezTo>
                  <a:pt x="5806205" y="194745"/>
                  <a:pt x="5828496" y="194745"/>
                  <a:pt x="5850788" y="194745"/>
                </a:cubicBezTo>
                <a:cubicBezTo>
                  <a:pt x="5850788" y="237513"/>
                  <a:pt x="5850788" y="280281"/>
                  <a:pt x="5850788" y="322858"/>
                </a:cubicBezTo>
                <a:cubicBezTo>
                  <a:pt x="5828496" y="322858"/>
                  <a:pt x="5806205" y="322858"/>
                  <a:pt x="5784105" y="322858"/>
                </a:cubicBezTo>
                <a:cubicBezTo>
                  <a:pt x="5784105" y="488201"/>
                  <a:pt x="5784105" y="653543"/>
                  <a:pt x="5784105" y="818886"/>
                </a:cubicBezTo>
                <a:cubicBezTo>
                  <a:pt x="5784105" y="868145"/>
                  <a:pt x="5774770" y="905758"/>
                  <a:pt x="5756098" y="931342"/>
                </a:cubicBezTo>
                <a:cubicBezTo>
                  <a:pt x="5737428" y="957117"/>
                  <a:pt x="5711135" y="971055"/>
                  <a:pt x="5677033" y="973155"/>
                </a:cubicBezTo>
                <a:cubicBezTo>
                  <a:pt x="5643119" y="975255"/>
                  <a:pt x="5599871" y="976592"/>
                  <a:pt x="5547668" y="976974"/>
                </a:cubicBezTo>
                <a:cubicBezTo>
                  <a:pt x="5542334" y="932488"/>
                  <a:pt x="5534141" y="889720"/>
                  <a:pt x="5523091" y="848671"/>
                </a:cubicBezTo>
                <a:cubicBezTo>
                  <a:pt x="5552432" y="850771"/>
                  <a:pt x="5582533" y="851726"/>
                  <a:pt x="5613398" y="851726"/>
                </a:cubicBezTo>
                <a:cubicBezTo>
                  <a:pt x="5646739" y="851726"/>
                  <a:pt x="5663315" y="833397"/>
                  <a:pt x="5663315" y="796929"/>
                </a:cubicBezTo>
                <a:cubicBezTo>
                  <a:pt x="5663315" y="639033"/>
                  <a:pt x="5663315" y="480945"/>
                  <a:pt x="5663315" y="322858"/>
                </a:cubicBezTo>
                <a:cubicBezTo>
                  <a:pt x="5611684" y="322858"/>
                  <a:pt x="5560053" y="322858"/>
                  <a:pt x="5508421" y="322858"/>
                </a:cubicBezTo>
                <a:cubicBezTo>
                  <a:pt x="5508421" y="280281"/>
                  <a:pt x="5508421" y="237513"/>
                  <a:pt x="5508421" y="194745"/>
                </a:cubicBezTo>
                <a:cubicBezTo>
                  <a:pt x="5560053" y="194745"/>
                  <a:pt x="5611684" y="194745"/>
                  <a:pt x="5663315" y="194745"/>
                </a:cubicBezTo>
                <a:cubicBezTo>
                  <a:pt x="5663315" y="135367"/>
                  <a:pt x="5663315" y="76180"/>
                  <a:pt x="5663315" y="16801"/>
                </a:cubicBezTo>
                <a:lnTo>
                  <a:pt x="4658698" y="16801"/>
                </a:lnTo>
                <a:cubicBezTo>
                  <a:pt x="4698897" y="16801"/>
                  <a:pt x="4739287" y="16801"/>
                  <a:pt x="4779487" y="16801"/>
                </a:cubicBezTo>
                <a:cubicBezTo>
                  <a:pt x="4779487" y="76180"/>
                  <a:pt x="4779487" y="135367"/>
                  <a:pt x="4779487" y="194745"/>
                </a:cubicBezTo>
                <a:cubicBezTo>
                  <a:pt x="4801588" y="194745"/>
                  <a:pt x="4823879" y="194745"/>
                  <a:pt x="4846170" y="194745"/>
                </a:cubicBezTo>
                <a:cubicBezTo>
                  <a:pt x="4846170" y="237513"/>
                  <a:pt x="4846170" y="280281"/>
                  <a:pt x="4846170" y="322858"/>
                </a:cubicBezTo>
                <a:cubicBezTo>
                  <a:pt x="4823879" y="322858"/>
                  <a:pt x="4801588" y="322858"/>
                  <a:pt x="4779487" y="322858"/>
                </a:cubicBezTo>
                <a:cubicBezTo>
                  <a:pt x="4779487" y="488201"/>
                  <a:pt x="4779487" y="653543"/>
                  <a:pt x="4779487" y="818886"/>
                </a:cubicBezTo>
                <a:cubicBezTo>
                  <a:pt x="4779487" y="868145"/>
                  <a:pt x="4770152" y="905758"/>
                  <a:pt x="4751481" y="931342"/>
                </a:cubicBezTo>
                <a:cubicBezTo>
                  <a:pt x="4732810" y="957117"/>
                  <a:pt x="4706518" y="971055"/>
                  <a:pt x="4672414" y="973155"/>
                </a:cubicBezTo>
                <a:cubicBezTo>
                  <a:pt x="4638502" y="975255"/>
                  <a:pt x="4595254" y="976592"/>
                  <a:pt x="4543051" y="976974"/>
                </a:cubicBezTo>
                <a:cubicBezTo>
                  <a:pt x="4537717" y="932488"/>
                  <a:pt x="4529524" y="889720"/>
                  <a:pt x="4518474" y="848671"/>
                </a:cubicBezTo>
                <a:cubicBezTo>
                  <a:pt x="4547813" y="850771"/>
                  <a:pt x="4577916" y="851726"/>
                  <a:pt x="4608780" y="851726"/>
                </a:cubicBezTo>
                <a:cubicBezTo>
                  <a:pt x="4642122" y="851726"/>
                  <a:pt x="4658698" y="833397"/>
                  <a:pt x="4658698" y="796929"/>
                </a:cubicBezTo>
                <a:cubicBezTo>
                  <a:pt x="4658698" y="639033"/>
                  <a:pt x="4658698" y="480945"/>
                  <a:pt x="4658698" y="322858"/>
                </a:cubicBezTo>
                <a:cubicBezTo>
                  <a:pt x="4607066" y="322858"/>
                  <a:pt x="4555434" y="322858"/>
                  <a:pt x="4503803" y="322858"/>
                </a:cubicBezTo>
                <a:cubicBezTo>
                  <a:pt x="4503803" y="280281"/>
                  <a:pt x="4503803" y="237513"/>
                  <a:pt x="4503803" y="194745"/>
                </a:cubicBezTo>
                <a:cubicBezTo>
                  <a:pt x="4555434" y="194745"/>
                  <a:pt x="4607066" y="194745"/>
                  <a:pt x="4658698" y="194745"/>
                </a:cubicBezTo>
                <a:cubicBezTo>
                  <a:pt x="4658698" y="135367"/>
                  <a:pt x="4658698" y="76180"/>
                  <a:pt x="4658698" y="16801"/>
                </a:cubicBezTo>
                <a:lnTo>
                  <a:pt x="7304654" y="16801"/>
                </a:lnTo>
                <a:cubicBezTo>
                  <a:pt x="7349045" y="11837"/>
                  <a:pt x="7393626" y="11837"/>
                  <a:pt x="7438019" y="11837"/>
                </a:cubicBezTo>
                <a:cubicBezTo>
                  <a:pt x="7438019" y="50596"/>
                  <a:pt x="7438019" y="89354"/>
                  <a:pt x="7438019" y="128112"/>
                </a:cubicBezTo>
                <a:cubicBezTo>
                  <a:pt x="7471359" y="128112"/>
                  <a:pt x="7504700" y="128112"/>
                  <a:pt x="7538042" y="128112"/>
                </a:cubicBezTo>
                <a:cubicBezTo>
                  <a:pt x="7562619" y="91072"/>
                  <a:pt x="7585481" y="53650"/>
                  <a:pt x="7606820" y="15847"/>
                </a:cubicBezTo>
                <a:cubicBezTo>
                  <a:pt x="7643781" y="31694"/>
                  <a:pt x="7680742" y="47541"/>
                  <a:pt x="7717703" y="63579"/>
                </a:cubicBezTo>
                <a:cubicBezTo>
                  <a:pt x="7702843" y="85153"/>
                  <a:pt x="7687982" y="106537"/>
                  <a:pt x="7672931" y="128112"/>
                </a:cubicBezTo>
                <a:cubicBezTo>
                  <a:pt x="7727420" y="128112"/>
                  <a:pt x="7781909" y="128112"/>
                  <a:pt x="7836398" y="128112"/>
                </a:cubicBezTo>
                <a:cubicBezTo>
                  <a:pt x="7836398" y="201619"/>
                  <a:pt x="7836398" y="275317"/>
                  <a:pt x="7836398" y="348824"/>
                </a:cubicBezTo>
                <a:cubicBezTo>
                  <a:pt x="7796388" y="348824"/>
                  <a:pt x="7756569" y="348824"/>
                  <a:pt x="7716751" y="348824"/>
                </a:cubicBezTo>
                <a:cubicBezTo>
                  <a:pt x="7716751" y="309684"/>
                  <a:pt x="7716751" y="270543"/>
                  <a:pt x="7716751" y="231403"/>
                </a:cubicBezTo>
                <a:cubicBezTo>
                  <a:pt x="7487173" y="231403"/>
                  <a:pt x="7257595" y="231403"/>
                  <a:pt x="7028017" y="231403"/>
                </a:cubicBezTo>
                <a:cubicBezTo>
                  <a:pt x="7028017" y="270543"/>
                  <a:pt x="7028017" y="309684"/>
                  <a:pt x="7028017" y="348824"/>
                </a:cubicBezTo>
                <a:cubicBezTo>
                  <a:pt x="6988008" y="348824"/>
                  <a:pt x="6948188" y="348824"/>
                  <a:pt x="6908370" y="348824"/>
                </a:cubicBezTo>
                <a:cubicBezTo>
                  <a:pt x="6908370" y="275317"/>
                  <a:pt x="6908370" y="201619"/>
                  <a:pt x="6908370" y="128112"/>
                </a:cubicBezTo>
                <a:cubicBezTo>
                  <a:pt x="6960191" y="128112"/>
                  <a:pt x="7012013" y="128112"/>
                  <a:pt x="7063835" y="128112"/>
                </a:cubicBezTo>
                <a:cubicBezTo>
                  <a:pt x="7051641" y="107301"/>
                  <a:pt x="7039067" y="86299"/>
                  <a:pt x="7026112" y="65488"/>
                </a:cubicBezTo>
                <a:cubicBezTo>
                  <a:pt x="7060977" y="49259"/>
                  <a:pt x="7096033" y="33030"/>
                  <a:pt x="7130898" y="16801"/>
                </a:cubicBezTo>
                <a:cubicBezTo>
                  <a:pt x="7156238" y="54605"/>
                  <a:pt x="7179671" y="91645"/>
                  <a:pt x="7201582" y="128112"/>
                </a:cubicBezTo>
                <a:cubicBezTo>
                  <a:pt x="7235875" y="128112"/>
                  <a:pt x="7270360" y="128112"/>
                  <a:pt x="7304654" y="128112"/>
                </a:cubicBezTo>
                <a:cubicBezTo>
                  <a:pt x="7304654" y="89354"/>
                  <a:pt x="7304654" y="50596"/>
                  <a:pt x="7304654" y="11837"/>
                </a:cubicBezTo>
                <a:lnTo>
                  <a:pt x="5261125" y="11837"/>
                </a:lnTo>
                <a:cubicBezTo>
                  <a:pt x="5308945" y="4964"/>
                  <a:pt x="5356576" y="9928"/>
                  <a:pt x="5404396" y="14892"/>
                </a:cubicBezTo>
                <a:cubicBezTo>
                  <a:pt x="5390679" y="45631"/>
                  <a:pt x="5376200" y="76753"/>
                  <a:pt x="5361148" y="108255"/>
                </a:cubicBezTo>
                <a:cubicBezTo>
                  <a:pt x="5402681" y="108255"/>
                  <a:pt x="5444216" y="108255"/>
                  <a:pt x="5485749" y="108255"/>
                </a:cubicBezTo>
                <a:cubicBezTo>
                  <a:pt x="5485749" y="214029"/>
                  <a:pt x="5485749" y="319994"/>
                  <a:pt x="5485749" y="425767"/>
                </a:cubicBezTo>
                <a:cubicBezTo>
                  <a:pt x="5516804" y="414312"/>
                  <a:pt x="5547859" y="402856"/>
                  <a:pt x="5578913" y="391591"/>
                </a:cubicBezTo>
                <a:cubicBezTo>
                  <a:pt x="5614923" y="482282"/>
                  <a:pt x="5641786" y="561135"/>
                  <a:pt x="5659504" y="627959"/>
                </a:cubicBezTo>
                <a:cubicBezTo>
                  <a:pt x="5623496" y="640560"/>
                  <a:pt x="5587487" y="653161"/>
                  <a:pt x="5551479" y="665763"/>
                </a:cubicBezTo>
                <a:cubicBezTo>
                  <a:pt x="5532236" y="596647"/>
                  <a:pt x="5510327" y="524286"/>
                  <a:pt x="5485749" y="449061"/>
                </a:cubicBezTo>
                <a:cubicBezTo>
                  <a:pt x="5485749" y="580418"/>
                  <a:pt x="5485749" y="711585"/>
                  <a:pt x="5485749" y="842752"/>
                </a:cubicBezTo>
                <a:cubicBezTo>
                  <a:pt x="5485749" y="887429"/>
                  <a:pt x="5476985" y="921032"/>
                  <a:pt x="5459457" y="943561"/>
                </a:cubicBezTo>
                <a:cubicBezTo>
                  <a:pt x="5442120" y="966091"/>
                  <a:pt x="5417352" y="977737"/>
                  <a:pt x="5385726" y="978310"/>
                </a:cubicBezTo>
                <a:cubicBezTo>
                  <a:pt x="5353908" y="979074"/>
                  <a:pt x="5314090" y="979456"/>
                  <a:pt x="5266078" y="979456"/>
                </a:cubicBezTo>
                <a:cubicBezTo>
                  <a:pt x="5260172" y="939934"/>
                  <a:pt x="5252551" y="900412"/>
                  <a:pt x="5243406" y="860699"/>
                </a:cubicBezTo>
                <a:cubicBezTo>
                  <a:pt x="5279415" y="865281"/>
                  <a:pt x="5307612" y="867572"/>
                  <a:pt x="5327807" y="867572"/>
                </a:cubicBezTo>
                <a:cubicBezTo>
                  <a:pt x="5354670" y="867572"/>
                  <a:pt x="5368007" y="852680"/>
                  <a:pt x="5368007" y="822896"/>
                </a:cubicBezTo>
                <a:cubicBezTo>
                  <a:pt x="5368007" y="793302"/>
                  <a:pt x="5368007" y="763899"/>
                  <a:pt x="5368007" y="734305"/>
                </a:cubicBezTo>
                <a:cubicBezTo>
                  <a:pt x="5300753" y="808194"/>
                  <a:pt x="5229118" y="868527"/>
                  <a:pt x="5153290" y="915304"/>
                </a:cubicBezTo>
                <a:cubicBezTo>
                  <a:pt x="5143002" y="900030"/>
                  <a:pt x="5131380" y="884374"/>
                  <a:pt x="5117852" y="868145"/>
                </a:cubicBezTo>
                <a:cubicBezTo>
                  <a:pt x="5062220" y="907094"/>
                  <a:pt x="5016495" y="943180"/>
                  <a:pt x="4980487" y="975828"/>
                </a:cubicBezTo>
                <a:cubicBezTo>
                  <a:pt x="4957053" y="946998"/>
                  <a:pt x="4933429" y="918168"/>
                  <a:pt x="4909994" y="889529"/>
                </a:cubicBezTo>
                <a:cubicBezTo>
                  <a:pt x="4930761" y="866236"/>
                  <a:pt x="4941240" y="838361"/>
                  <a:pt x="4941240" y="805903"/>
                </a:cubicBezTo>
                <a:cubicBezTo>
                  <a:pt x="4941240" y="681419"/>
                  <a:pt x="4941240" y="556743"/>
                  <a:pt x="4941240" y="432259"/>
                </a:cubicBezTo>
                <a:cubicBezTo>
                  <a:pt x="4919330" y="432259"/>
                  <a:pt x="4897420" y="432259"/>
                  <a:pt x="4875510" y="432259"/>
                </a:cubicBezTo>
                <a:cubicBezTo>
                  <a:pt x="4875510" y="389109"/>
                  <a:pt x="4875510" y="346151"/>
                  <a:pt x="4875510" y="303001"/>
                </a:cubicBezTo>
                <a:cubicBezTo>
                  <a:pt x="4937049" y="303001"/>
                  <a:pt x="4998587" y="303001"/>
                  <a:pt x="5059934" y="303001"/>
                </a:cubicBezTo>
                <a:cubicBezTo>
                  <a:pt x="5059934" y="453452"/>
                  <a:pt x="5059934" y="603902"/>
                  <a:pt x="5059934" y="754353"/>
                </a:cubicBezTo>
                <a:cubicBezTo>
                  <a:pt x="5069841" y="746907"/>
                  <a:pt x="5096705" y="729341"/>
                  <a:pt x="5140525" y="701657"/>
                </a:cubicBezTo>
                <a:cubicBezTo>
                  <a:pt x="5142430" y="728769"/>
                  <a:pt x="5144716" y="754353"/>
                  <a:pt x="5147384" y="778219"/>
                </a:cubicBezTo>
                <a:cubicBezTo>
                  <a:pt x="5200539" y="745952"/>
                  <a:pt x="5251408" y="708148"/>
                  <a:pt x="5299800" y="664808"/>
                </a:cubicBezTo>
                <a:cubicBezTo>
                  <a:pt x="5231975" y="664808"/>
                  <a:pt x="5164150" y="664808"/>
                  <a:pt x="5096324" y="664808"/>
                </a:cubicBezTo>
                <a:cubicBezTo>
                  <a:pt x="5096324" y="630441"/>
                  <a:pt x="5096324" y="595883"/>
                  <a:pt x="5096324" y="561517"/>
                </a:cubicBezTo>
                <a:cubicBezTo>
                  <a:pt x="5110995" y="561517"/>
                  <a:pt x="5125664" y="561517"/>
                  <a:pt x="5140525" y="561517"/>
                </a:cubicBezTo>
                <a:cubicBezTo>
                  <a:pt x="5140525" y="410302"/>
                  <a:pt x="5140525" y="259279"/>
                  <a:pt x="5140525" y="108255"/>
                </a:cubicBezTo>
                <a:cubicBezTo>
                  <a:pt x="5171009" y="108255"/>
                  <a:pt x="5201682" y="108255"/>
                  <a:pt x="5232165" y="108255"/>
                </a:cubicBezTo>
                <a:cubicBezTo>
                  <a:pt x="5242644" y="74843"/>
                  <a:pt x="5252361" y="38758"/>
                  <a:pt x="5261125" y="0"/>
                </a:cubicBezTo>
                <a:lnTo>
                  <a:pt x="4256508" y="0"/>
                </a:lnTo>
                <a:cubicBezTo>
                  <a:pt x="4304328" y="4964"/>
                  <a:pt x="4351958" y="9928"/>
                  <a:pt x="4399779" y="14892"/>
                </a:cubicBezTo>
                <a:cubicBezTo>
                  <a:pt x="4386061" y="45631"/>
                  <a:pt x="4371582" y="76753"/>
                  <a:pt x="4356531" y="108255"/>
                </a:cubicBezTo>
                <a:cubicBezTo>
                  <a:pt x="4398064" y="108255"/>
                  <a:pt x="4439598" y="108255"/>
                  <a:pt x="4481132" y="108255"/>
                </a:cubicBezTo>
                <a:cubicBezTo>
                  <a:pt x="4481132" y="214029"/>
                  <a:pt x="4481132" y="319994"/>
                  <a:pt x="4481132" y="425767"/>
                </a:cubicBezTo>
                <a:cubicBezTo>
                  <a:pt x="4512186" y="414312"/>
                  <a:pt x="4543242" y="402856"/>
                  <a:pt x="4574296" y="391591"/>
                </a:cubicBezTo>
                <a:cubicBezTo>
                  <a:pt x="4610304" y="482282"/>
                  <a:pt x="4637168" y="561135"/>
                  <a:pt x="4654887" y="627959"/>
                </a:cubicBezTo>
                <a:cubicBezTo>
                  <a:pt x="4618878" y="640560"/>
                  <a:pt x="4582870" y="653161"/>
                  <a:pt x="4546862" y="665763"/>
                </a:cubicBezTo>
                <a:cubicBezTo>
                  <a:pt x="4527619" y="596647"/>
                  <a:pt x="4505709" y="524286"/>
                  <a:pt x="4481132" y="449061"/>
                </a:cubicBezTo>
                <a:cubicBezTo>
                  <a:pt x="4481132" y="580418"/>
                  <a:pt x="4481132" y="711585"/>
                  <a:pt x="4481132" y="842752"/>
                </a:cubicBezTo>
                <a:cubicBezTo>
                  <a:pt x="4481132" y="887429"/>
                  <a:pt x="4472368" y="921032"/>
                  <a:pt x="4455030" y="943561"/>
                </a:cubicBezTo>
                <a:cubicBezTo>
                  <a:pt x="4437502" y="966091"/>
                  <a:pt x="4412925" y="977737"/>
                  <a:pt x="4381108" y="978310"/>
                </a:cubicBezTo>
                <a:cubicBezTo>
                  <a:pt x="4349482" y="979074"/>
                  <a:pt x="4309472" y="979456"/>
                  <a:pt x="4261461" y="979456"/>
                </a:cubicBezTo>
                <a:cubicBezTo>
                  <a:pt x="4255555" y="939934"/>
                  <a:pt x="4248125" y="900412"/>
                  <a:pt x="4238789" y="860699"/>
                </a:cubicBezTo>
                <a:cubicBezTo>
                  <a:pt x="4274797" y="865281"/>
                  <a:pt x="4302995" y="867572"/>
                  <a:pt x="4323189" y="867572"/>
                </a:cubicBezTo>
                <a:cubicBezTo>
                  <a:pt x="4350053" y="867572"/>
                  <a:pt x="4363390" y="852680"/>
                  <a:pt x="4363390" y="822896"/>
                </a:cubicBezTo>
                <a:cubicBezTo>
                  <a:pt x="4363390" y="793302"/>
                  <a:pt x="4363390" y="763899"/>
                  <a:pt x="4363390" y="734305"/>
                </a:cubicBezTo>
                <a:cubicBezTo>
                  <a:pt x="4296136" y="808194"/>
                  <a:pt x="4224500" y="868527"/>
                  <a:pt x="4148673" y="915304"/>
                </a:cubicBezTo>
                <a:cubicBezTo>
                  <a:pt x="4138575" y="900030"/>
                  <a:pt x="4126762" y="884374"/>
                  <a:pt x="4113235" y="868145"/>
                </a:cubicBezTo>
                <a:cubicBezTo>
                  <a:pt x="4057794" y="907094"/>
                  <a:pt x="4011878" y="943180"/>
                  <a:pt x="3975870" y="975828"/>
                </a:cubicBezTo>
                <a:cubicBezTo>
                  <a:pt x="3952436" y="946998"/>
                  <a:pt x="3928811" y="918168"/>
                  <a:pt x="3905377" y="889529"/>
                </a:cubicBezTo>
                <a:cubicBezTo>
                  <a:pt x="3926334" y="866236"/>
                  <a:pt x="3936622" y="838361"/>
                  <a:pt x="3936622" y="805903"/>
                </a:cubicBezTo>
                <a:lnTo>
                  <a:pt x="3936622" y="433388"/>
                </a:lnTo>
                <a:lnTo>
                  <a:pt x="0" y="433388"/>
                </a:lnTo>
                <a:lnTo>
                  <a:pt x="0" y="303525"/>
                </a:lnTo>
                <a:lnTo>
                  <a:pt x="3870892" y="303525"/>
                </a:lnTo>
                <a:lnTo>
                  <a:pt x="3870892" y="303001"/>
                </a:lnTo>
                <a:cubicBezTo>
                  <a:pt x="3932431" y="303001"/>
                  <a:pt x="3993969" y="303001"/>
                  <a:pt x="4055507" y="303001"/>
                </a:cubicBezTo>
                <a:cubicBezTo>
                  <a:pt x="4055507" y="453452"/>
                  <a:pt x="4055507" y="603902"/>
                  <a:pt x="4055507" y="754353"/>
                </a:cubicBezTo>
                <a:cubicBezTo>
                  <a:pt x="4065224" y="746907"/>
                  <a:pt x="4092088" y="729341"/>
                  <a:pt x="4135908" y="701657"/>
                </a:cubicBezTo>
                <a:cubicBezTo>
                  <a:pt x="4137813" y="728769"/>
                  <a:pt x="4140099" y="754353"/>
                  <a:pt x="4142766" y="778219"/>
                </a:cubicBezTo>
                <a:cubicBezTo>
                  <a:pt x="4196112" y="745952"/>
                  <a:pt x="4246981" y="708148"/>
                  <a:pt x="4295374" y="664808"/>
                </a:cubicBezTo>
                <a:cubicBezTo>
                  <a:pt x="4227357" y="664808"/>
                  <a:pt x="4159532" y="664808"/>
                  <a:pt x="4091707" y="664808"/>
                </a:cubicBezTo>
                <a:cubicBezTo>
                  <a:pt x="4091707" y="630441"/>
                  <a:pt x="4091707" y="595883"/>
                  <a:pt x="4091707" y="561517"/>
                </a:cubicBezTo>
                <a:cubicBezTo>
                  <a:pt x="4106376" y="561517"/>
                  <a:pt x="4121237" y="561517"/>
                  <a:pt x="4135908" y="561517"/>
                </a:cubicBezTo>
                <a:cubicBezTo>
                  <a:pt x="4135908" y="410302"/>
                  <a:pt x="4135908" y="259279"/>
                  <a:pt x="4135908" y="108255"/>
                </a:cubicBezTo>
                <a:cubicBezTo>
                  <a:pt x="4166390" y="108255"/>
                  <a:pt x="4197065" y="108255"/>
                  <a:pt x="4227548" y="108255"/>
                </a:cubicBezTo>
                <a:cubicBezTo>
                  <a:pt x="4238027" y="74843"/>
                  <a:pt x="4247744" y="38758"/>
                  <a:pt x="4256508" y="0"/>
                </a:cubicBezTo>
                <a:lnTo>
                  <a:pt x="7303701" y="667863"/>
                </a:lnTo>
                <a:lnTo>
                  <a:pt x="4256508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Freeform 9"/>
          <p:cNvSpPr>
            <a:extLst>
              <a:ext uri="smNativeData">
                <pr:smNativeData xmlns="" xmlns:pr="pr" val="SMDATA_12_iPDYVhMAAAAlAAAACwAAAA0AAAAAAAAAAAAAAAAAAAAAAAAAAAAAAAAAAAAAAAAAAAEAAABQAAAAAAAAAAAA4D8AAAAAAADgPwAAAAAAAOA/AAAAAAAA4D8AAAAAAADgPwAAAAAAAOA/AAAAAAAA4D8AAAAAAADgPwAAAAAAAOA/AAAAAAAA4D8CAAAAjAAAAAEAAAAAAAAA2fD7AP///wgAAAAAAAAAAAAAAAAAAAAAAAAAAAAAAAAAAAAAeAAAAAEAAABAAAAAAAAAAAAAAAB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8PsA////AQAAAAAAAAAAAAAAAAAAAAAAAAAAAAAAAAAAAAAAAAAAX19fAn9/fwD///8DzMzMAMDA/wB/f38AAAAAAAAAAAAAAAAAAAAAAAAAAAAhAAAAGAAAABQAAADwFwAA3RsAAB8lAABXHwAAAAAAAA=="/>
              </a:ext>
            </a:extLst>
          </p:cNvSpPr>
          <p:nvPr/>
        </p:nvSpPr>
        <p:spPr>
          <a:xfrm>
            <a:off x="3891280" y="4529455"/>
            <a:ext cx="2143125" cy="565150"/>
          </a:xfrm>
          <a:custGeom>
            <a:avLst/>
            <a:gdLst/>
            <a:ahLst/>
            <a:cxnLst/>
            <a:rect l="0" t="0" r="2143125" b="565150"/>
            <a:pathLst>
              <a:path w="2143125" h="565150">
                <a:moveTo>
                  <a:pt x="1067181" y="390257"/>
                </a:moveTo>
                <a:cubicBezTo>
                  <a:pt x="1051750" y="390257"/>
                  <a:pt x="1038510" y="393605"/>
                  <a:pt x="1027557" y="400303"/>
                </a:cubicBezTo>
                <a:cubicBezTo>
                  <a:pt x="1016508" y="409296"/>
                  <a:pt x="1010983" y="421638"/>
                  <a:pt x="1010983" y="437329"/>
                </a:cubicBezTo>
                <a:cubicBezTo>
                  <a:pt x="1010983" y="453019"/>
                  <a:pt x="1016508" y="465361"/>
                  <a:pt x="1027557" y="474355"/>
                </a:cubicBezTo>
                <a:cubicBezTo>
                  <a:pt x="1038510" y="483348"/>
                  <a:pt x="1051750" y="487845"/>
                  <a:pt x="1067181" y="487845"/>
                </a:cubicBezTo>
                <a:cubicBezTo>
                  <a:pt x="1124331" y="487845"/>
                  <a:pt x="1181576" y="487845"/>
                  <a:pt x="1238821" y="487845"/>
                </a:cubicBezTo>
                <a:cubicBezTo>
                  <a:pt x="1238821" y="455316"/>
                  <a:pt x="1238821" y="422786"/>
                  <a:pt x="1238821" y="390257"/>
                </a:cubicBezTo>
                <a:cubicBezTo>
                  <a:pt x="1181576" y="390257"/>
                  <a:pt x="1124331" y="390257"/>
                  <a:pt x="1067181" y="390257"/>
                </a:cubicBezTo>
                <a:lnTo>
                  <a:pt x="1357693" y="164847"/>
                </a:lnTo>
                <a:cubicBezTo>
                  <a:pt x="1411700" y="164847"/>
                  <a:pt x="1465611" y="164847"/>
                  <a:pt x="1519523" y="164847"/>
                </a:cubicBezTo>
                <a:cubicBezTo>
                  <a:pt x="1583436" y="164847"/>
                  <a:pt x="1630680" y="178337"/>
                  <a:pt x="1661541" y="205222"/>
                </a:cubicBezTo>
                <a:cubicBezTo>
                  <a:pt x="1698974" y="238900"/>
                  <a:pt x="1717643" y="294965"/>
                  <a:pt x="1717643" y="373418"/>
                </a:cubicBezTo>
                <a:cubicBezTo>
                  <a:pt x="1717643" y="437329"/>
                  <a:pt x="1717643" y="501239"/>
                  <a:pt x="1717643" y="565150"/>
                </a:cubicBezTo>
                <a:cubicBezTo>
                  <a:pt x="1691259" y="565150"/>
                  <a:pt x="1664874" y="565150"/>
                  <a:pt x="1638395" y="565150"/>
                </a:cubicBezTo>
                <a:cubicBezTo>
                  <a:pt x="1638395" y="501239"/>
                  <a:pt x="1638395" y="437329"/>
                  <a:pt x="1638395" y="373418"/>
                </a:cubicBezTo>
                <a:cubicBezTo>
                  <a:pt x="1638395" y="319649"/>
                  <a:pt x="1628489" y="283771"/>
                  <a:pt x="1608677" y="265784"/>
                </a:cubicBezTo>
                <a:cubicBezTo>
                  <a:pt x="1593342" y="250093"/>
                  <a:pt x="1563624" y="242248"/>
                  <a:pt x="1519523" y="242248"/>
                </a:cubicBezTo>
                <a:cubicBezTo>
                  <a:pt x="1490948" y="242248"/>
                  <a:pt x="1462278" y="242248"/>
                  <a:pt x="1433703" y="242248"/>
                </a:cubicBezTo>
                <a:cubicBezTo>
                  <a:pt x="1433703" y="349882"/>
                  <a:pt x="1433703" y="457516"/>
                  <a:pt x="1433703" y="565150"/>
                </a:cubicBezTo>
                <a:cubicBezTo>
                  <a:pt x="1408366" y="565150"/>
                  <a:pt x="1383030" y="565150"/>
                  <a:pt x="1357693" y="565150"/>
                </a:cubicBezTo>
                <a:cubicBezTo>
                  <a:pt x="1357693" y="431780"/>
                  <a:pt x="1357693" y="298313"/>
                  <a:pt x="1357693" y="164847"/>
                </a:cubicBezTo>
                <a:lnTo>
                  <a:pt x="941641" y="164847"/>
                </a:lnTo>
                <a:cubicBezTo>
                  <a:pt x="1005459" y="161499"/>
                  <a:pt x="1069371" y="161499"/>
                  <a:pt x="1133189" y="161499"/>
                </a:cubicBezTo>
                <a:cubicBezTo>
                  <a:pt x="1192625" y="161499"/>
                  <a:pt x="1237773" y="177189"/>
                  <a:pt x="1268539" y="208571"/>
                </a:cubicBezTo>
                <a:cubicBezTo>
                  <a:pt x="1299400" y="239952"/>
                  <a:pt x="1314831" y="282623"/>
                  <a:pt x="1314831" y="336392"/>
                </a:cubicBezTo>
                <a:cubicBezTo>
                  <a:pt x="1314831" y="412645"/>
                  <a:pt x="1314831" y="488897"/>
                  <a:pt x="1314831" y="565150"/>
                </a:cubicBezTo>
                <a:cubicBezTo>
                  <a:pt x="1232249" y="565150"/>
                  <a:pt x="1149667" y="565150"/>
                  <a:pt x="1067181" y="565150"/>
                </a:cubicBezTo>
                <a:cubicBezTo>
                  <a:pt x="1038510" y="565150"/>
                  <a:pt x="1012126" y="557305"/>
                  <a:pt x="987837" y="541614"/>
                </a:cubicBezTo>
                <a:cubicBezTo>
                  <a:pt x="952690" y="519226"/>
                  <a:pt x="935069" y="484401"/>
                  <a:pt x="935069" y="437329"/>
                </a:cubicBezTo>
                <a:cubicBezTo>
                  <a:pt x="935069" y="392457"/>
                  <a:pt x="952690" y="357727"/>
                  <a:pt x="987837" y="333043"/>
                </a:cubicBezTo>
                <a:cubicBezTo>
                  <a:pt x="1012126" y="317353"/>
                  <a:pt x="1038510" y="309507"/>
                  <a:pt x="1067181" y="309507"/>
                </a:cubicBezTo>
                <a:cubicBezTo>
                  <a:pt x="1123283" y="309507"/>
                  <a:pt x="1179385" y="309507"/>
                  <a:pt x="1235583" y="309507"/>
                </a:cubicBezTo>
                <a:cubicBezTo>
                  <a:pt x="1228915" y="264636"/>
                  <a:pt x="1194816" y="242248"/>
                  <a:pt x="1133189" y="242248"/>
                </a:cubicBezTo>
                <a:cubicBezTo>
                  <a:pt x="1069371" y="242248"/>
                  <a:pt x="1005459" y="242248"/>
                  <a:pt x="941641" y="242248"/>
                </a:cubicBezTo>
                <a:cubicBezTo>
                  <a:pt x="941641" y="215364"/>
                  <a:pt x="941641" y="188383"/>
                  <a:pt x="941641" y="161499"/>
                </a:cubicBezTo>
                <a:lnTo>
                  <a:pt x="1756791" y="0"/>
                </a:lnTo>
                <a:cubicBezTo>
                  <a:pt x="1782032" y="0"/>
                  <a:pt x="1807368" y="0"/>
                  <a:pt x="1832705" y="0"/>
                </a:cubicBezTo>
                <a:cubicBezTo>
                  <a:pt x="1832705" y="102085"/>
                  <a:pt x="1832705" y="204074"/>
                  <a:pt x="1832705" y="306159"/>
                </a:cubicBezTo>
                <a:cubicBezTo>
                  <a:pt x="1892141" y="259087"/>
                  <a:pt x="1951577" y="211919"/>
                  <a:pt x="2011013" y="164847"/>
                </a:cubicBezTo>
                <a:cubicBezTo>
                  <a:pt x="2052828" y="164847"/>
                  <a:pt x="2094642" y="164847"/>
                  <a:pt x="2136552" y="164847"/>
                </a:cubicBezTo>
                <a:cubicBezTo>
                  <a:pt x="2062734" y="223209"/>
                  <a:pt x="1989010" y="281475"/>
                  <a:pt x="1915287" y="339836"/>
                </a:cubicBezTo>
                <a:cubicBezTo>
                  <a:pt x="1991201" y="414941"/>
                  <a:pt x="2067210" y="490045"/>
                  <a:pt x="2143125" y="565150"/>
                </a:cubicBezTo>
                <a:cubicBezTo>
                  <a:pt x="2105691" y="565150"/>
                  <a:pt x="2068258" y="565150"/>
                  <a:pt x="2030825" y="565150"/>
                </a:cubicBezTo>
                <a:cubicBezTo>
                  <a:pt x="1964817" y="499039"/>
                  <a:pt x="1898713" y="432832"/>
                  <a:pt x="1832705" y="366721"/>
                </a:cubicBezTo>
                <a:cubicBezTo>
                  <a:pt x="1832705" y="432832"/>
                  <a:pt x="1832705" y="499039"/>
                  <a:pt x="1832705" y="565150"/>
                </a:cubicBezTo>
                <a:cubicBezTo>
                  <a:pt x="1807368" y="565150"/>
                  <a:pt x="1782032" y="565150"/>
                  <a:pt x="1756791" y="565150"/>
                </a:cubicBezTo>
                <a:cubicBezTo>
                  <a:pt x="1756791" y="376767"/>
                  <a:pt x="1756791" y="188383"/>
                  <a:pt x="1756791" y="0"/>
                </a:cubicBezTo>
                <a:lnTo>
                  <a:pt x="551211" y="0"/>
                </a:lnTo>
                <a:cubicBezTo>
                  <a:pt x="576548" y="0"/>
                  <a:pt x="601884" y="0"/>
                  <a:pt x="627221" y="0"/>
                </a:cubicBezTo>
                <a:cubicBezTo>
                  <a:pt x="627221" y="55013"/>
                  <a:pt x="627221" y="109930"/>
                  <a:pt x="627221" y="164847"/>
                </a:cubicBezTo>
                <a:cubicBezTo>
                  <a:pt x="657987" y="164847"/>
                  <a:pt x="688848" y="164847"/>
                  <a:pt x="719709" y="164847"/>
                </a:cubicBezTo>
                <a:cubicBezTo>
                  <a:pt x="834104" y="164847"/>
                  <a:pt x="891349" y="222061"/>
                  <a:pt x="891349" y="336392"/>
                </a:cubicBezTo>
                <a:cubicBezTo>
                  <a:pt x="891349" y="412645"/>
                  <a:pt x="891349" y="488897"/>
                  <a:pt x="891349" y="565150"/>
                </a:cubicBezTo>
                <a:cubicBezTo>
                  <a:pt x="866108" y="565150"/>
                  <a:pt x="840771" y="565150"/>
                  <a:pt x="815435" y="565150"/>
                </a:cubicBezTo>
                <a:cubicBezTo>
                  <a:pt x="815435" y="488897"/>
                  <a:pt x="815435" y="412645"/>
                  <a:pt x="815435" y="336392"/>
                </a:cubicBezTo>
                <a:cubicBezTo>
                  <a:pt x="815435" y="302810"/>
                  <a:pt x="809910" y="279274"/>
                  <a:pt x="798957" y="265784"/>
                </a:cubicBezTo>
                <a:cubicBezTo>
                  <a:pt x="783526" y="250093"/>
                  <a:pt x="757047" y="242248"/>
                  <a:pt x="719709" y="242248"/>
                </a:cubicBezTo>
                <a:cubicBezTo>
                  <a:pt x="688848" y="242248"/>
                  <a:pt x="657987" y="242248"/>
                  <a:pt x="627221" y="242248"/>
                </a:cubicBezTo>
                <a:cubicBezTo>
                  <a:pt x="627221" y="349882"/>
                  <a:pt x="627221" y="457516"/>
                  <a:pt x="627221" y="565150"/>
                </a:cubicBezTo>
                <a:cubicBezTo>
                  <a:pt x="601884" y="565150"/>
                  <a:pt x="576548" y="565150"/>
                  <a:pt x="551211" y="565150"/>
                </a:cubicBezTo>
                <a:cubicBezTo>
                  <a:pt x="551211" y="376767"/>
                  <a:pt x="551211" y="188383"/>
                  <a:pt x="551211" y="0"/>
                </a:cubicBezTo>
                <a:lnTo>
                  <a:pt x="0" y="0"/>
                </a:lnTo>
                <a:cubicBezTo>
                  <a:pt x="168401" y="0"/>
                  <a:pt x="336804" y="0"/>
                  <a:pt x="505206" y="0"/>
                </a:cubicBezTo>
                <a:cubicBezTo>
                  <a:pt x="505206" y="26980"/>
                  <a:pt x="505206" y="53865"/>
                  <a:pt x="505206" y="80749"/>
                </a:cubicBezTo>
                <a:cubicBezTo>
                  <a:pt x="433673" y="80749"/>
                  <a:pt x="362140" y="80749"/>
                  <a:pt x="290607" y="80749"/>
                </a:cubicBezTo>
                <a:cubicBezTo>
                  <a:pt x="290607" y="242248"/>
                  <a:pt x="290607" y="403747"/>
                  <a:pt x="290607" y="565150"/>
                </a:cubicBezTo>
                <a:cubicBezTo>
                  <a:pt x="265271" y="565150"/>
                  <a:pt x="239934" y="565150"/>
                  <a:pt x="214598" y="565150"/>
                </a:cubicBezTo>
                <a:cubicBezTo>
                  <a:pt x="214598" y="403747"/>
                  <a:pt x="214598" y="242248"/>
                  <a:pt x="214598" y="80749"/>
                </a:cubicBezTo>
                <a:cubicBezTo>
                  <a:pt x="143065" y="80749"/>
                  <a:pt x="71532" y="80749"/>
                  <a:pt x="0" y="80749"/>
                </a:cubicBezTo>
                <a:cubicBezTo>
                  <a:pt x="0" y="53865"/>
                  <a:pt x="0" y="26980"/>
                  <a:pt x="0" y="0"/>
                </a:cubicBezTo>
                <a:lnTo>
                  <a:pt x="1067181" y="390257"/>
                </a:lnTo>
                <a:lnTo>
                  <a:pt x="0" y="0"/>
                </a:lnTo>
                <a:close/>
              </a:path>
            </a:pathLst>
          </a:custGeom>
          <a:solidFill>
            <a:srgbClr val="D9F0F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>
              <a:solidFill>
                <a:srgbClr val="D9F0FB"/>
              </a:solidFill>
            </a:endParaRPr>
          </a:p>
        </p:txBody>
      </p:sp>
      <p:sp>
        <p:nvSpPr>
          <p:cNvPr id="5" name="Freeform 10"/>
          <p:cNvSpPr>
            <a:extLst>
              <a:ext uri="smNativeData">
                <pr:smNativeData xmlns="" xmlns:pr="pr" val="SMDATA_12_iPDYVhMAAAAlAAAACwAAAA0AAAAAAAAAAAAAAAAAAAAAAAAAAAAAAAAAAAAAAAAAAAEAAABQAAAAAAAAAAAA4D8AAAAAAADgPwAAAAAAAOA/AAAAAAAA4D8AAAAAAADgPwAAAAAAAOA/AAAAAAAA4D8AAAAAAADgPwAAAAAAAOA/AAAAAAAA4D8CAAAAjAAAAAEAAAAAAAAA2fD7AP///wgAAAAAAAAAAAAAAAAAAAAAAAAAAAAAAAAAAAAAeAAAAAEAAABAAAAAAAAAAAAAAAB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8PsA////AQAAAAAAAAAAAAAAAAAAAAAAAAAAAAAAAAAAAAAAAAAAX19fAn9/fwD///8DzMzMAMDA/wB/f38AAAAAAAAAAAAAAAAAAAAAAAAAAAAhAAAAGAAAABQAAADUJgAA3RsAAKEvAABwHwAAAAAAAA=="/>
              </a:ext>
            </a:extLst>
          </p:cNvSpPr>
          <p:nvPr/>
        </p:nvSpPr>
        <p:spPr>
          <a:xfrm>
            <a:off x="6311900" y="4529455"/>
            <a:ext cx="1430655" cy="581025"/>
          </a:xfrm>
          <a:custGeom>
            <a:avLst/>
            <a:gdLst/>
            <a:ahLst/>
            <a:cxnLst/>
            <a:rect l="0" t="0" r="1430655" b="581025"/>
            <a:pathLst>
              <a:path w="1430655" h="581025">
                <a:moveTo>
                  <a:pt x="806899" y="224999"/>
                </a:moveTo>
                <a:cubicBezTo>
                  <a:pt x="769355" y="224999"/>
                  <a:pt x="737529" y="238560"/>
                  <a:pt x="711039" y="265300"/>
                </a:cubicBezTo>
                <a:cubicBezTo>
                  <a:pt x="684549" y="292231"/>
                  <a:pt x="671399" y="324701"/>
                  <a:pt x="671399" y="362710"/>
                </a:cubicBezTo>
                <a:cubicBezTo>
                  <a:pt x="671399" y="400720"/>
                  <a:pt x="684549" y="433190"/>
                  <a:pt x="711039" y="460121"/>
                </a:cubicBezTo>
                <a:cubicBezTo>
                  <a:pt x="737529" y="486861"/>
                  <a:pt x="769355" y="500422"/>
                  <a:pt x="806899" y="500422"/>
                </a:cubicBezTo>
                <a:cubicBezTo>
                  <a:pt x="844252" y="500422"/>
                  <a:pt x="876269" y="486861"/>
                  <a:pt x="902568" y="460121"/>
                </a:cubicBezTo>
                <a:cubicBezTo>
                  <a:pt x="931345" y="433190"/>
                  <a:pt x="945638" y="400720"/>
                  <a:pt x="945638" y="362710"/>
                </a:cubicBezTo>
                <a:cubicBezTo>
                  <a:pt x="945638" y="324701"/>
                  <a:pt x="931345" y="292231"/>
                  <a:pt x="902568" y="265300"/>
                </a:cubicBezTo>
                <a:cubicBezTo>
                  <a:pt x="876269" y="238560"/>
                  <a:pt x="844252" y="224999"/>
                  <a:pt x="806899" y="224999"/>
                </a:cubicBezTo>
                <a:lnTo>
                  <a:pt x="1063986" y="164642"/>
                </a:lnTo>
                <a:cubicBezTo>
                  <a:pt x="1089333" y="164642"/>
                  <a:pt x="1114489" y="164642"/>
                  <a:pt x="1139835" y="164642"/>
                </a:cubicBezTo>
                <a:cubicBezTo>
                  <a:pt x="1139835" y="232830"/>
                  <a:pt x="1139835" y="301208"/>
                  <a:pt x="1139835" y="369395"/>
                </a:cubicBezTo>
                <a:cubicBezTo>
                  <a:pt x="1139835" y="416382"/>
                  <a:pt x="1152032" y="448852"/>
                  <a:pt x="1176235" y="466806"/>
                </a:cubicBezTo>
                <a:cubicBezTo>
                  <a:pt x="1193768" y="478075"/>
                  <a:pt x="1221402" y="483614"/>
                  <a:pt x="1258755" y="483614"/>
                </a:cubicBezTo>
                <a:cubicBezTo>
                  <a:pt x="1290772" y="483614"/>
                  <a:pt x="1322788" y="483614"/>
                  <a:pt x="1354615" y="483614"/>
                </a:cubicBezTo>
                <a:cubicBezTo>
                  <a:pt x="1354615" y="377226"/>
                  <a:pt x="1354615" y="271030"/>
                  <a:pt x="1354615" y="164642"/>
                </a:cubicBezTo>
                <a:cubicBezTo>
                  <a:pt x="1379961" y="164642"/>
                  <a:pt x="1405308" y="164642"/>
                  <a:pt x="1430655" y="164642"/>
                </a:cubicBezTo>
                <a:cubicBezTo>
                  <a:pt x="1430655" y="297770"/>
                  <a:pt x="1430655" y="431089"/>
                  <a:pt x="1430655" y="564216"/>
                </a:cubicBezTo>
                <a:cubicBezTo>
                  <a:pt x="1373291" y="564216"/>
                  <a:pt x="1316118" y="564216"/>
                  <a:pt x="1258755" y="564216"/>
                </a:cubicBezTo>
                <a:cubicBezTo>
                  <a:pt x="1128972" y="564216"/>
                  <a:pt x="1063986" y="499276"/>
                  <a:pt x="1063986" y="369395"/>
                </a:cubicBezTo>
                <a:cubicBezTo>
                  <a:pt x="1063986" y="301208"/>
                  <a:pt x="1063986" y="232830"/>
                  <a:pt x="1063986" y="164642"/>
                </a:cubicBezTo>
                <a:lnTo>
                  <a:pt x="806899" y="144396"/>
                </a:lnTo>
                <a:cubicBezTo>
                  <a:pt x="866359" y="144396"/>
                  <a:pt x="916861" y="165788"/>
                  <a:pt x="958788" y="208191"/>
                </a:cubicBezTo>
                <a:cubicBezTo>
                  <a:pt x="1000715" y="250784"/>
                  <a:pt x="1021488" y="302354"/>
                  <a:pt x="1021488" y="362710"/>
                </a:cubicBezTo>
                <a:cubicBezTo>
                  <a:pt x="1021488" y="423067"/>
                  <a:pt x="1000715" y="474637"/>
                  <a:pt x="958788" y="517230"/>
                </a:cubicBezTo>
                <a:cubicBezTo>
                  <a:pt x="916861" y="559632"/>
                  <a:pt x="866359" y="581025"/>
                  <a:pt x="806899" y="581025"/>
                </a:cubicBezTo>
                <a:cubicBezTo>
                  <a:pt x="747439" y="581025"/>
                  <a:pt x="696746" y="559632"/>
                  <a:pt x="654819" y="517230"/>
                </a:cubicBezTo>
                <a:cubicBezTo>
                  <a:pt x="615179" y="474637"/>
                  <a:pt x="595359" y="423067"/>
                  <a:pt x="595359" y="362710"/>
                </a:cubicBezTo>
                <a:cubicBezTo>
                  <a:pt x="595359" y="302354"/>
                  <a:pt x="615179" y="250784"/>
                  <a:pt x="654819" y="208191"/>
                </a:cubicBezTo>
                <a:cubicBezTo>
                  <a:pt x="696746" y="165788"/>
                  <a:pt x="747439" y="144396"/>
                  <a:pt x="806899" y="144396"/>
                </a:cubicBezTo>
                <a:lnTo>
                  <a:pt x="0" y="0"/>
                </a:lnTo>
                <a:cubicBezTo>
                  <a:pt x="31826" y="0"/>
                  <a:pt x="63843" y="0"/>
                  <a:pt x="95669" y="0"/>
                </a:cubicBezTo>
                <a:cubicBezTo>
                  <a:pt x="155128" y="86332"/>
                  <a:pt x="214588" y="172473"/>
                  <a:pt x="274048" y="258615"/>
                </a:cubicBezTo>
                <a:cubicBezTo>
                  <a:pt x="333508" y="172473"/>
                  <a:pt x="392967" y="86332"/>
                  <a:pt x="452427" y="0"/>
                </a:cubicBezTo>
                <a:cubicBezTo>
                  <a:pt x="484444" y="0"/>
                  <a:pt x="516461" y="0"/>
                  <a:pt x="548287" y="0"/>
                </a:cubicBezTo>
                <a:cubicBezTo>
                  <a:pt x="470151" y="113072"/>
                  <a:pt x="392015" y="226145"/>
                  <a:pt x="313688" y="339217"/>
                </a:cubicBezTo>
                <a:cubicBezTo>
                  <a:pt x="313688" y="414281"/>
                  <a:pt x="313688" y="489153"/>
                  <a:pt x="313688" y="564216"/>
                </a:cubicBezTo>
                <a:cubicBezTo>
                  <a:pt x="287388" y="564216"/>
                  <a:pt x="260898" y="564216"/>
                  <a:pt x="234408" y="564216"/>
                </a:cubicBezTo>
                <a:cubicBezTo>
                  <a:pt x="234408" y="489153"/>
                  <a:pt x="234408" y="414281"/>
                  <a:pt x="234408" y="339217"/>
                </a:cubicBezTo>
                <a:cubicBezTo>
                  <a:pt x="156272" y="226145"/>
                  <a:pt x="78136" y="113072"/>
                  <a:pt x="0" y="0"/>
                </a:cubicBezTo>
                <a:lnTo>
                  <a:pt x="806899" y="224999"/>
                </a:lnTo>
                <a:lnTo>
                  <a:pt x="0" y="0"/>
                </a:lnTo>
                <a:close/>
              </a:path>
            </a:pathLst>
          </a:custGeom>
          <a:solidFill>
            <a:srgbClr val="D9F0F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>
              <a:solidFill>
                <a:srgbClr val="D9F0FB"/>
              </a:solidFill>
            </a:endParaRPr>
          </a:p>
        </p:txBody>
      </p:sp>
      <p:sp>
        <p:nvSpPr>
          <p:cNvPr id="6" name="TextBox 1"/>
          <p:cNvSpPr>
            <a:extLst>
              <a:ext uri="smNativeData">
                <pr:smNativeData xmlns="" xmlns:pr="pr" val="SMDATA_12_iPDYVhMAAAAlAAAAZAAAAE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AAAAAH9/fwD///8DzMzMAMDA/wB/f38AAAAAAAAAAAAAAAAAAAAAAAAAAAAhAAAAGAAAABQAAACJBQAAlAkAALcyAACNDQAAAAAAAA=="/>
              </a:ext>
            </a:extLst>
          </p:cNvSpPr>
          <p:nvPr/>
        </p:nvSpPr>
        <p:spPr>
          <a:xfrm>
            <a:off x="899795" y="1557020"/>
            <a:ext cx="7344410" cy="6457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3600" dirty="0">
              <a:solidFill>
                <a:schemeClr val="hlink"/>
              </a:solidFill>
              <a:latin typeface="黑体" pitchFamily="3"/>
              <a:ea typeface="黑体" pitchFamily="3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MH_Others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j9Px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/EA////AQAAAAAAAAAAAAAAAAAAAAAAAAAAAAAAAAAAAAAAAAAANYerAH9/fwD///8DzMzMAMDA/wB/f38AAAAAAAAAAAAAAAAAAAAAAAAAAAAhAAAAGAAAABQAAAADDQAA9w4AAJYZAACKGwAAAAAAAA=="/>
              </a:ext>
            </a:extLst>
          </p:cNvSpPr>
          <p:nvPr/>
        </p:nvSpPr>
        <p:spPr>
          <a:xfrm>
            <a:off x="2115185" y="2432685"/>
            <a:ext cx="2044065" cy="2044065"/>
          </a:xfrm>
          <a:prstGeom prst="ellipse">
            <a:avLst/>
          </a:prstGeom>
          <a:solidFill>
            <a:srgbClr val="8FD3F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MH_Others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wAAAI/T8Q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j9PxAH9/fwD///8DzMzMAMDA/wB/f38AAAAAAAAAAAAAAAAAAAAAAAAAAAAhAAAAGAAAABQAAAD9BwAA5gkAAOIeAADLIAAAAAAAAA=="/>
              </a:ext>
            </a:extLst>
          </p:cNvSpPr>
          <p:nvPr/>
        </p:nvSpPr>
        <p:spPr>
          <a:xfrm>
            <a:off x="1298575" y="1609090"/>
            <a:ext cx="3721735" cy="3721735"/>
          </a:xfrm>
          <a:prstGeom prst="ellipse">
            <a:avLst/>
          </a:prstGeom>
          <a:noFill/>
          <a:ln w="12700" cap="flat" cmpd="sng" algn="ctr">
            <a:solidFill>
              <a:srgbClr val="8FD3F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5" name="MH_Others_3"/>
          <p:cNvSpPr>
            <a:extLst>
              <a:ext uri="smNativeData">
                <pr:smNativeData xmlns="" xmlns:pr="pr" val="SMDATA_12_iPDYVhMAAAAlAAAAZgAAAA0AAAAAAAAAAAAAAAAAAAAAAAAAAAAAAAABAAAAAAAAAAEAAABQAAAAAAAAAAAA8D8AAAAAAADwPwAAAAAAAOA/AAAAAAAA4D8AAAAAAADgPwAAAAAAAOA/AAAAAAAA4D8AAAAAAADgPwAAAAAAAOA/AAAAAAAA4D8CAAAAjAAAAAEAAAAAAAAAG5XJ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lckA////AQAAAAAAAAAAAAAAAAAAAAAAAAAAAAAAAAAAAAAAAAAANYerAH9/fwD///8DzMzMAMDA/wB/f38AAAAAAAAAAAAAAAAAAAAAAAAAAAAhAAAAGAAAABQAAADhDQAA8g8AAJ0YAACtGgAAAAAAAA=="/>
              </a:ext>
            </a:extLst>
          </p:cNvSpPr>
          <p:nvPr/>
        </p:nvSpPr>
        <p:spPr>
          <a:xfrm>
            <a:off x="2256155" y="2592070"/>
            <a:ext cx="1744980" cy="1744345"/>
          </a:xfrm>
          <a:prstGeom prst="ellipse">
            <a:avLst/>
          </a:prstGeom>
          <a:solidFill>
            <a:srgbClr val="1B95C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sz="4400">
                <a:latin typeface="微软雅黑" pitchFamily="2"/>
                <a:ea typeface="微软雅黑" pitchFamily="2"/>
                <a:cs typeface="Times New Roman" pitchFamily="1" charset="0"/>
              </a:rPr>
              <a:t>目录</a:t>
            </a:r>
            <a:endParaRPr lang="en-US" sz="4400">
              <a:latin typeface="微软雅黑" pitchFamily="2"/>
              <a:ea typeface="微软雅黑" pitchFamily="2"/>
              <a:cs typeface="Times New Roman" pitchFamily="1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1400">
                <a:latin typeface="微软雅黑" pitchFamily="2"/>
                <a:ea typeface="微软雅黑" pitchFamily="2"/>
                <a:cs typeface="Times New Roman" pitchFamily="1" charset="0"/>
              </a:rPr>
              <a:t>CONTENTS</a:t>
            </a:r>
            <a:endParaRPr lang="zh-CN" sz="1400"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6" name="MH_Entry_1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2HAAANAgAADsyAADtDAAAAAAAAA=="/>
              </a:ext>
            </a:extLst>
          </p:cNvSpPr>
          <p:nvPr/>
        </p:nvSpPr>
        <p:spPr>
          <a:xfrm>
            <a:off x="4585970" y="1333500"/>
            <a:ext cx="357949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研究背景及意义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7" name="MH_Entry_2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6IQAA2A4AAJUzAACREwAAAAAAAA=="/>
              </a:ext>
            </a:extLst>
          </p:cNvSpPr>
          <p:nvPr/>
        </p:nvSpPr>
        <p:spPr>
          <a:xfrm>
            <a:off x="5401310" y="2413000"/>
            <a:ext cx="298386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</a:t>
            </a:r>
            <a:r>
              <a:rPr lang="zh-CN" altLang="en-US" sz="2000" dirty="0" smtClean="0">
                <a:solidFill>
                  <a:schemeClr val="hlink"/>
                </a:solidFill>
              </a:rPr>
              <a:t>内容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8" name="MH_Entry_3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hIQAAvhYAAOozAAB2GwAAAAAAAA=="/>
              </a:ext>
            </a:extLst>
          </p:cNvSpPr>
          <p:nvPr/>
        </p:nvSpPr>
        <p:spPr>
          <a:xfrm>
            <a:off x="5426075" y="3696970"/>
            <a:ext cx="3013075" cy="767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研究可行性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9" name="MH_Entry_4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pHAAAWB0AABczAAARIgAAAAAAAA=="/>
              </a:ext>
            </a:extLst>
          </p:cNvSpPr>
          <p:nvPr/>
        </p:nvSpPr>
        <p:spPr>
          <a:xfrm>
            <a:off x="4618355" y="4770120"/>
            <a:ext cx="3686810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项目进度安排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10" name="MH_Number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CYFwAAsQkAAPwaAAAVDQAAAAAAAA=="/>
              </a:ext>
            </a:extLst>
          </p:cNvSpPr>
          <p:nvPr/>
        </p:nvSpPr>
        <p:spPr>
          <a:xfrm>
            <a:off x="3835400" y="157543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1</a:t>
            </a:r>
            <a:endParaRPr lang="zh-CN" sz="2210"/>
          </a:p>
        </p:txBody>
      </p:sp>
      <p:sp>
        <p:nvSpPr>
          <p:cNvPr id="11" name="MH_Number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CuHAAAig8AABIgAADuEgAAAAAAAA=="/>
              </a:ext>
            </a:extLst>
          </p:cNvSpPr>
          <p:nvPr/>
        </p:nvSpPr>
        <p:spPr>
          <a:xfrm>
            <a:off x="4662170" y="2526030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2</a:t>
            </a:r>
            <a:endParaRPr lang="zh-CN" sz="2210"/>
          </a:p>
        </p:txBody>
      </p:sp>
      <p:sp>
        <p:nvSpPr>
          <p:cNvPr id="12" name="MH_Number_3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QHAAASRcAADUgAACtGgAAAAAAAA=="/>
              </a:ext>
            </a:extLst>
          </p:cNvSpPr>
          <p:nvPr/>
        </p:nvSpPr>
        <p:spPr>
          <a:xfrm>
            <a:off x="4683760" y="3785235"/>
            <a:ext cx="551815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3</a:t>
            </a:r>
            <a:endParaRPr lang="zh-CN" sz="2210"/>
          </a:p>
        </p:txBody>
      </p:sp>
      <p:sp>
        <p:nvSpPr>
          <p:cNvPr id="13" name="MH_Number_4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wFwAATx0AAFQbAACzIAAAAAAAAA=="/>
              </a:ext>
            </a:extLst>
          </p:cNvSpPr>
          <p:nvPr/>
        </p:nvSpPr>
        <p:spPr>
          <a:xfrm>
            <a:off x="3891280" y="4764405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4</a:t>
            </a:r>
            <a:endParaRPr lang="zh-CN" sz="2210"/>
          </a:p>
        </p:txBody>
      </p:sp>
      <p:sp>
        <p:nvSpPr>
          <p:cNvPr id="14" name="矩形 13"/>
          <p:cNvSpPr/>
          <p:nvPr/>
        </p:nvSpPr>
        <p:spPr>
          <a:xfrm>
            <a:off x="4500245" y="1473835"/>
            <a:ext cx="2497455" cy="50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dirty="0"/>
              <a:t>1.</a:t>
            </a:r>
            <a:r>
              <a:rPr dirty="0" smtClean="0"/>
              <a:t>研究</a:t>
            </a:r>
            <a:r>
              <a:rPr lang="zh-CN" altLang="en-US" dirty="0" smtClean="0"/>
              <a:t>背景及意义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研究背景</a:t>
            </a:r>
            <a:endParaRPr sz="2400" dirty="0"/>
          </a:p>
        </p:txBody>
      </p:sp>
      <p:sp>
        <p:nvSpPr>
          <p:cNvPr id="3" name="文本框 9"/>
          <p:cNvSpPr>
            <a:extLst>
              <a:ext uri="smNativeData">
                <pr:smNativeData xmlns="" xmlns:pr="pr" val="SMDATA_12_iPDYVhMAAAAlAAAAZAAAAE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AAAAAH9/fwD///8DzMzMAMDA/wB/f38AAAAAAAAAAAAAAAAAAAAAAAAAAAAhAAAAGAAAABQAAABrBgAAMyEAAGMxAACWKAAAAAAAAA=="/>
              </a:ext>
            </a:extLst>
          </p:cNvSpPr>
          <p:nvPr/>
        </p:nvSpPr>
        <p:spPr>
          <a:xfrm>
            <a:off x="481965" y="4218305"/>
            <a:ext cx="8170530" cy="12915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dirty="0" smtClean="0">
                <a:latin typeface="黑体" pitchFamily="3"/>
                <a:ea typeface="黑体" pitchFamily="3"/>
                <a:cs typeface="Times New Roman" pitchFamily="1" charset="0"/>
              </a:rPr>
              <a:t>2015</a:t>
            </a:r>
            <a:r>
              <a:rPr lang="zh-CN" altLang="en-US" dirty="0" smtClean="0">
                <a:latin typeface="黑体" pitchFamily="3"/>
                <a:ea typeface="黑体" pitchFamily="3"/>
                <a:cs typeface="Times New Roman" pitchFamily="1" charset="0"/>
              </a:rPr>
              <a:t>年我国汽车保有量已突破</a:t>
            </a:r>
            <a:r>
              <a:rPr lang="en-US" altLang="zh-CN" dirty="0" smtClean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1.63</a:t>
            </a:r>
            <a:r>
              <a:rPr lang="zh-CN" altLang="en-US" dirty="0" smtClean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亿</a:t>
            </a:r>
            <a:r>
              <a:rPr lang="zh-CN" altLang="en-US" dirty="0" smtClean="0">
                <a:latin typeface="黑体" pitchFamily="3"/>
                <a:ea typeface="黑体" pitchFamily="3"/>
                <a:cs typeface="Times New Roman" pitchFamily="1" charset="0"/>
              </a:rPr>
              <a:t>辆，保有量仅次于美国，成为全球第二，年均增长</a:t>
            </a:r>
            <a:r>
              <a:rPr lang="en-US" altLang="zh-CN" dirty="0" smtClean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13.4%</a:t>
            </a:r>
            <a:r>
              <a:rPr lang="zh-CN" altLang="en-US" dirty="0" smtClean="0">
                <a:latin typeface="黑体" pitchFamily="3"/>
                <a:ea typeface="黑体" pitchFamily="3"/>
                <a:cs typeface="Times New Roman" pitchFamily="1" charset="0"/>
              </a:rPr>
              <a:t>。汽车保有量的激增，促进了汽车后服务的发展，</a:t>
            </a:r>
            <a:r>
              <a:rPr lang="en-US" altLang="zh-CN" dirty="0">
                <a:latin typeface="黑体" pitchFamily="3"/>
                <a:ea typeface="黑体" pitchFamily="3"/>
                <a:cs typeface="Times New Roman" pitchFamily="1" charset="0"/>
              </a:rPr>
              <a:t>2014</a:t>
            </a:r>
            <a:r>
              <a:rPr lang="zh-CN" altLang="zh-CN" dirty="0">
                <a:latin typeface="黑体" pitchFamily="3"/>
                <a:ea typeface="黑体" pitchFamily="3"/>
                <a:cs typeface="Times New Roman" pitchFamily="1" charset="0"/>
              </a:rPr>
              <a:t>年全国汽车保有量已达</a:t>
            </a:r>
            <a:r>
              <a:rPr lang="en-US" altLang="zh-CN" dirty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1.54</a:t>
            </a:r>
            <a:r>
              <a:rPr lang="zh-CN" altLang="zh-CN" dirty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亿</a:t>
            </a:r>
            <a:r>
              <a:rPr lang="zh-CN" altLang="zh-CN" dirty="0">
                <a:latin typeface="黑体" pitchFamily="3"/>
                <a:ea typeface="黑体" pitchFamily="3"/>
                <a:cs typeface="Times New Roman" pitchFamily="1" charset="0"/>
              </a:rPr>
              <a:t>辆，汽车后市场规模近</a:t>
            </a:r>
            <a:r>
              <a:rPr lang="en-US" altLang="zh-CN" dirty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7000</a:t>
            </a:r>
            <a:r>
              <a:rPr lang="zh-CN" altLang="zh-CN" dirty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亿</a:t>
            </a:r>
            <a:r>
              <a:rPr lang="zh-CN" altLang="zh-CN" dirty="0" smtClean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元</a:t>
            </a:r>
            <a:r>
              <a:rPr lang="zh-CN" altLang="en-US" dirty="0" smtClean="0">
                <a:solidFill>
                  <a:schemeClr val="tx1"/>
                </a:solidFill>
                <a:latin typeface="黑体" pitchFamily="3"/>
                <a:ea typeface="黑体" pitchFamily="3"/>
                <a:cs typeface="Times New Roman" pitchFamily="1" charset="0"/>
              </a:rPr>
              <a:t>，预计</a:t>
            </a:r>
            <a:r>
              <a:rPr lang="en-US" altLang="zh-CN" dirty="0" smtClean="0">
                <a:solidFill>
                  <a:schemeClr val="tx1"/>
                </a:solidFill>
                <a:latin typeface="黑体" pitchFamily="3"/>
                <a:ea typeface="黑体" pitchFamily="3"/>
                <a:cs typeface="Times New Roman" pitchFamily="1" charset="0"/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  <a:latin typeface="黑体" pitchFamily="3"/>
                <a:ea typeface="黑体" pitchFamily="3"/>
                <a:cs typeface="Times New Roman" pitchFamily="1" charset="0"/>
              </a:rPr>
              <a:t>年中国汽车后服务规模将达到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3"/>
                <a:ea typeface="黑体" pitchFamily="3"/>
                <a:cs typeface="Times New Roman" pitchFamily="1" charset="0"/>
              </a:rPr>
              <a:t>10500</a:t>
            </a:r>
            <a:r>
              <a:rPr lang="zh-CN" altLang="en-US" dirty="0" smtClean="0">
                <a:solidFill>
                  <a:schemeClr val="tx1"/>
                </a:solidFill>
                <a:latin typeface="黑体" pitchFamily="3"/>
                <a:ea typeface="黑体" pitchFamily="3"/>
                <a:cs typeface="Times New Roman" pitchFamily="1" charset="0"/>
              </a:rPr>
              <a:t>亿元。</a:t>
            </a:r>
            <a:endParaRPr lang="en-US" altLang="zh-CN" dirty="0">
              <a:latin typeface="黑体" pitchFamily="3"/>
              <a:ea typeface="黑体" pitchFamily="3"/>
              <a:cs typeface="Times New Roman" pitchFamily="1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en-US" altLang="zh-CN" dirty="0" smtClean="0">
              <a:latin typeface="黑体" pitchFamily="3"/>
              <a:ea typeface="黑体" pitchFamily="3"/>
              <a:cs typeface="Times New Roman" pitchFamily="1" charset="0"/>
            </a:endParaRPr>
          </a:p>
        </p:txBody>
      </p:sp>
      <p:pic>
        <p:nvPicPr>
          <p:cNvPr id="4" name="图片模式1"/>
          <p:cNvPicPr>
            <a:picLocks noChangeAspect="1"/>
            <a:extLst>
              <a:ext uri="smNativeData">
                <pr:smNativeData xmlns="" xmlns:pr="pr" val="SMDATA_13_iPDYVhMAAAAlAAAAEQAAAC8B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XAAAAFAAAAAAAAAAAAAAA/38AAP9/AAAAAAAACQAAAAQAAADYRfUJDAAAABAAAAAAAAAAAAAAAAAAAAAAAAAAHgAAAGgAAAAAAAAAAAAAAAAAAAAAAAAAAAAAABAnAAAQJwAAAAAAAAAAAAAAAAAAAAAAAAAAAAAAAAAAAAAAAAAAAAAUAAAAAAAAAMDA/wAAAAAAZAAAADIAAAAAAAAAZAAAAAAAAAB/f38ACgAAAB8AAABUAAAAR7bnBf///wEAAAAAAAAAAAAAAAAAAAAAAAAAAAAAAAAAAAAAAAAAAF9fXwJ/f38A////A8zMzADAwP8Af39/AAAAAAAAAAAAAAAAAP///wAAAAAAIQAAABgAAAAUAAAAKBoAAK8NAABOMwAA5hs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92495" y="1741649"/>
            <a:ext cx="3960000" cy="22383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" y="1741648"/>
            <a:ext cx="3960000" cy="223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dirty="0"/>
              <a:t>1.</a:t>
            </a:r>
            <a:r>
              <a:rPr dirty="0" smtClean="0"/>
              <a:t>研究</a:t>
            </a:r>
            <a:r>
              <a:rPr lang="zh-CN" altLang="en-US" dirty="0" smtClean="0"/>
              <a:t>背景及意义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研究</a:t>
            </a:r>
            <a:r>
              <a:rPr lang="zh-CN" altLang="en-US" sz="2400" dirty="0"/>
              <a:t>现状</a:t>
            </a: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635125"/>
            <a:ext cx="6099175" cy="41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50352" y="1634736"/>
            <a:ext cx="251011" cy="551727"/>
          </a:xfrm>
          <a:custGeom>
            <a:avLst/>
            <a:gdLst>
              <a:gd name="T0" fmla="*/ 2184 w 3352"/>
              <a:gd name="T1" fmla="*/ 0 h 7372"/>
              <a:gd name="T2" fmla="*/ 3352 w 3352"/>
              <a:gd name="T3" fmla="*/ 0 h 7372"/>
              <a:gd name="T4" fmla="*/ 3352 w 3352"/>
              <a:gd name="T5" fmla="*/ 7372 h 7372"/>
              <a:gd name="T6" fmla="*/ 1369 w 3352"/>
              <a:gd name="T7" fmla="*/ 7372 h 7372"/>
              <a:gd name="T8" fmla="*/ 1369 w 3352"/>
              <a:gd name="T9" fmla="*/ 3419 h 7372"/>
              <a:gd name="T10" fmla="*/ 1325 w 3352"/>
              <a:gd name="T11" fmla="*/ 2390 h 7372"/>
              <a:gd name="T12" fmla="*/ 1082 w 3352"/>
              <a:gd name="T13" fmla="*/ 2128 h 7372"/>
              <a:gd name="T14" fmla="*/ 196 w 3352"/>
              <a:gd name="T15" fmla="*/ 2040 h 7372"/>
              <a:gd name="T16" fmla="*/ 0 w 3352"/>
              <a:gd name="T17" fmla="*/ 2040 h 7372"/>
              <a:gd name="T18" fmla="*/ 0 w 3352"/>
              <a:gd name="T19" fmla="*/ 1180 h 7372"/>
              <a:gd name="T20" fmla="*/ 2184 w 3352"/>
              <a:gd name="T21" fmla="*/ 0 h 7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52" h="7372">
                <a:moveTo>
                  <a:pt x="2184" y="0"/>
                </a:moveTo>
                <a:cubicBezTo>
                  <a:pt x="2573" y="0"/>
                  <a:pt x="2963" y="0"/>
                  <a:pt x="3352" y="0"/>
                </a:cubicBezTo>
                <a:cubicBezTo>
                  <a:pt x="3352" y="2457"/>
                  <a:pt x="3352" y="4915"/>
                  <a:pt x="3352" y="7372"/>
                </a:cubicBezTo>
                <a:cubicBezTo>
                  <a:pt x="2691" y="7372"/>
                  <a:pt x="2030" y="7372"/>
                  <a:pt x="1369" y="7372"/>
                </a:cubicBezTo>
                <a:cubicBezTo>
                  <a:pt x="1369" y="6055"/>
                  <a:pt x="1369" y="4737"/>
                  <a:pt x="1369" y="3419"/>
                </a:cubicBezTo>
                <a:cubicBezTo>
                  <a:pt x="1369" y="2849"/>
                  <a:pt x="1354" y="2506"/>
                  <a:pt x="1325" y="2390"/>
                </a:cubicBezTo>
                <a:cubicBezTo>
                  <a:pt x="1296" y="2275"/>
                  <a:pt x="1215" y="2188"/>
                  <a:pt x="1082" y="2128"/>
                </a:cubicBezTo>
                <a:cubicBezTo>
                  <a:pt x="950" y="2069"/>
                  <a:pt x="654" y="2040"/>
                  <a:pt x="196" y="2040"/>
                </a:cubicBezTo>
                <a:cubicBezTo>
                  <a:pt x="131" y="2040"/>
                  <a:pt x="65" y="2040"/>
                  <a:pt x="0" y="2040"/>
                </a:cubicBezTo>
                <a:cubicBezTo>
                  <a:pt x="0" y="1753"/>
                  <a:pt x="0" y="1467"/>
                  <a:pt x="0" y="1180"/>
                </a:cubicBezTo>
                <a:cubicBezTo>
                  <a:pt x="959" y="989"/>
                  <a:pt x="1687" y="595"/>
                  <a:pt x="2184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901875" y="2638036"/>
            <a:ext cx="360363" cy="551728"/>
          </a:xfrm>
          <a:custGeom>
            <a:avLst/>
            <a:gdLst>
              <a:gd name="T0" fmla="*/ 2276 w 4819"/>
              <a:gd name="T1" fmla="*/ 0 h 7373"/>
              <a:gd name="T2" fmla="*/ 4175 w 4819"/>
              <a:gd name="T3" fmla="*/ 534 h 7373"/>
              <a:gd name="T4" fmla="*/ 4819 w 4819"/>
              <a:gd name="T5" fmla="*/ 1886 h 7373"/>
              <a:gd name="T6" fmla="*/ 4457 w 4819"/>
              <a:gd name="T7" fmla="*/ 3199 h 7373"/>
              <a:gd name="T8" fmla="*/ 2323 w 4819"/>
              <a:gd name="T9" fmla="*/ 6140 h 7373"/>
              <a:gd name="T10" fmla="*/ 4631 w 4819"/>
              <a:gd name="T11" fmla="*/ 6140 h 7373"/>
              <a:gd name="T12" fmla="*/ 4631 w 4819"/>
              <a:gd name="T13" fmla="*/ 7373 h 7373"/>
              <a:gd name="T14" fmla="*/ 0 w 4819"/>
              <a:gd name="T15" fmla="*/ 7373 h 7373"/>
              <a:gd name="T16" fmla="*/ 1 w 4819"/>
              <a:gd name="T17" fmla="*/ 6341 h 7373"/>
              <a:gd name="T18" fmla="*/ 2447 w 4819"/>
              <a:gd name="T19" fmla="*/ 2768 h 7373"/>
              <a:gd name="T20" fmla="*/ 2835 w 4819"/>
              <a:gd name="T21" fmla="*/ 1698 h 7373"/>
              <a:gd name="T22" fmla="*/ 2718 w 4819"/>
              <a:gd name="T23" fmla="*/ 1258 h 7373"/>
              <a:gd name="T24" fmla="*/ 2360 w 4819"/>
              <a:gd name="T25" fmla="*/ 1113 h 7373"/>
              <a:gd name="T26" fmla="*/ 2003 w 4819"/>
              <a:gd name="T27" fmla="*/ 1274 h 7373"/>
              <a:gd name="T28" fmla="*/ 1886 w 4819"/>
              <a:gd name="T29" fmla="*/ 1913 h 7373"/>
              <a:gd name="T30" fmla="*/ 1886 w 4819"/>
              <a:gd name="T31" fmla="*/ 2601 h 7373"/>
              <a:gd name="T32" fmla="*/ 0 w 4819"/>
              <a:gd name="T33" fmla="*/ 2601 h 7373"/>
              <a:gd name="T34" fmla="*/ 0 w 4819"/>
              <a:gd name="T35" fmla="*/ 2337 h 7373"/>
              <a:gd name="T36" fmla="*/ 73 w 4819"/>
              <a:gd name="T37" fmla="*/ 1379 h 7373"/>
              <a:gd name="T38" fmla="*/ 432 w 4819"/>
              <a:gd name="T39" fmla="*/ 688 h 7373"/>
              <a:gd name="T40" fmla="*/ 1177 w 4819"/>
              <a:gd name="T41" fmla="*/ 174 h 7373"/>
              <a:gd name="T42" fmla="*/ 2276 w 4819"/>
              <a:gd name="T43" fmla="*/ 0 h 7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19" h="7373">
                <a:moveTo>
                  <a:pt x="2276" y="0"/>
                </a:moveTo>
                <a:cubicBezTo>
                  <a:pt x="3113" y="0"/>
                  <a:pt x="3746" y="178"/>
                  <a:pt x="4175" y="534"/>
                </a:cubicBezTo>
                <a:cubicBezTo>
                  <a:pt x="4604" y="890"/>
                  <a:pt x="4819" y="1341"/>
                  <a:pt x="4819" y="1886"/>
                </a:cubicBezTo>
                <a:cubicBezTo>
                  <a:pt x="4819" y="2300"/>
                  <a:pt x="4698" y="2738"/>
                  <a:pt x="4457" y="3199"/>
                </a:cubicBezTo>
                <a:cubicBezTo>
                  <a:pt x="4215" y="3661"/>
                  <a:pt x="3504" y="4641"/>
                  <a:pt x="2323" y="6140"/>
                </a:cubicBezTo>
                <a:cubicBezTo>
                  <a:pt x="3093" y="6140"/>
                  <a:pt x="3862" y="6140"/>
                  <a:pt x="4631" y="6140"/>
                </a:cubicBezTo>
                <a:cubicBezTo>
                  <a:pt x="4631" y="6551"/>
                  <a:pt x="4631" y="6962"/>
                  <a:pt x="4631" y="7373"/>
                </a:cubicBezTo>
                <a:cubicBezTo>
                  <a:pt x="3087" y="7373"/>
                  <a:pt x="1544" y="7373"/>
                  <a:pt x="0" y="7373"/>
                </a:cubicBezTo>
                <a:cubicBezTo>
                  <a:pt x="0" y="7029"/>
                  <a:pt x="1" y="6685"/>
                  <a:pt x="1" y="6341"/>
                </a:cubicBezTo>
                <a:cubicBezTo>
                  <a:pt x="1373" y="4416"/>
                  <a:pt x="2188" y="3225"/>
                  <a:pt x="2447" y="2768"/>
                </a:cubicBezTo>
                <a:cubicBezTo>
                  <a:pt x="2706" y="2311"/>
                  <a:pt x="2835" y="1954"/>
                  <a:pt x="2835" y="1698"/>
                </a:cubicBezTo>
                <a:cubicBezTo>
                  <a:pt x="2835" y="1501"/>
                  <a:pt x="2796" y="1355"/>
                  <a:pt x="2718" y="1258"/>
                </a:cubicBezTo>
                <a:cubicBezTo>
                  <a:pt x="2640" y="1161"/>
                  <a:pt x="2520" y="1113"/>
                  <a:pt x="2360" y="1113"/>
                </a:cubicBezTo>
                <a:cubicBezTo>
                  <a:pt x="2200" y="1113"/>
                  <a:pt x="2081" y="1166"/>
                  <a:pt x="2003" y="1274"/>
                </a:cubicBezTo>
                <a:cubicBezTo>
                  <a:pt x="1925" y="1381"/>
                  <a:pt x="1886" y="1594"/>
                  <a:pt x="1886" y="1913"/>
                </a:cubicBezTo>
                <a:cubicBezTo>
                  <a:pt x="1886" y="2142"/>
                  <a:pt x="1886" y="2371"/>
                  <a:pt x="1886" y="2601"/>
                </a:cubicBezTo>
                <a:cubicBezTo>
                  <a:pt x="1257" y="2601"/>
                  <a:pt x="628" y="2601"/>
                  <a:pt x="0" y="2601"/>
                </a:cubicBezTo>
                <a:cubicBezTo>
                  <a:pt x="0" y="2513"/>
                  <a:pt x="0" y="2425"/>
                  <a:pt x="0" y="2337"/>
                </a:cubicBezTo>
                <a:cubicBezTo>
                  <a:pt x="0" y="1932"/>
                  <a:pt x="24" y="1612"/>
                  <a:pt x="73" y="1379"/>
                </a:cubicBezTo>
                <a:cubicBezTo>
                  <a:pt x="121" y="1145"/>
                  <a:pt x="241" y="915"/>
                  <a:pt x="432" y="688"/>
                </a:cubicBezTo>
                <a:cubicBezTo>
                  <a:pt x="623" y="462"/>
                  <a:pt x="872" y="291"/>
                  <a:pt x="1177" y="174"/>
                </a:cubicBezTo>
                <a:cubicBezTo>
                  <a:pt x="1483" y="58"/>
                  <a:pt x="1849" y="0"/>
                  <a:pt x="2276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95675" y="3603236"/>
            <a:ext cx="360363" cy="551728"/>
          </a:xfrm>
          <a:custGeom>
            <a:avLst/>
            <a:gdLst>
              <a:gd name="T0" fmla="*/ 2240 w 4819"/>
              <a:gd name="T1" fmla="*/ 0 h 7373"/>
              <a:gd name="T2" fmla="*/ 4222 w 4819"/>
              <a:gd name="T3" fmla="*/ 495 h 7373"/>
              <a:gd name="T4" fmla="*/ 4743 w 4819"/>
              <a:gd name="T5" fmla="*/ 1869 h 7373"/>
              <a:gd name="T6" fmla="*/ 4556 w 4819"/>
              <a:gd name="T7" fmla="*/ 2730 h 7373"/>
              <a:gd name="T8" fmla="*/ 3898 w 4819"/>
              <a:gd name="T9" fmla="*/ 3213 h 7373"/>
              <a:gd name="T10" fmla="*/ 4591 w 4819"/>
              <a:gd name="T11" fmla="*/ 3658 h 7373"/>
              <a:gd name="T12" fmla="*/ 4819 w 4819"/>
              <a:gd name="T13" fmla="*/ 5107 h 7373"/>
              <a:gd name="T14" fmla="*/ 4596 w 4819"/>
              <a:gd name="T15" fmla="*/ 6419 h 7373"/>
              <a:gd name="T16" fmla="*/ 3828 w 4819"/>
              <a:gd name="T17" fmla="*/ 7129 h 7373"/>
              <a:gd name="T18" fmla="*/ 2427 w 4819"/>
              <a:gd name="T19" fmla="*/ 7373 h 7373"/>
              <a:gd name="T20" fmla="*/ 902 w 4819"/>
              <a:gd name="T21" fmla="*/ 7090 h 7373"/>
              <a:gd name="T22" fmla="*/ 174 w 4819"/>
              <a:gd name="T23" fmla="*/ 6398 h 7373"/>
              <a:gd name="T24" fmla="*/ 0 w 4819"/>
              <a:gd name="T25" fmla="*/ 4977 h 7373"/>
              <a:gd name="T26" fmla="*/ 0 w 4819"/>
              <a:gd name="T27" fmla="*/ 4416 h 7373"/>
              <a:gd name="T28" fmla="*/ 2043 w 4819"/>
              <a:gd name="T29" fmla="*/ 4416 h 7373"/>
              <a:gd name="T30" fmla="*/ 2043 w 4819"/>
              <a:gd name="T31" fmla="*/ 5568 h 7373"/>
              <a:gd name="T32" fmla="*/ 2106 w 4819"/>
              <a:gd name="T33" fmla="*/ 6153 h 7373"/>
              <a:gd name="T34" fmla="*/ 2387 w 4819"/>
              <a:gd name="T35" fmla="*/ 6278 h 7373"/>
              <a:gd name="T36" fmla="*/ 2700 w 4819"/>
              <a:gd name="T37" fmla="*/ 6120 h 7373"/>
              <a:gd name="T38" fmla="*/ 2776 w 4819"/>
              <a:gd name="T39" fmla="*/ 5296 h 7373"/>
              <a:gd name="T40" fmla="*/ 2776 w 4819"/>
              <a:gd name="T41" fmla="*/ 4806 h 7373"/>
              <a:gd name="T42" fmla="*/ 2670 w 4819"/>
              <a:gd name="T43" fmla="*/ 4210 h 7373"/>
              <a:gd name="T44" fmla="*/ 2356 w 4819"/>
              <a:gd name="T45" fmla="*/ 3962 h 7373"/>
              <a:gd name="T46" fmla="*/ 1552 w 4819"/>
              <a:gd name="T47" fmla="*/ 3895 h 7373"/>
              <a:gd name="T48" fmla="*/ 1552 w 4819"/>
              <a:gd name="T49" fmla="*/ 2865 h 7373"/>
              <a:gd name="T50" fmla="*/ 2452 w 4819"/>
              <a:gd name="T51" fmla="*/ 2817 h 7373"/>
              <a:gd name="T52" fmla="*/ 2700 w 4819"/>
              <a:gd name="T53" fmla="*/ 2607 h 7373"/>
              <a:gd name="T54" fmla="*/ 2776 w 4819"/>
              <a:gd name="T55" fmla="*/ 2098 h 7373"/>
              <a:gd name="T56" fmla="*/ 2776 w 4819"/>
              <a:gd name="T57" fmla="*/ 1704 h 7373"/>
              <a:gd name="T58" fmla="*/ 2687 w 4819"/>
              <a:gd name="T59" fmla="*/ 1214 h 7373"/>
              <a:gd name="T60" fmla="*/ 2412 w 4819"/>
              <a:gd name="T61" fmla="*/ 1095 h 7373"/>
              <a:gd name="T62" fmla="*/ 2121 w 4819"/>
              <a:gd name="T63" fmla="*/ 1220 h 7373"/>
              <a:gd name="T64" fmla="*/ 2043 w 4819"/>
              <a:gd name="T65" fmla="*/ 1752 h 7373"/>
              <a:gd name="T66" fmla="*/ 2043 w 4819"/>
              <a:gd name="T67" fmla="*/ 2335 h 7373"/>
              <a:gd name="T68" fmla="*/ 0 w 4819"/>
              <a:gd name="T69" fmla="*/ 2335 h 7373"/>
              <a:gd name="T70" fmla="*/ 0 w 4819"/>
              <a:gd name="T71" fmla="*/ 1730 h 7373"/>
              <a:gd name="T72" fmla="*/ 536 w 4819"/>
              <a:gd name="T73" fmla="*/ 357 h 7373"/>
              <a:gd name="T74" fmla="*/ 2240 w 4819"/>
              <a:gd name="T75" fmla="*/ 0 h 7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19" h="7373">
                <a:moveTo>
                  <a:pt x="2240" y="0"/>
                </a:moveTo>
                <a:cubicBezTo>
                  <a:pt x="3214" y="0"/>
                  <a:pt x="3875" y="165"/>
                  <a:pt x="4222" y="495"/>
                </a:cubicBezTo>
                <a:cubicBezTo>
                  <a:pt x="4569" y="825"/>
                  <a:pt x="4743" y="1283"/>
                  <a:pt x="4743" y="1869"/>
                </a:cubicBezTo>
                <a:cubicBezTo>
                  <a:pt x="4743" y="2266"/>
                  <a:pt x="4681" y="2553"/>
                  <a:pt x="4556" y="2730"/>
                </a:cubicBezTo>
                <a:cubicBezTo>
                  <a:pt x="4431" y="2906"/>
                  <a:pt x="4212" y="3067"/>
                  <a:pt x="3898" y="3213"/>
                </a:cubicBezTo>
                <a:cubicBezTo>
                  <a:pt x="4209" y="3304"/>
                  <a:pt x="4440" y="3452"/>
                  <a:pt x="4591" y="3658"/>
                </a:cubicBezTo>
                <a:cubicBezTo>
                  <a:pt x="4743" y="3864"/>
                  <a:pt x="4819" y="4347"/>
                  <a:pt x="4819" y="5107"/>
                </a:cubicBezTo>
                <a:cubicBezTo>
                  <a:pt x="4819" y="5671"/>
                  <a:pt x="4745" y="6108"/>
                  <a:pt x="4596" y="6419"/>
                </a:cubicBezTo>
                <a:cubicBezTo>
                  <a:pt x="4448" y="6731"/>
                  <a:pt x="4192" y="6967"/>
                  <a:pt x="3828" y="7129"/>
                </a:cubicBezTo>
                <a:cubicBezTo>
                  <a:pt x="3464" y="7292"/>
                  <a:pt x="2997" y="7373"/>
                  <a:pt x="2427" y="7373"/>
                </a:cubicBezTo>
                <a:cubicBezTo>
                  <a:pt x="1780" y="7373"/>
                  <a:pt x="1272" y="7279"/>
                  <a:pt x="902" y="7090"/>
                </a:cubicBezTo>
                <a:cubicBezTo>
                  <a:pt x="533" y="6902"/>
                  <a:pt x="291" y="6671"/>
                  <a:pt x="174" y="6398"/>
                </a:cubicBezTo>
                <a:cubicBezTo>
                  <a:pt x="58" y="6125"/>
                  <a:pt x="0" y="5651"/>
                  <a:pt x="0" y="4977"/>
                </a:cubicBezTo>
                <a:cubicBezTo>
                  <a:pt x="0" y="4790"/>
                  <a:pt x="0" y="4603"/>
                  <a:pt x="0" y="4416"/>
                </a:cubicBezTo>
                <a:cubicBezTo>
                  <a:pt x="681" y="4416"/>
                  <a:pt x="1362" y="4416"/>
                  <a:pt x="2043" y="4416"/>
                </a:cubicBezTo>
                <a:cubicBezTo>
                  <a:pt x="2043" y="4800"/>
                  <a:pt x="2043" y="5184"/>
                  <a:pt x="2043" y="5568"/>
                </a:cubicBezTo>
                <a:cubicBezTo>
                  <a:pt x="2043" y="5875"/>
                  <a:pt x="2064" y="6070"/>
                  <a:pt x="2106" y="6153"/>
                </a:cubicBezTo>
                <a:cubicBezTo>
                  <a:pt x="2148" y="6236"/>
                  <a:pt x="2242" y="6278"/>
                  <a:pt x="2387" y="6278"/>
                </a:cubicBezTo>
                <a:cubicBezTo>
                  <a:pt x="2545" y="6278"/>
                  <a:pt x="2649" y="6225"/>
                  <a:pt x="2700" y="6120"/>
                </a:cubicBezTo>
                <a:cubicBezTo>
                  <a:pt x="2751" y="6015"/>
                  <a:pt x="2776" y="5740"/>
                  <a:pt x="2776" y="5296"/>
                </a:cubicBezTo>
                <a:cubicBezTo>
                  <a:pt x="2776" y="5133"/>
                  <a:pt x="2776" y="4969"/>
                  <a:pt x="2776" y="4806"/>
                </a:cubicBezTo>
                <a:cubicBezTo>
                  <a:pt x="2776" y="4534"/>
                  <a:pt x="2741" y="4336"/>
                  <a:pt x="2670" y="4210"/>
                </a:cubicBezTo>
                <a:cubicBezTo>
                  <a:pt x="2599" y="4084"/>
                  <a:pt x="2494" y="4002"/>
                  <a:pt x="2356" y="3962"/>
                </a:cubicBezTo>
                <a:cubicBezTo>
                  <a:pt x="2218" y="3923"/>
                  <a:pt x="1950" y="3900"/>
                  <a:pt x="1552" y="3895"/>
                </a:cubicBezTo>
                <a:cubicBezTo>
                  <a:pt x="1552" y="3551"/>
                  <a:pt x="1552" y="3208"/>
                  <a:pt x="1552" y="2865"/>
                </a:cubicBezTo>
                <a:cubicBezTo>
                  <a:pt x="2038" y="2865"/>
                  <a:pt x="2338" y="2849"/>
                  <a:pt x="2452" y="2817"/>
                </a:cubicBezTo>
                <a:cubicBezTo>
                  <a:pt x="2567" y="2785"/>
                  <a:pt x="2649" y="2715"/>
                  <a:pt x="2700" y="2607"/>
                </a:cubicBezTo>
                <a:cubicBezTo>
                  <a:pt x="2751" y="2499"/>
                  <a:pt x="2776" y="2329"/>
                  <a:pt x="2776" y="2098"/>
                </a:cubicBezTo>
                <a:cubicBezTo>
                  <a:pt x="2776" y="1967"/>
                  <a:pt x="2776" y="1836"/>
                  <a:pt x="2776" y="1704"/>
                </a:cubicBezTo>
                <a:cubicBezTo>
                  <a:pt x="2776" y="1456"/>
                  <a:pt x="2746" y="1292"/>
                  <a:pt x="2687" y="1214"/>
                </a:cubicBezTo>
                <a:cubicBezTo>
                  <a:pt x="2628" y="1135"/>
                  <a:pt x="2537" y="1095"/>
                  <a:pt x="2412" y="1095"/>
                </a:cubicBezTo>
                <a:cubicBezTo>
                  <a:pt x="2270" y="1095"/>
                  <a:pt x="2173" y="1137"/>
                  <a:pt x="2121" y="1220"/>
                </a:cubicBezTo>
                <a:cubicBezTo>
                  <a:pt x="2069" y="1303"/>
                  <a:pt x="2043" y="1481"/>
                  <a:pt x="2043" y="1752"/>
                </a:cubicBezTo>
                <a:cubicBezTo>
                  <a:pt x="2043" y="1947"/>
                  <a:pt x="2043" y="2141"/>
                  <a:pt x="2043" y="2335"/>
                </a:cubicBezTo>
                <a:cubicBezTo>
                  <a:pt x="1362" y="2335"/>
                  <a:pt x="681" y="2335"/>
                  <a:pt x="0" y="2335"/>
                </a:cubicBezTo>
                <a:cubicBezTo>
                  <a:pt x="0" y="2134"/>
                  <a:pt x="0" y="1932"/>
                  <a:pt x="0" y="1730"/>
                </a:cubicBezTo>
                <a:cubicBezTo>
                  <a:pt x="0" y="1053"/>
                  <a:pt x="178" y="595"/>
                  <a:pt x="536" y="357"/>
                </a:cubicBezTo>
                <a:cubicBezTo>
                  <a:pt x="893" y="119"/>
                  <a:pt x="1461" y="0"/>
                  <a:pt x="2240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7" name="MH_Other_4"/>
          <p:cNvCxnSpPr/>
          <p:nvPr>
            <p:custDataLst>
              <p:tags r:id="rId5"/>
            </p:custDataLst>
          </p:nvPr>
        </p:nvCxnSpPr>
        <p:spPr>
          <a:xfrm>
            <a:off x="4085525" y="2315845"/>
            <a:ext cx="29083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MH_Other_5"/>
          <p:cNvCxnSpPr/>
          <p:nvPr>
            <p:custDataLst>
              <p:tags r:id="rId6"/>
            </p:custDataLst>
          </p:nvPr>
        </p:nvCxnSpPr>
        <p:spPr>
          <a:xfrm>
            <a:off x="4771325" y="3249295"/>
            <a:ext cx="29083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6"/>
          <p:cNvCxnSpPr/>
          <p:nvPr>
            <p:custDataLst>
              <p:tags r:id="rId7"/>
            </p:custDataLst>
          </p:nvPr>
        </p:nvCxnSpPr>
        <p:spPr>
          <a:xfrm>
            <a:off x="4085525" y="4277995"/>
            <a:ext cx="29083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MH_PageTitle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研究背景</a:t>
            </a:r>
            <a:r>
              <a:rPr lang="zh-CN" altLang="en-US" dirty="0" smtClean="0"/>
              <a:t>及现状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研究不足</a:t>
            </a:r>
            <a:endParaRPr lang="zh-CN" altLang="en-US" sz="2400" dirty="0" smtClean="0"/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85525" y="1563370"/>
            <a:ext cx="2692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商业模式研究</a:t>
            </a: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85625" y="2550795"/>
            <a:ext cx="269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  <a:defRPr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服务联盟合作伙伴选择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85525" y="3552508"/>
            <a:ext cx="2692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服务选址的实体空间约束及线上线下资源配置差异性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121" y="2036737"/>
            <a:ext cx="290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0000"/>
                </a:solidFill>
              </a:rPr>
              <a:t>研究</a:t>
            </a:r>
            <a:endParaRPr lang="en-US" altLang="zh-CN" sz="5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5400" dirty="0" smtClean="0">
                <a:solidFill>
                  <a:srgbClr val="FF0000"/>
                </a:solidFill>
              </a:rPr>
              <a:t>不足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4250" y="4864100"/>
            <a:ext cx="7277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解决基于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O2O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的汽车后服务联盟商业模式、合作伙伴选择以及服务选址与资源配置问题，有利于提升汽车后服务市场的资源配置效率，推动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O2O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汽车后服务产业发展。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2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EAAAA9Pb4AOHh4QA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EAAAAAAAAAAAAAAAAAAAAAAAAAECcAABAnAAAAAAAAAAAAAAAAAAAAAAAAAAAAAAAAAAAAAAAAAAAAABQAAAAAAAAAwMD/AAAAAABkAAAAMgAAAAAAAABkAAAAAAAAAH9/fwAKAAAAHwAAAFQAAAD09vgA4eHhAAAAAAAAAAAAAAAAAAAAAAAAAAAAAAAAAAAAAAAAAAAANYerAH9/fwD///8DzMzMAMDA/wB/f38AAAAAAAAAAAAAAAAAAAAAAAAAAAAhAAAAGAAAABQAAAAAAAAAAAAAAEU4AABiKgAAAAAAAA=="/>
              </a:ext>
            </a:extLst>
          </p:cNvSpPr>
          <p:nvPr/>
        </p:nvSpPr>
        <p:spPr>
          <a:xfrm>
            <a:off x="0" y="0"/>
            <a:ext cx="9147175" cy="6889750"/>
          </a:xfrm>
          <a:prstGeom prst="rect">
            <a:avLst/>
          </a:prstGeom>
          <a:gradFill flip="none" rotWithShape="1">
            <a:gsLst>
              <a:gs pos="0">
                <a:srgbClr val="E1E1E1"/>
              </a:gs>
              <a:gs pos="100000">
                <a:srgbClr val="F4F6F8"/>
              </a:gs>
            </a:gsLst>
            <a:path path="rect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 lang="zh-CN" sz="1350"/>
          </a:p>
        </p:txBody>
      </p:sp>
      <p:sp>
        <p:nvSpPr>
          <p:cNvPr id="3" name="MH_Others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j9Px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/EA////AQAAAAAAAAAAAAAAAAAAAAAAAAAAAAAAAAAAAAAAAAAANYerAH9/fwD///8DzMzMAMDA/wB/f38AAAAAAAAAAAAAAAAAAAAAAAAAAAAhAAAAGAAAABQAAAADDQAA9w4AAJYZAACKGwAAAAAAAA=="/>
              </a:ext>
            </a:extLst>
          </p:cNvSpPr>
          <p:nvPr/>
        </p:nvSpPr>
        <p:spPr>
          <a:xfrm>
            <a:off x="2115185" y="2432685"/>
            <a:ext cx="2044065" cy="2044065"/>
          </a:xfrm>
          <a:prstGeom prst="ellipse">
            <a:avLst/>
          </a:prstGeom>
          <a:solidFill>
            <a:srgbClr val="8FD3F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MH_Others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BAAAAAwAAAI/T8Q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j9PxAH9/fwD///8DzMzMAMDA/wB/f38AAAAAAAAAAAAAAAAAAAAAAAAAAAAhAAAAGAAAABQAAAD9BwAA5gkAAOIeAADLIAAAAAAAAA=="/>
              </a:ext>
            </a:extLst>
          </p:cNvSpPr>
          <p:nvPr/>
        </p:nvSpPr>
        <p:spPr>
          <a:xfrm>
            <a:off x="1298575" y="1609090"/>
            <a:ext cx="3721735" cy="3721735"/>
          </a:xfrm>
          <a:prstGeom prst="ellipse">
            <a:avLst/>
          </a:prstGeom>
          <a:noFill/>
          <a:ln w="12700" cap="flat" cmpd="sng" algn="ctr">
            <a:solidFill>
              <a:srgbClr val="8FD3F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5" name="MH_Others_3"/>
          <p:cNvSpPr>
            <a:extLst>
              <a:ext uri="smNativeData">
                <pr:smNativeData xmlns="" xmlns:pr="pr" val="SMDATA_12_iPDYVhMAAAAlAAAAZgAAAA0AAAAAAAAAAAAAAAAAAAAAAAAAAAAAAAABAAAAAAAAAAEAAABQAAAAAAAAAAAA8D8AAAAAAADwPwAAAAAAAOA/AAAAAAAA4D8AAAAAAADgPwAAAAAAAOA/AAAAAAAA4D8AAAAAAADgPwAAAAAAAOA/AAAAAAAA4D8CAAAAjAAAAAEAAAAAAAAAG5XJ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lckA////AQAAAAAAAAAAAAAAAAAAAAAAAAAAAAAAAAAAAAAAAAAANYerAH9/fwD///8DzMzMAMDA/wB/f38AAAAAAAAAAAAAAAAAAAAAAAAAAAAhAAAAGAAAABQAAADhDQAA8g8AAJ0YAACtGgAAAAAAAA=="/>
              </a:ext>
            </a:extLst>
          </p:cNvSpPr>
          <p:nvPr/>
        </p:nvSpPr>
        <p:spPr>
          <a:xfrm>
            <a:off x="2256155" y="2592070"/>
            <a:ext cx="1744980" cy="1744345"/>
          </a:xfrm>
          <a:prstGeom prst="ellipse">
            <a:avLst/>
          </a:prstGeom>
          <a:solidFill>
            <a:srgbClr val="1B95C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sz="4400">
                <a:latin typeface="微软雅黑" pitchFamily="2"/>
                <a:ea typeface="微软雅黑" pitchFamily="2"/>
                <a:cs typeface="Times New Roman" pitchFamily="1" charset="0"/>
              </a:rPr>
              <a:t>目录</a:t>
            </a:r>
            <a:endParaRPr lang="en-US" sz="4400">
              <a:latin typeface="微软雅黑" pitchFamily="2"/>
              <a:ea typeface="微软雅黑" pitchFamily="2"/>
              <a:cs typeface="Times New Roman" pitchFamily="1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1400">
                <a:latin typeface="微软雅黑" pitchFamily="2"/>
                <a:ea typeface="微软雅黑" pitchFamily="2"/>
                <a:cs typeface="Times New Roman" pitchFamily="1" charset="0"/>
              </a:rPr>
              <a:t>CONTENTS</a:t>
            </a:r>
            <a:endParaRPr lang="zh-CN" sz="1400"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6" name="MH_Entry_1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2HAAANAgAADsyAADtDAAAAAAAAA=="/>
              </a:ext>
            </a:extLst>
          </p:cNvSpPr>
          <p:nvPr/>
        </p:nvSpPr>
        <p:spPr>
          <a:xfrm>
            <a:off x="4585970" y="1333500"/>
            <a:ext cx="357949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研究背景及意义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7" name="MH_Entry_2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A6IQAA2A4AAJUzAACREwAAAAAAAA=="/>
              </a:ext>
            </a:extLst>
          </p:cNvSpPr>
          <p:nvPr/>
        </p:nvSpPr>
        <p:spPr>
          <a:xfrm>
            <a:off x="5401310" y="2413000"/>
            <a:ext cx="2983865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</a:t>
            </a:r>
            <a:r>
              <a:rPr lang="zh-CN" altLang="en-US" sz="2000" dirty="0" smtClean="0">
                <a:solidFill>
                  <a:schemeClr val="hlink"/>
                </a:solidFill>
              </a:rPr>
              <a:t>内容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8" name="MH_Entry_3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hIQAAvhYAAOozAAB2GwAAAAAAAA=="/>
              </a:ext>
            </a:extLst>
          </p:cNvSpPr>
          <p:nvPr/>
        </p:nvSpPr>
        <p:spPr>
          <a:xfrm>
            <a:off x="5426075" y="3696970"/>
            <a:ext cx="3013075" cy="767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研究可行性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9" name="MH_Entry_4"/>
          <p:cNvSpPr>
            <a:extLst>
              <a:ext uri="smNativeData">
                <pr:smNativeData xmlns="" xmlns:pr="pr" val="SMDATA_12_iPDYVhMAAAAlAAAAZAAAAA0AAAAAOQAAAAAAAAAAAAAAA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pHAAAWB0AABczAAARIgAAAAAAAA=="/>
              </a:ext>
            </a:extLst>
          </p:cNvSpPr>
          <p:nvPr/>
        </p:nvSpPr>
        <p:spPr>
          <a:xfrm>
            <a:off x="4618355" y="4770120"/>
            <a:ext cx="3686810" cy="7677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195" tIns="0" rIns="0" bIns="0" numCol="1" anchor="ctr"/>
          <a:lstStyle/>
          <a:p>
            <a:pPr marL="0" marR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altLang="en-US" sz="2000" dirty="0" smtClean="0">
                <a:solidFill>
                  <a:schemeClr val="hlink"/>
                </a:solidFill>
              </a:rPr>
              <a:t>项目进度安排</a:t>
            </a:r>
            <a:endParaRPr lang="zh-CN" sz="2000" dirty="0">
              <a:solidFill>
                <a:schemeClr val="hlink"/>
              </a:solidFill>
            </a:endParaRPr>
          </a:p>
        </p:txBody>
      </p:sp>
      <p:sp>
        <p:nvSpPr>
          <p:cNvPr id="10" name="MH_Number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CYFwAAsQkAAPwaAAAVDQAAAAAAAA=="/>
              </a:ext>
            </a:extLst>
          </p:cNvSpPr>
          <p:nvPr/>
        </p:nvSpPr>
        <p:spPr>
          <a:xfrm>
            <a:off x="3835400" y="157543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1</a:t>
            </a:r>
            <a:endParaRPr lang="zh-CN" sz="2210"/>
          </a:p>
        </p:txBody>
      </p:sp>
      <p:sp>
        <p:nvSpPr>
          <p:cNvPr id="11" name="MH_Number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CuHAAAig8AABIgAADuEgAAAAAAAA=="/>
              </a:ext>
            </a:extLst>
          </p:cNvSpPr>
          <p:nvPr/>
        </p:nvSpPr>
        <p:spPr>
          <a:xfrm>
            <a:off x="4662170" y="2526030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2</a:t>
            </a:r>
            <a:endParaRPr lang="zh-CN" sz="2210"/>
          </a:p>
        </p:txBody>
      </p:sp>
      <p:sp>
        <p:nvSpPr>
          <p:cNvPr id="12" name="MH_Number_3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QHAAASRcAADUgAACtGgAAAAAAAA=="/>
              </a:ext>
            </a:extLst>
          </p:cNvSpPr>
          <p:nvPr/>
        </p:nvSpPr>
        <p:spPr>
          <a:xfrm>
            <a:off x="4683760" y="3785235"/>
            <a:ext cx="551815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3</a:t>
            </a:r>
            <a:endParaRPr lang="zh-CN" sz="2210"/>
          </a:p>
        </p:txBody>
      </p:sp>
      <p:sp>
        <p:nvSpPr>
          <p:cNvPr id="13" name="MH_Number_4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tuL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24vUA////AQAAAAAAAAAAAAAAAAAAAAAAAAAAAAAAAAAAAAAAAAAANYerAH9/fwD///8DzMzMAMDA/wB/f38AAAAAAAAAAAAAAAAAAAAAAAAAAAAhAAAAGAAAABQAAADwFwAATx0AAFQbAACzIAAAAAAAAA=="/>
              </a:ext>
            </a:extLst>
          </p:cNvSpPr>
          <p:nvPr/>
        </p:nvSpPr>
        <p:spPr>
          <a:xfrm>
            <a:off x="3891280" y="4764405"/>
            <a:ext cx="551180" cy="551180"/>
          </a:xfrm>
          <a:prstGeom prst="ellipse">
            <a:avLst/>
          </a:prstGeom>
          <a:solidFill>
            <a:srgbClr val="B6E2F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655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en-US" sz="2210"/>
              <a:t>4</a:t>
            </a:r>
            <a:endParaRPr lang="zh-CN" sz="2210"/>
          </a:p>
        </p:txBody>
      </p:sp>
      <p:sp>
        <p:nvSpPr>
          <p:cNvPr id="14" name="矩形 13"/>
          <p:cNvSpPr/>
          <p:nvPr/>
        </p:nvSpPr>
        <p:spPr>
          <a:xfrm>
            <a:off x="5344160" y="2555875"/>
            <a:ext cx="2497455" cy="50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dirty="0"/>
              <a:t>2.</a:t>
            </a:r>
            <a:r>
              <a:rPr dirty="0" smtClean="0"/>
              <a:t>研究内容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内容架构</a:t>
            </a:r>
            <a:endParaRPr sz="2400" dirty="0"/>
          </a:p>
        </p:txBody>
      </p:sp>
      <p:pic>
        <p:nvPicPr>
          <p:cNvPr id="3" name="图片 5"/>
          <p:cNvPicPr>
            <a:picLocks noChangeAspect="1"/>
            <a:extLst>
              <a:ext uri="smNativeData">
                <pr:smNativeData xmlns="" xmlns:pr="pr" val="SMDATA_13_iPDYVh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XAAAAFAAAAAAAAAAAAAAA/38AAP9/AAAAAAAACQAAAAQAAAAGM7MADAAAABAAAAAAAAAAAAAAAAAAAAAAAAAAHgAAAGgAAAAAAAAAAAAAAAAAAAAAAAAAAAAAABAnAAAQJwAAAAAAAAAAAAAAAAAAAAAAAAAAAAAAAAAAAAAAAAAAAAAUAAAAAAAAAMDA/wAAAAAAZAAAADIAAAAAAAAAZAAAAAAAAAB/f38ACgAAAB8AAABUAAAA////AP///wEAAAAAAAAAAAAAAAAAAAAAAAAAAAAAAAAAAAAAAAAAAAAAAAB/f38A////A8zMzADAwP8Af39/AAAAAAAAAAAAAAAAAP///wAAAAAAIQAAABgAAAAUAAAAXQgAAAgGAAACLwAAhyk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59535" y="980440"/>
            <a:ext cx="6282055" cy="57702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lang="en-US" dirty="0" smtClean="0"/>
              <a:t>2</a:t>
            </a:r>
            <a:r>
              <a:rPr dirty="0" smtClean="0"/>
              <a:t>.</a:t>
            </a:r>
            <a:r>
              <a:rPr lang="zh-CN" altLang="en-US" dirty="0" smtClean="0"/>
              <a:t>研究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研究目标</a:t>
            </a:r>
            <a:endParaRPr sz="2400" dirty="0"/>
          </a:p>
        </p:txBody>
      </p:sp>
      <p:sp>
        <p:nvSpPr>
          <p:cNvPr id="23" name="MH_Text_3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95738" y="4432300"/>
            <a:ext cx="3881437" cy="804863"/>
          </a:xfrm>
          <a:custGeom>
            <a:avLst/>
            <a:gdLst>
              <a:gd name="T0" fmla="*/ 0 w 3882059"/>
              <a:gd name="T1" fmla="*/ 0 h 805263"/>
              <a:gd name="T2" fmla="*/ 3874601 w 3882059"/>
              <a:gd name="T3" fmla="*/ 0 h 805263"/>
              <a:gd name="T4" fmla="*/ 3874601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0" rIns="180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设计动态柔性资源配置模型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MH_SubTitle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8063" y="4464050"/>
            <a:ext cx="136048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n-lt"/>
                <a:ea typeface="+mn-ea"/>
              </a:rPr>
              <a:t>TARGET</a:t>
            </a:r>
            <a:endParaRPr lang="zh-CN" altLang="en-US" sz="20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5" name="MH_Other_1"/>
          <p:cNvSpPr txBox="1"/>
          <p:nvPr>
            <p:custDataLst>
              <p:tags r:id="rId3"/>
            </p:custDataLst>
          </p:nvPr>
        </p:nvSpPr>
        <p:spPr>
          <a:xfrm>
            <a:off x="3511550" y="3895725"/>
            <a:ext cx="677863" cy="168592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0350" b="1">
                <a:solidFill>
                  <a:srgbClr val="01AFEE"/>
                </a:solidFill>
                <a:latin typeface="MS PMincho" pitchFamily="18" charset="-128"/>
                <a:ea typeface="MS PMincho" pitchFamily="18" charset="-128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/>
                </a:solidFill>
              </a:rPr>
              <a:t>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MH_Text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92500" y="2990850"/>
            <a:ext cx="3881438" cy="806450"/>
          </a:xfrm>
          <a:custGeom>
            <a:avLst/>
            <a:gdLst>
              <a:gd name="T0" fmla="*/ 0 w 3882059"/>
              <a:gd name="T1" fmla="*/ 0 h 805263"/>
              <a:gd name="T2" fmla="*/ 3874613 w 3882059"/>
              <a:gd name="T3" fmla="*/ 0 h 805263"/>
              <a:gd name="T4" fmla="*/ 3874613 w 3882059"/>
              <a:gd name="T5" fmla="*/ 819624 h 805263"/>
              <a:gd name="T6" fmla="*/ 0 w 3882059"/>
              <a:gd name="T7" fmla="*/ 819624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0" rIns="180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构建联盟合作伙伴动态选择机制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74825" y="3024188"/>
            <a:ext cx="13604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n-lt"/>
                <a:ea typeface="+mn-ea"/>
              </a:rPr>
              <a:t>TARGET</a:t>
            </a:r>
            <a:endParaRPr lang="zh-CN" altLang="en-US" sz="20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8" name="MH_Other_2"/>
          <p:cNvSpPr txBox="1"/>
          <p:nvPr>
            <p:custDataLst>
              <p:tags r:id="rId6"/>
            </p:custDataLst>
          </p:nvPr>
        </p:nvSpPr>
        <p:spPr>
          <a:xfrm>
            <a:off x="2960688" y="2432050"/>
            <a:ext cx="677862" cy="1684338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0350" b="1">
                <a:solidFill>
                  <a:srgbClr val="01AFEE"/>
                </a:solidFill>
                <a:latin typeface="MS PMincho" pitchFamily="18" charset="-128"/>
                <a:ea typeface="MS PMincho" pitchFamily="18" charset="-128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9" name="MH_Text_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941638" y="1543050"/>
            <a:ext cx="3883025" cy="804863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0" rIns="180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构建汽车后服务双边委托代理机制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43025" y="1646238"/>
            <a:ext cx="15017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n-lt"/>
                <a:ea typeface="+mn-ea"/>
              </a:rPr>
              <a:t>TARGET</a:t>
            </a:r>
            <a:endParaRPr lang="zh-CN" altLang="en-US" sz="20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1" name="MH_Other_3"/>
          <p:cNvSpPr txBox="1"/>
          <p:nvPr>
            <p:custDataLst>
              <p:tags r:id="rId9"/>
            </p:custDataLst>
          </p:nvPr>
        </p:nvSpPr>
        <p:spPr>
          <a:xfrm>
            <a:off x="2503488" y="966788"/>
            <a:ext cx="746125" cy="168592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350" dirty="0">
                <a:solidFill>
                  <a:schemeClr val="accent1"/>
                </a:solidFill>
                <a:latin typeface="MS PMincho" pitchFamily="18" charset="-128"/>
                <a:ea typeface="MS PMincho" pitchFamily="18" charset="-128"/>
              </a:rPr>
              <a:t>1</a:t>
            </a:r>
            <a:endParaRPr lang="zh-CN" altLang="en-US" sz="10350" dirty="0">
              <a:solidFill>
                <a:schemeClr val="accent1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4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iPDYVhMAAAAlAAAAZAAAAA0AAAAAkAAAAEgAAACQAAAASAAAAAAAAAAC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9AgAAkwEAAMI0AAAqBQAAAAAAAA=="/>
              </a:ext>
            </a:extLst>
          </p:cNvSpPr>
          <p:nvPr>
            <p:ph type="title"/>
          </p:nvPr>
        </p:nvSpPr>
        <p:spPr>
          <a:xfrm>
            <a:off x="485775" y="255905"/>
            <a:ext cx="8090535" cy="583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>
                <a:solidFill>
                  <a:srgbClr val="1B95C9"/>
                </a:solidFill>
              </a:defRPr>
            </a:pPr>
            <a:r>
              <a:rPr lang="en-US" dirty="0" smtClean="0"/>
              <a:t>2</a:t>
            </a:r>
            <a:r>
              <a:rPr dirty="0" smtClean="0"/>
              <a:t>.</a:t>
            </a:r>
            <a:r>
              <a:rPr lang="zh-CN" altLang="en-US" dirty="0" smtClean="0"/>
              <a:t>研究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——</a:t>
            </a:r>
            <a:r>
              <a:rPr lang="zh-CN" altLang="en-US" sz="2400" dirty="0" smtClean="0"/>
              <a:t>创新点</a:t>
            </a:r>
            <a:endParaRPr sz="2400" dirty="0"/>
          </a:p>
        </p:txBody>
      </p:sp>
      <p:sp>
        <p:nvSpPr>
          <p:cNvPr id="3" name="MH_Other_1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8/Pz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8/MA////AQAAAAAAAAAAAAAAAAAAAAAAAAAAAAAAAAAAAAAAAAAANYerAH9/fwD///8DzMzMAMDA/wB/f38AAAAAAAAAAAAAAAAAAAAAAAAAAAAhAAAAGAAAABQAAAARFAAAkBAAABEjAACQHwAAAAAAAA=="/>
              </a:ext>
            </a:extLst>
          </p:cNvSpPr>
          <p:nvPr/>
        </p:nvSpPr>
        <p:spPr>
          <a:xfrm>
            <a:off x="3261995" y="2692400"/>
            <a:ext cx="2438400" cy="2438400"/>
          </a:xfrm>
          <a:prstGeom prst="ellipse">
            <a:avLst/>
          </a:prstGeom>
          <a:solidFill>
            <a:srgbClr val="F3F3F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4" name="MH_Other_2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3Nzc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3NwA////AQAAAAAAAAAAAAAAAAAAAAAAAAAAAAAAAAAAAAAAAAAANYerAH9/fwD///8DzMzMAMDA/wB/f38AAAAAAAAAAAAAAAAAAAAAAAAAAAAhAAAAGAAAABQAAADLFQAASxIAAFQhAADTHQAAAAAAAA=="/>
              </a:ext>
            </a:extLst>
          </p:cNvSpPr>
          <p:nvPr/>
        </p:nvSpPr>
        <p:spPr>
          <a:xfrm>
            <a:off x="3542665" y="2973705"/>
            <a:ext cx="1875155" cy="1874520"/>
          </a:xfrm>
          <a:prstGeom prst="ellipse">
            <a:avLst/>
          </a:prstGeom>
          <a:solidFill>
            <a:srgbClr val="DCDCD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5" name="MH_Other_3"/>
          <p:cNvSpPr>
            <a:extLst>
              <a:ext uri="smNativeData">
                <pr:smNativeData xmlns="" xmlns:pr="pr" val="SMDATA_12_iPDYVhMAAAAlAAAAZgAAAA0AAAAAkAAAAEgAAACQAAAASAAAAAAAAAABAAAAAAAAAAEAAABQAAAAAAAAAAAA8D8AAAAAAADwPwAAAAAAAOA/AAAAAAAA4D8AAAAAAADgPwAAAAAAAOA/AAAAAAAA4D8AAAAAAADgPwAAAAAAAOA/AAAAAAAA4D8CAAAAjAAAAAEAAAAAAAAA2fD7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8PsA////AQAAAAAAAAAAAAAAAAAAAAAAAAAAAAAAAAAAAAAAAAAANYerAH9/fwD///8DzMzMAMDA/wB/f38AAAAAAAAAAAAAAAAAAAAAAAAAAAAhAAAAGAAAABQAAACGFwAABRQAAJkfAAAZHAAAAAAAAA=="/>
              </a:ext>
            </a:extLst>
          </p:cNvSpPr>
          <p:nvPr/>
        </p:nvSpPr>
        <p:spPr>
          <a:xfrm>
            <a:off x="3823970" y="3254375"/>
            <a:ext cx="1312545" cy="1313180"/>
          </a:xfrm>
          <a:prstGeom prst="ellipse">
            <a:avLst/>
          </a:prstGeom>
          <a:solidFill>
            <a:srgbClr val="D9F0F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r>
              <a:rPr lang="zh-CN" sz="2800">
                <a:solidFill>
                  <a:srgbClr val="C00000"/>
                </a:solidFill>
                <a:latin typeface="黑体" pitchFamily="3"/>
                <a:ea typeface="黑体" pitchFamily="3"/>
                <a:cs typeface="Times New Roman" pitchFamily="1" charset="0"/>
              </a:rPr>
              <a:t>创新</a:t>
            </a:r>
          </a:p>
        </p:txBody>
      </p:sp>
      <p:sp>
        <p:nvSpPr>
          <p:cNvPr id="6" name="MH_Other_4"/>
          <p:cNvSpPr>
            <a:extLst>
              <a:ext uri="smNativeData">
                <pr:smNativeData xmlns="" xmlns:pr="pr" val="SMDATA_12_iPDYVhMAAAAlAAAAywAAAA0AAAAAkAAAAEgAAACQAAAASAAAAAAAAAABAAAAAAAAAAEAAABQAAAA4Kref7/64j//z2G+vADhPwAAAAAAAOA/AAAAAAAA4D8AAAAAAADgPwAAAAAAAOA/AAAAAAAA4D8AAAAAAADgPwAAAAAAAOA/AAAAAAAA4D8CAAAAjAAAAAEAAAAAAAAAR7bnD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NYerAH9/fwD///8DzMzMAMDA/wB/f38AAAAAAAAAAAAAAAAAAAAAAAAAAAAhAAAAGAAAABQAAABGGAAA8gsAANkeAAAFFAAAAAAAAA=="/>
              </a:ext>
            </a:extLst>
          </p:cNvSpPr>
          <p:nvPr/>
        </p:nvSpPr>
        <p:spPr>
          <a:xfrm>
            <a:off x="3945890" y="1941830"/>
            <a:ext cx="1068705" cy="1312545"/>
          </a:xfrm>
          <a:prstGeom prst="downArrow">
            <a:avLst>
              <a:gd name="adj1" fmla="val 53134"/>
              <a:gd name="adj2" fmla="val 49973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7" name="MH_Other_5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AAAAAG5XJ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lckA////AQAAAAAAAAAAAAAAAAAAAAAAAAAAAAAAAAAAAAAAAAAANYerAH9/fwD///8DzMzMAMDA/wB/f38AAAAAAAAAAAAAAAAAAAAAAAAAAAAhAAAAGAAAABQAAADWGQAA9AsAAE4dAACjDAAAAAAAAA=="/>
              </a:ext>
            </a:extLst>
          </p:cNvSpPr>
          <p:nvPr/>
        </p:nvSpPr>
        <p:spPr>
          <a:xfrm>
            <a:off x="4199890" y="1943100"/>
            <a:ext cx="563880" cy="111125"/>
          </a:xfrm>
          <a:prstGeom prst="rect">
            <a:avLst/>
          </a:prstGeom>
          <a:solidFill>
            <a:srgbClr val="1B95C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8" name="MH_Other_6"/>
          <p:cNvSpPr>
            <a:extLst>
              <a:ext uri="smNativeData">
                <pr:smNativeData xmlns="" xmlns:pr="pr" val="SMDATA_12_iPDYVhMAAAAlAAAAZAAAAE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8GQAA3g0AACYdAACYEgAAAAAAAA=="/>
              </a:ext>
            </a:extLst>
          </p:cNvSpPr>
          <p:nvPr/>
        </p:nvSpPr>
        <p:spPr>
          <a:xfrm>
            <a:off x="4224020" y="2254250"/>
            <a:ext cx="514350" cy="7683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sz="4400">
                <a:solidFill>
                  <a:srgbClr val="FFFFFF"/>
                </a:solidFill>
                <a:latin typeface="微软雅黑" pitchFamily="2"/>
                <a:ea typeface="微软雅黑" pitchFamily="2"/>
                <a:cs typeface="Times New Roman" pitchFamily="1" charset="0"/>
              </a:rPr>
              <a:t>1</a:t>
            </a:r>
            <a:endParaRPr lang="zh-CN" sz="4400">
              <a:solidFill>
                <a:srgbClr val="FFFFFF"/>
              </a:solidFill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9" name="MH_Other_7"/>
          <p:cNvSpPr>
            <a:extLst>
              <a:ext uri="smNativeData">
                <pr:smNativeData xmlns="" xmlns:pr="pr" val="SMDATA_12_iPDYVhMAAAAlAAAAywAAAA0AAAAAkAAAAEgAAACQAAAASAAAAAAAAAABAAAAAAAAAAEAAABQAAAAp6A61cb14j//z2G+vADhPwAAAAAAAOA/AAAAAAAA4D8AAAAAAADgPwAAAAAAAOA/AAAAAAAA4D8AAAAAAADgPwAAAAAAAOA/AAAAAAAA4D8CAAAAjAAAAAEAAAAAAAAAK8O1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rw7UA////AQAAAAAAAAAAAAAAAAAAAAAAAAAAAAAAAAAAAAAAAAAANYerAH9/fwD///8DzMzMAMDA/wB/f38AAAAAAAAAAAAAAAAAAAAAAAAAAAAhAAAAGAAAABQAAACEHgAA+RgAAJcmAACOHwAAAAAAAA=="/>
              </a:ext>
            </a:extLst>
          </p:cNvSpPr>
          <p:nvPr/>
        </p:nvSpPr>
        <p:spPr>
          <a:xfrm rot="7200000">
            <a:off x="5081905" y="3938270"/>
            <a:ext cx="1069975" cy="1312545"/>
          </a:xfrm>
          <a:prstGeom prst="downArrow">
            <a:avLst>
              <a:gd name="adj1" fmla="val 53134"/>
              <a:gd name="adj2" fmla="val 49988"/>
            </a:avLst>
          </a:prstGeom>
          <a:solidFill>
            <a:srgbClr val="2BC3B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10" name="MH_Other_8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AAAAAIJOH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k4cA////AQAAAAAAAAAAAAAAAAAAAAAAAAAAAAAAAAAAAAAAAAAANYerAH9/fwD///8DzMzMAMDA/wB/f38AAAAAAAAAAAAAAAAAAAAAAAAAAAAhAAAAGAAAABQAAABmJQAAYRwAABgmAADZHwAAAAAAAA=="/>
              </a:ext>
            </a:extLst>
          </p:cNvSpPr>
          <p:nvPr/>
        </p:nvSpPr>
        <p:spPr>
          <a:xfrm rot="7200000">
            <a:off x="5854065" y="4838700"/>
            <a:ext cx="563880" cy="113030"/>
          </a:xfrm>
          <a:prstGeom prst="rect">
            <a:avLst/>
          </a:prstGeom>
          <a:solidFill>
            <a:srgbClr val="20938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11" name="MH_Other_9"/>
          <p:cNvSpPr>
            <a:extLst>
              <a:ext uri="smNativeData">
                <pr:smNativeData xmlns="" xmlns:pr="pr" val="SMDATA_12_iPDYVhMAAAAlAAAAZAAAAE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XIAAApBoAABQlAADOHQAAAAAAAA=="/>
              </a:ext>
            </a:extLst>
          </p:cNvSpPr>
          <p:nvPr/>
        </p:nvSpPr>
        <p:spPr>
          <a:xfrm rot="18000000">
            <a:off x="5384800" y="4203065"/>
            <a:ext cx="514350" cy="770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sz="4400">
                <a:solidFill>
                  <a:srgbClr val="FFFFFF"/>
                </a:solidFill>
                <a:latin typeface="微软雅黑" pitchFamily="2"/>
                <a:ea typeface="微软雅黑" pitchFamily="2"/>
                <a:cs typeface="Times New Roman" pitchFamily="1" charset="0"/>
              </a:rPr>
              <a:t>2</a:t>
            </a:r>
            <a:endParaRPr lang="zh-CN" sz="4400">
              <a:solidFill>
                <a:srgbClr val="FFFFFF"/>
              </a:solidFill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12" name="MH_Other_10"/>
          <p:cNvSpPr>
            <a:extLst>
              <a:ext uri="smNativeData">
                <pr:smNativeData xmlns="" xmlns:pr="pr" val="SMDATA_12_iPDYVhMAAAAlAAAAywAAAA0AAAAAkAAAAEgAAACQAAAASAAAAAAAAAABAAAAAAAAAAEAAABQAAAAp6A61cb14j//z2G+vADhPwAAAAAAAOA/AAAAAAAA4D8AAAAAAADgPwAAAAAAAOA/AAAAAAAA4D8AAAAAAADgPwAAAAAAAOA/AAAAAAAA4D8CAAAAjAAAAAEAAAAAAAAAYo7jDf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juMG////AQAAAAAAAAAAAAAAAAAAAAAAAAAAAAAAAAAAAAAAAAAANYerAH9/fwD///8DzMzMAMDA/wB/f38AAAAAAAAAAAAAAAAAAAAAAAAAAAAhAAAAGAAAABQAAACAEAAA+RgAAJQYAACOHwAAAAAAAA=="/>
              </a:ext>
            </a:extLst>
          </p:cNvSpPr>
          <p:nvPr/>
        </p:nvSpPr>
        <p:spPr>
          <a:xfrm rot="14400000" flipH="1">
            <a:off x="2803525" y="3938270"/>
            <a:ext cx="1069975" cy="1313180"/>
          </a:xfrm>
          <a:prstGeom prst="downArrow">
            <a:avLst>
              <a:gd name="adj1" fmla="val 53134"/>
              <a:gd name="adj2" fmla="val 50012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13" name="MH_Other_11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EAAAAAAAAAJWHPAP///wgAAAAAAAAAAAAAAAAAAAAAAAAAAAAAAAAAAAAAZAAAAAEAAABAAAAAAAAAAAAAAAAAAAAAAAAAAAAAAAAAAAAAAAAAAAAAAAAAAAAAAAAAAAAAAAAAAAAAAAAAAAAAAAAAAAAAAAAAAAAAAAAAAAAAAAAAAAAAAAAAAAAAFAAAADwAAAAAAAAAAAAAADWHqwA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lYc8A////AQAAAAAAAAAAAAAAAAAAAAAAAAAAAAAAAAAAAAAAAAAANYerAH9/fwD///8DzMzMAMDA/wB/f38AAAAAAAAAAAAAAAAAAAAAAAAAAAAhAAAAGAAAABQAAAAAEQAAYRwAALERAADZHwAAAAAAAA=="/>
              </a:ext>
            </a:extLst>
          </p:cNvSpPr>
          <p:nvPr/>
        </p:nvSpPr>
        <p:spPr>
          <a:xfrm rot="14400000" flipH="1">
            <a:off x="2538095" y="4838700"/>
            <a:ext cx="563880" cy="112395"/>
          </a:xfrm>
          <a:prstGeom prst="rect">
            <a:avLst/>
          </a:prstGeom>
          <a:solidFill>
            <a:srgbClr val="2561C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Times New Roman" pitchFamily="1" charset="0"/>
                <a:ea typeface="幼圆" pitchFamily="3"/>
                <a:cs typeface="Times New Roman" pitchFamily="1" charset="0"/>
              </a:defRPr>
            </a:pPr>
            <a:endParaRPr/>
          </a:p>
        </p:txBody>
      </p:sp>
      <p:sp>
        <p:nvSpPr>
          <p:cNvPr id="14" name="MH_Other_12"/>
          <p:cNvSpPr>
            <a:extLst>
              <a:ext uri="smNativeData">
                <pr:smNativeData xmlns="" xmlns:pr="pr" val="SMDATA_12_iPDYVhMAAAAlAAAAZAAAAE0AAAAAkAAAAEgAAACQAAAASAAAAAAAAAAA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DZEQAAxxoAAJYWAADzHQAAAAAAAA=="/>
              </a:ext>
            </a:extLst>
          </p:cNvSpPr>
          <p:nvPr/>
        </p:nvSpPr>
        <p:spPr>
          <a:xfrm rot="3599874" flipH="1">
            <a:off x="3028315" y="4225925"/>
            <a:ext cx="515620" cy="770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sz="4400">
                <a:solidFill>
                  <a:srgbClr val="FFFFFF"/>
                </a:solidFill>
                <a:latin typeface="微软雅黑" pitchFamily="2"/>
                <a:ea typeface="微软雅黑" pitchFamily="2"/>
                <a:cs typeface="Times New Roman" pitchFamily="1" charset="0"/>
              </a:rPr>
              <a:t>3</a:t>
            </a:r>
            <a:endParaRPr lang="zh-CN" sz="4400">
              <a:solidFill>
                <a:srgbClr val="FFFFFF"/>
              </a:solidFill>
              <a:latin typeface="微软雅黑" pitchFamily="2"/>
              <a:ea typeface="微软雅黑" pitchFamily="2"/>
              <a:cs typeface="Times New Roman" pitchFamily="1" charset="0"/>
            </a:endParaRPr>
          </a:p>
        </p:txBody>
      </p:sp>
      <p:sp>
        <p:nvSpPr>
          <p:cNvPr id="15" name="MH_SubTitle_3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CoCQAAIiEAABYZAADIJQAAAAAAAA=="/>
              </a:ext>
            </a:extLst>
          </p:cNvSpPr>
          <p:nvPr/>
        </p:nvSpPr>
        <p:spPr>
          <a:xfrm>
            <a:off x="1569720" y="5386070"/>
            <a:ext cx="2508250" cy="755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dirty="0">
                <a:solidFill>
                  <a:srgbClr val="00B0F0"/>
                </a:solidFill>
                <a:latin typeface="黑体" pitchFamily="3"/>
                <a:ea typeface="黑体" pitchFamily="3"/>
                <a:cs typeface="Times New Roman" pitchFamily="1" charset="0"/>
              </a:rPr>
              <a:t>设计汽车后服务联盟</a:t>
            </a:r>
            <a:endParaRPr lang="en-US" dirty="0">
              <a:solidFill>
                <a:srgbClr val="00B0F0"/>
              </a:solidFill>
              <a:latin typeface="黑体" pitchFamily="3"/>
              <a:ea typeface="黑体" pitchFamily="3"/>
              <a:cs typeface="Times New Roman" pitchFamily="1" charset="0"/>
            </a:endParaRPr>
          </a:p>
          <a:p>
            <a:pPr marL="0" marR="0" indent="0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dirty="0">
                <a:solidFill>
                  <a:srgbClr val="00B0F0"/>
                </a:solidFill>
                <a:latin typeface="黑体" pitchFamily="3"/>
                <a:ea typeface="黑体" pitchFamily="3"/>
                <a:cs typeface="Times New Roman" pitchFamily="1" charset="0"/>
              </a:rPr>
              <a:t>合作伙伴动态进出机制</a:t>
            </a:r>
          </a:p>
        </p:txBody>
      </p:sp>
      <p:sp>
        <p:nvSpPr>
          <p:cNvPr id="16" name="MH_SubTitle_2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BsHAAAIiEAAK4uAADIJQAAAAAAAA=="/>
              </a:ext>
            </a:extLst>
          </p:cNvSpPr>
          <p:nvPr/>
        </p:nvSpPr>
        <p:spPr>
          <a:xfrm>
            <a:off x="4620260" y="5386070"/>
            <a:ext cx="2967990" cy="755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>
                <a:solidFill>
                  <a:schemeClr val="hlink"/>
                </a:solidFill>
                <a:latin typeface="黑体" pitchFamily="3"/>
                <a:ea typeface="黑体" pitchFamily="3"/>
                <a:cs typeface="Times New Roman" pitchFamily="1" charset="0"/>
              </a:rPr>
              <a:t>如何基于需求时空分布进行汽车后服务选址和资源配置</a:t>
            </a:r>
          </a:p>
        </p:txBody>
      </p:sp>
      <p:sp>
        <p:nvSpPr>
          <p:cNvPr id="17" name="MH_SubTitle_1"/>
          <p:cNvSpPr>
            <a:extLst>
              <a:ext uri="smNativeData">
                <pr:smNativeData xmlns="" xmlns:pr="pr" val="SMDATA_12_iPDYVhMAAAAlAAAAZAAAAA0AAAAAkAAAAEgAAACQAAAASAAAAAAAAAABAAAAAAAAAAEAAABQAAAAAAAAAAAA4D8AAAAAAADgPwAAAAAAAOA/AAAAAAAA4D8AAAAAAADgPwAAAAAAAOA/AAAAAAAA4D8AAAAAAADgPwAAAAAAAOA/AAAAAAAA4D8CAAAAjAAAAAAAAAAAAAAAR7bnDP///wgAAAAAAAAAAAAAAAAAAAAAAAAAAAAAAAAAAAAAZAAAAAEAAABAAAAAAAAAAAAAAAAAAAAAAAAAAAAAAAAAAAAAAAAAAAAAAAAAAAAAAAAAAAAAAAAAAAAAAAAAAAAAAAAAAAAAAAAAAAAAAAAAAAAAAAAAAAAAAAAAAAAAFAAAADwAAAAAAAAAAAAAAF9fXw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HtucF////AQAAAAAAAAAAAAAAAAAAAAAAAAAAAAAAAAAAAAAAAAAAX19fAn9/fwD///8DzMzMAMDA/wB/f38AAAAAAAAAAAAAAAAAAAAAAAAAAAAhAAAAGAAAABQAAACDEgAAJQcAABklAADLCwAAAAAAAA=="/>
              </a:ext>
            </a:extLst>
          </p:cNvSpPr>
          <p:nvPr/>
        </p:nvSpPr>
        <p:spPr>
          <a:xfrm>
            <a:off x="3009265" y="1161415"/>
            <a:ext cx="3021330" cy="755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dirty="0">
                <a:solidFill>
                  <a:schemeClr val="hlink"/>
                </a:solidFill>
                <a:latin typeface="黑体" pitchFamily="3"/>
                <a:ea typeface="黑体" pitchFamily="3"/>
                <a:cs typeface="Times New Roman" pitchFamily="1" charset="0"/>
              </a:rPr>
              <a:t>基于双渠道利益共享的</a:t>
            </a:r>
            <a:r>
              <a:rPr lang="en-US" dirty="0">
                <a:solidFill>
                  <a:schemeClr val="hlink"/>
                </a:solidFill>
                <a:latin typeface="黑体" pitchFamily="3"/>
                <a:ea typeface="黑体" pitchFamily="3"/>
                <a:cs typeface="Times New Roman" pitchFamily="1" charset="0"/>
              </a:rPr>
              <a:t>O2O</a:t>
            </a:r>
            <a:r>
              <a:rPr lang="zh-CN" dirty="0">
                <a:solidFill>
                  <a:schemeClr val="hlink"/>
                </a:solidFill>
                <a:latin typeface="黑体" pitchFamily="3"/>
                <a:ea typeface="黑体" pitchFamily="3"/>
                <a:cs typeface="Times New Roman" pitchFamily="1" charset="0"/>
              </a:rPr>
              <a:t>汽车后服务资源整合机制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16030411131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Text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Text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233300"/>
  <p:tag name="MH_LIBRARY" val="GRAPHIC"/>
  <p:tag name="MH_TYPE" val="Other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Other"/>
  <p:tag name="MH_ORDER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0001352"/>
  <p:tag name="MH_LIBRARY" val="GRAPHIC"/>
  <p:tag name="MH_TYPE" val="Text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PageTitle"/>
  <p:tag name="MH_ORDER" val="Page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4111311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Presentation">
  <a:themeElements>
    <a:clrScheme name="Presentation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Presentation">
      <a:majorFont>
        <a:latin typeface="Times New Roman"/>
        <a:ea typeface="华文中宋"/>
        <a:cs typeface="Times New Roman"/>
      </a:majorFont>
      <a:minorFont>
        <a:latin typeface="Times New Roman"/>
        <a:ea typeface="幼圆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2BC3B5"/>
        </a:accent3>
        <a:accent4>
          <a:srgbClr val="92D050"/>
        </a:accent4>
        <a:accent5>
          <a:srgbClr val="CEB9A3"/>
        </a:accent5>
        <a:accent6>
          <a:srgbClr val="FFC000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Times New Roman"/>
        <a:ea typeface="华文中宋"/>
        <a:cs typeface="Times New Roman"/>
      </a:majorFont>
      <a:minorFont>
        <a:latin typeface="Times New Roman"/>
        <a:ea typeface="幼圆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575</Words>
  <Application>Microsoft Office PowerPoint</Application>
  <PresentationFormat>全屏显示(4:3)</PresentationFormat>
  <Paragraphs>101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Presentation</vt:lpstr>
      <vt:lpstr>基于O2O的汽车后服务联盟服务选址与资源配置研究</vt:lpstr>
      <vt:lpstr>PowerPoint 演示文稿</vt:lpstr>
      <vt:lpstr>1.研究背景及意义——研究背景</vt:lpstr>
      <vt:lpstr>1.研究背景及意义——研究现状</vt:lpstr>
      <vt:lpstr>1.研究背景及现状——研究不足</vt:lpstr>
      <vt:lpstr>PowerPoint 演示文稿</vt:lpstr>
      <vt:lpstr>2.研究内容——内容架构</vt:lpstr>
      <vt:lpstr>2.研究内容——研究目标</vt:lpstr>
      <vt:lpstr>2.研究内容——创新点</vt:lpstr>
      <vt:lpstr>PowerPoint 演示文稿</vt:lpstr>
      <vt:lpstr>3.研究可行性——研究方法</vt:lpstr>
      <vt:lpstr>2.研究可行性——技术路线</vt:lpstr>
      <vt:lpstr>PowerPoint 演示文稿</vt:lpstr>
      <vt:lpstr>4.项目进度安排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基于O2O的汽车后服务联盟服务资源配置与调度研究</dc:title>
  <dc:subject/>
  <dc:creator>rt</dc:creator>
  <cp:keywords/>
  <dc:description/>
  <cp:lastModifiedBy>rt</cp:lastModifiedBy>
  <cp:revision>26</cp:revision>
  <dcterms:created xsi:type="dcterms:W3CDTF">2016-03-01T11:46:37Z</dcterms:created>
  <dcterms:modified xsi:type="dcterms:W3CDTF">2016-03-09T16:20:31Z</dcterms:modified>
</cp:coreProperties>
</file>