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9" r:id="rId4"/>
    <p:sldId id="271" r:id="rId5"/>
    <p:sldId id="274" r:id="rId6"/>
    <p:sldId id="275" r:id="rId7"/>
    <p:sldId id="279" r:id="rId8"/>
    <p:sldId id="283" r:id="rId9"/>
    <p:sldId id="281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7E0B"/>
    <a:srgbClr val="289E28"/>
    <a:srgbClr val="D62728"/>
    <a:srgbClr val="9366BC"/>
    <a:srgbClr val="DBDBDB"/>
    <a:srgbClr val="B2E7FA"/>
    <a:srgbClr val="008BBC"/>
    <a:srgbClr val="0151BB"/>
    <a:srgbClr val="FA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89" autoAdjust="0"/>
  </p:normalViewPr>
  <p:slideViewPr>
    <p:cSldViewPr snapToGrid="0">
      <p:cViewPr>
        <p:scale>
          <a:sx n="46" d="100"/>
          <a:sy n="46" d="100"/>
        </p:scale>
        <p:origin x="14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0b8309298cfb0fe" providerId="LiveId" clId="{D85D8C93-33B1-45A9-8785-B0DFF8BB937F}"/>
    <pc:docChg chg="undo redo custSel addSld delSld modSld sldOrd modMainMaster">
      <pc:chgData name="" userId="00b8309298cfb0fe" providerId="LiveId" clId="{D85D8C93-33B1-45A9-8785-B0DFF8BB937F}" dt="2022-08-09T06:34:43.044" v="9865" actId="20577"/>
      <pc:docMkLst>
        <pc:docMk/>
      </pc:docMkLst>
      <pc:sldChg chg="modSp">
        <pc:chgData name="" userId="00b8309298cfb0fe" providerId="LiveId" clId="{D85D8C93-33B1-45A9-8785-B0DFF8BB937F}" dt="2022-08-05T04:04:32.755" v="466" actId="404"/>
        <pc:sldMkLst>
          <pc:docMk/>
          <pc:sldMk cId="1052819976" sldId="256"/>
        </pc:sldMkLst>
        <pc:spChg chg="mod">
          <ac:chgData name="" userId="00b8309298cfb0fe" providerId="LiveId" clId="{D85D8C93-33B1-45A9-8785-B0DFF8BB937F}" dt="2022-08-05T04:04:32.755" v="466" actId="404"/>
          <ac:spMkLst>
            <pc:docMk/>
            <pc:sldMk cId="1052819976" sldId="256"/>
            <ac:spMk id="3" creationId="{3BD1BAAD-15D9-4582-8628-44DA3656A9CB}"/>
          </ac:spMkLst>
        </pc:spChg>
      </pc:sldChg>
      <pc:sldChg chg="addSp delSp modSp ord modNotesTx">
        <pc:chgData name="" userId="00b8309298cfb0fe" providerId="LiveId" clId="{D85D8C93-33B1-45A9-8785-B0DFF8BB937F}" dt="2022-08-09T02:33:34.559" v="8347" actId="1076"/>
        <pc:sldMkLst>
          <pc:docMk/>
          <pc:sldMk cId="3702137555" sldId="257"/>
        </pc:sldMkLst>
        <pc:spChg chg="mod">
          <ac:chgData name="" userId="00b8309298cfb0fe" providerId="LiveId" clId="{D85D8C93-33B1-45A9-8785-B0DFF8BB937F}" dt="2022-08-05T08:43:58.838" v="3433" actId="20577"/>
          <ac:spMkLst>
            <pc:docMk/>
            <pc:sldMk cId="3702137555" sldId="257"/>
            <ac:spMk id="2" creationId="{EC78531A-D788-441D-A76F-442AD391B1E6}"/>
          </ac:spMkLst>
        </pc:spChg>
        <pc:spChg chg="add del">
          <ac:chgData name="" userId="00b8309298cfb0fe" providerId="LiveId" clId="{D85D8C93-33B1-45A9-8785-B0DFF8BB937F}" dt="2022-08-08T06:16:26.982" v="5333"/>
          <ac:spMkLst>
            <pc:docMk/>
            <pc:sldMk cId="3702137555" sldId="257"/>
            <ac:spMk id="3" creationId="{A16A8F5D-E01E-40B0-A1DA-E2C515511FF8}"/>
          </ac:spMkLst>
        </pc:spChg>
        <pc:spChg chg="mod">
          <ac:chgData name="" userId="00b8309298cfb0fe" providerId="LiveId" clId="{D85D8C93-33B1-45A9-8785-B0DFF8BB937F}" dt="2022-08-09T02:33:34.559" v="8347" actId="1076"/>
          <ac:spMkLst>
            <pc:docMk/>
            <pc:sldMk cId="3702137555" sldId="257"/>
            <ac:spMk id="7" creationId="{88F43A3C-496A-4483-9BD6-1C8335CB8859}"/>
          </ac:spMkLst>
        </pc:spChg>
        <pc:spChg chg="add del mod">
          <ac:chgData name="" userId="00b8309298cfb0fe" providerId="LiveId" clId="{D85D8C93-33B1-45A9-8785-B0DFF8BB937F}" dt="2022-08-09T02:33:07.102" v="8344" actId="14100"/>
          <ac:spMkLst>
            <pc:docMk/>
            <pc:sldMk cId="3702137555" sldId="257"/>
            <ac:spMk id="10" creationId="{AD875CC6-7033-4983-A6B9-7F38F27AB44F}"/>
          </ac:spMkLst>
        </pc:spChg>
        <pc:spChg chg="add del mod">
          <ac:chgData name="" userId="00b8309298cfb0fe" providerId="LiveId" clId="{D85D8C93-33B1-45A9-8785-B0DFF8BB937F}" dt="2022-08-09T02:33:26.662" v="8346" actId="14100"/>
          <ac:spMkLst>
            <pc:docMk/>
            <pc:sldMk cId="3702137555" sldId="257"/>
            <ac:spMk id="11" creationId="{25385497-4BAC-4F73-B88C-AF51CF86FCD0}"/>
          </ac:spMkLst>
        </pc:spChg>
        <pc:spChg chg="del">
          <ac:chgData name="" userId="00b8309298cfb0fe" providerId="LiveId" clId="{D85D8C93-33B1-45A9-8785-B0DFF8BB937F}" dt="2022-08-08T02:29:08.981" v="4882" actId="478"/>
          <ac:spMkLst>
            <pc:docMk/>
            <pc:sldMk cId="3702137555" sldId="257"/>
            <ac:spMk id="12" creationId="{0C8F7017-4E55-4719-B1AB-45411214BDC4}"/>
          </ac:spMkLst>
        </pc:spChg>
        <pc:spChg chg="del mod">
          <ac:chgData name="" userId="00b8309298cfb0fe" providerId="LiveId" clId="{D85D8C93-33B1-45A9-8785-B0DFF8BB937F}" dt="2022-08-08T02:29:06.714" v="4881" actId="478"/>
          <ac:spMkLst>
            <pc:docMk/>
            <pc:sldMk cId="3702137555" sldId="257"/>
            <ac:spMk id="13" creationId="{804F2F64-92E8-477B-8EE8-58E944E9C5AE}"/>
          </ac:spMkLst>
        </pc:spChg>
      </pc:sldChg>
      <pc:sldChg chg="delSp del ord">
        <pc:chgData name="" userId="00b8309298cfb0fe" providerId="LiveId" clId="{D85D8C93-33B1-45A9-8785-B0DFF8BB937F}" dt="2022-08-08T00:04:30.490" v="4661" actId="2696"/>
        <pc:sldMkLst>
          <pc:docMk/>
          <pc:sldMk cId="1156946722" sldId="258"/>
        </pc:sldMkLst>
        <pc:picChg chg="del">
          <ac:chgData name="" userId="00b8309298cfb0fe" providerId="LiveId" clId="{D85D8C93-33B1-45A9-8785-B0DFF8BB937F}" dt="2022-08-08T00:04:26.970" v="4660"/>
          <ac:picMkLst>
            <pc:docMk/>
            <pc:sldMk cId="1156946722" sldId="258"/>
            <ac:picMk id="7" creationId="{0F62A725-A4BB-4F4D-B808-81F95E8E0C60}"/>
          </ac:picMkLst>
        </pc:picChg>
        <pc:picChg chg="del">
          <ac:chgData name="" userId="00b8309298cfb0fe" providerId="LiveId" clId="{D85D8C93-33B1-45A9-8785-B0DFF8BB937F}" dt="2022-08-08T00:04:26.970" v="4660"/>
          <ac:picMkLst>
            <pc:docMk/>
            <pc:sldMk cId="1156946722" sldId="258"/>
            <ac:picMk id="9" creationId="{F8A23CBB-F397-4BA7-9E18-040A9EF9F8A2}"/>
          </ac:picMkLst>
        </pc:picChg>
        <pc:picChg chg="del">
          <ac:chgData name="" userId="00b8309298cfb0fe" providerId="LiveId" clId="{D85D8C93-33B1-45A9-8785-B0DFF8BB937F}" dt="2022-08-08T00:04:26.970" v="4660"/>
          <ac:picMkLst>
            <pc:docMk/>
            <pc:sldMk cId="1156946722" sldId="258"/>
            <ac:picMk id="13" creationId="{19AA9B1E-CE3A-40FD-9722-F014D97507F2}"/>
          </ac:picMkLst>
        </pc:picChg>
      </pc:sldChg>
      <pc:sldChg chg="addSp delSp modSp ord">
        <pc:chgData name="" userId="00b8309298cfb0fe" providerId="LiveId" clId="{D85D8C93-33B1-45A9-8785-B0DFF8BB937F}" dt="2022-08-09T02:43:12.648" v="8489" actId="14100"/>
        <pc:sldMkLst>
          <pc:docMk/>
          <pc:sldMk cId="1469241120" sldId="259"/>
        </pc:sldMkLst>
        <pc:spChg chg="mod">
          <ac:chgData name="" userId="00b8309298cfb0fe" providerId="LiveId" clId="{D85D8C93-33B1-45A9-8785-B0DFF8BB937F}" dt="2022-08-08T00:10:29.776" v="4762" actId="1076"/>
          <ac:spMkLst>
            <pc:docMk/>
            <pc:sldMk cId="1469241120" sldId="259"/>
            <ac:spMk id="4" creationId="{A5AE1F97-419D-4C4D-9D9B-AE4B7EE64026}"/>
          </ac:spMkLst>
        </pc:spChg>
        <pc:spChg chg="mod">
          <ac:chgData name="" userId="00b8309298cfb0fe" providerId="LiveId" clId="{D85D8C93-33B1-45A9-8785-B0DFF8BB937F}" dt="2022-08-08T06:17:32.754" v="5361" actId="14100"/>
          <ac:spMkLst>
            <pc:docMk/>
            <pc:sldMk cId="1469241120" sldId="259"/>
            <ac:spMk id="14" creationId="{4E2DBF30-E511-4A9D-96C8-0FBE9B698509}"/>
          </ac:spMkLst>
        </pc:spChg>
        <pc:spChg chg="mod">
          <ac:chgData name="" userId="00b8309298cfb0fe" providerId="LiveId" clId="{D85D8C93-33B1-45A9-8785-B0DFF8BB937F}" dt="2022-08-08T00:09:42.335" v="4752" actId="1076"/>
          <ac:spMkLst>
            <pc:docMk/>
            <pc:sldMk cId="1469241120" sldId="259"/>
            <ac:spMk id="24" creationId="{04FA6427-F4CF-4FAF-8546-DCFCEE980518}"/>
          </ac:spMkLst>
        </pc:spChg>
        <pc:spChg chg="add del mod">
          <ac:chgData name="" userId="00b8309298cfb0fe" providerId="LiveId" clId="{D85D8C93-33B1-45A9-8785-B0DFF8BB937F}" dt="2022-08-08T03:21:23.324" v="5298" actId="478"/>
          <ac:spMkLst>
            <pc:docMk/>
            <pc:sldMk cId="1469241120" sldId="259"/>
            <ac:spMk id="38" creationId="{F9325DA2-E144-4460-BEDC-73A7BE589D8E}"/>
          </ac:spMkLst>
        </pc:spChg>
        <pc:spChg chg="mod">
          <ac:chgData name="" userId="00b8309298cfb0fe" providerId="LiveId" clId="{D85D8C93-33B1-45A9-8785-B0DFF8BB937F}" dt="2022-08-07T23:59:50.879" v="4602" actId="20577"/>
          <ac:spMkLst>
            <pc:docMk/>
            <pc:sldMk cId="1469241120" sldId="259"/>
            <ac:spMk id="42" creationId="{2F2E773D-BD8A-421B-97F9-DE62508AD69B}"/>
          </ac:spMkLst>
        </pc:spChg>
        <pc:picChg chg="add del mod">
          <ac:chgData name="" userId="00b8309298cfb0fe" providerId="LiveId" clId="{D85D8C93-33B1-45A9-8785-B0DFF8BB937F}" dt="2022-08-08T00:05:29.030" v="4677" actId="478"/>
          <ac:picMkLst>
            <pc:docMk/>
            <pc:sldMk cId="1469241120" sldId="259"/>
            <ac:picMk id="19" creationId="{BC10038C-D78F-4C3F-B665-9E2AC9B1C7EE}"/>
          </ac:picMkLst>
        </pc:picChg>
        <pc:picChg chg="add del mod">
          <ac:chgData name="" userId="00b8309298cfb0fe" providerId="LiveId" clId="{D85D8C93-33B1-45A9-8785-B0DFF8BB937F}" dt="2022-08-09T02:43:12.648" v="8489" actId="14100"/>
          <ac:picMkLst>
            <pc:docMk/>
            <pc:sldMk cId="1469241120" sldId="259"/>
            <ac:picMk id="20" creationId="{53B854D0-0BAC-4012-B3D9-EBE94DF32974}"/>
          </ac:picMkLst>
        </pc:picChg>
        <pc:picChg chg="add del mod">
          <ac:chgData name="" userId="00b8309298cfb0fe" providerId="LiveId" clId="{D85D8C93-33B1-45A9-8785-B0DFF8BB937F}" dt="2022-08-08T00:05:24.480" v="4675" actId="478"/>
          <ac:picMkLst>
            <pc:docMk/>
            <pc:sldMk cId="1469241120" sldId="259"/>
            <ac:picMk id="21" creationId="{9D36C22C-BE6D-43E2-92D9-676893CC6DA0}"/>
          </ac:picMkLst>
        </pc:picChg>
        <pc:cxnChg chg="mod">
          <ac:chgData name="" userId="00b8309298cfb0fe" providerId="LiveId" clId="{D85D8C93-33B1-45A9-8785-B0DFF8BB937F}" dt="2022-08-08T00:10:20.386" v="4761" actId="1036"/>
          <ac:cxnSpMkLst>
            <pc:docMk/>
            <pc:sldMk cId="1469241120" sldId="259"/>
            <ac:cxnSpMk id="6" creationId="{CC1A8AC2-58F3-49A1-A7F4-E341F034EE57}"/>
          </ac:cxnSpMkLst>
        </pc:cxnChg>
        <pc:cxnChg chg="mod">
          <ac:chgData name="" userId="00b8309298cfb0fe" providerId="LiveId" clId="{D85D8C93-33B1-45A9-8785-B0DFF8BB937F}" dt="2022-08-05T09:22:01.157" v="4209" actId="14100"/>
          <ac:cxnSpMkLst>
            <pc:docMk/>
            <pc:sldMk cId="1469241120" sldId="259"/>
            <ac:cxnSpMk id="13" creationId="{8FB78F06-8471-48A0-B678-169CF33079A6}"/>
          </ac:cxnSpMkLst>
        </pc:cxnChg>
        <pc:cxnChg chg="mod">
          <ac:chgData name="" userId="00b8309298cfb0fe" providerId="LiveId" clId="{D85D8C93-33B1-45A9-8785-B0DFF8BB937F}" dt="2022-08-08T06:17:37.566" v="5363" actId="14100"/>
          <ac:cxnSpMkLst>
            <pc:docMk/>
            <pc:sldMk cId="1469241120" sldId="259"/>
            <ac:cxnSpMk id="15" creationId="{CD17C532-8B63-4814-9ED7-56D1C4C7A083}"/>
          </ac:cxnSpMkLst>
        </pc:cxnChg>
        <pc:cxnChg chg="mod">
          <ac:chgData name="" userId="00b8309298cfb0fe" providerId="LiveId" clId="{D85D8C93-33B1-45A9-8785-B0DFF8BB937F}" dt="2022-08-08T00:09:53.033" v="4755" actId="14100"/>
          <ac:cxnSpMkLst>
            <pc:docMk/>
            <pc:sldMk cId="1469241120" sldId="259"/>
            <ac:cxnSpMk id="25" creationId="{BFA4C1F0-E97B-4825-89F4-BAF727BB3834}"/>
          </ac:cxnSpMkLst>
        </pc:cxnChg>
        <pc:cxnChg chg="mod">
          <ac:chgData name="" userId="00b8309298cfb0fe" providerId="LiveId" clId="{D85D8C93-33B1-45A9-8785-B0DFF8BB937F}" dt="2022-08-08T00:15:54.880" v="4807" actId="14100"/>
          <ac:cxnSpMkLst>
            <pc:docMk/>
            <pc:sldMk cId="1469241120" sldId="259"/>
            <ac:cxnSpMk id="36" creationId="{A16DCBB8-B8E8-466D-8CB4-D2D1B17DC70B}"/>
          </ac:cxnSpMkLst>
        </pc:cxnChg>
        <pc:cxnChg chg="add del mod">
          <ac:chgData name="" userId="00b8309298cfb0fe" providerId="LiveId" clId="{D85D8C93-33B1-45A9-8785-B0DFF8BB937F}" dt="2022-08-08T03:21:23.324" v="5298" actId="478"/>
          <ac:cxnSpMkLst>
            <pc:docMk/>
            <pc:sldMk cId="1469241120" sldId="259"/>
            <ac:cxnSpMk id="39" creationId="{7B8DD361-C3E8-4364-B10F-630CB5894F7A}"/>
          </ac:cxnSpMkLst>
        </pc:cxnChg>
      </pc:sldChg>
      <pc:sldChg chg="modSp add del">
        <pc:chgData name="" userId="00b8309298cfb0fe" providerId="LiveId" clId="{D85D8C93-33B1-45A9-8785-B0DFF8BB937F}" dt="2022-08-09T06:34:24.188" v="9864" actId="2696"/>
        <pc:sldMkLst>
          <pc:docMk/>
          <pc:sldMk cId="3489732196" sldId="267"/>
        </pc:sldMkLst>
        <pc:spChg chg="mod">
          <ac:chgData name="" userId="00b8309298cfb0fe" providerId="LiveId" clId="{D85D8C93-33B1-45A9-8785-B0DFF8BB937F}" dt="2022-08-05T04:08:26.071" v="492" actId="20577"/>
          <ac:spMkLst>
            <pc:docMk/>
            <pc:sldMk cId="3489732196" sldId="267"/>
            <ac:spMk id="2" creationId="{2953A074-B984-413B-BB62-747170904409}"/>
          </ac:spMkLst>
        </pc:spChg>
      </pc:sldChg>
      <pc:sldChg chg="addSp delSp modSp add">
        <pc:chgData name="" userId="00b8309298cfb0fe" providerId="LiveId" clId="{D85D8C93-33B1-45A9-8785-B0DFF8BB937F}" dt="2022-08-09T01:39:42.616" v="7607" actId="14100"/>
        <pc:sldMkLst>
          <pc:docMk/>
          <pc:sldMk cId="1630915498" sldId="269"/>
        </pc:sldMkLst>
        <pc:spChg chg="add del mod">
          <ac:chgData name="" userId="00b8309298cfb0fe" providerId="LiveId" clId="{D85D8C93-33B1-45A9-8785-B0DFF8BB937F}" dt="2022-08-08T07:26:54.867" v="5730" actId="11529"/>
          <ac:spMkLst>
            <pc:docMk/>
            <pc:sldMk cId="1630915498" sldId="269"/>
            <ac:spMk id="2" creationId="{0419EEA4-7BCE-49A1-B99D-4BD0AE150828}"/>
          </ac:spMkLst>
        </pc:spChg>
        <pc:spChg chg="del">
          <ac:chgData name="" userId="00b8309298cfb0fe" providerId="LiveId" clId="{D85D8C93-33B1-45A9-8785-B0DFF8BB937F}" dt="2022-08-05T08:09:39.992" v="2240" actId="478"/>
          <ac:spMkLst>
            <pc:docMk/>
            <pc:sldMk cId="1630915498" sldId="269"/>
            <ac:spMk id="2" creationId="{D81F9007-8F20-4E24-B0BA-2C2E4E47747E}"/>
          </ac:spMkLst>
        </pc:spChg>
        <pc:spChg chg="add mod">
          <ac:chgData name="" userId="00b8309298cfb0fe" providerId="LiveId" clId="{D85D8C93-33B1-45A9-8785-B0DFF8BB937F}" dt="2022-08-08T08:04:29.017" v="6288" actId="20577"/>
          <ac:spMkLst>
            <pc:docMk/>
            <pc:sldMk cId="1630915498" sldId="269"/>
            <ac:spMk id="5" creationId="{CF2C5614-D041-423D-B826-C282582CB162}"/>
          </ac:spMkLst>
        </pc:spChg>
        <pc:spChg chg="add del mod">
          <ac:chgData name="" userId="00b8309298cfb0fe" providerId="LiveId" clId="{D85D8C93-33B1-45A9-8785-B0DFF8BB937F}" dt="2022-08-05T08:10:05.394" v="2242" actId="767"/>
          <ac:spMkLst>
            <pc:docMk/>
            <pc:sldMk cId="1630915498" sldId="269"/>
            <ac:spMk id="7" creationId="{B0949F3F-C416-47EF-8C45-724C6A3D6C08}"/>
          </ac:spMkLst>
        </pc:spChg>
        <pc:spChg chg="add mod">
          <ac:chgData name="" userId="00b8309298cfb0fe" providerId="LiveId" clId="{D85D8C93-33B1-45A9-8785-B0DFF8BB937F}" dt="2022-08-09T01:39:31.377" v="7605" actId="208"/>
          <ac:spMkLst>
            <pc:docMk/>
            <pc:sldMk cId="1630915498" sldId="269"/>
            <ac:spMk id="8" creationId="{C8B0D77C-4DEF-4972-8CE1-4C97CD1FB75D}"/>
          </ac:spMkLst>
        </pc:spChg>
        <pc:spChg chg="add mod">
          <ac:chgData name="" userId="00b8309298cfb0fe" providerId="LiveId" clId="{D85D8C93-33B1-45A9-8785-B0DFF8BB937F}" dt="2022-08-09T01:39:42.616" v="7607" actId="14100"/>
          <ac:spMkLst>
            <pc:docMk/>
            <pc:sldMk cId="1630915498" sldId="269"/>
            <ac:spMk id="15" creationId="{EE652F1A-AFF1-4617-AB29-F0051B0AF7E3}"/>
          </ac:spMkLst>
        </pc:spChg>
        <pc:spChg chg="add mod ord">
          <ac:chgData name="" userId="00b8309298cfb0fe" providerId="LiveId" clId="{D85D8C93-33B1-45A9-8785-B0DFF8BB937F}" dt="2022-08-08T07:47:02.699" v="6023" actId="1076"/>
          <ac:spMkLst>
            <pc:docMk/>
            <pc:sldMk cId="1630915498" sldId="269"/>
            <ac:spMk id="16" creationId="{D6BBDB75-A993-4C85-AFA4-08F7ABDB3D50}"/>
          </ac:spMkLst>
        </pc:spChg>
        <pc:spChg chg="add mod">
          <ac:chgData name="" userId="00b8309298cfb0fe" providerId="LiveId" clId="{D85D8C93-33B1-45A9-8785-B0DFF8BB937F}" dt="2022-08-09T01:39:31.377" v="7605" actId="208"/>
          <ac:spMkLst>
            <pc:docMk/>
            <pc:sldMk cId="1630915498" sldId="269"/>
            <ac:spMk id="17" creationId="{062C7C59-1CB0-4E49-87A8-B08D5A98C390}"/>
          </ac:spMkLst>
        </pc:spChg>
        <pc:spChg chg="add mod">
          <ac:chgData name="" userId="00b8309298cfb0fe" providerId="LiveId" clId="{D85D8C93-33B1-45A9-8785-B0DFF8BB937F}" dt="2022-08-09T01:39:27.536" v="7604" actId="571"/>
          <ac:spMkLst>
            <pc:docMk/>
            <pc:sldMk cId="1630915498" sldId="269"/>
            <ac:spMk id="18" creationId="{3D089859-9DA1-41DD-B5DB-22D05EF61B97}"/>
          </ac:spMkLst>
        </pc:spChg>
        <pc:spChg chg="add mod">
          <ac:chgData name="" userId="00b8309298cfb0fe" providerId="LiveId" clId="{D85D8C93-33B1-45A9-8785-B0DFF8BB937F}" dt="2022-08-09T01:39:27.536" v="7604" actId="571"/>
          <ac:spMkLst>
            <pc:docMk/>
            <pc:sldMk cId="1630915498" sldId="269"/>
            <ac:spMk id="20" creationId="{B485945A-677C-43A1-A98D-93BE941C1783}"/>
          </ac:spMkLst>
        </pc:spChg>
        <pc:spChg chg="add mod">
          <ac:chgData name="" userId="00b8309298cfb0fe" providerId="LiveId" clId="{D85D8C93-33B1-45A9-8785-B0DFF8BB937F}" dt="2022-08-08T07:42:41.515" v="5941" actId="207"/>
          <ac:spMkLst>
            <pc:docMk/>
            <pc:sldMk cId="1630915498" sldId="269"/>
            <ac:spMk id="23" creationId="{27E0255D-EB7E-450B-AC6E-5DD7DF77E651}"/>
          </ac:spMkLst>
        </pc:spChg>
        <pc:spChg chg="add mod ord">
          <ac:chgData name="" userId="00b8309298cfb0fe" providerId="LiveId" clId="{D85D8C93-33B1-45A9-8785-B0DFF8BB937F}" dt="2022-08-08T07:43:29.594" v="5944" actId="207"/>
          <ac:spMkLst>
            <pc:docMk/>
            <pc:sldMk cId="1630915498" sldId="269"/>
            <ac:spMk id="24" creationId="{0E44C83C-BD16-4B5E-B4B2-50CBED147B06}"/>
          </ac:spMkLst>
        </pc:spChg>
        <pc:spChg chg="add mod">
          <ac:chgData name="" userId="00b8309298cfb0fe" providerId="LiveId" clId="{D85D8C93-33B1-45A9-8785-B0DFF8BB937F}" dt="2022-08-08T07:49:01.804" v="6043" actId="1076"/>
          <ac:spMkLst>
            <pc:docMk/>
            <pc:sldMk cId="1630915498" sldId="269"/>
            <ac:spMk id="29" creationId="{68DC10CD-680B-4B48-8D40-3BB9435ED0B8}"/>
          </ac:spMkLst>
        </pc:spChg>
        <pc:picChg chg="add mod">
          <ac:chgData name="" userId="00b8309298cfb0fe" providerId="LiveId" clId="{D85D8C93-33B1-45A9-8785-B0DFF8BB937F}" dt="2022-08-09T01:39:31.756" v="7606" actId="1076"/>
          <ac:picMkLst>
            <pc:docMk/>
            <pc:sldMk cId="1630915498" sldId="269"/>
            <ac:picMk id="6" creationId="{174B14F7-8A0D-4CCC-9C90-65C561054540}"/>
          </ac:picMkLst>
        </pc:picChg>
        <pc:inkChg chg="add del">
          <ac:chgData name="" userId="00b8309298cfb0fe" providerId="LiveId" clId="{D85D8C93-33B1-45A9-8785-B0DFF8BB937F}" dt="2022-08-05T08:15:51.780" v="2466"/>
          <ac:inkMkLst>
            <pc:docMk/>
            <pc:sldMk cId="1630915498" sldId="269"/>
            <ac:inkMk id="9" creationId="{F4A65B10-508F-41C1-ADFF-B6A71E73C38F}"/>
          </ac:inkMkLst>
        </pc:inkChg>
        <pc:inkChg chg="add del">
          <ac:chgData name="" userId="00b8309298cfb0fe" providerId="LiveId" clId="{D85D8C93-33B1-45A9-8785-B0DFF8BB937F}" dt="2022-08-05T08:16:07.653" v="2470"/>
          <ac:inkMkLst>
            <pc:docMk/>
            <pc:sldMk cId="1630915498" sldId="269"/>
            <ac:inkMk id="10" creationId="{EFEDFEEC-7BD2-4B03-ABE6-A8B32A623370}"/>
          </ac:inkMkLst>
        </pc:inkChg>
        <pc:inkChg chg="add del">
          <ac:chgData name="" userId="00b8309298cfb0fe" providerId="LiveId" clId="{D85D8C93-33B1-45A9-8785-B0DFF8BB937F}" dt="2022-08-05T08:16:05.256" v="2469"/>
          <ac:inkMkLst>
            <pc:docMk/>
            <pc:sldMk cId="1630915498" sldId="269"/>
            <ac:inkMk id="11" creationId="{315631F6-8629-4917-935D-9539E3BEE6F2}"/>
          </ac:inkMkLst>
        </pc:inkChg>
        <pc:inkChg chg="add del">
          <ac:chgData name="" userId="00b8309298cfb0fe" providerId="LiveId" clId="{D85D8C93-33B1-45A9-8785-B0DFF8BB937F}" dt="2022-08-05T08:16:18.172" v="2472"/>
          <ac:inkMkLst>
            <pc:docMk/>
            <pc:sldMk cId="1630915498" sldId="269"/>
            <ac:inkMk id="12" creationId="{B64A7352-55F1-4840-AE32-DBFEB9559FCD}"/>
          </ac:inkMkLst>
        </pc:inkChg>
        <pc:inkChg chg="add del">
          <ac:chgData name="" userId="00b8309298cfb0fe" providerId="LiveId" clId="{D85D8C93-33B1-45A9-8785-B0DFF8BB937F}" dt="2022-08-05T08:16:24.909" v="2474"/>
          <ac:inkMkLst>
            <pc:docMk/>
            <pc:sldMk cId="1630915498" sldId="269"/>
            <ac:inkMk id="13" creationId="{CADA1277-F5D2-4323-A9DC-AC2309D27B5C}"/>
          </ac:inkMkLst>
        </pc:inkChg>
        <pc:inkChg chg="add del">
          <ac:chgData name="" userId="00b8309298cfb0fe" providerId="LiveId" clId="{D85D8C93-33B1-45A9-8785-B0DFF8BB937F}" dt="2022-08-05T08:16:30.354" v="2476"/>
          <ac:inkMkLst>
            <pc:docMk/>
            <pc:sldMk cId="1630915498" sldId="269"/>
            <ac:inkMk id="14" creationId="{447435A9-4F3A-45F9-AE88-49D855C9D178}"/>
          </ac:inkMkLst>
        </pc:inkChg>
        <pc:cxnChg chg="add mod">
          <ac:chgData name="" userId="00b8309298cfb0fe" providerId="LiveId" clId="{D85D8C93-33B1-45A9-8785-B0DFF8BB937F}" dt="2022-08-09T01:39:42.616" v="7607" actId="14100"/>
          <ac:cxnSpMkLst>
            <pc:docMk/>
            <pc:sldMk cId="1630915498" sldId="269"/>
            <ac:cxnSpMk id="10" creationId="{0E1DD54B-057B-45E6-97D0-E80FD012AE13}"/>
          </ac:cxnSpMkLst>
        </pc:cxnChg>
        <pc:cxnChg chg="add mod">
          <ac:chgData name="" userId="00b8309298cfb0fe" providerId="LiveId" clId="{D85D8C93-33B1-45A9-8785-B0DFF8BB937F}" dt="2022-08-09T01:39:31.377" v="7605" actId="208"/>
          <ac:cxnSpMkLst>
            <pc:docMk/>
            <pc:sldMk cId="1630915498" sldId="269"/>
            <ac:cxnSpMk id="19" creationId="{18B000A3-3ECE-495E-8F05-41DA95887149}"/>
          </ac:cxnSpMkLst>
        </pc:cxnChg>
        <pc:cxnChg chg="add mod">
          <ac:chgData name="" userId="00b8309298cfb0fe" providerId="LiveId" clId="{D85D8C93-33B1-45A9-8785-B0DFF8BB937F}" dt="2022-08-09T01:39:27.536" v="7604" actId="571"/>
          <ac:cxnSpMkLst>
            <pc:docMk/>
            <pc:sldMk cId="1630915498" sldId="269"/>
            <ac:cxnSpMk id="21" creationId="{D28A7921-B3F1-433D-A489-521B2363E437}"/>
          </ac:cxnSpMkLst>
        </pc:cxnChg>
        <pc:cxnChg chg="add mod">
          <ac:chgData name="" userId="00b8309298cfb0fe" providerId="LiveId" clId="{D85D8C93-33B1-45A9-8785-B0DFF8BB937F}" dt="2022-08-09T01:39:27.536" v="7604" actId="571"/>
          <ac:cxnSpMkLst>
            <pc:docMk/>
            <pc:sldMk cId="1630915498" sldId="269"/>
            <ac:cxnSpMk id="22" creationId="{00144217-048F-4101-95A6-5B9E672A2E1A}"/>
          </ac:cxnSpMkLst>
        </pc:cxnChg>
        <pc:cxnChg chg="add mod">
          <ac:chgData name="" userId="00b8309298cfb0fe" providerId="LiveId" clId="{D85D8C93-33B1-45A9-8785-B0DFF8BB937F}" dt="2022-08-09T01:39:31.377" v="7605" actId="208"/>
          <ac:cxnSpMkLst>
            <pc:docMk/>
            <pc:sldMk cId="1630915498" sldId="269"/>
            <ac:cxnSpMk id="25" creationId="{D8BE86AD-4418-4EFB-AF73-4B673B9F10B4}"/>
          </ac:cxnSpMkLst>
        </pc:cxnChg>
        <pc:cxnChg chg="add del mod">
          <ac:chgData name="" userId="00b8309298cfb0fe" providerId="LiveId" clId="{D85D8C93-33B1-45A9-8785-B0DFF8BB937F}" dt="2022-08-05T08:30:20.150" v="2881" actId="478"/>
          <ac:cxnSpMkLst>
            <pc:docMk/>
            <pc:sldMk cId="1630915498" sldId="269"/>
            <ac:cxnSpMk id="28" creationId="{3317F156-99B2-4795-BC67-26ABC6D261C7}"/>
          </ac:cxnSpMkLst>
        </pc:cxnChg>
      </pc:sldChg>
      <pc:sldChg chg="addSp delSp modSp add del ord delAnim modAnim modNotesTx">
        <pc:chgData name="" userId="00b8309298cfb0fe" providerId="LiveId" clId="{D85D8C93-33B1-45A9-8785-B0DFF8BB937F}" dt="2022-08-09T02:04:20.615" v="7920" actId="2696"/>
        <pc:sldMkLst>
          <pc:docMk/>
          <pc:sldMk cId="1580074860" sldId="270"/>
        </pc:sldMkLst>
        <pc:spChg chg="del mod">
          <ac:chgData name="" userId="00b8309298cfb0fe" providerId="LiveId" clId="{D85D8C93-33B1-45A9-8785-B0DFF8BB937F}" dt="2022-08-05T07:57:54.904" v="1660" actId="478"/>
          <ac:spMkLst>
            <pc:docMk/>
            <pc:sldMk cId="1580074860" sldId="270"/>
            <ac:spMk id="2" creationId="{40BE551B-00E3-4F8D-B0A6-D1EBBB3D60B0}"/>
          </ac:spMkLst>
        </pc:spChg>
        <pc:spChg chg="add del mod ord">
          <ac:chgData name="" userId="00b8309298cfb0fe" providerId="LiveId" clId="{D85D8C93-33B1-45A9-8785-B0DFF8BB937F}" dt="2022-08-08T09:08:18.001" v="7429" actId="478"/>
          <ac:spMkLst>
            <pc:docMk/>
            <pc:sldMk cId="1580074860" sldId="270"/>
            <ac:spMk id="2" creationId="{5ADF48F7-F65D-48B3-BEAD-DD1D550E5DE5}"/>
          </ac:spMkLst>
        </pc:spChg>
        <pc:spChg chg="add del mod">
          <ac:chgData name="" userId="00b8309298cfb0fe" providerId="LiveId" clId="{D85D8C93-33B1-45A9-8785-B0DFF8BB937F}" dt="2022-08-08T03:14:17.692" v="5260" actId="478"/>
          <ac:spMkLst>
            <pc:docMk/>
            <pc:sldMk cId="1580074860" sldId="270"/>
            <ac:spMk id="2" creationId="{94536F14-9815-4781-AAA0-0EE55AB2DBCD}"/>
          </ac:spMkLst>
        </pc:spChg>
        <pc:spChg chg="mod">
          <ac:chgData name="" userId="00b8309298cfb0fe" providerId="LiveId" clId="{D85D8C93-33B1-45A9-8785-B0DFF8BB937F}" dt="2022-08-08T09:07:52.798" v="7426" actId="14100"/>
          <ac:spMkLst>
            <pc:docMk/>
            <pc:sldMk cId="1580074860" sldId="270"/>
            <ac:spMk id="3" creationId="{7B8E1202-C677-4361-B9E7-228BDA09858F}"/>
          </ac:spMkLst>
        </pc:spChg>
        <pc:spChg chg="mod">
          <ac:chgData name="" userId="00b8309298cfb0fe" providerId="LiveId" clId="{D85D8C93-33B1-45A9-8785-B0DFF8BB937F}" dt="2022-08-08T09:07:52.798" v="7426" actId="14100"/>
          <ac:spMkLst>
            <pc:docMk/>
            <pc:sldMk cId="1580074860" sldId="270"/>
            <ac:spMk id="4" creationId="{74A30099-5A1A-49AA-9881-E32E30AA1657}"/>
          </ac:spMkLst>
        </pc:spChg>
        <pc:spChg chg="add del">
          <ac:chgData name="" userId="00b8309298cfb0fe" providerId="LiveId" clId="{D85D8C93-33B1-45A9-8785-B0DFF8BB937F}" dt="2022-08-08T08:38:51.555" v="6768"/>
          <ac:spMkLst>
            <pc:docMk/>
            <pc:sldMk cId="1580074860" sldId="270"/>
            <ac:spMk id="6" creationId="{2073519A-0AB6-49B6-B490-6A7717EDF80A}"/>
          </ac:spMkLst>
        </pc:spChg>
        <pc:spChg chg="add del mod">
          <ac:chgData name="" userId="00b8309298cfb0fe" providerId="LiveId" clId="{D85D8C93-33B1-45A9-8785-B0DFF8BB937F}" dt="2022-08-08T03:01:19.492" v="5046"/>
          <ac:spMkLst>
            <pc:docMk/>
            <pc:sldMk cId="1580074860" sldId="270"/>
            <ac:spMk id="6" creationId="{9FEDEA1F-1BAC-4660-A2F4-717C2230A5DC}"/>
          </ac:spMkLst>
        </pc:spChg>
        <pc:spChg chg="add del mod">
          <ac:chgData name="" userId="00b8309298cfb0fe" providerId="LiveId" clId="{D85D8C93-33B1-45A9-8785-B0DFF8BB937F}" dt="2022-08-08T03:13:56.704" v="5258" actId="478"/>
          <ac:spMkLst>
            <pc:docMk/>
            <pc:sldMk cId="1580074860" sldId="270"/>
            <ac:spMk id="7" creationId="{C5504BD0-3C24-4A70-ADB7-8027F83F07C3}"/>
          </ac:spMkLst>
        </pc:spChg>
        <pc:spChg chg="add del">
          <ac:chgData name="" userId="00b8309298cfb0fe" providerId="LiveId" clId="{D85D8C93-33B1-45A9-8785-B0DFF8BB937F}" dt="2022-08-08T08:38:55.592" v="6770"/>
          <ac:spMkLst>
            <pc:docMk/>
            <pc:sldMk cId="1580074860" sldId="270"/>
            <ac:spMk id="7" creationId="{F33B87A8-59C0-467C-96D2-A49A88BB5DE5}"/>
          </ac:spMkLst>
        </pc:spChg>
        <pc:spChg chg="add del mod ord">
          <ac:chgData name="" userId="00b8309298cfb0fe" providerId="LiveId" clId="{D85D8C93-33B1-45A9-8785-B0DFF8BB937F}" dt="2022-08-08T09:08:12.528" v="7428" actId="478"/>
          <ac:spMkLst>
            <pc:docMk/>
            <pc:sldMk cId="1580074860" sldId="270"/>
            <ac:spMk id="8" creationId="{41723B5C-1C74-4327-9A21-78233ADE1100}"/>
          </ac:spMkLst>
        </pc:spChg>
        <pc:spChg chg="add del mod">
          <ac:chgData name="" userId="00b8309298cfb0fe" providerId="LiveId" clId="{D85D8C93-33B1-45A9-8785-B0DFF8BB937F}" dt="2022-08-08T03:13:57.812" v="5259" actId="478"/>
          <ac:spMkLst>
            <pc:docMk/>
            <pc:sldMk cId="1580074860" sldId="270"/>
            <ac:spMk id="8" creationId="{653D5729-F6F1-4880-821C-A20581E8833A}"/>
          </ac:spMkLst>
        </pc:spChg>
        <pc:spChg chg="add del mod ord">
          <ac:chgData name="" userId="00b8309298cfb0fe" providerId="LiveId" clId="{D85D8C93-33B1-45A9-8785-B0DFF8BB937F}" dt="2022-08-08T09:08:00.143" v="7427" actId="478"/>
          <ac:spMkLst>
            <pc:docMk/>
            <pc:sldMk cId="1580074860" sldId="270"/>
            <ac:spMk id="9" creationId="{8AE75DDA-0815-4664-9C09-31BFA76C5772}"/>
          </ac:spMkLst>
        </pc:spChg>
        <pc:spChg chg="add del mod">
          <ac:chgData name="" userId="00b8309298cfb0fe" providerId="LiveId" clId="{D85D8C93-33B1-45A9-8785-B0DFF8BB937F}" dt="2022-08-08T08:17:33.909" v="6396" actId="478"/>
          <ac:spMkLst>
            <pc:docMk/>
            <pc:sldMk cId="1580074860" sldId="270"/>
            <ac:spMk id="11" creationId="{5E7BA047-4CFB-4923-A80F-6B2EB7837D85}"/>
          </ac:spMkLst>
        </pc:spChg>
        <pc:spChg chg="add del mod">
          <ac:chgData name="" userId="00b8309298cfb0fe" providerId="LiveId" clId="{D85D8C93-33B1-45A9-8785-B0DFF8BB937F}" dt="2022-08-08T08:17:32.203" v="6395" actId="478"/>
          <ac:spMkLst>
            <pc:docMk/>
            <pc:sldMk cId="1580074860" sldId="270"/>
            <ac:spMk id="12" creationId="{07CB5039-2D90-4AD5-88C7-319B63BC4273}"/>
          </ac:spMkLst>
        </pc:spChg>
        <pc:spChg chg="add del mod">
          <ac:chgData name="" userId="00b8309298cfb0fe" providerId="LiveId" clId="{D85D8C93-33B1-45A9-8785-B0DFF8BB937F}" dt="2022-08-08T02:47:51.765" v="4982" actId="478"/>
          <ac:spMkLst>
            <pc:docMk/>
            <pc:sldMk cId="1580074860" sldId="270"/>
            <ac:spMk id="13" creationId="{9AA1D71D-7D4C-4E80-BC97-A6DC20A8DDFA}"/>
          </ac:spMkLst>
        </pc:spChg>
        <pc:spChg chg="add mod">
          <ac:chgData name="" userId="00b8309298cfb0fe" providerId="LiveId" clId="{D85D8C93-33B1-45A9-8785-B0DFF8BB937F}" dt="2022-08-08T09:13:06.973" v="7518" actId="403"/>
          <ac:spMkLst>
            <pc:docMk/>
            <pc:sldMk cId="1580074860" sldId="270"/>
            <ac:spMk id="13" creationId="{D1EF1E90-F970-46A2-8542-8AE1F81D99BF}"/>
          </ac:spMkLst>
        </pc:spChg>
        <pc:spChg chg="add del mod">
          <ac:chgData name="" userId="00b8309298cfb0fe" providerId="LiveId" clId="{D85D8C93-33B1-45A9-8785-B0DFF8BB937F}" dt="2022-08-08T02:45:35.342" v="4970" actId="478"/>
          <ac:spMkLst>
            <pc:docMk/>
            <pc:sldMk cId="1580074860" sldId="270"/>
            <ac:spMk id="14" creationId="{B76CB088-2E60-47BB-9829-A9C30065E345}"/>
          </ac:spMkLst>
        </pc:spChg>
        <pc:spChg chg="add del mod">
          <ac:chgData name="" userId="00b8309298cfb0fe" providerId="LiveId" clId="{D85D8C93-33B1-45A9-8785-B0DFF8BB937F}" dt="2022-08-08T08:54:37.158" v="7181" actId="478"/>
          <ac:spMkLst>
            <pc:docMk/>
            <pc:sldMk cId="1580074860" sldId="270"/>
            <ac:spMk id="15" creationId="{391C0123-17F2-4DFE-91CE-144F4982A51A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17" creationId="{ECFC3250-BA90-477F-9764-56A88BD4271D}"/>
          </ac:spMkLst>
        </pc:spChg>
        <pc:spChg chg="add del mod">
          <ac:chgData name="" userId="00b8309298cfb0fe" providerId="LiveId" clId="{D85D8C93-33B1-45A9-8785-B0DFF8BB937F}" dt="2022-08-09T02:03:13.392" v="7881"/>
          <ac:spMkLst>
            <pc:docMk/>
            <pc:sldMk cId="1580074860" sldId="270"/>
            <ac:spMk id="19" creationId="{3E478475-A0A9-427A-81DD-0B6C7427277B}"/>
          </ac:spMkLst>
        </pc:spChg>
        <pc:spChg chg="add del mod">
          <ac:chgData name="" userId="00b8309298cfb0fe" providerId="LiveId" clId="{D85D8C93-33B1-45A9-8785-B0DFF8BB937F}" dt="2022-08-09T02:03:13.392" v="7881"/>
          <ac:spMkLst>
            <pc:docMk/>
            <pc:sldMk cId="1580074860" sldId="270"/>
            <ac:spMk id="20" creationId="{364BA795-66EA-4C7D-B407-45C93ED0A871}"/>
          </ac:spMkLst>
        </pc:spChg>
        <pc:spChg chg="add del mod">
          <ac:chgData name="" userId="00b8309298cfb0fe" providerId="LiveId" clId="{D85D8C93-33B1-45A9-8785-B0DFF8BB937F}" dt="2022-08-09T02:03:13.392" v="7881"/>
          <ac:spMkLst>
            <pc:docMk/>
            <pc:sldMk cId="1580074860" sldId="270"/>
            <ac:spMk id="21" creationId="{C725C0BD-9F56-4336-A880-8182B89B3C9A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2" creationId="{046C5E91-EA49-4761-8916-9E4B8D70630A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3" creationId="{85DAEB62-2393-4708-B638-9E913A6B15F1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4" creationId="{66F7C414-B5A5-43A7-B9A3-795A6742349D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5" creationId="{8C9C23BE-5A6C-47BA-BE2E-C5801E552424}"/>
          </ac:spMkLst>
        </pc:spChg>
        <pc:spChg chg="add mod">
          <ac:chgData name="" userId="00b8309298cfb0fe" providerId="LiveId" clId="{D85D8C93-33B1-45A9-8785-B0DFF8BB937F}" dt="2022-08-08T09:13:13.617" v="7519" actId="1076"/>
          <ac:spMkLst>
            <pc:docMk/>
            <pc:sldMk cId="1580074860" sldId="270"/>
            <ac:spMk id="26" creationId="{17194E3C-13A0-42DB-91D6-D6B0B09E289A}"/>
          </ac:spMkLst>
        </pc:spChg>
        <pc:spChg chg="add mod">
          <ac:chgData name="" userId="00b8309298cfb0fe" providerId="LiveId" clId="{D85D8C93-33B1-45A9-8785-B0DFF8BB937F}" dt="2022-08-08T09:13:16.437" v="7520" actId="1076"/>
          <ac:spMkLst>
            <pc:docMk/>
            <pc:sldMk cId="1580074860" sldId="270"/>
            <ac:spMk id="27" creationId="{858F03DA-668D-4E60-B001-C2A6C2376EB3}"/>
          </ac:spMkLst>
        </pc:spChg>
        <pc:graphicFrameChg chg="add del mod ord modGraphic">
          <ac:chgData name="" userId="00b8309298cfb0fe" providerId="LiveId" clId="{D85D8C93-33B1-45A9-8785-B0DFF8BB937F}" dt="2022-08-08T08:47:34.862" v="6970" actId="478"/>
          <ac:graphicFrameMkLst>
            <pc:docMk/>
            <pc:sldMk cId="1580074860" sldId="270"/>
            <ac:graphicFrameMk id="5" creationId="{EB9C0C55-E71D-4B78-AEFF-B417EB7553C6}"/>
          </ac:graphicFrameMkLst>
        </pc:graphicFrameChg>
        <pc:graphicFrameChg chg="add mod">
          <ac:chgData name="" userId="00b8309298cfb0fe" providerId="LiveId" clId="{D85D8C93-33B1-45A9-8785-B0DFF8BB937F}" dt="2022-08-05T08:36:12.656" v="2983" actId="571"/>
          <ac:graphicFrameMkLst>
            <pc:docMk/>
            <pc:sldMk cId="1580074860" sldId="270"/>
            <ac:graphicFrameMk id="9" creationId="{FB5044E3-6162-4121-A726-43BBEE73FDBE}"/>
          </ac:graphicFrameMkLst>
        </pc:graphicFrameChg>
        <pc:graphicFrameChg chg="add del mod modGraphic">
          <ac:chgData name="" userId="00b8309298cfb0fe" providerId="LiveId" clId="{D85D8C93-33B1-45A9-8785-B0DFF8BB937F}" dt="2022-08-09T02:03:13.392" v="7881"/>
          <ac:graphicFrameMkLst>
            <pc:docMk/>
            <pc:sldMk cId="1580074860" sldId="270"/>
            <ac:graphicFrameMk id="10" creationId="{6A62E17F-7FC4-4BD0-918D-48F1A4785C94}"/>
          </ac:graphicFrameMkLst>
        </pc:graphicFrameChg>
        <pc:graphicFrameChg chg="add del">
          <ac:chgData name="" userId="00b8309298cfb0fe" providerId="LiveId" clId="{D85D8C93-33B1-45A9-8785-B0DFF8BB937F}" dt="2022-08-08T08:54:39.312" v="7182" actId="478"/>
          <ac:graphicFrameMkLst>
            <pc:docMk/>
            <pc:sldMk cId="1580074860" sldId="270"/>
            <ac:graphicFrameMk id="14" creationId="{A76ECE25-C729-4178-81B4-2446C9A9D221}"/>
          </ac:graphicFrameMkLst>
        </pc:graphicFrameChg>
        <pc:graphicFrameChg chg="add del mod modGraphic">
          <ac:chgData name="" userId="00b8309298cfb0fe" providerId="LiveId" clId="{D85D8C93-33B1-45A9-8785-B0DFF8BB937F}" dt="2022-08-08T09:00:59.717" v="7254" actId="478"/>
          <ac:graphicFrameMkLst>
            <pc:docMk/>
            <pc:sldMk cId="1580074860" sldId="270"/>
            <ac:graphicFrameMk id="16" creationId="{B49AA08F-DDBC-4F89-A33B-622E95B433E8}"/>
          </ac:graphicFrameMkLst>
        </pc:graphicFrameChg>
        <pc:graphicFrameChg chg="add del mod modGraphic">
          <ac:chgData name="" userId="00b8309298cfb0fe" providerId="LiveId" clId="{D85D8C93-33B1-45A9-8785-B0DFF8BB937F}" dt="2022-08-08T09:08:22.376" v="7430"/>
          <ac:graphicFrameMkLst>
            <pc:docMk/>
            <pc:sldMk cId="1580074860" sldId="270"/>
            <ac:graphicFrameMk id="18" creationId="{D5EBC03D-65EF-42E9-BD83-8AE320FB616C}"/>
          </ac:graphicFrameMkLst>
        </pc:graphicFrameChg>
        <pc:cxnChg chg="add del mod">
          <ac:chgData name="" userId="00b8309298cfb0fe" providerId="LiveId" clId="{D85D8C93-33B1-45A9-8785-B0DFF8BB937F}" dt="2022-08-05T09:10:32.353" v="4158" actId="478"/>
          <ac:cxnSpMkLst>
            <pc:docMk/>
            <pc:sldMk cId="1580074860" sldId="270"/>
            <ac:cxnSpMk id="11" creationId="{13D98E66-1767-4E8A-8C54-3D2E40E8AEAC}"/>
          </ac:cxnSpMkLst>
        </pc:cxnChg>
      </pc:sldChg>
      <pc:sldChg chg="addSp delSp modSp add ord modNotesTx">
        <pc:chgData name="" userId="00b8309298cfb0fe" providerId="LiveId" clId="{D85D8C93-33B1-45A9-8785-B0DFF8BB937F}" dt="2022-08-09T02:53:16.537" v="8772" actId="20577"/>
        <pc:sldMkLst>
          <pc:docMk/>
          <pc:sldMk cId="856813265" sldId="271"/>
        </pc:sldMkLst>
        <pc:spChg chg="del mod">
          <ac:chgData name="" userId="00b8309298cfb0fe" providerId="LiveId" clId="{D85D8C93-33B1-45A9-8785-B0DFF8BB937F}" dt="2022-08-05T07:57:57.869" v="1662" actId="478"/>
          <ac:spMkLst>
            <pc:docMk/>
            <pc:sldMk cId="856813265" sldId="271"/>
            <ac:spMk id="2" creationId="{4FFA9E83-B55F-436C-A777-F65258C72596}"/>
          </ac:spMkLst>
        </pc:spChg>
        <pc:spChg chg="add mod">
          <ac:chgData name="" userId="00b8309298cfb0fe" providerId="LiveId" clId="{D85D8C93-33B1-45A9-8785-B0DFF8BB937F}" dt="2022-08-09T02:30:17.522" v="8333" actId="1076"/>
          <ac:spMkLst>
            <pc:docMk/>
            <pc:sldMk cId="856813265" sldId="271"/>
            <ac:spMk id="6" creationId="{D65EC14C-BC85-439A-BB87-876C32EDC885}"/>
          </ac:spMkLst>
        </pc:spChg>
        <pc:spChg chg="add mod">
          <ac:chgData name="" userId="00b8309298cfb0fe" providerId="LiveId" clId="{D85D8C93-33B1-45A9-8785-B0DFF8BB937F}" dt="2022-08-09T02:53:16.537" v="8772" actId="20577"/>
          <ac:spMkLst>
            <pc:docMk/>
            <pc:sldMk cId="856813265" sldId="271"/>
            <ac:spMk id="7" creationId="{622B766D-1280-4C36-9A53-8819309A6E0B}"/>
          </ac:spMkLst>
        </pc:spChg>
        <pc:spChg chg="add del mod">
          <ac:chgData name="" userId="00b8309298cfb0fe" providerId="LiveId" clId="{D85D8C93-33B1-45A9-8785-B0DFF8BB937F}" dt="2022-08-09T02:29:35.224" v="8327" actId="478"/>
          <ac:spMkLst>
            <pc:docMk/>
            <pc:sldMk cId="856813265" sldId="271"/>
            <ac:spMk id="8" creationId="{D441B269-3254-44F6-BD8E-85CC3A0143E1}"/>
          </ac:spMkLst>
        </pc:spChg>
        <pc:spChg chg="add del mod">
          <ac:chgData name="" userId="00b8309298cfb0fe" providerId="LiveId" clId="{D85D8C93-33B1-45A9-8785-B0DFF8BB937F}" dt="2022-08-09T02:29:32.038" v="8325" actId="478"/>
          <ac:spMkLst>
            <pc:docMk/>
            <pc:sldMk cId="856813265" sldId="271"/>
            <ac:spMk id="9" creationId="{7622DB7A-0FFC-4614-81A5-5D8EF3EA5CC2}"/>
          </ac:spMkLst>
        </pc:spChg>
        <pc:spChg chg="add del mod">
          <ac:chgData name="" userId="00b8309298cfb0fe" providerId="LiveId" clId="{D85D8C93-33B1-45A9-8785-B0DFF8BB937F}" dt="2022-08-09T02:29:33.937" v="8326" actId="478"/>
          <ac:spMkLst>
            <pc:docMk/>
            <pc:sldMk cId="856813265" sldId="271"/>
            <ac:spMk id="10" creationId="{36255A8F-EB0E-4508-A65B-DE86A4B11C88}"/>
          </ac:spMkLst>
        </pc:spChg>
        <pc:spChg chg="add mod">
          <ac:chgData name="" userId="00b8309298cfb0fe" providerId="LiveId" clId="{D85D8C93-33B1-45A9-8785-B0DFF8BB937F}" dt="2022-08-09T02:30:17.522" v="8333" actId="1076"/>
          <ac:spMkLst>
            <pc:docMk/>
            <pc:sldMk cId="856813265" sldId="271"/>
            <ac:spMk id="11" creationId="{3D2AB871-E565-4B7F-ACDF-39869C79B939}"/>
          </ac:spMkLst>
        </pc:spChg>
        <pc:spChg chg="add del mod">
          <ac:chgData name="" userId="00b8309298cfb0fe" providerId="LiveId" clId="{D85D8C93-33B1-45A9-8785-B0DFF8BB937F}" dt="2022-08-09T02:29:42.718" v="8328" actId="478"/>
          <ac:spMkLst>
            <pc:docMk/>
            <pc:sldMk cId="856813265" sldId="271"/>
            <ac:spMk id="12" creationId="{6A84055C-3C12-4288-B56F-40D1F6F463D6}"/>
          </ac:spMkLst>
        </pc:spChg>
        <pc:spChg chg="add del mod">
          <ac:chgData name="" userId="00b8309298cfb0fe" providerId="LiveId" clId="{D85D8C93-33B1-45A9-8785-B0DFF8BB937F}" dt="2022-08-09T02:29:44.043" v="8329" actId="478"/>
          <ac:spMkLst>
            <pc:docMk/>
            <pc:sldMk cId="856813265" sldId="271"/>
            <ac:spMk id="13" creationId="{ACD1B33A-4336-4621-8964-6E0B82F59A16}"/>
          </ac:spMkLst>
        </pc:spChg>
        <pc:spChg chg="add del mod">
          <ac:chgData name="" userId="00b8309298cfb0fe" providerId="LiveId" clId="{D85D8C93-33B1-45A9-8785-B0DFF8BB937F}" dt="2022-08-09T01:40:17.842" v="7619"/>
          <ac:spMkLst>
            <pc:docMk/>
            <pc:sldMk cId="856813265" sldId="271"/>
            <ac:spMk id="15" creationId="{72B0CAAE-4C6B-42F6-A3E7-9EA813B08C83}"/>
          </ac:spMkLst>
        </pc:spChg>
        <pc:spChg chg="add mod">
          <ac:chgData name="" userId="00b8309298cfb0fe" providerId="LiveId" clId="{D85D8C93-33B1-45A9-8785-B0DFF8BB937F}" dt="2022-08-09T02:41:49.706" v="8475" actId="207"/>
          <ac:spMkLst>
            <pc:docMk/>
            <pc:sldMk cId="856813265" sldId="271"/>
            <ac:spMk id="17" creationId="{4A6E9870-C059-4590-9027-97A06AF29161}"/>
          </ac:spMkLst>
        </pc:spChg>
        <pc:spChg chg="add mod">
          <ac:chgData name="" userId="00b8309298cfb0fe" providerId="LiveId" clId="{D85D8C93-33B1-45A9-8785-B0DFF8BB937F}" dt="2022-08-09T02:42:23.508" v="8486" actId="1036"/>
          <ac:spMkLst>
            <pc:docMk/>
            <pc:sldMk cId="856813265" sldId="271"/>
            <ac:spMk id="42" creationId="{0CBE10FD-DEDA-4EA1-A3F4-BEB0DF731EDE}"/>
          </ac:spMkLst>
        </pc:spChg>
        <pc:spChg chg="add mod">
          <ac:chgData name="" userId="00b8309298cfb0fe" providerId="LiveId" clId="{D85D8C93-33B1-45A9-8785-B0DFF8BB937F}" dt="2022-08-09T02:41:43.204" v="8474" actId="207"/>
          <ac:spMkLst>
            <pc:docMk/>
            <pc:sldMk cId="856813265" sldId="271"/>
            <ac:spMk id="43" creationId="{95640C0E-3859-42E8-ABEA-7AB862992D45}"/>
          </ac:spMkLst>
        </pc:spChg>
        <pc:spChg chg="add mod">
          <ac:chgData name="" userId="00b8309298cfb0fe" providerId="LiveId" clId="{D85D8C93-33B1-45A9-8785-B0DFF8BB937F}" dt="2022-08-09T02:38:15.198" v="8395" actId="14100"/>
          <ac:spMkLst>
            <pc:docMk/>
            <pc:sldMk cId="856813265" sldId="271"/>
            <ac:spMk id="45" creationId="{6160CDA8-A4EC-4A2A-A0AC-41A6C263770E}"/>
          </ac:spMkLst>
        </pc:spChg>
        <pc:spChg chg="add mod">
          <ac:chgData name="" userId="00b8309298cfb0fe" providerId="LiveId" clId="{D85D8C93-33B1-45A9-8785-B0DFF8BB937F}" dt="2022-08-09T02:38:19.114" v="8396" actId="14100"/>
          <ac:spMkLst>
            <pc:docMk/>
            <pc:sldMk cId="856813265" sldId="271"/>
            <ac:spMk id="46" creationId="{2E37FCE2-408D-4EF1-9FF2-17626C258849}"/>
          </ac:spMkLst>
        </pc:spChg>
        <pc:graphicFrameChg chg="add del mod modGraphic">
          <ac:chgData name="" userId="00b8309298cfb0fe" providerId="LiveId" clId="{D85D8C93-33B1-45A9-8785-B0DFF8BB937F}" dt="2022-08-05T09:12:34.717" v="4178" actId="478"/>
          <ac:graphicFrameMkLst>
            <pc:docMk/>
            <pc:sldMk cId="856813265" sldId="271"/>
            <ac:graphicFrameMk id="5" creationId="{47717BD5-81C6-44C2-B27D-D5AA7B26900E}"/>
          </ac:graphicFrameMkLst>
        </pc:graphicFrameChg>
        <pc:graphicFrameChg chg="add del modGraphic">
          <ac:chgData name="" userId="00b8309298cfb0fe" providerId="LiveId" clId="{D85D8C93-33B1-45A9-8785-B0DFF8BB937F}" dt="2022-08-08T07:22:21.220" v="5718" actId="478"/>
          <ac:graphicFrameMkLst>
            <pc:docMk/>
            <pc:sldMk cId="856813265" sldId="271"/>
            <ac:graphicFrameMk id="5" creationId="{F80D0910-5621-4572-BEBA-127FFA02FD67}"/>
          </ac:graphicFrameMkLst>
        </pc:graphicFrameChg>
        <pc:graphicFrameChg chg="add mod modGraphic">
          <ac:chgData name="" userId="00b8309298cfb0fe" providerId="LiveId" clId="{D85D8C93-33B1-45A9-8785-B0DFF8BB937F}" dt="2022-08-09T02:40:31.183" v="8429" actId="207"/>
          <ac:graphicFrameMkLst>
            <pc:docMk/>
            <pc:sldMk cId="856813265" sldId="271"/>
            <ac:graphicFrameMk id="14" creationId="{C5B28FA9-DF60-4437-8309-EC8A5EFCBFAB}"/>
          </ac:graphicFrameMkLst>
        </pc:graphicFrameChg>
        <pc:graphicFrameChg chg="add del modGraphic">
          <ac:chgData name="" userId="00b8309298cfb0fe" providerId="LiveId" clId="{D85D8C93-33B1-45A9-8785-B0DFF8BB937F}" dt="2022-08-08T08:00:47.474" v="6212" actId="27309"/>
          <ac:graphicFrameMkLst>
            <pc:docMk/>
            <pc:sldMk cId="856813265" sldId="271"/>
            <ac:graphicFrameMk id="16" creationId="{8A69FD21-E367-46C1-9198-F633DA2766E9}"/>
          </ac:graphicFrameMkLst>
        </pc:graphicFrameChg>
        <pc:picChg chg="add mod modCrop">
          <ac:chgData name="" userId="00b8309298cfb0fe" providerId="LiveId" clId="{D85D8C93-33B1-45A9-8785-B0DFF8BB937F}" dt="2022-08-09T02:36:03.648" v="8373" actId="1035"/>
          <ac:picMkLst>
            <pc:docMk/>
            <pc:sldMk cId="856813265" sldId="271"/>
            <ac:picMk id="33" creationId="{2F07421C-D6F4-46F2-9759-103A6E917F5A}"/>
          </ac:picMkLst>
        </pc:picChg>
        <pc:cxnChg chg="add del mod">
          <ac:chgData name="" userId="00b8309298cfb0fe" providerId="LiveId" clId="{D85D8C93-33B1-45A9-8785-B0DFF8BB937F}" dt="2022-08-09T01:40:54.784" v="7626" actId="11529"/>
          <ac:cxnSpMkLst>
            <pc:docMk/>
            <pc:sldMk cId="856813265" sldId="271"/>
            <ac:cxnSpMk id="5" creationId="{F937C23D-E39A-4CA0-837E-1863E424D802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18" creationId="{1AD31476-EAAF-4E55-A243-640473A76943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19" creationId="{5ED49AFD-1402-4933-AF56-715B0B3DBCF4}"/>
          </ac:cxnSpMkLst>
        </pc:cxnChg>
        <pc:cxnChg chg="add del">
          <ac:chgData name="" userId="00b8309298cfb0fe" providerId="LiveId" clId="{D85D8C93-33B1-45A9-8785-B0DFF8BB937F}" dt="2022-08-09T01:41:59.882" v="7640"/>
          <ac:cxnSpMkLst>
            <pc:docMk/>
            <pc:sldMk cId="856813265" sldId="271"/>
            <ac:cxnSpMk id="23" creationId="{905D641A-1786-4FCE-BA77-0B721CCFB847}"/>
          </ac:cxnSpMkLst>
        </pc:cxnChg>
        <pc:cxnChg chg="add del mod">
          <ac:chgData name="" userId="00b8309298cfb0fe" providerId="LiveId" clId="{D85D8C93-33B1-45A9-8785-B0DFF8BB937F}" dt="2022-08-09T01:41:58.499" v="7639" actId="11529"/>
          <ac:cxnSpMkLst>
            <pc:docMk/>
            <pc:sldMk cId="856813265" sldId="271"/>
            <ac:cxnSpMk id="25" creationId="{9407BB31-4519-4F13-A2F5-B389128FE1E5}"/>
          </ac:cxnSpMkLst>
        </pc:cxnChg>
        <pc:cxnChg chg="add del mod">
          <ac:chgData name="" userId="00b8309298cfb0fe" providerId="LiveId" clId="{D85D8C93-33B1-45A9-8785-B0DFF8BB937F}" dt="2022-08-09T02:27:33.965" v="8265" actId="478"/>
          <ac:cxnSpMkLst>
            <pc:docMk/>
            <pc:sldMk cId="856813265" sldId="271"/>
            <ac:cxnSpMk id="26" creationId="{5950D874-C4F9-4899-BBB0-13F6F946E24B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30" creationId="{9ED5D5A4-4198-4419-BE42-EA3FB2429B96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41" creationId="{20DF6345-DA05-4082-8A4A-FC0819692051}"/>
          </ac:cxnSpMkLst>
        </pc:cxnChg>
      </pc:sldChg>
      <pc:sldChg chg="modSp add del ord">
        <pc:chgData name="" userId="00b8309298cfb0fe" providerId="LiveId" clId="{D85D8C93-33B1-45A9-8785-B0DFF8BB937F}" dt="2022-08-08T06:16:36.432" v="5334" actId="2696"/>
        <pc:sldMkLst>
          <pc:docMk/>
          <pc:sldMk cId="2187829373" sldId="273"/>
        </pc:sldMkLst>
        <pc:spChg chg="mod">
          <ac:chgData name="" userId="00b8309298cfb0fe" providerId="LiveId" clId="{D85D8C93-33B1-45A9-8785-B0DFF8BB937F}" dt="2022-08-05T09:20:18.202" v="4180" actId="20577"/>
          <ac:spMkLst>
            <pc:docMk/>
            <pc:sldMk cId="2187829373" sldId="273"/>
            <ac:spMk id="2" creationId="{5FAC1E7D-51DA-461E-9AFB-02CAE92C15C0}"/>
          </ac:spMkLst>
        </pc:spChg>
        <pc:spChg chg="mod">
          <ac:chgData name="" userId="00b8309298cfb0fe" providerId="LiveId" clId="{D85D8C93-33B1-45A9-8785-B0DFF8BB937F}" dt="2022-08-08T06:16:23.096" v="5331"/>
          <ac:spMkLst>
            <pc:docMk/>
            <pc:sldMk cId="2187829373" sldId="273"/>
            <ac:spMk id="5" creationId="{BDCB0AD8-E000-4426-A2FC-5BAA667D4A1F}"/>
          </ac:spMkLst>
        </pc:spChg>
      </pc:sldChg>
      <pc:sldChg chg="addSp delSp modSp add ord modNotesTx">
        <pc:chgData name="" userId="00b8309298cfb0fe" providerId="LiveId" clId="{D85D8C93-33B1-45A9-8785-B0DFF8BB937F}" dt="2022-08-09T02:52:01.170" v="8744" actId="313"/>
        <pc:sldMkLst>
          <pc:docMk/>
          <pc:sldMk cId="3129881783" sldId="274"/>
        </pc:sldMkLst>
        <pc:spChg chg="mod">
          <ac:chgData name="" userId="00b8309298cfb0fe" providerId="LiveId" clId="{D85D8C93-33B1-45A9-8785-B0DFF8BB937F}" dt="2022-08-05T08:58:07.587" v="3760" actId="404"/>
          <ac:spMkLst>
            <pc:docMk/>
            <pc:sldMk cId="3129881783" sldId="274"/>
            <ac:spMk id="2" creationId="{9F906ED2-5812-4F29-B25E-C27FA504BBD2}"/>
          </ac:spMkLst>
        </pc:spChg>
        <pc:spChg chg="mod">
          <ac:chgData name="" userId="00b8309298cfb0fe" providerId="LiveId" clId="{D85D8C93-33B1-45A9-8785-B0DFF8BB937F}" dt="2022-08-05T08:58:07.587" v="3760" actId="404"/>
          <ac:spMkLst>
            <pc:docMk/>
            <pc:sldMk cId="3129881783" sldId="274"/>
            <ac:spMk id="3" creationId="{238B0F27-FFC2-4A4D-BB79-64F9109113EA}"/>
          </ac:spMkLst>
        </pc:spChg>
        <pc:spChg chg="del">
          <ac:chgData name="" userId="00b8309298cfb0fe" providerId="LiveId" clId="{D85D8C93-33B1-45A9-8785-B0DFF8BB937F}" dt="2022-08-05T08:52:42.144" v="3698" actId="478"/>
          <ac:spMkLst>
            <pc:docMk/>
            <pc:sldMk cId="3129881783" sldId="274"/>
            <ac:spMk id="4" creationId="{F17EC3DC-1E48-4C83-A961-64F07012B439}"/>
          </ac:spMkLst>
        </pc:spChg>
        <pc:spChg chg="add mod">
          <ac:chgData name="" userId="00b8309298cfb0fe" providerId="LiveId" clId="{D85D8C93-33B1-45A9-8785-B0DFF8BB937F}" dt="2022-08-08T07:20:46.768" v="5694"/>
          <ac:spMkLst>
            <pc:docMk/>
            <pc:sldMk cId="3129881783" sldId="274"/>
            <ac:spMk id="7" creationId="{55601D95-AA0E-4DC8-B967-9DBE3607E6C3}"/>
          </ac:spMkLst>
        </pc:spChg>
        <pc:graphicFrameChg chg="add del mod modGraphic">
          <ac:chgData name="" userId="00b8309298cfb0fe" providerId="LiveId" clId="{D85D8C93-33B1-45A9-8785-B0DFF8BB937F}" dt="2022-08-08T07:05:58.013" v="5451" actId="478"/>
          <ac:graphicFrameMkLst>
            <pc:docMk/>
            <pc:sldMk cId="3129881783" sldId="274"/>
            <ac:graphicFrameMk id="4" creationId="{4C335C3F-69F2-434E-B0AB-0F9E338E9509}"/>
          </ac:graphicFrameMkLst>
        </pc:graphicFrameChg>
        <pc:graphicFrameChg chg="add del mod modGraphic">
          <ac:chgData name="" userId="00b8309298cfb0fe" providerId="LiveId" clId="{D85D8C93-33B1-45A9-8785-B0DFF8BB937F}" dt="2022-08-08T06:53:55.093" v="5424" actId="478"/>
          <ac:graphicFrameMkLst>
            <pc:docMk/>
            <pc:sldMk cId="3129881783" sldId="274"/>
            <ac:graphicFrameMk id="5" creationId="{6CCD5266-A79B-41C9-BB3E-40BA015B42F1}"/>
          </ac:graphicFrameMkLst>
        </pc:graphicFrameChg>
        <pc:graphicFrameChg chg="add del">
          <ac:chgData name="" userId="00b8309298cfb0fe" providerId="LiveId" clId="{D85D8C93-33B1-45A9-8785-B0DFF8BB937F}" dt="2022-08-05T08:57:23.960" v="3752" actId="478"/>
          <ac:graphicFrameMkLst>
            <pc:docMk/>
            <pc:sldMk cId="3129881783" sldId="274"/>
            <ac:graphicFrameMk id="6" creationId="{0113235E-67CF-4CE5-8C99-1E10B843C338}"/>
          </ac:graphicFrameMkLst>
        </pc:graphicFrameChg>
        <pc:graphicFrameChg chg="add mod modGraphic">
          <ac:chgData name="" userId="00b8309298cfb0fe" providerId="LiveId" clId="{D85D8C93-33B1-45A9-8785-B0DFF8BB937F}" dt="2022-08-09T02:52:01.170" v="8744" actId="313"/>
          <ac:graphicFrameMkLst>
            <pc:docMk/>
            <pc:sldMk cId="3129881783" sldId="274"/>
            <ac:graphicFrameMk id="6" creationId="{3CFF7492-7A0D-41AB-BF18-5CC8FE2E3D35}"/>
          </ac:graphicFrameMkLst>
        </pc:graphicFrameChg>
        <pc:graphicFrameChg chg="add del mod">
          <ac:chgData name="" userId="00b8309298cfb0fe" providerId="LiveId" clId="{D85D8C93-33B1-45A9-8785-B0DFF8BB937F}" dt="2022-08-08T07:06:25" v="5457"/>
          <ac:graphicFrameMkLst>
            <pc:docMk/>
            <pc:sldMk cId="3129881783" sldId="274"/>
            <ac:graphicFrameMk id="8" creationId="{4795B514-E25E-4799-99AA-93F8CD43B36E}"/>
          </ac:graphicFrameMkLst>
        </pc:graphicFrameChg>
        <pc:graphicFrameChg chg="add del mod">
          <ac:chgData name="" userId="00b8309298cfb0fe" providerId="LiveId" clId="{D85D8C93-33B1-45A9-8785-B0DFF8BB937F}" dt="2022-08-08T07:06:40.312" v="5463"/>
          <ac:graphicFrameMkLst>
            <pc:docMk/>
            <pc:sldMk cId="3129881783" sldId="274"/>
            <ac:graphicFrameMk id="9" creationId="{FAA5FA84-E413-46FF-B191-B18D515B4AEE}"/>
          </ac:graphicFrameMkLst>
        </pc:graphicFrameChg>
        <pc:graphicFrameChg chg="add del mod">
          <ac:chgData name="" userId="00b8309298cfb0fe" providerId="LiveId" clId="{D85D8C93-33B1-45A9-8785-B0DFF8BB937F}" dt="2022-08-08T07:06:47.689" v="5466"/>
          <ac:graphicFrameMkLst>
            <pc:docMk/>
            <pc:sldMk cId="3129881783" sldId="274"/>
            <ac:graphicFrameMk id="10" creationId="{5CB73431-20F1-431D-9991-A681C5548CD1}"/>
          </ac:graphicFrameMkLst>
        </pc:graphicFrameChg>
        <pc:graphicFrameChg chg="add del mod">
          <ac:chgData name="" userId="00b8309298cfb0fe" providerId="LiveId" clId="{D85D8C93-33B1-45A9-8785-B0DFF8BB937F}" dt="2022-08-08T07:06:54.163" v="5469"/>
          <ac:graphicFrameMkLst>
            <pc:docMk/>
            <pc:sldMk cId="3129881783" sldId="274"/>
            <ac:graphicFrameMk id="11" creationId="{F3F3CB2B-702C-4652-9535-3845AE1AC03F}"/>
          </ac:graphicFrameMkLst>
        </pc:graphicFrameChg>
        <pc:graphicFrameChg chg="add del mod">
          <ac:chgData name="" userId="00b8309298cfb0fe" providerId="LiveId" clId="{D85D8C93-33B1-45A9-8785-B0DFF8BB937F}" dt="2022-08-08T07:21:26.200" v="5700"/>
          <ac:graphicFrameMkLst>
            <pc:docMk/>
            <pc:sldMk cId="3129881783" sldId="274"/>
            <ac:graphicFrameMk id="12" creationId="{A4EF0F79-ED8C-4E45-9A79-4C93EA1DF3AF}"/>
          </ac:graphicFrameMkLst>
        </pc:graphicFrameChg>
      </pc:sldChg>
      <pc:sldChg chg="addSp delSp modSp add ord modNotesTx">
        <pc:chgData name="" userId="00b8309298cfb0fe" providerId="LiveId" clId="{D85D8C93-33B1-45A9-8785-B0DFF8BB937F}" dt="2022-08-09T06:26:50.125" v="9630" actId="1035"/>
        <pc:sldMkLst>
          <pc:docMk/>
          <pc:sldMk cId="1015767859" sldId="275"/>
        </pc:sldMkLst>
        <pc:spChg chg="mod">
          <ac:chgData name="" userId="00b8309298cfb0fe" providerId="LiveId" clId="{D85D8C93-33B1-45A9-8785-B0DFF8BB937F}" dt="2022-08-08T01:22:17.392" v="4862" actId="1036"/>
          <ac:spMkLst>
            <pc:docMk/>
            <pc:sldMk cId="1015767859" sldId="275"/>
            <ac:spMk id="3" creationId="{D1946631-E0A8-4F54-BD79-EBF5B03D8D28}"/>
          </ac:spMkLst>
        </pc:spChg>
        <pc:spChg chg="add mod">
          <ac:chgData name="" userId="00b8309298cfb0fe" providerId="LiveId" clId="{D85D8C93-33B1-45A9-8785-B0DFF8BB937F}" dt="2022-08-09T06:26:50.125" v="9630" actId="1035"/>
          <ac:spMkLst>
            <pc:docMk/>
            <pc:sldMk cId="1015767859" sldId="275"/>
            <ac:spMk id="4" creationId="{1C7CC8C1-F644-479A-BACC-CC38689563D9}"/>
          </ac:spMkLst>
        </pc:spChg>
        <pc:spChg chg="del">
          <ac:chgData name="" userId="00b8309298cfb0fe" providerId="LiveId" clId="{D85D8C93-33B1-45A9-8785-B0DFF8BB937F}" dt="2022-08-05T09:04:51.294" v="3937" actId="478"/>
          <ac:spMkLst>
            <pc:docMk/>
            <pc:sldMk cId="1015767859" sldId="275"/>
            <ac:spMk id="4" creationId="{7777EDF3-17BC-4EF2-AC1F-E9125E77BE4C}"/>
          </ac:spMkLst>
        </pc:spChg>
        <pc:spChg chg="add del mod">
          <ac:chgData name="" userId="00b8309298cfb0fe" providerId="LiveId" clId="{D85D8C93-33B1-45A9-8785-B0DFF8BB937F}" dt="2022-08-09T03:32:56.548" v="9224" actId="113"/>
          <ac:spMkLst>
            <pc:docMk/>
            <pc:sldMk cId="1015767859" sldId="275"/>
            <ac:spMk id="7" creationId="{7E4AF08A-790A-4E5C-8BED-380F260CDB5E}"/>
          </ac:spMkLst>
        </pc:spChg>
        <pc:spChg chg="mod">
          <ac:chgData name="" userId="00b8309298cfb0fe" providerId="LiveId" clId="{D85D8C93-33B1-45A9-8785-B0DFF8BB937F}" dt="2022-08-09T03:14:10.251" v="9129" actId="1076"/>
          <ac:spMkLst>
            <pc:docMk/>
            <pc:sldMk cId="1015767859" sldId="275"/>
            <ac:spMk id="13" creationId="{39092A5C-BD78-4688-9740-89AEB341167E}"/>
          </ac:spMkLst>
        </pc:spChg>
        <pc:spChg chg="mod">
          <ac:chgData name="" userId="00b8309298cfb0fe" providerId="LiveId" clId="{D85D8C93-33B1-45A9-8785-B0DFF8BB937F}" dt="2022-08-09T03:11:49.014" v="9118" actId="404"/>
          <ac:spMkLst>
            <pc:docMk/>
            <pc:sldMk cId="1015767859" sldId="275"/>
            <ac:spMk id="15" creationId="{6B6EA53D-2B45-4BCB-99ED-2B4A1BA1FAFC}"/>
          </ac:spMkLst>
        </pc:spChg>
        <pc:spChg chg="mod">
          <ac:chgData name="" userId="00b8309298cfb0fe" providerId="LiveId" clId="{D85D8C93-33B1-45A9-8785-B0DFF8BB937F}" dt="2022-08-09T03:11:48.791" v="9117" actId="404"/>
          <ac:spMkLst>
            <pc:docMk/>
            <pc:sldMk cId="1015767859" sldId="275"/>
            <ac:spMk id="16" creationId="{CDA55D06-F623-44A5-8F7D-7195630AD7CB}"/>
          </ac:spMkLst>
        </pc:spChg>
        <pc:spChg chg="mod">
          <ac:chgData name="" userId="00b8309298cfb0fe" providerId="LiveId" clId="{D85D8C93-33B1-45A9-8785-B0DFF8BB937F}" dt="2022-08-09T03:35:05.261" v="9228" actId="14100"/>
          <ac:spMkLst>
            <pc:docMk/>
            <pc:sldMk cId="1015767859" sldId="275"/>
            <ac:spMk id="18" creationId="{7EBD4A73-3425-4B68-BC01-6471034A35B6}"/>
          </ac:spMkLst>
        </pc:spChg>
        <pc:spChg chg="del">
          <ac:chgData name="" userId="00b8309298cfb0fe" providerId="LiveId" clId="{D85D8C93-33B1-45A9-8785-B0DFF8BB937F}" dt="2022-08-09T02:57:27.422" v="8822" actId="478"/>
          <ac:spMkLst>
            <pc:docMk/>
            <pc:sldMk cId="1015767859" sldId="275"/>
            <ac:spMk id="19" creationId="{91F2A236-C29B-4A33-BF7D-5F82F3852EEC}"/>
          </ac:spMkLst>
        </pc:spChg>
        <pc:spChg chg="del">
          <ac:chgData name="" userId="00b8309298cfb0fe" providerId="LiveId" clId="{D85D8C93-33B1-45A9-8785-B0DFF8BB937F}" dt="2022-08-09T02:57:36.176" v="8824" actId="478"/>
          <ac:spMkLst>
            <pc:docMk/>
            <pc:sldMk cId="1015767859" sldId="275"/>
            <ac:spMk id="20" creationId="{0415AB1E-CE71-4596-A72C-A64461E07C72}"/>
          </ac:spMkLst>
        </pc:spChg>
        <pc:spChg chg="mod">
          <ac:chgData name="" userId="00b8309298cfb0fe" providerId="LiveId" clId="{D85D8C93-33B1-45A9-8785-B0DFF8BB937F}" dt="2022-08-09T02:57:52.664" v="8828" actId="14100"/>
          <ac:spMkLst>
            <pc:docMk/>
            <pc:sldMk cId="1015767859" sldId="275"/>
            <ac:spMk id="21" creationId="{0CDFEBDB-7B6B-430B-A102-7B222B7F4557}"/>
          </ac:spMkLst>
        </pc:spChg>
        <pc:spChg chg="mod">
          <ac:chgData name="" userId="00b8309298cfb0fe" providerId="LiveId" clId="{D85D8C93-33B1-45A9-8785-B0DFF8BB937F}" dt="2022-08-09T02:57:39.698" v="8825" actId="14100"/>
          <ac:spMkLst>
            <pc:docMk/>
            <pc:sldMk cId="1015767859" sldId="275"/>
            <ac:spMk id="22" creationId="{05353F68-E1F7-4114-A1EF-29DF2EE22224}"/>
          </ac:spMkLst>
        </pc:spChg>
        <pc:spChg chg="add mod">
          <ac:chgData name="" userId="00b8309298cfb0fe" providerId="LiveId" clId="{D85D8C93-33B1-45A9-8785-B0DFF8BB937F}" dt="2022-08-09T03:32:55.338" v="9220" actId="113"/>
          <ac:spMkLst>
            <pc:docMk/>
            <pc:sldMk cId="1015767859" sldId="275"/>
            <ac:spMk id="23" creationId="{312BEA4D-9DE7-43BF-BAC6-E9B20EB2DC17}"/>
          </ac:spMkLst>
        </pc:spChg>
        <pc:spChg chg="add mod">
          <ac:chgData name="" userId="00b8309298cfb0fe" providerId="LiveId" clId="{D85D8C93-33B1-45A9-8785-B0DFF8BB937F}" dt="2022-08-09T03:32:56.404" v="9223" actId="113"/>
          <ac:spMkLst>
            <pc:docMk/>
            <pc:sldMk cId="1015767859" sldId="275"/>
            <ac:spMk id="24" creationId="{1F05E4F5-E1DE-48E7-ABF6-1782455141EA}"/>
          </ac:spMkLst>
        </pc:spChg>
        <pc:spChg chg="add mod">
          <ac:chgData name="" userId="00b8309298cfb0fe" providerId="LiveId" clId="{D85D8C93-33B1-45A9-8785-B0DFF8BB937F}" dt="2022-08-09T03:32:56.230" v="9222" actId="113"/>
          <ac:spMkLst>
            <pc:docMk/>
            <pc:sldMk cId="1015767859" sldId="275"/>
            <ac:spMk id="25" creationId="{8FB22B5C-4CE6-477D-8D0C-238FEEBD1A3F}"/>
          </ac:spMkLst>
        </pc:spChg>
        <pc:spChg chg="add mod">
          <ac:chgData name="" userId="00b8309298cfb0fe" providerId="LiveId" clId="{D85D8C93-33B1-45A9-8785-B0DFF8BB937F}" dt="2022-08-09T03:32:56.055" v="9221" actId="113"/>
          <ac:spMkLst>
            <pc:docMk/>
            <pc:sldMk cId="1015767859" sldId="275"/>
            <ac:spMk id="26" creationId="{43386B04-E7FB-4F8A-98C5-7C800F114AB0}"/>
          </ac:spMkLst>
        </pc:spChg>
        <pc:spChg chg="add del mod">
          <ac:chgData name="" userId="00b8309298cfb0fe" providerId="LiveId" clId="{D85D8C93-33B1-45A9-8785-B0DFF8BB937F}" dt="2022-08-09T06:14:40.075" v="9493" actId="478"/>
          <ac:spMkLst>
            <pc:docMk/>
            <pc:sldMk cId="1015767859" sldId="275"/>
            <ac:spMk id="37" creationId="{DBBE79A2-23A8-4929-A705-01C5658DDE0B}"/>
          </ac:spMkLst>
        </pc:spChg>
        <pc:spChg chg="add del mod">
          <ac:chgData name="" userId="00b8309298cfb0fe" providerId="LiveId" clId="{D85D8C93-33B1-45A9-8785-B0DFF8BB937F}" dt="2022-08-09T03:36:55.661" v="9270" actId="478"/>
          <ac:spMkLst>
            <pc:docMk/>
            <pc:sldMk cId="1015767859" sldId="275"/>
            <ac:spMk id="38" creationId="{D057D12F-0A5A-4A51-B4EB-49487CF81A0A}"/>
          </ac:spMkLst>
        </pc:spChg>
        <pc:spChg chg="add del mod">
          <ac:chgData name="" userId="00b8309298cfb0fe" providerId="LiveId" clId="{D85D8C93-33B1-45A9-8785-B0DFF8BB937F}" dt="2022-08-09T06:17:47.892" v="9543" actId="478"/>
          <ac:spMkLst>
            <pc:docMk/>
            <pc:sldMk cId="1015767859" sldId="275"/>
            <ac:spMk id="39" creationId="{6F596F0A-EB45-4512-B399-A78345400BC7}"/>
          </ac:spMkLst>
        </pc:spChg>
        <pc:spChg chg="add del mod">
          <ac:chgData name="" userId="00b8309298cfb0fe" providerId="LiveId" clId="{D85D8C93-33B1-45A9-8785-B0DFF8BB937F}" dt="2022-08-09T06:17:51.191" v="9545" actId="478"/>
          <ac:spMkLst>
            <pc:docMk/>
            <pc:sldMk cId="1015767859" sldId="275"/>
            <ac:spMk id="40" creationId="{61549516-10C0-4BE4-8EA1-3A5F04411EB9}"/>
          </ac:spMkLst>
        </pc:spChg>
        <pc:spChg chg="add del mod">
          <ac:chgData name="" userId="00b8309298cfb0fe" providerId="LiveId" clId="{D85D8C93-33B1-45A9-8785-B0DFF8BB937F}" dt="2022-08-09T06:17:44.391" v="9541" actId="478"/>
          <ac:spMkLst>
            <pc:docMk/>
            <pc:sldMk cId="1015767859" sldId="275"/>
            <ac:spMk id="41" creationId="{E4F5E2A4-32BF-462B-B9D8-E7614E54FA01}"/>
          </ac:spMkLst>
        </pc:spChg>
        <pc:spChg chg="add del mod">
          <ac:chgData name="" userId="00b8309298cfb0fe" providerId="LiveId" clId="{D85D8C93-33B1-45A9-8785-B0DFF8BB937F}" dt="2022-08-09T06:16:56.393" v="9527" actId="478"/>
          <ac:spMkLst>
            <pc:docMk/>
            <pc:sldMk cId="1015767859" sldId="275"/>
            <ac:spMk id="42" creationId="{204DC988-3154-43FF-BE6C-47C957FF006A}"/>
          </ac:spMkLst>
        </pc:spChg>
        <pc:spChg chg="add mod">
          <ac:chgData name="" userId="00b8309298cfb0fe" providerId="LiveId" clId="{D85D8C93-33B1-45A9-8785-B0DFF8BB937F}" dt="2022-08-09T06:17:12.547" v="9528" actId="164"/>
          <ac:spMkLst>
            <pc:docMk/>
            <pc:sldMk cId="1015767859" sldId="275"/>
            <ac:spMk id="43" creationId="{B903EF2C-57ED-414A-9356-B3764D60DEC0}"/>
          </ac:spMkLst>
        </pc:spChg>
        <pc:spChg chg="add del mod">
          <ac:chgData name="" userId="00b8309298cfb0fe" providerId="LiveId" clId="{D85D8C93-33B1-45A9-8785-B0DFF8BB937F}" dt="2022-08-09T06:17:49.845" v="9544" actId="478"/>
          <ac:spMkLst>
            <pc:docMk/>
            <pc:sldMk cId="1015767859" sldId="275"/>
            <ac:spMk id="44" creationId="{B444EB76-EEB8-4943-9220-6B2B35036E1D}"/>
          </ac:spMkLst>
        </pc:spChg>
        <pc:spChg chg="add del mod">
          <ac:chgData name="" userId="00b8309298cfb0fe" providerId="LiveId" clId="{D85D8C93-33B1-45A9-8785-B0DFF8BB937F}" dt="2022-08-09T06:17:42.908" v="9540" actId="478"/>
          <ac:spMkLst>
            <pc:docMk/>
            <pc:sldMk cId="1015767859" sldId="275"/>
            <ac:spMk id="45" creationId="{ED52B5D5-271E-4F08-BBF4-8AD98734F25F}"/>
          </ac:spMkLst>
        </pc:spChg>
        <pc:spChg chg="add del">
          <ac:chgData name="" userId="00b8309298cfb0fe" providerId="LiveId" clId="{D85D8C93-33B1-45A9-8785-B0DFF8BB937F}" dt="2022-08-09T06:14:38.349" v="9492"/>
          <ac:spMkLst>
            <pc:docMk/>
            <pc:sldMk cId="1015767859" sldId="275"/>
            <ac:spMk id="46" creationId="{552A7A6D-4A69-4CED-9E77-EE21CD69433F}"/>
          </ac:spMkLst>
        </pc:spChg>
        <pc:spChg chg="add mod">
          <ac:chgData name="" userId="00b8309298cfb0fe" providerId="LiveId" clId="{D85D8C93-33B1-45A9-8785-B0DFF8BB937F}" dt="2022-08-09T06:17:12.547" v="9528" actId="164"/>
          <ac:spMkLst>
            <pc:docMk/>
            <pc:sldMk cId="1015767859" sldId="275"/>
            <ac:spMk id="47" creationId="{6F90D26B-C612-4490-AAF7-76942037B0B0}"/>
          </ac:spMkLst>
        </pc:spChg>
        <pc:spChg chg="add del mod">
          <ac:chgData name="" userId="00b8309298cfb0fe" providerId="LiveId" clId="{D85D8C93-33B1-45A9-8785-B0DFF8BB937F}" dt="2022-08-09T06:16:54.609" v="9526" actId="478"/>
          <ac:spMkLst>
            <pc:docMk/>
            <pc:sldMk cId="1015767859" sldId="275"/>
            <ac:spMk id="48" creationId="{E15B6B89-0EEB-496F-80D9-174F89A66883}"/>
          </ac:spMkLst>
        </pc:spChg>
        <pc:spChg chg="add del mod">
          <ac:chgData name="" userId="00b8309298cfb0fe" providerId="LiveId" clId="{D85D8C93-33B1-45A9-8785-B0DFF8BB937F}" dt="2022-08-09T06:17:46.479" v="9542" actId="478"/>
          <ac:spMkLst>
            <pc:docMk/>
            <pc:sldMk cId="1015767859" sldId="275"/>
            <ac:spMk id="49" creationId="{375284DE-1CE7-4F9D-86E3-782C18C71562}"/>
          </ac:spMkLst>
        </pc:spChg>
        <pc:spChg chg="mod">
          <ac:chgData name="" userId="00b8309298cfb0fe" providerId="LiveId" clId="{D85D8C93-33B1-45A9-8785-B0DFF8BB937F}" dt="2022-08-09T06:17:32.332" v="9536" actId="207"/>
          <ac:spMkLst>
            <pc:docMk/>
            <pc:sldMk cId="1015767859" sldId="275"/>
            <ac:spMk id="55" creationId="{55119ADC-A2B2-48BC-8766-56CCF2F70855}"/>
          </ac:spMkLst>
        </pc:spChg>
        <pc:spChg chg="mod">
          <ac:chgData name="" userId="00b8309298cfb0fe" providerId="LiveId" clId="{D85D8C93-33B1-45A9-8785-B0DFF8BB937F}" dt="2022-08-09T06:17:26.183" v="9534" actId="20577"/>
          <ac:spMkLst>
            <pc:docMk/>
            <pc:sldMk cId="1015767859" sldId="275"/>
            <ac:spMk id="56" creationId="{E9D5AAEC-9E52-4AD4-9637-1CE9C8190E3F}"/>
          </ac:spMkLst>
        </pc:spChg>
        <pc:spChg chg="mod">
          <ac:chgData name="" userId="00b8309298cfb0fe" providerId="LiveId" clId="{D85D8C93-33B1-45A9-8785-B0DFF8BB937F}" dt="2022-08-09T06:18:33.661" v="9549" actId="207"/>
          <ac:spMkLst>
            <pc:docMk/>
            <pc:sldMk cId="1015767859" sldId="275"/>
            <ac:spMk id="58" creationId="{0746DEFC-365B-4BCD-AC7A-F85E664CC5CB}"/>
          </ac:spMkLst>
        </pc:spChg>
        <pc:spChg chg="mod">
          <ac:chgData name="" userId="00b8309298cfb0fe" providerId="LiveId" clId="{D85D8C93-33B1-45A9-8785-B0DFF8BB937F}" dt="2022-08-09T06:18:28.515" v="9548" actId="20577"/>
          <ac:spMkLst>
            <pc:docMk/>
            <pc:sldMk cId="1015767859" sldId="275"/>
            <ac:spMk id="59" creationId="{132D0FDB-6FC9-4484-BEDF-FC186D48E26E}"/>
          </ac:spMkLst>
        </pc:spChg>
        <pc:spChg chg="mod">
          <ac:chgData name="" userId="00b8309298cfb0fe" providerId="LiveId" clId="{D85D8C93-33B1-45A9-8785-B0DFF8BB937F}" dt="2022-08-09T06:18:48.015" v="9554" actId="207"/>
          <ac:spMkLst>
            <pc:docMk/>
            <pc:sldMk cId="1015767859" sldId="275"/>
            <ac:spMk id="61" creationId="{7EC31E72-74B3-471D-BB8F-B96713A68F2F}"/>
          </ac:spMkLst>
        </pc:spChg>
        <pc:spChg chg="mod">
          <ac:chgData name="" userId="00b8309298cfb0fe" providerId="LiveId" clId="{D85D8C93-33B1-45A9-8785-B0DFF8BB937F}" dt="2022-08-09T06:19:23.815" v="9562" actId="1076"/>
          <ac:spMkLst>
            <pc:docMk/>
            <pc:sldMk cId="1015767859" sldId="275"/>
            <ac:spMk id="62" creationId="{98A822B3-AFA3-4324-ADE9-1C5678328453}"/>
          </ac:spMkLst>
        </pc:spChg>
        <pc:spChg chg="mod">
          <ac:chgData name="" userId="00b8309298cfb0fe" providerId="LiveId" clId="{D85D8C93-33B1-45A9-8785-B0DFF8BB937F}" dt="2022-08-09T06:19:10.968" v="9560" actId="207"/>
          <ac:spMkLst>
            <pc:docMk/>
            <pc:sldMk cId="1015767859" sldId="275"/>
            <ac:spMk id="64" creationId="{DD83A52A-7958-4136-8FC0-69C8B0DD2281}"/>
          </ac:spMkLst>
        </pc:spChg>
        <pc:spChg chg="mod">
          <ac:chgData name="" userId="00b8309298cfb0fe" providerId="LiveId" clId="{D85D8C93-33B1-45A9-8785-B0DFF8BB937F}" dt="2022-08-09T06:19:01.677" v="9559" actId="20577"/>
          <ac:spMkLst>
            <pc:docMk/>
            <pc:sldMk cId="1015767859" sldId="275"/>
            <ac:spMk id="65" creationId="{924DB3BB-C939-4242-9122-D5B030351A2D}"/>
          </ac:spMkLst>
        </pc:spChg>
        <pc:spChg chg="add mod">
          <ac:chgData name="" userId="00b8309298cfb0fe" providerId="LiveId" clId="{D85D8C93-33B1-45A9-8785-B0DFF8BB937F}" dt="2022-08-09T06:25:51.652" v="9611" actId="164"/>
          <ac:spMkLst>
            <pc:docMk/>
            <pc:sldMk cId="1015767859" sldId="275"/>
            <ac:spMk id="66" creationId="{8A359A5E-CCF0-4C1D-ABB6-76B75E93AD3D}"/>
          </ac:spMkLst>
        </pc:spChg>
        <pc:grpChg chg="add mod">
          <ac:chgData name="" userId="00b8309298cfb0fe" providerId="LiveId" clId="{D85D8C93-33B1-45A9-8785-B0DFF8BB937F}" dt="2022-08-09T06:13:54.824" v="9468" actId="1076"/>
          <ac:grpSpMkLst>
            <pc:docMk/>
            <pc:sldMk cId="1015767859" sldId="275"/>
            <ac:grpSpMk id="9" creationId="{98A496D2-4F6A-4E49-9991-5334F9173541}"/>
          </ac:grpSpMkLst>
        </pc:grpChg>
        <pc:grpChg chg="add mod">
          <ac:chgData name="" userId="00b8309298cfb0fe" providerId="LiveId" clId="{D85D8C93-33B1-45A9-8785-B0DFF8BB937F}" dt="2022-08-09T03:30:11.340" v="9210" actId="1076"/>
          <ac:grpSpMkLst>
            <pc:docMk/>
            <pc:sldMk cId="1015767859" sldId="275"/>
            <ac:grpSpMk id="11" creationId="{C3815659-B64C-4E09-8B67-5397A599DBC6}"/>
          </ac:grpSpMkLst>
        </pc:grpChg>
        <pc:grpChg chg="add mod">
          <ac:chgData name="" userId="00b8309298cfb0fe" providerId="LiveId" clId="{D85D8C93-33B1-45A9-8785-B0DFF8BB937F}" dt="2022-08-09T06:13:58.717" v="9471" actId="1076"/>
          <ac:grpSpMkLst>
            <pc:docMk/>
            <pc:sldMk cId="1015767859" sldId="275"/>
            <ac:grpSpMk id="17" creationId="{394EE542-248A-491A-BC23-B621BCEAA795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50" creationId="{09DF2E6B-A6F7-444C-933F-312638F7B504}"/>
          </ac:grpSpMkLst>
        </pc:grpChg>
        <pc:grpChg chg="add del mod">
          <ac:chgData name="" userId="00b8309298cfb0fe" providerId="LiveId" clId="{D85D8C93-33B1-45A9-8785-B0DFF8BB937F}" dt="2022-08-09T06:17:19.231" v="9530"/>
          <ac:grpSpMkLst>
            <pc:docMk/>
            <pc:sldMk cId="1015767859" sldId="275"/>
            <ac:grpSpMk id="51" creationId="{A122301C-1F4C-4D81-A149-C9BF74CBED67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54" creationId="{B058A38D-E8CF-4ABB-9E1B-BA51DB077E11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57" creationId="{80004D3F-9795-4502-9C60-B4A958F29664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60" creationId="{DFD94D20-4FB9-430F-B129-15DA35543F58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63" creationId="{ADF45AE3-3C86-4565-8A98-C20EEE1DBEFD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67" creationId="{55D9490D-EDF0-45A1-9C20-F23CF9B07F7A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68" creationId="{2804177A-D1C5-4FF5-A765-7B217E87F9AC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72" creationId="{C8D78E74-86F5-4C1D-AC61-BBB26C3561A5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76" creationId="{5A8D8348-7B5D-4F86-BEF3-EB366E837D43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2" creationId="{FAFBD2CF-8830-49B4-B746-4AFFD1427F6B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3" creationId="{EEEB79CC-651E-4C19-8831-773087865F78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4" creationId="{2C323132-C098-4724-8228-7ED746CE3CD3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5" creationId="{E2DD9563-0232-4BC9-9B25-38C2ADB43F53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6" creationId="{15E06D17-98DE-4D12-A29D-3780A879D3D0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7" creationId="{003B8F1A-3589-4713-BB82-11047829F3AB}"/>
          </ac:grpSpMkLst>
        </pc:grpChg>
        <pc:grpChg chg="add mod">
          <ac:chgData name="" userId="00b8309298cfb0fe" providerId="LiveId" clId="{D85D8C93-33B1-45A9-8785-B0DFF8BB937F}" dt="2022-08-09T06:26:13.533" v="9614" actId="164"/>
          <ac:grpSpMkLst>
            <pc:docMk/>
            <pc:sldMk cId="1015767859" sldId="275"/>
            <ac:grpSpMk id="99" creationId="{83375088-BC22-4899-AE24-FB4BC7EE0DDE}"/>
          </ac:grpSpMkLst>
        </pc:grpChg>
        <pc:graphicFrameChg chg="add del mod modGraphic">
          <ac:chgData name="" userId="00b8309298cfb0fe" providerId="LiveId" clId="{D85D8C93-33B1-45A9-8785-B0DFF8BB937F}" dt="2022-08-09T03:03:50.941" v="9006" actId="478"/>
          <ac:graphicFrameMkLst>
            <pc:docMk/>
            <pc:sldMk cId="1015767859" sldId="275"/>
            <ac:graphicFrameMk id="5" creationId="{F73331C8-4681-4304-B708-D54D4FCF5CDD}"/>
          </ac:graphicFrameMkLst>
        </pc:graphicFrame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6" creationId="{11F787BC-F5CA-47C5-8678-2F3903A58ACF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8" creationId="{E5161192-9F80-41D6-8D30-72C739E0DE2B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10" creationId="{7D7920A2-4023-46B6-8CE0-433B6FEA5EE2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12" creationId="{78C062F5-912B-45AB-B734-328B12E31BB5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14" creationId="{176E4590-7DC4-4A17-A930-428D1FFF8A8D}"/>
          </ac:picMkLst>
        </pc:picChg>
        <pc:picChg chg="add mo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28" creationId="{33123141-3B9F-4F80-ACE0-90D6A2C1980E}"/>
          </ac:picMkLst>
        </pc:picChg>
        <pc:picChg chg="add mod or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30" creationId="{193B7BCB-C040-47D9-8B65-1292E36974E6}"/>
          </ac:picMkLst>
        </pc:picChg>
        <pc:picChg chg="add mod">
          <ac:chgData name="" userId="00b8309298cfb0fe" providerId="LiveId" clId="{D85D8C93-33B1-45A9-8785-B0DFF8BB937F}" dt="2022-08-09T06:14:37.262" v="9491" actId="1076"/>
          <ac:picMkLst>
            <pc:docMk/>
            <pc:sldMk cId="1015767859" sldId="275"/>
            <ac:picMk id="32" creationId="{0ADE8014-9D94-48F6-AF3C-5C10B53F9ED6}"/>
          </ac:picMkLst>
        </pc:picChg>
        <pc:picChg chg="add mo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34" creationId="{4E7F96A4-4D1D-4914-B505-A346E7979809}"/>
          </ac:picMkLst>
        </pc:picChg>
        <pc:picChg chg="add mo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36" creationId="{552DC77E-E671-4F27-B898-B82AA8B5E186}"/>
          </ac:picMkLst>
        </pc:picChg>
      </pc:sldChg>
      <pc:sldChg chg="delSp modSp add del">
        <pc:chgData name="" userId="00b8309298cfb0fe" providerId="LiveId" clId="{D85D8C93-33B1-45A9-8785-B0DFF8BB937F}" dt="2022-08-08T03:18:34.814" v="5294" actId="2696"/>
        <pc:sldMkLst>
          <pc:docMk/>
          <pc:sldMk cId="1178211144" sldId="276"/>
        </pc:sldMkLst>
        <pc:spChg chg="mod">
          <ac:chgData name="" userId="00b8309298cfb0fe" providerId="LiveId" clId="{D85D8C93-33B1-45A9-8785-B0DFF8BB937F}" dt="2022-08-08T03:18:08.526" v="5292" actId="20577"/>
          <ac:spMkLst>
            <pc:docMk/>
            <pc:sldMk cId="1178211144" sldId="276"/>
            <ac:spMk id="2" creationId="{C0AC556D-234C-474A-BF8F-5612C7EC1AEE}"/>
          </ac:spMkLst>
        </pc:spChg>
        <pc:spChg chg="del">
          <ac:chgData name="" userId="00b8309298cfb0fe" providerId="LiveId" clId="{D85D8C93-33B1-45A9-8785-B0DFF8BB937F}" dt="2022-08-08T03:18:11.086" v="5293" actId="478"/>
          <ac:spMkLst>
            <pc:docMk/>
            <pc:sldMk cId="1178211144" sldId="276"/>
            <ac:spMk id="3" creationId="{DACFA8FE-D92C-452A-A481-D643A6E772B3}"/>
          </ac:spMkLst>
        </pc:spChg>
      </pc:sldChg>
      <pc:sldChg chg="addSp delSp modSp add del ord delAnim modAnim modNotesTx">
        <pc:chgData name="" userId="00b8309298cfb0fe" providerId="LiveId" clId="{D85D8C93-33B1-45A9-8785-B0DFF8BB937F}" dt="2022-08-09T02:17:15.927" v="8067" actId="2696"/>
        <pc:sldMkLst>
          <pc:docMk/>
          <pc:sldMk cId="1711351066" sldId="277"/>
        </pc:sldMkLst>
        <pc:spChg chg="del mod">
          <ac:chgData name="" userId="00b8309298cfb0fe" providerId="LiveId" clId="{D85D8C93-33B1-45A9-8785-B0DFF8BB937F}" dt="2022-08-08T08:54:21.429" v="7176"/>
          <ac:spMkLst>
            <pc:docMk/>
            <pc:sldMk cId="1711351066" sldId="277"/>
            <ac:spMk id="4" creationId="{D703BECD-84C7-4079-81CA-E39E9B1B3632}"/>
          </ac:spMkLst>
        </pc:spChg>
        <pc:spChg chg="add del">
          <ac:chgData name="" userId="00b8309298cfb0fe" providerId="LiveId" clId="{D85D8C93-33B1-45A9-8785-B0DFF8BB937F}" dt="2022-08-08T08:29:14.740" v="6642"/>
          <ac:spMkLst>
            <pc:docMk/>
            <pc:sldMk cId="1711351066" sldId="277"/>
            <ac:spMk id="6" creationId="{62EE64E4-9C4E-4549-962E-68C1E09F3323}"/>
          </ac:spMkLst>
        </pc:spChg>
        <pc:spChg chg="add del">
          <ac:chgData name="" userId="00b8309298cfb0fe" providerId="LiveId" clId="{D85D8C93-33B1-45A9-8785-B0DFF8BB937F}" dt="2022-08-08T08:31:24.562" v="6717"/>
          <ac:spMkLst>
            <pc:docMk/>
            <pc:sldMk cId="1711351066" sldId="277"/>
            <ac:spMk id="7" creationId="{EDEE68BD-A3BD-409D-B818-44D68372914E}"/>
          </ac:spMkLst>
        </pc:spChg>
        <pc:spChg chg="add mod ord">
          <ac:chgData name="" userId="00b8309298cfb0fe" providerId="LiveId" clId="{D85D8C93-33B1-45A9-8785-B0DFF8BB937F}" dt="2022-08-08T08:43:59.585" v="6874" actId="167"/>
          <ac:spMkLst>
            <pc:docMk/>
            <pc:sldMk cId="1711351066" sldId="277"/>
            <ac:spMk id="8" creationId="{63CB28E1-3D27-4971-82E6-083F3B528180}"/>
          </ac:spMkLst>
        </pc:spChg>
        <pc:spChg chg="add del mod">
          <ac:chgData name="" userId="00b8309298cfb0fe" providerId="LiveId" clId="{D85D8C93-33B1-45A9-8785-B0DFF8BB937F}" dt="2022-08-08T08:34:28.291" v="6740" actId="478"/>
          <ac:spMkLst>
            <pc:docMk/>
            <pc:sldMk cId="1711351066" sldId="277"/>
            <ac:spMk id="10" creationId="{5643239D-8955-4348-AB7A-BF344FA01796}"/>
          </ac:spMkLst>
        </pc:spChg>
        <pc:spChg chg="add mod">
          <ac:chgData name="" userId="00b8309298cfb0fe" providerId="LiveId" clId="{D85D8C93-33B1-45A9-8785-B0DFF8BB937F}" dt="2022-08-08T08:54:21.429" v="7176"/>
          <ac:spMkLst>
            <pc:docMk/>
            <pc:sldMk cId="1711351066" sldId="277"/>
            <ac:spMk id="12" creationId="{00777D06-F2F3-41D7-98DB-9DB71BBA7B63}"/>
          </ac:spMkLst>
        </pc:spChg>
        <pc:graphicFrameChg chg="add del mod ord modGraphic">
          <ac:chgData name="" userId="00b8309298cfb0fe" providerId="LiveId" clId="{D85D8C93-33B1-45A9-8785-B0DFF8BB937F}" dt="2022-08-08T08:45:17.208" v="6928" actId="478"/>
          <ac:graphicFrameMkLst>
            <pc:docMk/>
            <pc:sldMk cId="1711351066" sldId="277"/>
            <ac:graphicFrameMk id="5" creationId="{D9261E35-49CA-4259-8A77-7E0CBD4D07E3}"/>
          </ac:graphicFrameMkLst>
        </pc:graphicFrameChg>
        <pc:graphicFrameChg chg="add del mod ord modGraphic">
          <ac:chgData name="" userId="00b8309298cfb0fe" providerId="LiveId" clId="{D85D8C93-33B1-45A9-8785-B0DFF8BB937F}" dt="2022-08-08T08:45:11.846" v="6927" actId="478"/>
          <ac:graphicFrameMkLst>
            <pc:docMk/>
            <pc:sldMk cId="1711351066" sldId="277"/>
            <ac:graphicFrameMk id="9" creationId="{EA37D50A-2684-448B-BF88-A134F65A34FC}"/>
          </ac:graphicFrameMkLst>
        </pc:graphicFrameChg>
        <pc:graphicFrameChg chg="add del mod modGraphic">
          <ac:chgData name="" userId="00b8309298cfb0fe" providerId="LiveId" clId="{D85D8C93-33B1-45A9-8785-B0DFF8BB937F}" dt="2022-08-08T08:54:14.647" v="7174"/>
          <ac:graphicFrameMkLst>
            <pc:docMk/>
            <pc:sldMk cId="1711351066" sldId="277"/>
            <ac:graphicFrameMk id="11" creationId="{C02CE8FD-08C9-4B12-B216-0FCE4F4DFCEC}"/>
          </ac:graphicFrameMkLst>
        </pc:graphicFrameChg>
      </pc:sldChg>
      <pc:sldChg chg="addSp delSp modSp add del modAnim">
        <pc:chgData name="" userId="00b8309298cfb0fe" providerId="LiveId" clId="{D85D8C93-33B1-45A9-8785-B0DFF8BB937F}" dt="2022-08-09T02:16:29.102" v="8060" actId="2696"/>
        <pc:sldMkLst>
          <pc:docMk/>
          <pc:sldMk cId="2125286809" sldId="278"/>
        </pc:sldMkLst>
        <pc:spChg chg="add mod">
          <ac:chgData name="" userId="00b8309298cfb0fe" providerId="LiveId" clId="{D85D8C93-33B1-45A9-8785-B0DFF8BB937F}" dt="2022-08-09T02:01:43.538" v="7862" actId="1076"/>
          <ac:spMkLst>
            <pc:docMk/>
            <pc:sldMk cId="2125286809" sldId="278"/>
            <ac:spMk id="4" creationId="{5C1C739E-79DA-4E81-B08F-378BB5BBA281}"/>
          </ac:spMkLst>
        </pc:spChg>
        <pc:spChg chg="del">
          <ac:chgData name="" userId="00b8309298cfb0fe" providerId="LiveId" clId="{D85D8C93-33B1-45A9-8785-B0DFF8BB937F}" dt="2022-08-08T09:08:29.027" v="7432" actId="478"/>
          <ac:spMkLst>
            <pc:docMk/>
            <pc:sldMk cId="2125286809" sldId="278"/>
            <ac:spMk id="4" creationId="{654F3328-7236-4619-A829-415A5F30BCC1}"/>
          </ac:spMkLst>
        </pc:spChg>
        <pc:spChg chg="add del mod">
          <ac:chgData name="" userId="00b8309298cfb0fe" providerId="LiveId" clId="{D85D8C93-33B1-45A9-8785-B0DFF8BB937F}" dt="2022-08-08T09:12:23.483" v="7480" actId="478"/>
          <ac:spMkLst>
            <pc:docMk/>
            <pc:sldMk cId="2125286809" sldId="278"/>
            <ac:spMk id="5" creationId="{C2CC4E19-8E5F-4FE9-BDC9-A0326061C591}"/>
          </ac:spMkLst>
        </pc:spChg>
        <pc:spChg chg="add mod ord">
          <ac:chgData name="" userId="00b8309298cfb0fe" providerId="LiveId" clId="{D85D8C93-33B1-45A9-8785-B0DFF8BB937F}" dt="2022-08-09T02:15:55.060" v="8054" actId="167"/>
          <ac:spMkLst>
            <pc:docMk/>
            <pc:sldMk cId="2125286809" sldId="278"/>
            <ac:spMk id="7" creationId="{A9589249-7B99-42F4-8EC8-6E543965B358}"/>
          </ac:spMkLst>
        </pc:spChg>
        <pc:spChg chg="add mod">
          <ac:chgData name="" userId="00b8309298cfb0fe" providerId="LiveId" clId="{D85D8C93-33B1-45A9-8785-B0DFF8BB937F}" dt="2022-08-09T02:02:19.289" v="7869" actId="1076"/>
          <ac:spMkLst>
            <pc:docMk/>
            <pc:sldMk cId="2125286809" sldId="278"/>
            <ac:spMk id="8" creationId="{E7D6F1DF-7781-4358-856F-43DC05E60ABD}"/>
          </ac:spMkLst>
        </pc:spChg>
        <pc:spChg chg="add mod">
          <ac:chgData name="" userId="00b8309298cfb0fe" providerId="LiveId" clId="{D85D8C93-33B1-45A9-8785-B0DFF8BB937F}" dt="2022-08-09T02:02:19.289" v="7869" actId="1076"/>
          <ac:spMkLst>
            <pc:docMk/>
            <pc:sldMk cId="2125286809" sldId="278"/>
            <ac:spMk id="9" creationId="{FC62BFAE-0A4A-4627-8E19-E2532F345E1D}"/>
          </ac:spMkLst>
        </pc:spChg>
        <pc:spChg chg="add mod">
          <ac:chgData name="" userId="00b8309298cfb0fe" providerId="LiveId" clId="{D85D8C93-33B1-45A9-8785-B0DFF8BB937F}" dt="2022-08-09T02:02:19.289" v="7869" actId="1076"/>
          <ac:spMkLst>
            <pc:docMk/>
            <pc:sldMk cId="2125286809" sldId="278"/>
            <ac:spMk id="10" creationId="{342ADE9C-A4A1-4BDF-B56F-E960F85DB643}"/>
          </ac:spMkLst>
        </pc:spChg>
        <pc:spChg chg="add mod">
          <ac:chgData name="" userId="00b8309298cfb0fe" providerId="LiveId" clId="{D85D8C93-33B1-45A9-8785-B0DFF8BB937F}" dt="2022-08-09T02:14:05.706" v="8032"/>
          <ac:spMkLst>
            <pc:docMk/>
            <pc:sldMk cId="2125286809" sldId="278"/>
            <ac:spMk id="11" creationId="{F7EA60D6-5EAC-479A-84C0-55793983C4A2}"/>
          </ac:spMkLst>
        </pc:spChg>
        <pc:spChg chg="add mod">
          <ac:chgData name="" userId="00b8309298cfb0fe" providerId="LiveId" clId="{D85D8C93-33B1-45A9-8785-B0DFF8BB937F}" dt="2022-08-09T02:01:30.042" v="7860" actId="164"/>
          <ac:spMkLst>
            <pc:docMk/>
            <pc:sldMk cId="2125286809" sldId="278"/>
            <ac:spMk id="12" creationId="{CAA328D7-495B-4984-98A7-DC2EAB728B81}"/>
          </ac:spMkLst>
        </pc:spChg>
        <pc:spChg chg="add mod">
          <ac:chgData name="" userId="00b8309298cfb0fe" providerId="LiveId" clId="{D85D8C93-33B1-45A9-8785-B0DFF8BB937F}" dt="2022-08-09T02:01:30.042" v="7860" actId="164"/>
          <ac:spMkLst>
            <pc:docMk/>
            <pc:sldMk cId="2125286809" sldId="278"/>
            <ac:spMk id="13" creationId="{AEFF6122-8CE4-4913-BE51-56177AB858B5}"/>
          </ac:spMkLst>
        </pc:spChg>
        <pc:spChg chg="add del">
          <ac:chgData name="" userId="00b8309298cfb0fe" providerId="LiveId" clId="{D85D8C93-33B1-45A9-8785-B0DFF8BB937F}" dt="2022-08-09T02:02:47.251" v="7873"/>
          <ac:spMkLst>
            <pc:docMk/>
            <pc:sldMk cId="2125286809" sldId="278"/>
            <ac:spMk id="14" creationId="{7C2CFB7F-78F2-4A02-9C02-E0C6A16EAA0B}"/>
          </ac:spMkLst>
        </pc:spChg>
        <pc:grpChg chg="add mod">
          <ac:chgData name="" userId="00b8309298cfb0fe" providerId="LiveId" clId="{D85D8C93-33B1-45A9-8785-B0DFF8BB937F}" dt="2022-08-09T02:02:25.067" v="7870" actId="1076"/>
          <ac:grpSpMkLst>
            <pc:docMk/>
            <pc:sldMk cId="2125286809" sldId="278"/>
            <ac:grpSpMk id="5" creationId="{AA565013-602D-4C6D-9C65-B8E8BBEAED70}"/>
          </ac:grpSpMkLst>
        </pc:grpChg>
        <pc:graphicFrameChg chg="add mod ord modGraphic">
          <ac:chgData name="" userId="00b8309298cfb0fe" providerId="LiveId" clId="{D85D8C93-33B1-45A9-8785-B0DFF8BB937F}" dt="2022-08-09T02:15:57.146" v="8055"/>
          <ac:graphicFrameMkLst>
            <pc:docMk/>
            <pc:sldMk cId="2125286809" sldId="278"/>
            <ac:graphicFrameMk id="6" creationId="{1978E525-BE13-4D63-8574-26F6D6CD2EE0}"/>
          </ac:graphicFrameMkLst>
        </pc:graphicFrameChg>
      </pc:sldChg>
      <pc:sldChg chg="delSp modSp add del">
        <pc:chgData name="" userId="00b8309298cfb0fe" providerId="LiveId" clId="{D85D8C93-33B1-45A9-8785-B0DFF8BB937F}" dt="2022-08-08T09:01:42.033" v="7263" actId="2696"/>
        <pc:sldMkLst>
          <pc:docMk/>
          <pc:sldMk cId="2301668038" sldId="278"/>
        </pc:sldMkLst>
        <pc:spChg chg="mod">
          <ac:chgData name="" userId="00b8309298cfb0fe" providerId="LiveId" clId="{D85D8C93-33B1-45A9-8785-B0DFF8BB937F}" dt="2022-08-08T08:54:44.977" v="7183" actId="1076"/>
          <ac:spMkLst>
            <pc:docMk/>
            <pc:sldMk cId="2301668038" sldId="278"/>
            <ac:spMk id="13" creationId="{D1EF1E90-F970-46A2-8542-8AE1F81D99BF}"/>
          </ac:spMkLst>
        </pc:spChg>
        <pc:spChg chg="del">
          <ac:chgData name="" userId="00b8309298cfb0fe" providerId="LiveId" clId="{D85D8C93-33B1-45A9-8785-B0DFF8BB937F}" dt="2022-08-08T09:00:03.910" v="7239"/>
          <ac:spMkLst>
            <pc:docMk/>
            <pc:sldMk cId="2301668038" sldId="278"/>
            <ac:spMk id="15" creationId="{391C0123-17F2-4DFE-91CE-144F4982A51A}"/>
          </ac:spMkLst>
        </pc:spChg>
        <pc:graphicFrameChg chg="mod modGraphic">
          <ac:chgData name="" userId="00b8309298cfb0fe" providerId="LiveId" clId="{D85D8C93-33B1-45A9-8785-B0DFF8BB937F}" dt="2022-08-08T08:56:19.801" v="7200" actId="207"/>
          <ac:graphicFrameMkLst>
            <pc:docMk/>
            <pc:sldMk cId="2301668038" sldId="278"/>
            <ac:graphicFrameMk id="10" creationId="{6A62E17F-7FC4-4BD0-918D-48F1A4785C94}"/>
          </ac:graphicFrameMkLst>
        </pc:graphicFrameChg>
        <pc:graphicFrameChg chg="del">
          <ac:chgData name="" userId="00b8309298cfb0fe" providerId="LiveId" clId="{D85D8C93-33B1-45A9-8785-B0DFF8BB937F}" dt="2022-08-08T09:00:03.910" v="7239"/>
          <ac:graphicFrameMkLst>
            <pc:docMk/>
            <pc:sldMk cId="2301668038" sldId="278"/>
            <ac:graphicFrameMk id="14" creationId="{A76ECE25-C729-4178-81B4-2446C9A9D221}"/>
          </ac:graphicFrameMkLst>
        </pc:graphicFrameChg>
      </pc:sldChg>
      <pc:sldChg chg="addSp delSp modSp add addAnim delAnim modAnim">
        <pc:chgData name="" userId="00b8309298cfb0fe" providerId="LiveId" clId="{D85D8C93-33B1-45A9-8785-B0DFF8BB937F}" dt="2022-08-09T03:31:21.764" v="9212"/>
        <pc:sldMkLst>
          <pc:docMk/>
          <pc:sldMk cId="3909425149" sldId="279"/>
        </pc:sldMkLst>
        <pc:spChg chg="mod ord topLvl">
          <ac:chgData name="" userId="00b8309298cfb0fe" providerId="LiveId" clId="{D85D8C93-33B1-45A9-8785-B0DFF8BB937F}" dt="2022-08-09T02:15:12.714" v="8046" actId="164"/>
          <ac:spMkLst>
            <pc:docMk/>
            <pc:sldMk cId="3909425149" sldId="279"/>
            <ac:spMk id="4" creationId="{5C1C739E-79DA-4E81-B08F-378BB5BBA281}"/>
          </ac:spMkLst>
        </pc:spChg>
        <pc:spChg chg="add del">
          <ac:chgData name="" userId="00b8309298cfb0fe" providerId="LiveId" clId="{D85D8C93-33B1-45A9-8785-B0DFF8BB937F}" dt="2022-08-09T02:03:39.369" v="7887" actId="478"/>
          <ac:spMkLst>
            <pc:docMk/>
            <pc:sldMk cId="3909425149" sldId="279"/>
            <ac:spMk id="7" creationId="{A9589249-7B99-42F4-8EC8-6E543965B358}"/>
          </ac:spMkLst>
        </pc:spChg>
        <pc:spChg chg="add del">
          <ac:chgData name="" userId="00b8309298cfb0fe" providerId="LiveId" clId="{D85D8C93-33B1-45A9-8785-B0DFF8BB937F}" dt="2022-08-09T02:03:40.407" v="7888" actId="478"/>
          <ac:spMkLst>
            <pc:docMk/>
            <pc:sldMk cId="3909425149" sldId="279"/>
            <ac:spMk id="8" creationId="{E7D6F1DF-7781-4358-856F-43DC05E60ABD}"/>
          </ac:spMkLst>
        </pc:spChg>
        <pc:spChg chg="add del">
          <ac:chgData name="" userId="00b8309298cfb0fe" providerId="LiveId" clId="{D85D8C93-33B1-45A9-8785-B0DFF8BB937F}" dt="2022-08-09T02:03:38.083" v="7886" actId="478"/>
          <ac:spMkLst>
            <pc:docMk/>
            <pc:sldMk cId="3909425149" sldId="279"/>
            <ac:spMk id="9" creationId="{FC62BFAE-0A4A-4627-8E19-E2532F345E1D}"/>
          </ac:spMkLst>
        </pc:spChg>
        <pc:spChg chg="add del">
          <ac:chgData name="" userId="00b8309298cfb0fe" providerId="LiveId" clId="{D85D8C93-33B1-45A9-8785-B0DFF8BB937F}" dt="2022-08-09T02:03:36.144" v="7885" actId="478"/>
          <ac:spMkLst>
            <pc:docMk/>
            <pc:sldMk cId="3909425149" sldId="279"/>
            <ac:spMk id="10" creationId="{342ADE9C-A4A1-4BDF-B56F-E960F85DB643}"/>
          </ac:spMkLst>
        </pc:spChg>
        <pc:spChg chg="mod">
          <ac:chgData name="" userId="00b8309298cfb0fe" providerId="LiveId" clId="{D85D8C93-33B1-45A9-8785-B0DFF8BB937F}" dt="2022-08-09T02:48:14.027" v="8632" actId="20577"/>
          <ac:spMkLst>
            <pc:docMk/>
            <pc:sldMk cId="3909425149" sldId="279"/>
            <ac:spMk id="11" creationId="{F7EA60D6-5EAC-479A-84C0-55793983C4A2}"/>
          </ac:spMkLst>
        </pc:spChg>
        <pc:spChg chg="mod topLvl">
          <ac:chgData name="" userId="00b8309298cfb0fe" providerId="LiveId" clId="{D85D8C93-33B1-45A9-8785-B0DFF8BB937F}" dt="2022-08-09T02:15:12.714" v="8046" actId="164"/>
          <ac:spMkLst>
            <pc:docMk/>
            <pc:sldMk cId="3909425149" sldId="279"/>
            <ac:spMk id="12" creationId="{CAA328D7-495B-4984-98A7-DC2EAB728B81}"/>
          </ac:spMkLst>
        </pc:spChg>
        <pc:spChg chg="mod topLvl">
          <ac:chgData name="" userId="00b8309298cfb0fe" providerId="LiveId" clId="{D85D8C93-33B1-45A9-8785-B0DFF8BB937F}" dt="2022-08-09T02:15:12.714" v="8046" actId="164"/>
          <ac:spMkLst>
            <pc:docMk/>
            <pc:sldMk cId="3909425149" sldId="279"/>
            <ac:spMk id="13" creationId="{AEFF6122-8CE4-4913-BE51-56177AB858B5}"/>
          </ac:spMkLst>
        </pc:spChg>
        <pc:spChg chg="add del">
          <ac:chgData name="" userId="00b8309298cfb0fe" providerId="LiveId" clId="{D85D8C93-33B1-45A9-8785-B0DFF8BB937F}" dt="2022-08-09T02:03:06.718" v="7878"/>
          <ac:spMkLst>
            <pc:docMk/>
            <pc:sldMk cId="3909425149" sldId="279"/>
            <ac:spMk id="15" creationId="{37698E39-12E1-46F3-84FF-8DAABF21F888}"/>
          </ac:spMkLst>
        </pc:spChg>
        <pc:spChg chg="add del">
          <ac:chgData name="" userId="00b8309298cfb0fe" providerId="LiveId" clId="{D85D8C93-33B1-45A9-8785-B0DFF8BB937F}" dt="2022-08-09T02:03:06.718" v="7878"/>
          <ac:spMkLst>
            <pc:docMk/>
            <pc:sldMk cId="3909425149" sldId="279"/>
            <ac:spMk id="16" creationId="{CB97EE7F-67CB-484F-BD4C-A7397BD5AEA8}"/>
          </ac:spMkLst>
        </pc:spChg>
        <pc:spChg chg="add del">
          <ac:chgData name="" userId="00b8309298cfb0fe" providerId="LiveId" clId="{D85D8C93-33B1-45A9-8785-B0DFF8BB937F}" dt="2022-08-09T02:03:06.718" v="7878"/>
          <ac:spMkLst>
            <pc:docMk/>
            <pc:sldMk cId="3909425149" sldId="279"/>
            <ac:spMk id="17" creationId="{45CA104C-ED8F-4B66-840D-F613916A0B1B}"/>
          </ac:spMkLst>
        </pc:spChg>
        <pc:spChg chg="add mod ord">
          <ac:chgData name="" userId="00b8309298cfb0fe" providerId="LiveId" clId="{D85D8C93-33B1-45A9-8785-B0DFF8BB937F}" dt="2022-08-09T02:13:37.766" v="8028" actId="167"/>
          <ac:spMkLst>
            <pc:docMk/>
            <pc:sldMk cId="3909425149" sldId="279"/>
            <ac:spMk id="19" creationId="{8979AE6B-2912-4D9C-8186-5DC97DF2060A}"/>
          </ac:spMkLst>
        </pc:spChg>
        <pc:spChg chg="add mod ord">
          <ac:chgData name="" userId="00b8309298cfb0fe" providerId="LiveId" clId="{D85D8C93-33B1-45A9-8785-B0DFF8BB937F}" dt="2022-08-09T02:13:25.139" v="8023" actId="167"/>
          <ac:spMkLst>
            <pc:docMk/>
            <pc:sldMk cId="3909425149" sldId="279"/>
            <ac:spMk id="20" creationId="{186DE5C0-9995-436E-A779-BCAB090BA02A}"/>
          </ac:spMkLst>
        </pc:spChg>
        <pc:spChg chg="add del mod ord">
          <ac:chgData name="" userId="00b8309298cfb0fe" providerId="LiveId" clId="{D85D8C93-33B1-45A9-8785-B0DFF8BB937F}" dt="2022-08-09T02:11:50.336" v="8010" actId="478"/>
          <ac:spMkLst>
            <pc:docMk/>
            <pc:sldMk cId="3909425149" sldId="279"/>
            <ac:spMk id="21" creationId="{2B3B1C33-FD13-4CC1-8B74-9AE17A6A83BE}"/>
          </ac:spMkLst>
        </pc:spChg>
        <pc:spChg chg="add mod ord">
          <ac:chgData name="" userId="00b8309298cfb0fe" providerId="LiveId" clId="{D85D8C93-33B1-45A9-8785-B0DFF8BB937F}" dt="2022-08-09T02:12:54.190" v="8018" actId="167"/>
          <ac:spMkLst>
            <pc:docMk/>
            <pc:sldMk cId="3909425149" sldId="279"/>
            <ac:spMk id="22" creationId="{8CB88855-4467-4BF5-B868-74919756EFD4}"/>
          </ac:spMkLst>
        </pc:spChg>
        <pc:spChg chg="add mod">
          <ac:chgData name="" userId="00b8309298cfb0fe" providerId="LiveId" clId="{D85D8C93-33B1-45A9-8785-B0DFF8BB937F}" dt="2022-08-09T02:37:20.588" v="8377" actId="571"/>
          <ac:spMkLst>
            <pc:docMk/>
            <pc:sldMk cId="3909425149" sldId="279"/>
            <ac:spMk id="24" creationId="{BACFF5DF-F953-4629-B0CF-3C08358B9BF7}"/>
          </ac:spMkLst>
        </pc:spChg>
        <pc:spChg chg="add mod">
          <ac:chgData name="" userId="00b8309298cfb0fe" providerId="LiveId" clId="{D85D8C93-33B1-45A9-8785-B0DFF8BB937F}" dt="2022-08-09T02:37:20.588" v="8377" actId="571"/>
          <ac:spMkLst>
            <pc:docMk/>
            <pc:sldMk cId="3909425149" sldId="279"/>
            <ac:spMk id="25" creationId="{12C5C3A0-9EE3-4B3B-A1E5-E4F327DBC296}"/>
          </ac:spMkLst>
        </pc:spChg>
        <pc:spChg chg="add del">
          <ac:chgData name="" userId="00b8309298cfb0fe" providerId="LiveId" clId="{D85D8C93-33B1-45A9-8785-B0DFF8BB937F}" dt="2022-08-09T02:47:47.652" v="8600"/>
          <ac:spMkLst>
            <pc:docMk/>
            <pc:sldMk cId="3909425149" sldId="279"/>
            <ac:spMk id="26" creationId="{C3C90AAB-3C12-49E9-8E4E-5C4CF4E48F0B}"/>
          </ac:spMkLst>
        </pc:spChg>
        <pc:spChg chg="add del mod">
          <ac:chgData name="" userId="00b8309298cfb0fe" providerId="LiveId" clId="{D85D8C93-33B1-45A9-8785-B0DFF8BB937F}" dt="2022-08-09T02:47:53.452" v="8607"/>
          <ac:spMkLst>
            <pc:docMk/>
            <pc:sldMk cId="3909425149" sldId="279"/>
            <ac:spMk id="27" creationId="{3CF0FA20-D330-4436-BAF9-8E27654E24AF}"/>
          </ac:spMkLst>
        </pc:spChg>
        <pc:grpChg chg="del">
          <ac:chgData name="" userId="00b8309298cfb0fe" providerId="LiveId" clId="{D85D8C93-33B1-45A9-8785-B0DFF8BB937F}" dt="2022-08-09T02:14:27.477" v="8038" actId="165"/>
          <ac:grpSpMkLst>
            <pc:docMk/>
            <pc:sldMk cId="3909425149" sldId="279"/>
            <ac:grpSpMk id="5" creationId="{AA565013-602D-4C6D-9C65-B8E8BBEAED70}"/>
          </ac:grpSpMkLst>
        </pc:grpChg>
        <pc:grpChg chg="add mod">
          <ac:chgData name="" userId="00b8309298cfb0fe" providerId="LiveId" clId="{D85D8C93-33B1-45A9-8785-B0DFF8BB937F}" dt="2022-08-09T02:37:20.588" v="8377" actId="571"/>
          <ac:grpSpMkLst>
            <pc:docMk/>
            <pc:sldMk cId="3909425149" sldId="279"/>
            <ac:grpSpMk id="23" creationId="{A179EA48-B7E8-43A1-AAB0-390FFE096B66}"/>
          </ac:grpSpMkLst>
        </pc:grpChg>
        <pc:graphicFrameChg chg="add del">
          <ac:chgData name="" userId="00b8309298cfb0fe" providerId="LiveId" clId="{D85D8C93-33B1-45A9-8785-B0DFF8BB937F}" dt="2022-08-09T02:03:43.227" v="7889" actId="478"/>
          <ac:graphicFrameMkLst>
            <pc:docMk/>
            <pc:sldMk cId="3909425149" sldId="279"/>
            <ac:graphicFrameMk id="6" creationId="{1978E525-BE13-4D63-8574-26F6D6CD2EE0}"/>
          </ac:graphicFrameMkLst>
        </pc:graphicFrameChg>
        <pc:graphicFrameChg chg="add del">
          <ac:chgData name="" userId="00b8309298cfb0fe" providerId="LiveId" clId="{D85D8C93-33B1-45A9-8785-B0DFF8BB937F}" dt="2022-08-09T02:03:06.718" v="7878"/>
          <ac:graphicFrameMkLst>
            <pc:docMk/>
            <pc:sldMk cId="3909425149" sldId="279"/>
            <ac:graphicFrameMk id="14" creationId="{D46E4F7C-C66D-4BFF-B665-4A6736AA183B}"/>
          </ac:graphicFrameMkLst>
        </pc:graphicFrameChg>
        <pc:graphicFrameChg chg="add mod ord modGraphic">
          <ac:chgData name="" userId="00b8309298cfb0fe" providerId="LiveId" clId="{D85D8C93-33B1-45A9-8785-B0DFF8BB937F}" dt="2022-08-09T02:52:02.564" v="8745" actId="313"/>
          <ac:graphicFrameMkLst>
            <pc:docMk/>
            <pc:sldMk cId="3909425149" sldId="279"/>
            <ac:graphicFrameMk id="18" creationId="{85C5AB05-0FE4-4994-850E-BAB93A8316D4}"/>
          </ac:graphicFrameMkLst>
        </pc:graphicFrameChg>
      </pc:sldChg>
      <pc:sldChg chg="modSp add del">
        <pc:chgData name="" userId="00b8309298cfb0fe" providerId="LiveId" clId="{D85D8C93-33B1-45A9-8785-B0DFF8BB937F}" dt="2022-08-09T02:15:31.815" v="8051" actId="2696"/>
        <pc:sldMkLst>
          <pc:docMk/>
          <pc:sldMk cId="2050148011" sldId="280"/>
        </pc:sldMkLst>
        <pc:spChg chg="mod">
          <ac:chgData name="" userId="00b8309298cfb0fe" providerId="LiveId" clId="{D85D8C93-33B1-45A9-8785-B0DFF8BB937F}" dt="2022-08-09T02:15:29.824" v="8050"/>
          <ac:spMkLst>
            <pc:docMk/>
            <pc:sldMk cId="2050148011" sldId="280"/>
            <ac:spMk id="11" creationId="{F7EA60D6-5EAC-479A-84C0-55793983C4A2}"/>
          </ac:spMkLst>
        </pc:spChg>
      </pc:sldChg>
      <pc:sldChg chg="addSp modSp add modAnim">
        <pc:chgData name="" userId="00b8309298cfb0fe" providerId="LiveId" clId="{D85D8C93-33B1-45A9-8785-B0DFF8BB937F}" dt="2022-08-09T06:23:14.350" v="9580" actId="14100"/>
        <pc:sldMkLst>
          <pc:docMk/>
          <pc:sldMk cId="2037892576" sldId="281"/>
        </pc:sldMkLst>
        <pc:spChg chg="mod">
          <ac:chgData name="" userId="00b8309298cfb0fe" providerId="LiveId" clId="{D85D8C93-33B1-45A9-8785-B0DFF8BB937F}" dt="2022-08-09T02:48:50.609" v="8702" actId="20577"/>
          <ac:spMkLst>
            <pc:docMk/>
            <pc:sldMk cId="2037892576" sldId="281"/>
            <ac:spMk id="11" creationId="{F7EA60D6-5EAC-479A-84C0-55793983C4A2}"/>
          </ac:spMkLst>
        </pc:spChg>
        <pc:spChg chg="add mod ord">
          <ac:chgData name="" userId="00b8309298cfb0fe" providerId="LiveId" clId="{D85D8C93-33B1-45A9-8785-B0DFF8BB937F}" dt="2022-08-09T02:19:08.610" v="8078" actId="14100"/>
          <ac:spMkLst>
            <pc:docMk/>
            <pc:sldMk cId="2037892576" sldId="281"/>
            <ac:spMk id="14" creationId="{C83022A0-0101-47C1-8373-07FFFAE215CF}"/>
          </ac:spMkLst>
        </pc:spChg>
        <pc:spChg chg="ord">
          <ac:chgData name="" userId="00b8309298cfb0fe" providerId="LiveId" clId="{D85D8C93-33B1-45A9-8785-B0DFF8BB937F}" dt="2022-08-09T02:18:54.292" v="8075" actId="167"/>
          <ac:spMkLst>
            <pc:docMk/>
            <pc:sldMk cId="2037892576" sldId="281"/>
            <ac:spMk id="19" creationId="{8979AE6B-2912-4D9C-8186-5DC97DF2060A}"/>
          </ac:spMkLst>
        </pc:spChg>
        <pc:spChg chg="mod">
          <ac:chgData name="" userId="00b8309298cfb0fe" providerId="LiveId" clId="{D85D8C93-33B1-45A9-8785-B0DFF8BB937F}" dt="2022-08-09T06:23:14.350" v="9580" actId="14100"/>
          <ac:spMkLst>
            <pc:docMk/>
            <pc:sldMk cId="2037892576" sldId="281"/>
            <ac:spMk id="20" creationId="{186DE5C0-9995-436E-A779-BCAB090BA02A}"/>
          </ac:spMkLst>
        </pc:spChg>
        <pc:graphicFrameChg chg="mod ord modGraphic">
          <ac:chgData name="" userId="00b8309298cfb0fe" providerId="LiveId" clId="{D85D8C93-33B1-45A9-8785-B0DFF8BB937F}" dt="2022-08-09T02:18:57.971" v="8076" actId="167"/>
          <ac:graphicFrameMkLst>
            <pc:docMk/>
            <pc:sldMk cId="2037892576" sldId="281"/>
            <ac:graphicFrameMk id="18" creationId="{85C5AB05-0FE4-4994-850E-BAB93A8316D4}"/>
          </ac:graphicFrameMkLst>
        </pc:graphicFrameChg>
      </pc:sldChg>
      <pc:sldChg chg="add del">
        <pc:chgData name="" userId="00b8309298cfb0fe" providerId="LiveId" clId="{D85D8C93-33B1-45A9-8785-B0DFF8BB937F}" dt="2022-08-09T02:17:25.109" v="8068" actId="2696"/>
        <pc:sldMkLst>
          <pc:docMk/>
          <pc:sldMk cId="1374548" sldId="282"/>
        </pc:sldMkLst>
      </pc:sldChg>
      <pc:sldChg chg="add del">
        <pc:chgData name="" userId="00b8309298cfb0fe" providerId="LiveId" clId="{D85D8C93-33B1-45A9-8785-B0DFF8BB937F}" dt="2022-08-09T02:47:59.984" v="8609" actId="2696"/>
        <pc:sldMkLst>
          <pc:docMk/>
          <pc:sldMk cId="118079545" sldId="282"/>
        </pc:sldMkLst>
      </pc:sldChg>
      <pc:sldChg chg="addSp delSp modSp add modNotesTx">
        <pc:chgData name="" userId="00b8309298cfb0fe" providerId="LiveId" clId="{D85D8C93-33B1-45A9-8785-B0DFF8BB937F}" dt="2022-08-09T06:34:43.044" v="9865" actId="20577"/>
        <pc:sldMkLst>
          <pc:docMk/>
          <pc:sldMk cId="996319748" sldId="283"/>
        </pc:sldMkLst>
        <pc:spChg chg="mod">
          <ac:chgData name="" userId="00b8309298cfb0fe" providerId="LiveId" clId="{D85D8C93-33B1-45A9-8785-B0DFF8BB937F}" dt="2022-08-09T06:27:05.692" v="9642" actId="1035"/>
          <ac:spMkLst>
            <pc:docMk/>
            <pc:sldMk cId="996319748" sldId="283"/>
            <ac:spMk id="4" creationId="{1C7CC8C1-F644-479A-BACC-CC38689563D9}"/>
          </ac:spMkLst>
        </pc:spChg>
        <pc:spChg chg="add mod">
          <ac:chgData name="" userId="00b8309298cfb0fe" providerId="LiveId" clId="{D85D8C93-33B1-45A9-8785-B0DFF8BB937F}" dt="2022-08-09T02:54:51.595" v="8798" actId="164"/>
          <ac:spMkLst>
            <pc:docMk/>
            <pc:sldMk cId="996319748" sldId="283"/>
            <ac:spMk id="5" creationId="{663FE8E9-95EF-45F1-AD97-7DA83CA5B04A}"/>
          </ac:spMkLst>
        </pc:spChg>
        <pc:spChg chg="add mod">
          <ac:chgData name="" userId="00b8309298cfb0fe" providerId="LiveId" clId="{D85D8C93-33B1-45A9-8785-B0DFF8BB937F}" dt="2022-08-09T02:54:51.595" v="8798" actId="164"/>
          <ac:spMkLst>
            <pc:docMk/>
            <pc:sldMk cId="996319748" sldId="283"/>
            <ac:spMk id="11" creationId="{3A9186A9-8690-4741-B629-B2751708954E}"/>
          </ac:spMkLst>
        </pc:spChg>
        <pc:spChg chg="add mod">
          <ac:chgData name="" userId="00b8309298cfb0fe" providerId="LiveId" clId="{D85D8C93-33B1-45A9-8785-B0DFF8BB937F}" dt="2022-08-09T02:54:51.595" v="8798" actId="164"/>
          <ac:spMkLst>
            <pc:docMk/>
            <pc:sldMk cId="996319748" sldId="283"/>
            <ac:spMk id="13" creationId="{5E6001DF-07EB-4DD4-8CC9-869DF651C12E}"/>
          </ac:spMkLst>
        </pc:spChg>
        <pc:grpChg chg="add del mod">
          <ac:chgData name="" userId="00b8309298cfb0fe" providerId="LiveId" clId="{D85D8C93-33B1-45A9-8785-B0DFF8BB937F}" dt="2022-08-09T02:56:50.434" v="8815" actId="478"/>
          <ac:grpSpMkLst>
            <pc:docMk/>
            <pc:sldMk cId="996319748" sldId="283"/>
            <ac:grpSpMk id="7" creationId="{46654B96-2400-490C-942B-5F64F46530E7}"/>
          </ac:grpSpMkLst>
        </pc:grpChg>
        <pc:grpChg chg="add">
          <ac:chgData name="" userId="00b8309298cfb0fe" providerId="LiveId" clId="{D85D8C93-33B1-45A9-8785-B0DFF8BB937F}" dt="2022-08-09T06:26:18.032" v="9616"/>
          <ac:grpSpMkLst>
            <pc:docMk/>
            <pc:sldMk cId="996319748" sldId="283"/>
            <ac:grpSpMk id="20" creationId="{B7601502-30CE-4976-8595-F27BF2BF3644}"/>
          </ac:grpSpMkLst>
        </pc:grp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6" creationId="{11F787BC-F5CA-47C5-8678-2F3903A58ACF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8" creationId="{E5161192-9F80-41D6-8D30-72C739E0DE2B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10" creationId="{7D7920A2-4023-46B6-8CE0-433B6FEA5EE2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12" creationId="{78C062F5-912B-45AB-B734-328B12E31BB5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14" creationId="{176E4590-7DC4-4A17-A930-428D1FFF8A8D}"/>
          </ac:picMkLst>
        </pc:picChg>
        <pc:picChg chg="add mod modCrop">
          <ac:chgData name="" userId="00b8309298cfb0fe" providerId="LiveId" clId="{D85D8C93-33B1-45A9-8785-B0DFF8BB937F}" dt="2022-08-09T06:30:49.821" v="9697" actId="1076"/>
          <ac:picMkLst>
            <pc:docMk/>
            <pc:sldMk cId="996319748" sldId="283"/>
            <ac:picMk id="15" creationId="{770E1C5F-7956-4754-8E2C-777F160C636C}"/>
          </ac:picMkLst>
        </pc:picChg>
        <pc:picChg chg="add mod modCrop">
          <ac:chgData name="" userId="00b8309298cfb0fe" providerId="LiveId" clId="{D85D8C93-33B1-45A9-8785-B0DFF8BB937F}" dt="2022-08-09T06:27:31.942" v="9647" actId="1076"/>
          <ac:picMkLst>
            <pc:docMk/>
            <pc:sldMk cId="996319748" sldId="283"/>
            <ac:picMk id="17" creationId="{5F7A3C8B-CE69-43A9-8ED9-36746D425919}"/>
          </ac:picMkLst>
        </pc:picChg>
        <pc:picChg chg="add mod modCrop">
          <ac:chgData name="" userId="00b8309298cfb0fe" providerId="LiveId" clId="{D85D8C93-33B1-45A9-8785-B0DFF8BB937F}" dt="2022-08-09T06:30:25.520" v="9694" actId="1076"/>
          <ac:picMkLst>
            <pc:docMk/>
            <pc:sldMk cId="996319748" sldId="283"/>
            <ac:picMk id="18" creationId="{49EDF642-3532-42CA-A47A-73F31B8D1A17}"/>
          </ac:picMkLst>
        </pc:picChg>
        <pc:picChg chg="add mod modCrop">
          <ac:chgData name="" userId="00b8309298cfb0fe" providerId="LiveId" clId="{D85D8C93-33B1-45A9-8785-B0DFF8BB937F}" dt="2022-08-09T06:29:56.075" v="9679" actId="732"/>
          <ac:picMkLst>
            <pc:docMk/>
            <pc:sldMk cId="996319748" sldId="283"/>
            <ac:picMk id="19" creationId="{B033DED6-A998-4B99-AB94-D190D5BD7EB1}"/>
          </ac:picMkLst>
        </pc:picChg>
        <pc:picChg chg="add mod modCrop">
          <ac:chgData name="" userId="00b8309298cfb0fe" providerId="LiveId" clId="{D85D8C93-33B1-45A9-8785-B0DFF8BB937F}" dt="2022-08-09T06:32:40.157" v="9754" actId="1035"/>
          <ac:picMkLst>
            <pc:docMk/>
            <pc:sldMk cId="996319748" sldId="283"/>
            <ac:picMk id="56" creationId="{7E3BE2D8-FCA6-460F-8347-06B8942D564C}"/>
          </ac:picMkLst>
        </pc:picChg>
        <pc:picChg chg="add mod ord modCrop">
          <ac:chgData name="" userId="00b8309298cfb0fe" providerId="LiveId" clId="{D85D8C93-33B1-45A9-8785-B0DFF8BB937F}" dt="2022-08-09T06:33:24.586" v="9863" actId="166"/>
          <ac:picMkLst>
            <pc:docMk/>
            <pc:sldMk cId="996319748" sldId="283"/>
            <ac:picMk id="59" creationId="{9212331B-87A5-4B1B-8315-38B8290645FC}"/>
          </ac:picMkLst>
        </pc:picChg>
        <pc:cxnChg chg="add del mod">
          <ac:chgData name="" userId="00b8309298cfb0fe" providerId="LiveId" clId="{D85D8C93-33B1-45A9-8785-B0DFF8BB937F}" dt="2022-08-09T06:28:38.311" v="9655" actId="478"/>
          <ac:cxnSpMkLst>
            <pc:docMk/>
            <pc:sldMk cId="996319748" sldId="283"/>
            <ac:cxnSpMk id="53" creationId="{45C88253-607A-4737-9E9F-13F1C6EC863C}"/>
          </ac:cxnSpMkLst>
        </pc:cxnChg>
        <pc:cxnChg chg="add del mod">
          <ac:chgData name="" userId="00b8309298cfb0fe" providerId="LiveId" clId="{D85D8C93-33B1-45A9-8785-B0DFF8BB937F}" dt="2022-08-09T06:29:45.504" v="9678" actId="478"/>
          <ac:cxnSpMkLst>
            <pc:docMk/>
            <pc:sldMk cId="996319748" sldId="283"/>
            <ac:cxnSpMk id="55" creationId="{877A4D64-3EB9-42B3-AC09-B39CE8F53304}"/>
          </ac:cxnSpMkLst>
        </pc:cxnChg>
        <pc:cxnChg chg="add del mod">
          <ac:chgData name="" userId="00b8309298cfb0fe" providerId="LiveId" clId="{D85D8C93-33B1-45A9-8785-B0DFF8BB937F}" dt="2022-08-09T06:32:08.314" v="9736" actId="478"/>
          <ac:cxnSpMkLst>
            <pc:docMk/>
            <pc:sldMk cId="996319748" sldId="283"/>
            <ac:cxnSpMk id="58" creationId="{F0938945-71BA-467E-B80D-C81868274987}"/>
          </ac:cxnSpMkLst>
        </pc:cxnChg>
        <pc:cxnChg chg="add del mod">
          <ac:chgData name="" userId="00b8309298cfb0fe" providerId="LiveId" clId="{D85D8C93-33B1-45A9-8785-B0DFF8BB937F}" dt="2022-08-09T06:32:15.645" v="9738" actId="11529"/>
          <ac:cxnSpMkLst>
            <pc:docMk/>
            <pc:sldMk cId="996319748" sldId="283"/>
            <ac:cxnSpMk id="61" creationId="{148958FB-7CE5-4256-BF9F-96EA56029B70}"/>
          </ac:cxnSpMkLst>
        </pc:cxnChg>
        <pc:cxnChg chg="add del mod">
          <ac:chgData name="" userId="00b8309298cfb0fe" providerId="LiveId" clId="{D85D8C93-33B1-45A9-8785-B0DFF8BB937F}" dt="2022-08-09T06:32:59.571" v="9858" actId="478"/>
          <ac:cxnSpMkLst>
            <pc:docMk/>
            <pc:sldMk cId="996319748" sldId="283"/>
            <ac:cxnSpMk id="63" creationId="{E6FB3A93-162B-44CF-97DC-C780D625131D}"/>
          </ac:cxnSpMkLst>
        </pc:cxnChg>
      </pc:sldChg>
      <pc:sldMasterChg chg="delSldLayout modSldLayout">
        <pc:chgData name="" userId="00b8309298cfb0fe" providerId="LiveId" clId="{D85D8C93-33B1-45A9-8785-B0DFF8BB937F}" dt="2022-08-05T08:01:39.542" v="1766" actId="478"/>
        <pc:sldMasterMkLst>
          <pc:docMk/>
          <pc:sldMasterMk cId="3176560839" sldId="2147483648"/>
        </pc:sldMasterMkLst>
        <pc:sldLayoutChg chg="addSp delSp modSp">
          <pc:chgData name="" userId="00b8309298cfb0fe" providerId="LiveId" clId="{D85D8C93-33B1-45A9-8785-B0DFF8BB937F}" dt="2022-08-05T08:01:39.542" v="1766" actId="478"/>
          <pc:sldLayoutMkLst>
            <pc:docMk/>
            <pc:sldMasterMk cId="3176560839" sldId="2147483648"/>
            <pc:sldLayoutMk cId="878063502" sldId="2147483663"/>
          </pc:sldLayoutMkLst>
          <pc:spChg chg="del mod">
            <ac:chgData name="" userId="00b8309298cfb0fe" providerId="LiveId" clId="{D85D8C93-33B1-45A9-8785-B0DFF8BB937F}" dt="2022-08-05T08:01:39.542" v="1766" actId="478"/>
            <ac:spMkLst>
              <pc:docMk/>
              <pc:sldMasterMk cId="3176560839" sldId="2147483648"/>
              <pc:sldLayoutMk cId="878063502" sldId="2147483663"/>
              <ac:spMk id="2" creationId="{79A6451A-6A15-4662-85BA-683F35A6FF9D}"/>
            </ac:spMkLst>
          </pc:spChg>
          <pc:spChg chg="add del">
            <ac:chgData name="" userId="00b8309298cfb0fe" providerId="LiveId" clId="{D85D8C93-33B1-45A9-8785-B0DFF8BB937F}" dt="2022-08-05T08:01:18.274" v="1762" actId="11529"/>
            <ac:spMkLst>
              <pc:docMk/>
              <pc:sldMasterMk cId="3176560839" sldId="2147483648"/>
              <pc:sldLayoutMk cId="878063502" sldId="2147483663"/>
              <ac:spMk id="5" creationId="{D438BE3A-AFDC-41B5-989B-E0CD785471F3}"/>
            </ac:spMkLst>
          </pc:spChg>
          <pc:spChg chg="add mod">
            <ac:chgData name="" userId="00b8309298cfb0fe" providerId="LiveId" clId="{D85D8C93-33B1-45A9-8785-B0DFF8BB937F}" dt="2022-08-05T08:01:33.984" v="1764" actId="108"/>
            <ac:spMkLst>
              <pc:docMk/>
              <pc:sldMasterMk cId="3176560839" sldId="2147483648"/>
              <pc:sldLayoutMk cId="878063502" sldId="2147483663"/>
              <ac:spMk id="6" creationId="{F2990B76-0BB7-4B90-A5A2-3AD3FC34C8F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D5CBF5B-7886-415C-820A-812050DFA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C4BC8-0062-4F58-B9CF-ECC623292E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F0D6-CFBE-49FB-886A-3E07D7A06F98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B6928-B961-4741-A9E8-370B55C63D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A10470-A441-43BC-831B-D1B3309CDF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3A9B3-DE12-4454-AD52-653BFE473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E96A-CAE8-4E9A-ABF2-78D4B15F1835}" type="datetimeFigureOut">
              <a:rPr lang="zh-TW" altLang="en-US" smtClean="0"/>
              <a:t>2022/8/12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DF8FD-4809-4F18-A21D-4A273787F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84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4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增加指標</a:t>
            </a:r>
            <a:r>
              <a:rPr lang="en-US" altLang="zh-TW" dirty="0"/>
              <a:t>=1</a:t>
            </a:r>
            <a:r>
              <a:rPr lang="zh-TW" altLang="en-US" dirty="0"/>
              <a:t>的線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6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9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其他三種重寫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21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C0BC7-926D-455F-A110-8A2A3F541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51125"/>
            <a:ext cx="9144000" cy="100647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3CDE0B-B013-4224-9181-DF53BF4C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1"/>
            <a:ext cx="9144000" cy="5508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3F35C39-AA57-4D98-B1AA-C2583C5415BE}"/>
              </a:ext>
            </a:extLst>
          </p:cNvPr>
          <p:cNvCxnSpPr/>
          <p:nvPr userDrawn="1"/>
        </p:nvCxnSpPr>
        <p:spPr>
          <a:xfrm>
            <a:off x="1524000" y="3771900"/>
            <a:ext cx="91440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4C96B173-05DA-4FD7-B08B-B78F551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5025" y="6369844"/>
            <a:ext cx="847725" cy="311150"/>
          </a:xfrm>
          <a:prstGeom prst="rect">
            <a:avLst/>
          </a:prstGeom>
        </p:spPr>
        <p:txBody>
          <a:bodyPr/>
          <a:lstStyle/>
          <a:p>
            <a:fld id="{8453A888-A04B-4895-BD1F-A1D501C1FD78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48F31181-E9F8-4E48-B3A6-D8C7D96A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875" y="6356350"/>
            <a:ext cx="4114800" cy="338138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  <a:endParaRPr lang="zh-TW" alt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7A5D75A-AFA0-4F81-8841-247C475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59B543-6CB5-4684-B8DC-343B4DB6076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62025" y="365125"/>
            <a:ext cx="695325" cy="5811838"/>
          </a:xfrm>
          <a:solidFill>
            <a:schemeClr val="tx2">
              <a:lumMod val="60000"/>
              <a:lumOff val="40000"/>
            </a:schemeClr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按一編輯母片標題樣式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D97CE-2232-42A0-A4D2-B6DB1D5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C1E276-C794-48CE-892B-666DB7C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2ED3E0B-F565-41FC-BD24-7B33A032DCDD}"/>
              </a:ext>
            </a:extLst>
          </p:cNvPr>
          <p:cNvCxnSpPr/>
          <p:nvPr userDrawn="1"/>
        </p:nvCxnSpPr>
        <p:spPr>
          <a:xfrm>
            <a:off x="876300" y="357188"/>
            <a:ext cx="0" cy="5810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1481A4B5-E7CF-411A-951C-2DC96F6C4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1" y="1724025"/>
            <a:ext cx="8877300" cy="3562350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defRPr sz="3200"/>
            </a:lvl1pPr>
            <a:lvl2pPr marL="8001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TW" altLang="en-US" dirty="0"/>
              <a:t>  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9569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DF367E-385A-4B3A-8C3C-99F35BB90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90FDCD-470E-451A-814B-4E12009C2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F47A53E5-D05C-43B0-9B73-9932050A5FC5}"/>
              </a:ext>
            </a:extLst>
          </p:cNvPr>
          <p:cNvSpPr/>
          <p:nvPr userDrawn="1"/>
        </p:nvSpPr>
        <p:spPr>
          <a:xfrm>
            <a:off x="5219" y="3160764"/>
            <a:ext cx="11348581" cy="588724"/>
          </a:xfrm>
          <a:prstGeom prst="rightArrow">
            <a:avLst>
              <a:gd name="adj1" fmla="val 50000"/>
              <a:gd name="adj2" fmla="val 1202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AAA021-B961-42D3-AB41-5B83E7D87D60}"/>
              </a:ext>
            </a:extLst>
          </p:cNvPr>
          <p:cNvSpPr txBox="1"/>
          <p:nvPr userDrawn="1"/>
        </p:nvSpPr>
        <p:spPr>
          <a:xfrm>
            <a:off x="838200" y="3270460"/>
            <a:ext cx="10515600" cy="3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WEEK1              WEEK2               WEEK3               WEEK4              8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WEEK5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488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D43D2F-ED8F-4C65-AAC4-682F3714E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60BE1-5151-40B8-BC96-65B915C83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2990B76-0BB7-4B90-A5A2-3AD3FC34C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90725"/>
            <a:ext cx="10515600" cy="244792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80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75482F-BD3C-41EC-B67F-4DA662F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FD3672-000A-44EE-8FB1-B7B1C24E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21F37-74C0-4F81-8F0D-9D7765211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0A850-6FB3-4E95-9952-23A1946DA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5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98858-B3A0-4C28-AB6C-35A157E71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暑期實習成果發表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D1BAAD-15D9-4582-8628-44DA3656A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震災模擬組</a:t>
            </a:r>
            <a:r>
              <a:rPr lang="en-US" altLang="zh-TW" dirty="0"/>
              <a:t>		</a:t>
            </a:r>
            <a:r>
              <a:rPr lang="zh-TW" altLang="en-US" dirty="0"/>
              <a:t>吳巽言 </a:t>
            </a:r>
            <a:r>
              <a:rPr lang="zh-TW" altLang="en-US" sz="1800" dirty="0"/>
              <a:t>（交大土木升大三）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FB2AE6-3A2E-472F-81A1-9E83723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F34D0-3889-405A-AF42-09AAF492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</p:spTree>
    <p:extLst>
      <p:ext uri="{BB962C8B-B14F-4D97-AF65-F5344CB8AC3E}">
        <p14:creationId xmlns:p14="http://schemas.microsoft.com/office/powerpoint/2010/main" val="105281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78531A-D788-441D-A76F-442AD391B1E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     學到的技能 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346B1-DD48-4A35-9E9C-BF80C283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45898-1DD2-4E38-BC4A-8F717D5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8F43A3C-496A-4483-9BD6-1C8335CB8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500" y="1462087"/>
            <a:ext cx="8877300" cy="3933825"/>
          </a:xfrm>
        </p:spPr>
        <p:txBody>
          <a:bodyPr>
            <a:normAutofit/>
          </a:bodyPr>
          <a:lstStyle/>
          <a:p>
            <a:r>
              <a:rPr lang="en-US" altLang="zh-TW" sz="1900" dirty="0"/>
              <a:t>SQLite</a:t>
            </a:r>
          </a:p>
          <a:p>
            <a:pPr lvl="1"/>
            <a:r>
              <a:rPr lang="en-US" altLang="zh-TW" sz="1900" dirty="0"/>
              <a:t>Python-SQLite3</a:t>
            </a:r>
            <a:r>
              <a:rPr lang="zh-TW" altLang="en-US" sz="1900" dirty="0"/>
              <a:t>模組</a:t>
            </a:r>
            <a:endParaRPr lang="en-US" altLang="zh-TW" sz="1900" dirty="0"/>
          </a:p>
          <a:p>
            <a:r>
              <a:rPr lang="en-US" altLang="zh-TW" sz="1900" dirty="0"/>
              <a:t>Python</a:t>
            </a:r>
          </a:p>
          <a:p>
            <a:pPr lvl="1"/>
            <a:r>
              <a:rPr lang="zh-TW" altLang="en-US" sz="1900" dirty="0"/>
              <a:t>基本語法、模組（</a:t>
            </a:r>
            <a:r>
              <a:rPr lang="en-US" altLang="zh-TW" sz="1900" dirty="0"/>
              <a:t>Matplotlib</a:t>
            </a:r>
            <a:r>
              <a:rPr lang="zh-TW" altLang="en-US" sz="1900" dirty="0"/>
              <a:t>、</a:t>
            </a:r>
            <a:r>
              <a:rPr lang="en-US" altLang="zh-TW" sz="1900" dirty="0" err="1"/>
              <a:t>SimPy</a:t>
            </a:r>
            <a:r>
              <a:rPr lang="zh-TW" altLang="en-US" sz="1900" dirty="0"/>
              <a:t>、</a:t>
            </a:r>
            <a:r>
              <a:rPr lang="en-US" altLang="zh-TW" sz="1900" dirty="0"/>
              <a:t>OpenCV</a:t>
            </a:r>
            <a:r>
              <a:rPr lang="zh-TW" altLang="en-US" sz="1900" dirty="0"/>
              <a:t>）</a:t>
            </a:r>
            <a:endParaRPr lang="en-US" altLang="zh-TW" sz="1900" dirty="0"/>
          </a:p>
          <a:p>
            <a:r>
              <a:rPr lang="en-US" altLang="zh-TW" sz="1900" dirty="0"/>
              <a:t>Other</a:t>
            </a:r>
          </a:p>
          <a:p>
            <a:pPr lvl="1"/>
            <a:r>
              <a:rPr lang="en-US" altLang="zh-TW" sz="1900" dirty="0"/>
              <a:t>Tracker…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2CA00F-73DC-4922-967A-5D422C5CB026}"/>
              </a:ext>
            </a:extLst>
          </p:cNvPr>
          <p:cNvSpPr/>
          <p:nvPr/>
        </p:nvSpPr>
        <p:spPr>
          <a:xfrm>
            <a:off x="2681288" y="1593053"/>
            <a:ext cx="1562100" cy="2667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231D6A-CD11-476E-A0F6-25A36ADB36D2}"/>
              </a:ext>
            </a:extLst>
          </p:cNvPr>
          <p:cNvSpPr/>
          <p:nvPr/>
        </p:nvSpPr>
        <p:spPr>
          <a:xfrm>
            <a:off x="2681288" y="2480466"/>
            <a:ext cx="1562100" cy="2667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75CC6-7033-4983-A6B9-7F38F27AB44F}"/>
              </a:ext>
            </a:extLst>
          </p:cNvPr>
          <p:cNvSpPr/>
          <p:nvPr/>
        </p:nvSpPr>
        <p:spPr>
          <a:xfrm>
            <a:off x="3209927" y="3772677"/>
            <a:ext cx="1428980" cy="308669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1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088FC64-930B-40BC-B56C-777AFDD35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DF229A-01D9-4A81-A754-C576C1E1D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AE1F97-419D-4C4D-9D9B-AE4B7EE64026}"/>
              </a:ext>
            </a:extLst>
          </p:cNvPr>
          <p:cNvSpPr txBox="1"/>
          <p:nvPr/>
        </p:nvSpPr>
        <p:spPr>
          <a:xfrm>
            <a:off x="2635251" y="13382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了解研究內容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C1A8AC2-58F3-49A1-A7F4-E341F034EE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46455" y="2243064"/>
            <a:ext cx="1653741" cy="323851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0DCAC61-AB6B-404A-8C8B-AEF9736004A7}"/>
              </a:ext>
            </a:extLst>
          </p:cNvPr>
          <p:cNvCxnSpPr/>
          <p:nvPr/>
        </p:nvCxnSpPr>
        <p:spPr>
          <a:xfrm>
            <a:off x="2292351" y="3222334"/>
            <a:ext cx="314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FB78F06-8471-48A0-B678-169CF33079A6}"/>
              </a:ext>
            </a:extLst>
          </p:cNvPr>
          <p:cNvCxnSpPr>
            <a:cxnSpLocks/>
          </p:cNvCxnSpPr>
          <p:nvPr/>
        </p:nvCxnSpPr>
        <p:spPr>
          <a:xfrm>
            <a:off x="4038759" y="3918219"/>
            <a:ext cx="2967683" cy="68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2DBF30-E511-4A9D-96C8-0FBE9B698509}"/>
              </a:ext>
            </a:extLst>
          </p:cNvPr>
          <p:cNvSpPr/>
          <p:nvPr/>
        </p:nvSpPr>
        <p:spPr>
          <a:xfrm>
            <a:off x="4400549" y="4430768"/>
            <a:ext cx="270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寫程式整理資料庫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數據圖形化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D17C532-8B63-4814-9ED7-56D1C4C7A083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3676169" y="4306553"/>
            <a:ext cx="1105864" cy="342896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FA6427-F4CF-4FAF-8546-DCFCEE980518}"/>
              </a:ext>
            </a:extLst>
          </p:cNvPr>
          <p:cNvSpPr txBox="1"/>
          <p:nvPr/>
        </p:nvSpPr>
        <p:spPr>
          <a:xfrm>
            <a:off x="6121277" y="1320402"/>
            <a:ext cx="569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程式模擬分析各策略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額外資源數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BFA4C1F0-E97B-4825-89F4-BAF727BB3834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5125453" y="2226511"/>
            <a:ext cx="1671100" cy="320548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A0A6760-A746-4DFC-AAF6-AE4376155CC7}"/>
              </a:ext>
            </a:extLst>
          </p:cNvPr>
          <p:cNvCxnSpPr/>
          <p:nvPr/>
        </p:nvCxnSpPr>
        <p:spPr>
          <a:xfrm>
            <a:off x="5800728" y="3199814"/>
            <a:ext cx="314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16DCBB8-B8E8-466D-8CB4-D2D1B17DC70B}"/>
              </a:ext>
            </a:extLst>
          </p:cNvPr>
          <p:cNvCxnSpPr>
            <a:cxnSpLocks/>
          </p:cNvCxnSpPr>
          <p:nvPr/>
        </p:nvCxnSpPr>
        <p:spPr>
          <a:xfrm>
            <a:off x="9215320" y="3097715"/>
            <a:ext cx="29766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9325DA2-E144-4460-BEDC-73A7BE589D8E}"/>
              </a:ext>
            </a:extLst>
          </p:cNvPr>
          <p:cNvSpPr/>
          <p:nvPr/>
        </p:nvSpPr>
        <p:spPr>
          <a:xfrm>
            <a:off x="7462103" y="2166927"/>
            <a:ext cx="3284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醫院資源需求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DCR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7B8DD361-C3E8-4364-B10F-630CB5894F7A}"/>
              </a:ext>
            </a:extLst>
          </p:cNvPr>
          <p:cNvCxnSpPr>
            <a:cxnSpLocks/>
            <a:endCxn id="38" idx="3"/>
          </p:cNvCxnSpPr>
          <p:nvPr/>
        </p:nvCxnSpPr>
        <p:spPr>
          <a:xfrm rot="16200000" flipV="1">
            <a:off x="10606798" y="2537484"/>
            <a:ext cx="709004" cy="429556"/>
          </a:xfrm>
          <a:prstGeom prst="bentConnector2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A5BD0EF-E40B-48B4-8B94-DEC31DADA481}"/>
              </a:ext>
            </a:extLst>
          </p:cNvPr>
          <p:cNvCxnSpPr>
            <a:cxnSpLocks/>
          </p:cNvCxnSpPr>
          <p:nvPr/>
        </p:nvCxnSpPr>
        <p:spPr>
          <a:xfrm>
            <a:off x="665127" y="3734081"/>
            <a:ext cx="959174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F2E773D-BD8A-421B-97F9-DE62508AD69B}"/>
              </a:ext>
            </a:extLst>
          </p:cNvPr>
          <p:cNvSpPr/>
          <p:nvPr/>
        </p:nvSpPr>
        <p:spPr>
          <a:xfrm>
            <a:off x="997820" y="4804520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跑程式模擬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常態病床數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4AC6220B-8B22-4549-8B66-1137B37B3147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100455" y="4322654"/>
            <a:ext cx="1485938" cy="308792"/>
          </a:xfrm>
          <a:prstGeom prst="bentConnector2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53B854D0-0BAC-4012-B3D9-EBE94DF32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26389" r="24979" b="25253"/>
          <a:stretch/>
        </p:blipFill>
        <p:spPr>
          <a:xfrm>
            <a:off x="7407752" y="4114210"/>
            <a:ext cx="3797072" cy="2007810"/>
          </a:xfrm>
          <a:prstGeom prst="roundRect">
            <a:avLst>
              <a:gd name="adj" fmla="val 3210"/>
            </a:avLst>
          </a:prstGeom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2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E44C83C-BD16-4B5E-B4B2-50CBED147B06}"/>
              </a:ext>
            </a:extLst>
          </p:cNvPr>
          <p:cNvSpPr/>
          <p:nvPr/>
        </p:nvSpPr>
        <p:spPr>
          <a:xfrm>
            <a:off x="4620895" y="5351312"/>
            <a:ext cx="3468370" cy="484632"/>
          </a:xfrm>
          <a:prstGeom prst="roundRect">
            <a:avLst/>
          </a:prstGeom>
          <a:solidFill>
            <a:srgbClr val="C00000"/>
          </a:solidFill>
          <a:ln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0F427F-B1B3-44D4-BB06-D404C2CF8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7D74A5-7FD4-4F92-9A9A-1EC93E09E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2C5614-D041-423D-B826-C282582CB162}"/>
              </a:ext>
            </a:extLst>
          </p:cNvPr>
          <p:cNvSpPr txBox="1">
            <a:spLocks/>
          </p:cNvSpPr>
          <p:nvPr/>
        </p:nvSpPr>
        <p:spPr>
          <a:xfrm>
            <a:off x="838200" y="544109"/>
            <a:ext cx="4676775" cy="1171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err="1"/>
              <a:t>Thospital</a:t>
            </a:r>
            <a:r>
              <a:rPr lang="zh-TW" altLang="en-US" sz="2400" dirty="0"/>
              <a:t>     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急救責任醫院震損評估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考慮結構物</a:t>
            </a:r>
            <a:r>
              <a:rPr lang="en-US" altLang="zh-TW" sz="2400" dirty="0"/>
              <a:t>/</a:t>
            </a:r>
            <a:r>
              <a:rPr lang="zh-TW" altLang="en-US" sz="2400" dirty="0"/>
              <a:t>非結構物損壞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4B14F7-8A0D-4CCC-9C90-65C561054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6" t="39167" r="23125" b="34097"/>
          <a:stretch/>
        </p:blipFill>
        <p:spPr>
          <a:xfrm>
            <a:off x="1560156" y="2126613"/>
            <a:ext cx="9438044" cy="2558906"/>
          </a:xfrm>
          <a:prstGeom prst="rect">
            <a:avLst/>
          </a:prstGeom>
          <a:solidFill>
            <a:srgbClr val="F9E5E5"/>
          </a:solidFill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8B0D77C-4DEF-4972-8CE1-4C97CD1FB75D}"/>
              </a:ext>
            </a:extLst>
          </p:cNvPr>
          <p:cNvSpPr txBox="1">
            <a:spLocks/>
          </p:cNvSpPr>
          <p:nvPr/>
        </p:nvSpPr>
        <p:spPr>
          <a:xfrm>
            <a:off x="5718811" y="433661"/>
            <a:ext cx="4067174" cy="1476337"/>
          </a:xfrm>
          <a:prstGeom prst="rect">
            <a:avLst/>
          </a:prstGeom>
          <a:noFill/>
          <a:ln w="57150">
            <a:solidFill>
              <a:srgbClr val="FFBCBC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00" dirty="0"/>
              <a:t>  </a:t>
            </a:r>
          </a:p>
          <a:p>
            <a:pPr marL="0" indent="0">
              <a:buNone/>
            </a:pPr>
            <a:r>
              <a:rPr lang="en-US" altLang="zh-TW" sz="2400" dirty="0"/>
              <a:t>  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  緊急醫療人流模擬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  急診傷患處理流程</a:t>
            </a:r>
            <a:r>
              <a:rPr lang="zh-TW" altLang="en-US" sz="2400" b="1" dirty="0"/>
              <a:t>等待時間</a:t>
            </a:r>
            <a:endParaRPr lang="en-US" altLang="zh-TW" sz="2400" b="1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652F1A-AFF1-4617-AB29-F0051B0AF7E3}"/>
              </a:ext>
            </a:extLst>
          </p:cNvPr>
          <p:cNvSpPr/>
          <p:nvPr/>
        </p:nvSpPr>
        <p:spPr>
          <a:xfrm>
            <a:off x="3373820" y="3218527"/>
            <a:ext cx="855783" cy="479333"/>
          </a:xfrm>
          <a:prstGeom prst="roundRect">
            <a:avLst>
              <a:gd name="adj" fmla="val 74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/>
              <a:t>Decide hospital</a:t>
            </a:r>
            <a:endParaRPr lang="zh-TW" altLang="en-US" sz="7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2C7C59-1CB0-4E49-87A8-B08D5A98C390}"/>
              </a:ext>
            </a:extLst>
          </p:cNvPr>
          <p:cNvSpPr/>
          <p:nvPr/>
        </p:nvSpPr>
        <p:spPr>
          <a:xfrm>
            <a:off x="1488440" y="2181207"/>
            <a:ext cx="9438044" cy="2588824"/>
          </a:xfrm>
          <a:prstGeom prst="rect">
            <a:avLst/>
          </a:prstGeom>
          <a:noFill/>
          <a:ln w="5715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8B000A3-3ECE-495E-8F05-41DA95887149}"/>
              </a:ext>
            </a:extLst>
          </p:cNvPr>
          <p:cNvCxnSpPr>
            <a:cxnSpLocks/>
          </p:cNvCxnSpPr>
          <p:nvPr/>
        </p:nvCxnSpPr>
        <p:spPr>
          <a:xfrm flipV="1">
            <a:off x="6783070" y="1899904"/>
            <a:ext cx="0" cy="297494"/>
          </a:xfrm>
          <a:prstGeom prst="line">
            <a:avLst/>
          </a:prstGeom>
          <a:ln w="57150">
            <a:solidFill>
              <a:srgbClr val="FF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27E0255D-EB7E-450B-AC6E-5DD7DF77E651}"/>
              </a:ext>
            </a:extLst>
          </p:cNvPr>
          <p:cNvSpPr/>
          <p:nvPr/>
        </p:nvSpPr>
        <p:spPr>
          <a:xfrm>
            <a:off x="1132840" y="5267447"/>
            <a:ext cx="10220960" cy="65236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震前常態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Day46-Day49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：地震影響期間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震後回復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BBDB75-A993-4C85-AFA4-08F7ABDB3D50}"/>
              </a:ext>
            </a:extLst>
          </p:cNvPr>
          <p:cNvSpPr txBox="1"/>
          <p:nvPr/>
        </p:nvSpPr>
        <p:spPr>
          <a:xfrm>
            <a:off x="2606258" y="3782372"/>
            <a:ext cx="2760345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如何分送區域內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不同檢傷分類病患至各家醫院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8BE86AD-4418-4EFB-AF73-4B673B9F10B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355080" y="4770032"/>
            <a:ext cx="0" cy="581280"/>
          </a:xfrm>
          <a:prstGeom prst="line">
            <a:avLst/>
          </a:prstGeom>
          <a:ln w="57150">
            <a:solidFill>
              <a:srgbClr val="FF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DC10CD-680B-4B48-8D40-3BB9435ED0B8}"/>
              </a:ext>
            </a:extLst>
          </p:cNvPr>
          <p:cNvSpPr txBox="1"/>
          <p:nvPr/>
        </p:nvSpPr>
        <p:spPr>
          <a:xfrm>
            <a:off x="6869956" y="4925975"/>
            <a:ext cx="3567291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地震發生後投入應變資源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E1DD54B-057B-45E6-97D0-E80FD012AE1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01712" y="3697860"/>
            <a:ext cx="0" cy="84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6274A76-A134-4C1F-A83E-42819AD45727}"/>
              </a:ext>
            </a:extLst>
          </p:cNvPr>
          <p:cNvSpPr txBox="1"/>
          <p:nvPr/>
        </p:nvSpPr>
        <p:spPr>
          <a:xfrm>
            <a:off x="5335573" y="5810721"/>
            <a:ext cx="2039013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病患人數增加</a:t>
            </a:r>
          </a:p>
        </p:txBody>
      </p:sp>
    </p:spTree>
    <p:extLst>
      <p:ext uri="{BB962C8B-B14F-4D97-AF65-F5344CB8AC3E}">
        <p14:creationId xmlns:p14="http://schemas.microsoft.com/office/powerpoint/2010/main" val="16309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3D785D-EB1F-45FB-89FF-9345EFBA8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6F51D-61FD-47A1-B7E2-F882D9459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982A6-E81D-4825-B12B-DC62868135C2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D65EC14C-BC85-439A-BB87-876C32EDC885}"/>
              </a:ext>
            </a:extLst>
          </p:cNvPr>
          <p:cNvSpPr txBox="1">
            <a:spLocks/>
          </p:cNvSpPr>
          <p:nvPr/>
        </p:nvSpPr>
        <p:spPr>
          <a:xfrm>
            <a:off x="2329343" y="1360760"/>
            <a:ext cx="8877300" cy="3971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622B766D-1280-4C36-9A53-8819309A6E0B}"/>
              </a:ext>
            </a:extLst>
          </p:cNvPr>
          <p:cNvSpPr txBox="1">
            <a:spLocks/>
          </p:cNvSpPr>
          <p:nvPr/>
        </p:nvSpPr>
        <p:spPr>
          <a:xfrm>
            <a:off x="1900719" y="407466"/>
            <a:ext cx="8877300" cy="5437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FAADC"/>
              </a:buClr>
            </a:pPr>
            <a:r>
              <a:rPr lang="zh-TW" altLang="en-US" b="1" dirty="0"/>
              <a:t>病患送院策略</a:t>
            </a:r>
            <a:endParaRPr lang="en-US" altLang="zh-TW" b="1" dirty="0"/>
          </a:p>
          <a:p>
            <a:pPr lvl="1">
              <a:buClr>
                <a:srgbClr val="8FAADC"/>
              </a:buClr>
            </a:pPr>
            <a:r>
              <a:rPr lang="zh-TW" altLang="en-US" dirty="0"/>
              <a:t>針對手術</a:t>
            </a:r>
            <a:r>
              <a:rPr lang="en-US" altLang="zh-TW" dirty="0"/>
              <a:t>/</a:t>
            </a:r>
            <a:r>
              <a:rPr lang="zh-TW" altLang="en-US" dirty="0"/>
              <a:t>非手術傷患採取不同策略</a:t>
            </a:r>
            <a:endParaRPr lang="en-US" altLang="zh-TW" dirty="0"/>
          </a:p>
          <a:p>
            <a:pPr lvl="2">
              <a:buClr>
                <a:srgbClr val="8FAADC"/>
              </a:buClr>
            </a:pPr>
            <a:r>
              <a:rPr lang="zh-TW" altLang="en-US" dirty="0"/>
              <a:t>手術病患 ：檢傷分類</a:t>
            </a:r>
            <a:r>
              <a:rPr lang="en-US" altLang="zh-TW" dirty="0"/>
              <a:t>Type0</a:t>
            </a:r>
          </a:p>
          <a:p>
            <a:pPr lvl="2">
              <a:buClr>
                <a:srgbClr val="8FAADC"/>
              </a:buClr>
            </a:pPr>
            <a:r>
              <a:rPr lang="zh-TW" altLang="en-US" dirty="0"/>
              <a:t>非手術病患：檢傷分類</a:t>
            </a:r>
            <a:r>
              <a:rPr lang="en-US" altLang="zh-TW" dirty="0"/>
              <a:t>Type1~4</a:t>
            </a:r>
          </a:p>
          <a:p>
            <a:pPr lvl="2">
              <a:buClr>
                <a:srgbClr val="8FAADC"/>
              </a:buClr>
            </a:pPr>
            <a:endParaRPr lang="en-US" altLang="zh-TW" sz="800" dirty="0"/>
          </a:p>
          <a:p>
            <a:pPr lvl="1">
              <a:buClr>
                <a:srgbClr val="8FAADC"/>
              </a:buClr>
            </a:pPr>
            <a:r>
              <a:rPr lang="zh-TW" altLang="en-US" dirty="0"/>
              <a:t>地震影響期間策略</a:t>
            </a:r>
            <a:endParaRPr lang="en-US" altLang="zh-TW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sz="1400" dirty="0"/>
          </a:p>
          <a:p>
            <a:pPr marL="914400" lvl="2" indent="0">
              <a:buClr>
                <a:srgbClr val="8FAADC"/>
              </a:buClr>
              <a:buNone/>
            </a:pPr>
            <a:endParaRPr lang="en-US" altLang="zh-TW" sz="1400" dirty="0"/>
          </a:p>
          <a:p>
            <a:pPr lvl="2">
              <a:buClr>
                <a:srgbClr val="8FAADC"/>
              </a:buClr>
            </a:pPr>
            <a:endParaRPr lang="en-US" altLang="zh-TW" sz="1400" dirty="0"/>
          </a:p>
          <a:p>
            <a:pPr>
              <a:buClr>
                <a:srgbClr val="8FAADC"/>
              </a:buClr>
            </a:pPr>
            <a:r>
              <a:rPr lang="zh-TW" altLang="en-US" b="1" dirty="0"/>
              <a:t>應變資源</a:t>
            </a:r>
            <a:r>
              <a:rPr lang="zh-TW" altLang="en-US" dirty="0"/>
              <a:t>：地震發生後醫院應變量能增加</a:t>
            </a:r>
            <a:endParaRPr lang="en-US" altLang="zh-TW" dirty="0"/>
          </a:p>
          <a:p>
            <a:pPr lvl="1">
              <a:buClr>
                <a:srgbClr val="8FAADC"/>
              </a:buClr>
            </a:pPr>
            <a:r>
              <a:rPr lang="en-US" altLang="zh-TW" dirty="0"/>
              <a:t>Triage</a:t>
            </a:r>
            <a:r>
              <a:rPr lang="zh-TW" altLang="en-US" dirty="0"/>
              <a:t>（檢傷分類）</a:t>
            </a:r>
            <a:endParaRPr lang="en-US" altLang="zh-TW" dirty="0"/>
          </a:p>
          <a:p>
            <a:pPr lvl="1">
              <a:buClr>
                <a:srgbClr val="8FAADC"/>
              </a:buClr>
            </a:pPr>
            <a:r>
              <a:rPr lang="en-US" altLang="zh-TW" dirty="0"/>
              <a:t>Treatment</a:t>
            </a:r>
            <a:r>
              <a:rPr lang="zh-TW" altLang="en-US" dirty="0"/>
              <a:t>（治療）</a:t>
            </a:r>
            <a:endParaRPr lang="en-US" altLang="zh-TW" dirty="0"/>
          </a:p>
          <a:p>
            <a:pPr lvl="1">
              <a:buClr>
                <a:srgbClr val="8FAADC"/>
              </a:buClr>
            </a:pPr>
            <a:r>
              <a:rPr lang="en-US" altLang="zh-TW" dirty="0"/>
              <a:t>Bed</a:t>
            </a:r>
            <a:r>
              <a:rPr lang="zh-TW" altLang="en-US" dirty="0"/>
              <a:t>（病床）</a:t>
            </a:r>
            <a:endParaRPr lang="en-US" altLang="zh-TW" dirty="0"/>
          </a:p>
          <a:p>
            <a:pPr>
              <a:buClr>
                <a:srgbClr val="8FAADC"/>
              </a:buClr>
            </a:pPr>
            <a:endParaRPr lang="en-US" altLang="zh-TW" dirty="0"/>
          </a:p>
          <a:p>
            <a:pPr>
              <a:buClr>
                <a:srgbClr val="8FAADC"/>
              </a:buClr>
            </a:pPr>
            <a:endParaRPr lang="zh-TW" alt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D2AB871-E565-4B7F-ACDF-39869C79B939}"/>
              </a:ext>
            </a:extLst>
          </p:cNvPr>
          <p:cNvSpPr txBox="1">
            <a:spLocks/>
          </p:cNvSpPr>
          <p:nvPr/>
        </p:nvSpPr>
        <p:spPr>
          <a:xfrm>
            <a:off x="2191557" y="3827690"/>
            <a:ext cx="8877300" cy="1255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5B28FA9-DF60-4437-8309-EC8A5EFCB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77733"/>
              </p:ext>
            </p:extLst>
          </p:nvPr>
        </p:nvGraphicFramePr>
        <p:xfrm>
          <a:off x="3042321" y="2578300"/>
          <a:ext cx="6607098" cy="166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983">
                  <a:extLst>
                    <a:ext uri="{9D8B030D-6E8A-4147-A177-3AD203B41FA5}">
                      <a16:colId xmlns:a16="http://schemas.microsoft.com/office/drawing/2014/main" val="3500935151"/>
                    </a:ext>
                  </a:extLst>
                </a:gridCol>
                <a:gridCol w="4758115">
                  <a:extLst>
                    <a:ext uri="{9D8B030D-6E8A-4147-A177-3AD203B41FA5}">
                      <a16:colId xmlns:a16="http://schemas.microsoft.com/office/drawing/2014/main" val="3944515421"/>
                    </a:ext>
                  </a:extLst>
                </a:gridCol>
              </a:tblGrid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</a:rPr>
                        <a:t>Pratio</a:t>
                      </a:r>
                      <a:endParaRPr lang="en-US" altLang="zh-TW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依照各家醫院平日病患比例分派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73335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/>
                        <a:t>OverP2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考量最小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Overall Performance 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18930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/>
                        <a:t>LOTime</a:t>
                      </a:r>
                      <a:endParaRPr lang="en-US" altLang="zh-TW" sz="2000" b="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考量最小等待實驗室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手術時間總和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70293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/>
                        <a:t>TreatmentTime</a:t>
                      </a:r>
                      <a:endParaRPr lang="en-US" altLang="zh-TW" sz="2000" b="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最小病患等待治療時間總和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715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6E9870-C059-4590-9027-97A06AF29161}"/>
              </a:ext>
            </a:extLst>
          </p:cNvPr>
          <p:cNvSpPr txBox="1"/>
          <p:nvPr/>
        </p:nvSpPr>
        <p:spPr>
          <a:xfrm>
            <a:off x="701099" y="582379"/>
            <a:ext cx="494513" cy="5262979"/>
          </a:xfrm>
          <a:prstGeom prst="rect">
            <a:avLst/>
          </a:prstGeom>
          <a:solidFill>
            <a:srgbClr val="B2E7FA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討論兩者對等待時間的影響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AD31476-EAAF-4E55-A243-640473A76943}"/>
              </a:ext>
            </a:extLst>
          </p:cNvPr>
          <p:cNvCxnSpPr>
            <a:cxnSpLocks/>
          </p:cNvCxnSpPr>
          <p:nvPr/>
        </p:nvCxnSpPr>
        <p:spPr>
          <a:xfrm>
            <a:off x="1505708" y="723913"/>
            <a:ext cx="395011" cy="0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D5D5A4-4198-4419-BE42-EA3FB2429B96}"/>
              </a:ext>
            </a:extLst>
          </p:cNvPr>
          <p:cNvCxnSpPr>
            <a:cxnSpLocks/>
          </p:cNvCxnSpPr>
          <p:nvPr/>
        </p:nvCxnSpPr>
        <p:spPr>
          <a:xfrm>
            <a:off x="1195612" y="3237924"/>
            <a:ext cx="335237" cy="0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2F07421C-D6F4-46F2-9759-103A6E91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7" t="42799" r="9261" b="37270"/>
          <a:stretch/>
        </p:blipFill>
        <p:spPr>
          <a:xfrm>
            <a:off x="8659552" y="3032894"/>
            <a:ext cx="2406210" cy="344275"/>
          </a:xfrm>
          <a:prstGeom prst="rect">
            <a:avLst/>
          </a:prstGeom>
        </p:spPr>
      </p:pic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0DF6345-DA05-4082-8A4A-FC0819692051}"/>
              </a:ext>
            </a:extLst>
          </p:cNvPr>
          <p:cNvCxnSpPr>
            <a:cxnSpLocks/>
          </p:cNvCxnSpPr>
          <p:nvPr/>
        </p:nvCxnSpPr>
        <p:spPr>
          <a:xfrm>
            <a:off x="1505708" y="690703"/>
            <a:ext cx="0" cy="4142206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CBE10FD-DEDA-4EA1-A3F4-BEB0DF731EDE}"/>
              </a:ext>
            </a:extLst>
          </p:cNvPr>
          <p:cNvSpPr/>
          <p:nvPr/>
        </p:nvSpPr>
        <p:spPr>
          <a:xfrm>
            <a:off x="1900719" y="526880"/>
            <a:ext cx="2597288" cy="31347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5640C0E-3859-42E8-ABEA-7AB862992D45}"/>
              </a:ext>
            </a:extLst>
          </p:cNvPr>
          <p:cNvSpPr/>
          <p:nvPr/>
        </p:nvSpPr>
        <p:spPr>
          <a:xfrm>
            <a:off x="1875695" y="4706012"/>
            <a:ext cx="6932657" cy="30840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60CDA8-A4EC-4A2A-A0AC-41A6C263770E}"/>
              </a:ext>
            </a:extLst>
          </p:cNvPr>
          <p:cNvSpPr/>
          <p:nvPr/>
        </p:nvSpPr>
        <p:spPr>
          <a:xfrm>
            <a:off x="3042321" y="1324078"/>
            <a:ext cx="3342868" cy="2198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E37FCE2-408D-4EF1-9FF2-17626C258849}"/>
              </a:ext>
            </a:extLst>
          </p:cNvPr>
          <p:cNvSpPr/>
          <p:nvPr/>
        </p:nvSpPr>
        <p:spPr>
          <a:xfrm>
            <a:off x="3042321" y="1674819"/>
            <a:ext cx="3849134" cy="219898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604E7F8-FB5A-45AB-8F6F-9F1072745825}"/>
              </a:ext>
            </a:extLst>
          </p:cNvPr>
          <p:cNvCxnSpPr>
            <a:cxnSpLocks/>
          </p:cNvCxnSpPr>
          <p:nvPr/>
        </p:nvCxnSpPr>
        <p:spPr>
          <a:xfrm>
            <a:off x="1485160" y="4803888"/>
            <a:ext cx="395011" cy="0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F906ED2-5812-4F29-B25E-C27FA504B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8B0F27-FFC2-4A4D-BB79-64F910911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55601D95-AA0E-4DC8-B967-9DBE3607E6C3}"/>
              </a:ext>
            </a:extLst>
          </p:cNvPr>
          <p:cNvSpPr txBox="1">
            <a:spLocks/>
          </p:cNvSpPr>
          <p:nvPr/>
        </p:nvSpPr>
        <p:spPr>
          <a:xfrm>
            <a:off x="838200" y="501651"/>
            <a:ext cx="8877300" cy="475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↓</a:t>
            </a:r>
            <a:r>
              <a:rPr lang="zh-TW" altLang="en-US" sz="2000" dirty="0"/>
              <a:t>模擬區域內８家醫院資料 </a:t>
            </a:r>
            <a:endParaRPr lang="en-US" altLang="zh-TW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FF7492-7A0D-41AB-BF18-5CC8FE2E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12450"/>
              </p:ext>
            </p:extLst>
          </p:nvPr>
        </p:nvGraphicFramePr>
        <p:xfrm>
          <a:off x="838198" y="928642"/>
          <a:ext cx="10515602" cy="5379070"/>
        </p:xfrm>
        <a:graphic>
          <a:graphicData uri="http://schemas.openxmlformats.org/drawingml/2006/table">
            <a:tbl>
              <a:tblPr/>
              <a:tblGrid>
                <a:gridCol w="655125">
                  <a:extLst>
                    <a:ext uri="{9D8B030D-6E8A-4147-A177-3AD203B41FA5}">
                      <a16:colId xmlns:a16="http://schemas.microsoft.com/office/drawing/2014/main" val="137242793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4241630284"/>
                    </a:ext>
                  </a:extLst>
                </a:gridCol>
                <a:gridCol w="1091442">
                  <a:extLst>
                    <a:ext uri="{9D8B030D-6E8A-4147-A177-3AD203B41FA5}">
                      <a16:colId xmlns:a16="http://schemas.microsoft.com/office/drawing/2014/main" val="106064723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4064329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1535904820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847540627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782881972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03413693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1249268009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653327330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032208742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577215867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22098398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993147692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565547272"/>
                    </a:ext>
                  </a:extLst>
                </a:gridCol>
              </a:tblGrid>
              <a:tr h="53790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h_id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日平均急診人次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常態資源數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應變資源數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06577"/>
                  </a:ext>
                </a:extLst>
              </a:tr>
              <a:tr h="5379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檢傷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治療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實驗室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觀察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手術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病床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檢傷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治療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實驗室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觀察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病床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03645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台灣基督長老教會馬偕醫療財團法人馬偕紀念醫院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59667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國立台灣大學醫學院附設醫院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18775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臺北市立聯合醫院 中興院區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64280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臺北榮民總醫院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06564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新光醫療財團法人新光吳火獅紀念醫院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868822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振興醫療財團法人振興醫院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93332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臺北市立聯合醫院 陽明院區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28251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臺北市立聯合醫院 和平婦幼院區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3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8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F9BAC77-8FD2-44A0-BE0E-40216484A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946631-E0A8-4F54-BD79-EBF5B03D8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fld id="{A88982A6-E81D-4825-B12B-DC62868135C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版面配置區 4">
            <a:extLst>
              <a:ext uri="{FF2B5EF4-FFF2-40B4-BE49-F238E27FC236}">
                <a16:creationId xmlns:a16="http://schemas.microsoft.com/office/drawing/2014/main" id="{1C7CC8C1-F644-479A-BACC-CC38689563D9}"/>
              </a:ext>
            </a:extLst>
          </p:cNvPr>
          <p:cNvSpPr txBox="1">
            <a:spLocks/>
          </p:cNvSpPr>
          <p:nvPr/>
        </p:nvSpPr>
        <p:spPr>
          <a:xfrm>
            <a:off x="1" y="231218"/>
            <a:ext cx="12192000" cy="351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/>
              <a:t>示範區域內所有病患之結果</a:t>
            </a:r>
            <a:r>
              <a:rPr lang="en-US" altLang="zh-TW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——</a:t>
            </a:r>
            <a:r>
              <a:rPr lang="zh-TW" altLang="en-US" sz="2400" b="1" dirty="0"/>
              <a:t>醫院無損壞情形（應變資源全部投入）</a:t>
            </a:r>
            <a:endParaRPr lang="en-US" altLang="zh-TW" sz="2400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815659-B64C-4E09-8B67-5397A599DBC6}"/>
              </a:ext>
            </a:extLst>
          </p:cNvPr>
          <p:cNvGrpSpPr/>
          <p:nvPr/>
        </p:nvGrpSpPr>
        <p:grpSpPr>
          <a:xfrm>
            <a:off x="457217" y="1536128"/>
            <a:ext cx="400110" cy="4677299"/>
            <a:chOff x="321941" y="1348112"/>
            <a:chExt cx="400110" cy="467729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092A5C-BD78-4688-9740-89AEB341167E}"/>
                </a:ext>
              </a:extLst>
            </p:cNvPr>
            <p:cNvSpPr txBox="1"/>
            <p:nvPr/>
          </p:nvSpPr>
          <p:spPr>
            <a:xfrm>
              <a:off x="321941" y="1348112"/>
              <a:ext cx="400110" cy="15364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等待治療評估指標</a:t>
              </a:r>
              <a:endPara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B6EA53D-2B45-4BCB-99ED-2B4A1BA1FAFC}"/>
                </a:ext>
              </a:extLst>
            </p:cNvPr>
            <p:cNvSpPr txBox="1"/>
            <p:nvPr/>
          </p:nvSpPr>
          <p:spPr>
            <a:xfrm>
              <a:off x="321941" y="2918560"/>
              <a:ext cx="400110" cy="15364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等待手術評估指標</a:t>
              </a:r>
              <a:endPara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DA55D06-F623-44A5-8F7D-7195630AD7CB}"/>
                </a:ext>
              </a:extLst>
            </p:cNvPr>
            <p:cNvSpPr txBox="1"/>
            <p:nvPr/>
          </p:nvSpPr>
          <p:spPr>
            <a:xfrm>
              <a:off x="321941" y="4489008"/>
              <a:ext cx="400110" cy="15364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等待病床評估指標</a:t>
              </a:r>
              <a:endPara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94EE542-248A-491A-BC23-B621BCEAA795}"/>
              </a:ext>
            </a:extLst>
          </p:cNvPr>
          <p:cNvGrpSpPr/>
          <p:nvPr/>
        </p:nvGrpSpPr>
        <p:grpSpPr>
          <a:xfrm>
            <a:off x="113419" y="723016"/>
            <a:ext cx="3528941" cy="307777"/>
            <a:chOff x="332672" y="2340502"/>
            <a:chExt cx="3528941" cy="29708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BD4A73-3425-4B68-BC01-6471034A35B6}"/>
                </a:ext>
              </a:extLst>
            </p:cNvPr>
            <p:cNvSpPr/>
            <p:nvPr/>
          </p:nvSpPr>
          <p:spPr>
            <a:xfrm>
              <a:off x="332672" y="2340502"/>
              <a:ext cx="3528941" cy="297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針對手術病患策略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針對非手術病患策略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CDFEBDB-7B6B-430B-A102-7B222B7F4557}"/>
                </a:ext>
              </a:extLst>
            </p:cNvPr>
            <p:cNvSpPr/>
            <p:nvPr/>
          </p:nvSpPr>
          <p:spPr>
            <a:xfrm>
              <a:off x="494133" y="2384440"/>
              <a:ext cx="1397094" cy="219899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5353F68-E1F7-4114-A1EF-29DF2EE22224}"/>
                </a:ext>
              </a:extLst>
            </p:cNvPr>
            <p:cNvSpPr/>
            <p:nvPr/>
          </p:nvSpPr>
          <p:spPr>
            <a:xfrm>
              <a:off x="2004816" y="2384441"/>
              <a:ext cx="1592837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A496D2-4F6A-4E49-9991-5334F9173541}"/>
              </a:ext>
            </a:extLst>
          </p:cNvPr>
          <p:cNvGrpSpPr/>
          <p:nvPr/>
        </p:nvGrpSpPr>
        <p:grpSpPr>
          <a:xfrm>
            <a:off x="1135910" y="1151767"/>
            <a:ext cx="10604818" cy="276999"/>
            <a:chOff x="1299224" y="987035"/>
            <a:chExt cx="10604818" cy="276999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E4AF08A-790A-4E5C-8BED-380F260CDB5E}"/>
                </a:ext>
              </a:extLst>
            </p:cNvPr>
            <p:cNvSpPr txBox="1"/>
            <p:nvPr/>
          </p:nvSpPr>
          <p:spPr>
            <a:xfrm>
              <a:off x="1299224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 err="1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12BEA4D-9DE7-43BF-BAC6-E9B20EB2DC17}"/>
                </a:ext>
              </a:extLst>
            </p:cNvPr>
            <p:cNvSpPr txBox="1"/>
            <p:nvPr/>
          </p:nvSpPr>
          <p:spPr>
            <a:xfrm>
              <a:off x="9908752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 err="1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LOtime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TreatmentTime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F05E4F5-E1DE-48E7-ABF6-1782455141EA}"/>
                </a:ext>
              </a:extLst>
            </p:cNvPr>
            <p:cNvSpPr txBox="1"/>
            <p:nvPr/>
          </p:nvSpPr>
          <p:spPr>
            <a:xfrm>
              <a:off x="3451606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OverP2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OverP2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FB22B5C-4CE6-477D-8D0C-238FEEBD1A3F}"/>
                </a:ext>
              </a:extLst>
            </p:cNvPr>
            <p:cNvSpPr txBox="1"/>
            <p:nvPr/>
          </p:nvSpPr>
          <p:spPr>
            <a:xfrm>
              <a:off x="5603988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OverP2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3386B04-E7FB-4F8A-98C5-7C800F114AB0}"/>
                </a:ext>
              </a:extLst>
            </p:cNvPr>
            <p:cNvSpPr txBox="1"/>
            <p:nvPr/>
          </p:nvSpPr>
          <p:spPr>
            <a:xfrm>
              <a:off x="7756370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 err="1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LOtime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5D9490D-EDF0-45A1-9C20-F23CF9B07F7A}"/>
              </a:ext>
            </a:extLst>
          </p:cNvPr>
          <p:cNvGrpSpPr/>
          <p:nvPr/>
        </p:nvGrpSpPr>
        <p:grpSpPr>
          <a:xfrm>
            <a:off x="6514696" y="682068"/>
            <a:ext cx="5224018" cy="312342"/>
            <a:chOff x="6514696" y="682068"/>
            <a:chExt cx="5224018" cy="312342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09DF2E6B-A6F7-444C-933F-312638F7B504}"/>
                </a:ext>
              </a:extLst>
            </p:cNvPr>
            <p:cNvGrpSpPr/>
            <p:nvPr/>
          </p:nvGrpSpPr>
          <p:grpSpPr>
            <a:xfrm>
              <a:off x="10821622" y="682068"/>
              <a:ext cx="917092" cy="276999"/>
              <a:chOff x="10823636" y="682321"/>
              <a:chExt cx="917092" cy="27699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903EF2C-57ED-414A-9356-B3764D60DEC0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936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F90D26B-C612-4490-AAF7-76942037B0B0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Type4</a:t>
                </a:r>
                <a:endParaRPr lang="zh-TW" altLang="en-US" sz="1200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058A38D-E8CF-4ABB-9E1B-BA51DB077E11}"/>
                </a:ext>
              </a:extLst>
            </p:cNvPr>
            <p:cNvGrpSpPr/>
            <p:nvPr/>
          </p:nvGrpSpPr>
          <p:grpSpPr>
            <a:xfrm>
              <a:off x="9763723" y="685682"/>
              <a:ext cx="917092" cy="276999"/>
              <a:chOff x="10823636" y="682321"/>
              <a:chExt cx="917092" cy="276999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5119ADC-A2B2-48BC-8766-56CCF2F70855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D627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9D5AAEC-9E52-4AD4-9637-1CE9C8190E3F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Type3</a:t>
                </a:r>
                <a:endParaRPr lang="zh-TW" altLang="en-US" sz="1200" dirty="0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004D3F-9795-4502-9C60-B4A958F29664}"/>
                </a:ext>
              </a:extLst>
            </p:cNvPr>
            <p:cNvGrpSpPr/>
            <p:nvPr/>
          </p:nvGrpSpPr>
          <p:grpSpPr>
            <a:xfrm>
              <a:off x="8705824" y="685683"/>
              <a:ext cx="917092" cy="276999"/>
              <a:chOff x="10823636" y="682321"/>
              <a:chExt cx="917092" cy="276999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746DEFC-365B-4BCD-AC7A-F85E664CC5CB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289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32D0FDB-6FC9-4484-BEDF-FC186D48E26E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Type2</a:t>
                </a:r>
                <a:endParaRPr lang="zh-TW" altLang="en-US" sz="1200" dirty="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DFD94D20-4FB9-430F-B129-15DA35543F58}"/>
                </a:ext>
              </a:extLst>
            </p:cNvPr>
            <p:cNvGrpSpPr/>
            <p:nvPr/>
          </p:nvGrpSpPr>
          <p:grpSpPr>
            <a:xfrm>
              <a:off x="7644119" y="682068"/>
              <a:ext cx="917092" cy="276999"/>
              <a:chOff x="10823636" y="682321"/>
              <a:chExt cx="917092" cy="276999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EC31E72-74B3-471D-BB8F-B96713A68F2F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FF7E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8A822B3-AFA3-4324-ADE9-1C5678328453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Type1</a:t>
                </a:r>
                <a:endParaRPr lang="zh-TW" altLang="en-US" sz="1200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ADF45AE3-3C86-4565-8A98-C20EEE1DBEFD}"/>
                </a:ext>
              </a:extLst>
            </p:cNvPr>
            <p:cNvGrpSpPr/>
            <p:nvPr/>
          </p:nvGrpSpPr>
          <p:grpSpPr>
            <a:xfrm>
              <a:off x="6582414" y="689259"/>
              <a:ext cx="917092" cy="276999"/>
              <a:chOff x="10823636" y="682321"/>
              <a:chExt cx="917092" cy="2769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D83A52A-7958-4136-8FC0-69C8B0DD2281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1F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24DB3BB-C939-4242-9122-D5B030351A2D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Type0</a:t>
                </a:r>
                <a:endParaRPr lang="zh-TW" altLang="en-US" sz="1200" dirty="0"/>
              </a:p>
            </p:txBody>
          </p: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359A5E-CCF0-4C1D-ABB6-76B75E93AD3D}"/>
                </a:ext>
              </a:extLst>
            </p:cNvPr>
            <p:cNvSpPr/>
            <p:nvPr/>
          </p:nvSpPr>
          <p:spPr>
            <a:xfrm>
              <a:off x="6514696" y="684913"/>
              <a:ext cx="5224018" cy="3094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3DF631D-7290-4988-A48F-05C8BA907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31" y="1533901"/>
            <a:ext cx="1995000" cy="4788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0154544-9B70-42BA-B641-3E44AE3C0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50" y="1533901"/>
            <a:ext cx="1995000" cy="47880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6C9A4BA3-8B6A-4249-8DEA-4E6874851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73" y="1533901"/>
            <a:ext cx="1995000" cy="478800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46E9213E-A38C-40B7-9891-BE4216A5C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783" y="1536128"/>
            <a:ext cx="1995000" cy="4788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D64FBF9D-6508-47ED-A807-C9DAF986F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92" y="1533901"/>
            <a:ext cx="1995000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5C5AB05-0FE4-4994-850E-BAB93A83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1881"/>
              </p:ext>
            </p:extLst>
          </p:nvPr>
        </p:nvGraphicFramePr>
        <p:xfrm>
          <a:off x="339172" y="2943453"/>
          <a:ext cx="11530367" cy="180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6">
                  <a:extLst>
                    <a:ext uri="{9D8B030D-6E8A-4147-A177-3AD203B41FA5}">
                      <a16:colId xmlns:a16="http://schemas.microsoft.com/office/drawing/2014/main" val="2828282620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2417163988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3361156257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810056406"/>
                    </a:ext>
                  </a:extLst>
                </a:gridCol>
                <a:gridCol w="2870503">
                  <a:extLst>
                    <a:ext uri="{9D8B030D-6E8A-4147-A177-3AD203B41FA5}">
                      <a16:colId xmlns:a16="http://schemas.microsoft.com/office/drawing/2014/main" val="1120836993"/>
                    </a:ext>
                  </a:extLst>
                </a:gridCol>
              </a:tblGrid>
              <a:tr h="569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[OverP2,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OverP2]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TreatmentTime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1351"/>
                  </a:ext>
                </a:extLst>
              </a:tr>
              <a:tr h="59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0623"/>
                  </a:ext>
                </a:extLst>
              </a:tr>
              <a:tr h="613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Type2</a:t>
                      </a: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傷患等待治療時間稍微增加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596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979AE6B-2912-4D9C-8186-5DC97DF2060A}"/>
              </a:ext>
            </a:extLst>
          </p:cNvPr>
          <p:cNvSpPr/>
          <p:nvPr/>
        </p:nvSpPr>
        <p:spPr>
          <a:xfrm>
            <a:off x="8999599" y="2792478"/>
            <a:ext cx="2890370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6DE5C0-9995-436E-A779-BCAB090BA02A}"/>
              </a:ext>
            </a:extLst>
          </p:cNvPr>
          <p:cNvSpPr/>
          <p:nvPr/>
        </p:nvSpPr>
        <p:spPr>
          <a:xfrm>
            <a:off x="4674173" y="2943453"/>
            <a:ext cx="2152077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B88855-4467-4BF5-B868-74919756EFD4}"/>
              </a:ext>
            </a:extLst>
          </p:cNvPr>
          <p:cNvSpPr/>
          <p:nvPr/>
        </p:nvSpPr>
        <p:spPr>
          <a:xfrm>
            <a:off x="318742" y="2912875"/>
            <a:ext cx="2182082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90E5577-D3FA-40D6-B43A-448C46770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A1C42C-59FF-47AA-B5C2-C3B097D90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F7EA60D6-5EAC-479A-84C0-55793983C4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72" y="988152"/>
            <a:ext cx="10515600" cy="55071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dirty="0"/>
              <a:t>醫院無損壞情形（應變資源全部投入）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179EA48-B7E8-43A1-AAB0-390FFE096B66}"/>
              </a:ext>
            </a:extLst>
          </p:cNvPr>
          <p:cNvGrpSpPr/>
          <p:nvPr/>
        </p:nvGrpSpPr>
        <p:grpSpPr>
          <a:xfrm>
            <a:off x="332672" y="2340502"/>
            <a:ext cx="4366901" cy="369332"/>
            <a:chOff x="332672" y="2340502"/>
            <a:chExt cx="4366901" cy="3693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1C739E-79DA-4E81-B08F-378BB5BBA281}"/>
                </a:ext>
              </a:extLst>
            </p:cNvPr>
            <p:cNvSpPr/>
            <p:nvPr/>
          </p:nvSpPr>
          <p:spPr>
            <a:xfrm>
              <a:off x="332672" y="2340502"/>
              <a:ext cx="43669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針對非手術病患策略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A328D7-495B-4984-98A7-DC2EAB728B81}"/>
                </a:ext>
              </a:extLst>
            </p:cNvPr>
            <p:cNvSpPr/>
            <p:nvPr/>
          </p:nvSpPr>
          <p:spPr>
            <a:xfrm>
              <a:off x="518205" y="2391027"/>
              <a:ext cx="1782543" cy="2198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FF6122-8CE4-4913-BE51-56177AB858B5}"/>
                </a:ext>
              </a:extLst>
            </p:cNvPr>
            <p:cNvSpPr/>
            <p:nvPr/>
          </p:nvSpPr>
          <p:spPr>
            <a:xfrm>
              <a:off x="2436216" y="2391027"/>
              <a:ext cx="1997919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CFF5DF-F953-4629-B0CF-3C08358B9BF7}"/>
                </a:ext>
              </a:extLst>
            </p:cNvPr>
            <p:cNvSpPr/>
            <p:nvPr/>
          </p:nvSpPr>
          <p:spPr>
            <a:xfrm>
              <a:off x="518511" y="2391027"/>
              <a:ext cx="1782543" cy="2198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2C5C3A0-9EE3-4B3B-A1E5-E4F327DBC296}"/>
                </a:ext>
              </a:extLst>
            </p:cNvPr>
            <p:cNvSpPr/>
            <p:nvPr/>
          </p:nvSpPr>
          <p:spPr>
            <a:xfrm>
              <a:off x="2436522" y="2391027"/>
              <a:ext cx="1997919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4B2A87-792C-4735-9F1B-96A1E6F2D05F}"/>
              </a:ext>
            </a:extLst>
          </p:cNvPr>
          <p:cNvSpPr txBox="1"/>
          <p:nvPr/>
        </p:nvSpPr>
        <p:spPr>
          <a:xfrm>
            <a:off x="4674174" y="5199089"/>
            <a:ext cx="7143358" cy="8309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醫院無損壞情形下此二種策略都可行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因此再多討論醫院有損壞的情形（應變病床數減半）</a:t>
            </a:r>
          </a:p>
        </p:txBody>
      </p:sp>
    </p:spTree>
    <p:extLst>
      <p:ext uri="{BB962C8B-B14F-4D97-AF65-F5344CB8AC3E}">
        <p14:creationId xmlns:p14="http://schemas.microsoft.com/office/powerpoint/2010/main" val="39094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F9BAC77-8FD2-44A0-BE0E-40216484A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946631-E0A8-4F54-BD79-EBF5B03D8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fld id="{A88982A6-E81D-4825-B12B-DC62868135C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版面配置區 4">
            <a:extLst>
              <a:ext uri="{FF2B5EF4-FFF2-40B4-BE49-F238E27FC236}">
                <a16:creationId xmlns:a16="http://schemas.microsoft.com/office/drawing/2014/main" id="{1C7CC8C1-F644-479A-BACC-CC38689563D9}"/>
              </a:ext>
            </a:extLst>
          </p:cNvPr>
          <p:cNvSpPr txBox="1">
            <a:spLocks/>
          </p:cNvSpPr>
          <p:nvPr/>
        </p:nvSpPr>
        <p:spPr>
          <a:xfrm>
            <a:off x="0" y="251989"/>
            <a:ext cx="12192000" cy="327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/>
              <a:t>示範區域內所有病患之結果</a:t>
            </a:r>
            <a:r>
              <a:rPr lang="en-US" altLang="zh-TW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——</a:t>
            </a:r>
            <a:r>
              <a:rPr lang="zh-TW" altLang="en-US" sz="2400" b="1" dirty="0"/>
              <a:t>醫院有損壞情形（應變病床數減半，其餘全部投入）</a:t>
            </a:r>
          </a:p>
          <a:p>
            <a:pPr marL="0" indent="0" algn="ctr">
              <a:buNone/>
            </a:pPr>
            <a:endParaRPr lang="en-US" altLang="zh-TW" sz="2000" b="1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7601502-30CE-4976-8595-F27BF2BF3644}"/>
              </a:ext>
            </a:extLst>
          </p:cNvPr>
          <p:cNvGrpSpPr/>
          <p:nvPr/>
        </p:nvGrpSpPr>
        <p:grpSpPr>
          <a:xfrm>
            <a:off x="113419" y="663018"/>
            <a:ext cx="11627309" cy="5531359"/>
            <a:chOff x="113419" y="663018"/>
            <a:chExt cx="11627309" cy="5531359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D5D9B81-B02D-4C91-9438-5EDDDCA5950C}"/>
                </a:ext>
              </a:extLst>
            </p:cNvPr>
            <p:cNvGrpSpPr/>
            <p:nvPr/>
          </p:nvGrpSpPr>
          <p:grpSpPr>
            <a:xfrm>
              <a:off x="457217" y="1517078"/>
              <a:ext cx="400110" cy="4677299"/>
              <a:chOff x="321941" y="1348112"/>
              <a:chExt cx="400110" cy="4677299"/>
            </a:xfrm>
          </p:grpSpPr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3EA0A37B-075D-4BE0-9C6F-5557556EC693}"/>
                  </a:ext>
                </a:extLst>
              </p:cNvPr>
              <p:cNvSpPr txBox="1"/>
              <p:nvPr/>
            </p:nvSpPr>
            <p:spPr>
              <a:xfrm>
                <a:off x="321941" y="1348112"/>
                <a:ext cx="400110" cy="15364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等待治療評估指標</a:t>
                </a:r>
                <a:endPara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4D63FB7-4725-4E9D-B07D-8C56A7982D12}"/>
                  </a:ext>
                </a:extLst>
              </p:cNvPr>
              <p:cNvSpPr txBox="1"/>
              <p:nvPr/>
            </p:nvSpPr>
            <p:spPr>
              <a:xfrm>
                <a:off x="321941" y="2918560"/>
                <a:ext cx="400110" cy="15364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等待手術評估指標</a:t>
                </a:r>
                <a:endPara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AAB248F-FF61-4579-9AD1-CE24EFFFCD43}"/>
                  </a:ext>
                </a:extLst>
              </p:cNvPr>
              <p:cNvSpPr txBox="1"/>
              <p:nvPr/>
            </p:nvSpPr>
            <p:spPr>
              <a:xfrm>
                <a:off x="321941" y="4489008"/>
                <a:ext cx="400110" cy="15364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等待病床評估指標</a:t>
                </a:r>
                <a:endPara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A30CBDB-13FE-496D-A10A-0A1811FF5FF3}"/>
                </a:ext>
              </a:extLst>
            </p:cNvPr>
            <p:cNvGrpSpPr/>
            <p:nvPr/>
          </p:nvGrpSpPr>
          <p:grpSpPr>
            <a:xfrm>
              <a:off x="113419" y="703966"/>
              <a:ext cx="3528941" cy="307777"/>
              <a:chOff x="332672" y="2340502"/>
              <a:chExt cx="3528941" cy="29708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3158937-492F-45EF-B37C-8128CAFFB79C}"/>
                  </a:ext>
                </a:extLst>
              </p:cNvPr>
              <p:cNvSpPr/>
              <p:nvPr/>
            </p:nvSpPr>
            <p:spPr>
              <a:xfrm>
                <a:off x="332672" y="2340502"/>
                <a:ext cx="3528941" cy="29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針對手術病患策略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針對非手術病患策略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244560D-F733-4554-850D-F09F09950C4D}"/>
                  </a:ext>
                </a:extLst>
              </p:cNvPr>
              <p:cNvSpPr/>
              <p:nvPr/>
            </p:nvSpPr>
            <p:spPr>
              <a:xfrm>
                <a:off x="494133" y="2384440"/>
                <a:ext cx="1397094" cy="219899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74CDB6D-AB8A-459C-AE59-85228FD4F560}"/>
                  </a:ext>
                </a:extLst>
              </p:cNvPr>
              <p:cNvSpPr/>
              <p:nvPr/>
            </p:nvSpPr>
            <p:spPr>
              <a:xfrm>
                <a:off x="2004816" y="2384441"/>
                <a:ext cx="1592837" cy="219898"/>
              </a:xfrm>
              <a:prstGeom prst="rect">
                <a:avLst/>
              </a:prstGeom>
              <a:solidFill>
                <a:schemeClr val="accent6">
                  <a:lumMod val="7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A2866294-0EFD-42F8-9478-98EE4B4578BA}"/>
                </a:ext>
              </a:extLst>
            </p:cNvPr>
            <p:cNvGrpSpPr/>
            <p:nvPr/>
          </p:nvGrpSpPr>
          <p:grpSpPr>
            <a:xfrm>
              <a:off x="1135910" y="1132717"/>
              <a:ext cx="10604818" cy="276999"/>
              <a:chOff x="1299224" y="987035"/>
              <a:chExt cx="10604818" cy="276999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6452291-B230-4C17-AB8C-BE6CA6F3552C}"/>
                  </a:ext>
                </a:extLst>
              </p:cNvPr>
              <p:cNvSpPr txBox="1"/>
              <p:nvPr/>
            </p:nvSpPr>
            <p:spPr>
              <a:xfrm>
                <a:off x="1299224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 err="1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0493D91-9E33-4C56-AD2E-33F5639BD8FC}"/>
                  </a:ext>
                </a:extLst>
              </p:cNvPr>
              <p:cNvSpPr txBox="1"/>
              <p:nvPr/>
            </p:nvSpPr>
            <p:spPr>
              <a:xfrm>
                <a:off x="9908752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 err="1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LOtime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TreatmentTime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B3D6102-7397-49C3-BF11-5C3D570B6966}"/>
                  </a:ext>
                </a:extLst>
              </p:cNvPr>
              <p:cNvSpPr txBox="1"/>
              <p:nvPr/>
            </p:nvSpPr>
            <p:spPr>
              <a:xfrm>
                <a:off x="3451606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OverP2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OverP2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33E1099-A713-433F-A41A-2723FAB9A7F6}"/>
                  </a:ext>
                </a:extLst>
              </p:cNvPr>
              <p:cNvSpPr txBox="1"/>
              <p:nvPr/>
            </p:nvSpPr>
            <p:spPr>
              <a:xfrm>
                <a:off x="5603988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OverP2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EAEB331-39B8-45D9-BE33-E2EE6525A192}"/>
                  </a:ext>
                </a:extLst>
              </p:cNvPr>
              <p:cNvSpPr txBox="1"/>
              <p:nvPr/>
            </p:nvSpPr>
            <p:spPr>
              <a:xfrm>
                <a:off x="7756370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 err="1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LOtime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20368ED-0E7C-4B77-BC61-B7F9B0E615D4}"/>
                </a:ext>
              </a:extLst>
            </p:cNvPr>
            <p:cNvGrpSpPr/>
            <p:nvPr/>
          </p:nvGrpSpPr>
          <p:grpSpPr>
            <a:xfrm>
              <a:off x="6514696" y="663018"/>
              <a:ext cx="5224018" cy="312342"/>
              <a:chOff x="6514696" y="682068"/>
              <a:chExt cx="5224018" cy="312342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A72E9378-B286-4A96-858E-DF244C6ECD1F}"/>
                  </a:ext>
                </a:extLst>
              </p:cNvPr>
              <p:cNvGrpSpPr/>
              <p:nvPr/>
            </p:nvGrpSpPr>
            <p:grpSpPr>
              <a:xfrm>
                <a:off x="10821622" y="682068"/>
                <a:ext cx="917092" cy="276999"/>
                <a:chOff x="10823636" y="682321"/>
                <a:chExt cx="917092" cy="276999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22E407D-FBA1-4C65-A4E8-DDC571C8528F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9366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6FD26EA-973C-44B5-B223-0E9F2ECC85F4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Type4</a:t>
                  </a:r>
                  <a:endParaRPr lang="zh-TW" altLang="en-US" sz="1200" dirty="0"/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CF4CFD33-6BC4-4C3C-B778-857DCA68D233}"/>
                  </a:ext>
                </a:extLst>
              </p:cNvPr>
              <p:cNvGrpSpPr/>
              <p:nvPr/>
            </p:nvGrpSpPr>
            <p:grpSpPr>
              <a:xfrm>
                <a:off x="9763723" y="685682"/>
                <a:ext cx="917092" cy="276999"/>
                <a:chOff x="10823636" y="682321"/>
                <a:chExt cx="917092" cy="276999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79A17C21-727B-466C-BA29-F1C6E9256B04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D627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0AE47D1-ADFF-405F-9EDD-CA7AD0E4D3FE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Type3</a:t>
                  </a:r>
                  <a:endParaRPr lang="zh-TW" altLang="en-US" sz="1200" dirty="0"/>
                </a:p>
              </p:txBody>
            </p: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B77227A-0EAF-4BB4-8322-60F2F86FAB14}"/>
                  </a:ext>
                </a:extLst>
              </p:cNvPr>
              <p:cNvGrpSpPr/>
              <p:nvPr/>
            </p:nvGrpSpPr>
            <p:grpSpPr>
              <a:xfrm>
                <a:off x="8705824" y="685683"/>
                <a:ext cx="917092" cy="276999"/>
                <a:chOff x="10823636" y="682321"/>
                <a:chExt cx="917092" cy="276999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859DA5E-4994-4100-BF8A-F8FD95895005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289E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41C2739-2B4E-4D7B-AA7C-5BD9839D4CB3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Type2</a:t>
                  </a:r>
                  <a:endParaRPr lang="zh-TW" altLang="en-US" sz="1200" dirty="0"/>
                </a:p>
              </p:txBody>
            </p:sp>
          </p:grp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B1A1172-9350-4DDF-BA0B-DFCC6D23D6F6}"/>
                  </a:ext>
                </a:extLst>
              </p:cNvPr>
              <p:cNvGrpSpPr/>
              <p:nvPr/>
            </p:nvGrpSpPr>
            <p:grpSpPr>
              <a:xfrm>
                <a:off x="7644119" y="682068"/>
                <a:ext cx="917092" cy="276999"/>
                <a:chOff x="10823636" y="682321"/>
                <a:chExt cx="917092" cy="276999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8D2D1D-268B-4511-8DA0-1114FC7C0BCB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FF7E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E4D62CC-D5D5-4B92-BB56-442F23A48747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Type1</a:t>
                  </a:r>
                  <a:endParaRPr lang="zh-TW" altLang="en-US" sz="1200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90D22D70-BDC3-46CD-A0ED-E2D84F429AC4}"/>
                  </a:ext>
                </a:extLst>
              </p:cNvPr>
              <p:cNvGrpSpPr/>
              <p:nvPr/>
            </p:nvGrpSpPr>
            <p:grpSpPr>
              <a:xfrm>
                <a:off x="6582414" y="689259"/>
                <a:ext cx="917092" cy="276999"/>
                <a:chOff x="10823636" y="682321"/>
                <a:chExt cx="917092" cy="276999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27875A-700E-4425-A4DF-601E500BF8A9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1F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8632712-85EF-4E8A-9A62-7446D7BA750F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Type0</a:t>
                  </a:r>
                  <a:endParaRPr lang="zh-TW" altLang="en-US" sz="1200" dirty="0"/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1A66207-980B-4947-BEA5-94EF3D532292}"/>
                  </a:ext>
                </a:extLst>
              </p:cNvPr>
              <p:cNvSpPr/>
              <p:nvPr/>
            </p:nvSpPr>
            <p:spPr>
              <a:xfrm>
                <a:off x="6514696" y="684913"/>
                <a:ext cx="5224018" cy="3094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19F3AE67-DCA8-419F-BB6C-E16B2718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76" y="1517078"/>
            <a:ext cx="1995000" cy="478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C1DEA-DE65-4632-95EC-2C195C780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783" y="1517078"/>
            <a:ext cx="1995000" cy="478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8CED2E-BD53-4E0F-857D-BABF2DCD2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92" y="1517078"/>
            <a:ext cx="1995000" cy="478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1F7CE4-D3BA-4E71-95FD-A4127D243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84" y="1517078"/>
            <a:ext cx="1995000" cy="4788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BF4D659-CAD8-40FB-B128-6E29DFAF0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00" y="1517078"/>
            <a:ext cx="1995000" cy="4788000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3FAB153C-3A17-4FE2-8BBB-E54F15C9F4BD}"/>
              </a:ext>
            </a:extLst>
          </p:cNvPr>
          <p:cNvSpPr/>
          <p:nvPr/>
        </p:nvSpPr>
        <p:spPr>
          <a:xfrm>
            <a:off x="1196318" y="1455529"/>
            <a:ext cx="1837827" cy="49103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67FC55-D849-40A8-B40E-A639322B2B57}"/>
              </a:ext>
            </a:extLst>
          </p:cNvPr>
          <p:cNvSpPr/>
          <p:nvPr/>
        </p:nvSpPr>
        <p:spPr>
          <a:xfrm>
            <a:off x="5435599" y="1500705"/>
            <a:ext cx="1837827" cy="49103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2806294-3577-4549-9B2A-6976C94192A9}"/>
              </a:ext>
            </a:extLst>
          </p:cNvPr>
          <p:cNvSpPr/>
          <p:nvPr/>
        </p:nvSpPr>
        <p:spPr>
          <a:xfrm>
            <a:off x="9674880" y="1567073"/>
            <a:ext cx="1837827" cy="49103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1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5C5AB05-0FE4-4994-850E-BAB93A83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95659"/>
              </p:ext>
            </p:extLst>
          </p:nvPr>
        </p:nvGraphicFramePr>
        <p:xfrm>
          <a:off x="339172" y="2943453"/>
          <a:ext cx="11530367" cy="177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6">
                  <a:extLst>
                    <a:ext uri="{9D8B030D-6E8A-4147-A177-3AD203B41FA5}">
                      <a16:colId xmlns:a16="http://schemas.microsoft.com/office/drawing/2014/main" val="2828282620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2417163988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3361156257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810056406"/>
                    </a:ext>
                  </a:extLst>
                </a:gridCol>
                <a:gridCol w="2870503">
                  <a:extLst>
                    <a:ext uri="{9D8B030D-6E8A-4147-A177-3AD203B41FA5}">
                      <a16:colId xmlns:a16="http://schemas.microsoft.com/office/drawing/2014/main" val="1120836993"/>
                    </a:ext>
                  </a:extLst>
                </a:gridCol>
              </a:tblGrid>
              <a:tr h="569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[OverP2,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OverP2]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TreatmentTime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1351"/>
                  </a:ext>
                </a:extLst>
              </a:tr>
              <a:tr h="59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0623"/>
                  </a:ext>
                </a:extLst>
              </a:tr>
              <a:tr h="613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596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979AE6B-2912-4D9C-8186-5DC97DF2060A}"/>
              </a:ext>
            </a:extLst>
          </p:cNvPr>
          <p:cNvSpPr/>
          <p:nvPr/>
        </p:nvSpPr>
        <p:spPr>
          <a:xfrm>
            <a:off x="8999599" y="2792478"/>
            <a:ext cx="2890370" cy="21062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6DE5C0-9995-436E-A779-BCAB090BA02A}"/>
              </a:ext>
            </a:extLst>
          </p:cNvPr>
          <p:cNvSpPr/>
          <p:nvPr/>
        </p:nvSpPr>
        <p:spPr>
          <a:xfrm>
            <a:off x="4669951" y="2943453"/>
            <a:ext cx="2162605" cy="21062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B88855-4467-4BF5-B868-74919756EFD4}"/>
              </a:ext>
            </a:extLst>
          </p:cNvPr>
          <p:cNvSpPr/>
          <p:nvPr/>
        </p:nvSpPr>
        <p:spPr>
          <a:xfrm>
            <a:off x="318742" y="2912875"/>
            <a:ext cx="2182082" cy="21062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3022A0-0101-47C1-8373-07FFFAE215CF}"/>
              </a:ext>
            </a:extLst>
          </p:cNvPr>
          <p:cNvSpPr/>
          <p:nvPr/>
        </p:nvSpPr>
        <p:spPr>
          <a:xfrm>
            <a:off x="6830472" y="2709834"/>
            <a:ext cx="2169127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90E5577-D3FA-40D6-B43A-448C46770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A1C42C-59FF-47AA-B5C2-C3B097D90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F7EA60D6-5EAC-479A-84C0-55793983C4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72" y="988152"/>
            <a:ext cx="10515600" cy="55071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dirty="0"/>
              <a:t>醫院有損壞情形（應變病床數減半，其餘全部投入）</a:t>
            </a:r>
            <a:endParaRPr lang="en-US" altLang="zh-TW"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179EA48-B7E8-43A1-AAB0-390FFE096B66}"/>
              </a:ext>
            </a:extLst>
          </p:cNvPr>
          <p:cNvGrpSpPr/>
          <p:nvPr/>
        </p:nvGrpSpPr>
        <p:grpSpPr>
          <a:xfrm>
            <a:off x="332672" y="2340502"/>
            <a:ext cx="4366901" cy="369332"/>
            <a:chOff x="332672" y="2340502"/>
            <a:chExt cx="4366901" cy="3693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1C739E-79DA-4E81-B08F-378BB5BBA281}"/>
                </a:ext>
              </a:extLst>
            </p:cNvPr>
            <p:cNvSpPr/>
            <p:nvPr/>
          </p:nvSpPr>
          <p:spPr>
            <a:xfrm>
              <a:off x="332672" y="2340502"/>
              <a:ext cx="43669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針對非手術病患策略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A328D7-495B-4984-98A7-DC2EAB728B81}"/>
                </a:ext>
              </a:extLst>
            </p:cNvPr>
            <p:cNvSpPr/>
            <p:nvPr/>
          </p:nvSpPr>
          <p:spPr>
            <a:xfrm>
              <a:off x="518205" y="2391027"/>
              <a:ext cx="1782543" cy="2198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FF6122-8CE4-4913-BE51-56177AB858B5}"/>
                </a:ext>
              </a:extLst>
            </p:cNvPr>
            <p:cNvSpPr/>
            <p:nvPr/>
          </p:nvSpPr>
          <p:spPr>
            <a:xfrm>
              <a:off x="2436216" y="2391027"/>
              <a:ext cx="1997919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963</Words>
  <Application>Microsoft Office PowerPoint</Application>
  <PresentationFormat>寬螢幕</PresentationFormat>
  <Paragraphs>291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Office 佈景主題</vt:lpstr>
      <vt:lpstr>暑期實習成果發表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學到的技能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暑期實習成果發表</dc:title>
  <dc:creator>吳巽言</dc:creator>
  <cp:lastModifiedBy>吳巽言</cp:lastModifiedBy>
  <cp:revision>66</cp:revision>
  <dcterms:created xsi:type="dcterms:W3CDTF">2022-08-05T01:21:50Z</dcterms:created>
  <dcterms:modified xsi:type="dcterms:W3CDTF">2022-08-12T01:44:39Z</dcterms:modified>
</cp:coreProperties>
</file>