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90DB-1FDE-4EEE-9179-9F88AD2E64AB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BAFF-2009-4645-8D84-72D6ECB4B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90DB-1FDE-4EEE-9179-9F88AD2E64AB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BAFF-2009-4645-8D84-72D6ECB4B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90DB-1FDE-4EEE-9179-9F88AD2E64AB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BAFF-2009-4645-8D84-72D6ECB4B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90DB-1FDE-4EEE-9179-9F88AD2E64AB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BAFF-2009-4645-8D84-72D6ECB4B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90DB-1FDE-4EEE-9179-9F88AD2E64AB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BAFF-2009-4645-8D84-72D6ECB4B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90DB-1FDE-4EEE-9179-9F88AD2E64AB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BAFF-2009-4645-8D84-72D6ECB4B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90DB-1FDE-4EEE-9179-9F88AD2E64AB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BAFF-2009-4645-8D84-72D6ECB4B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90DB-1FDE-4EEE-9179-9F88AD2E64AB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BAFF-2009-4645-8D84-72D6ECB4B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90DB-1FDE-4EEE-9179-9F88AD2E64AB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BAFF-2009-4645-8D84-72D6ECB4B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90DB-1FDE-4EEE-9179-9F88AD2E64AB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BAFF-2009-4645-8D84-72D6ECB4B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90DB-1FDE-4EEE-9179-9F88AD2E64AB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BAFF-2009-4645-8D84-72D6ECB4B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E90DB-1FDE-4EEE-9179-9F88AD2E64AB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7BAFF-2009-4645-8D84-72D6ECB4B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667000" y="304800"/>
            <a:ext cx="35814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3.0 Ideal Gas Model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When Ideal Gas Model is clicked: Show Menu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Media: Text, Visual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905000"/>
            <a:ext cx="2514600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3.1 Ideal Gas Model(Overview)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When Ideal Gas is clicked: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Show Overview and Lesson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Media: Text, Visual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19800" y="1905000"/>
            <a:ext cx="2514600" cy="1295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3.2 Ideal Gas Equation of State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When Ideal Gas Equation State is clicked: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Show Overview and Lesson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Media: Text, Visual</a:t>
            </a: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447800" y="1600200"/>
            <a:ext cx="5943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1295400" y="1752600"/>
            <a:ext cx="3048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7238206" y="1751806"/>
            <a:ext cx="3048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4419997" y="1523603"/>
            <a:ext cx="152400" cy="7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90800" y="304800"/>
            <a:ext cx="35814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  <a:r>
              <a:rPr lang="en-US" sz="1600" dirty="0" smtClean="0">
                <a:solidFill>
                  <a:schemeClr val="tx1"/>
                </a:solidFill>
              </a:rPr>
              <a:t>.0 Energy Forms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When Energy Forms is clicked: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Show Menu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Media: Text, Visual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905000"/>
            <a:ext cx="25146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4.1 Mechanical Concepts of Energy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When Mechanical Concepts is clicked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Show: Overview and Lesson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Media: Text, Visuals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2600" y="3505200"/>
            <a:ext cx="25146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4.2 Energy Transfer by Work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When Energy Transfer by Work is clicked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Show: Overview and Lesson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Media: Text, Visuals</a:t>
            </a:r>
          </a:p>
        </p:txBody>
      </p:sp>
      <p:sp>
        <p:nvSpPr>
          <p:cNvPr id="7" name="Rectangle 6"/>
          <p:cNvSpPr/>
          <p:nvPr/>
        </p:nvSpPr>
        <p:spPr>
          <a:xfrm>
            <a:off x="6172200" y="1905000"/>
            <a:ext cx="25146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4.4 Enthalpy and Internal Heat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When Enthalpy and Internal Heat is clicked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Show: Overview and Lesson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Media: Text, Visuals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447800" y="1600200"/>
            <a:ext cx="5943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1295400" y="1752600"/>
            <a:ext cx="3048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705894" y="2551906"/>
            <a:ext cx="1905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7238206" y="1751806"/>
            <a:ext cx="3048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724400" y="3505200"/>
            <a:ext cx="25146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4.3 Energy Transfer by Heat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When Energy Transfer by Heat is clicked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Show: Overview and Lesson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Media: Text, Visuals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4458494" y="2551906"/>
            <a:ext cx="1905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4267597" y="1523603"/>
            <a:ext cx="152400" cy="7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43200" y="228600"/>
            <a:ext cx="3581400" cy="1447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5.0 Analysis of Mass Transfer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When Analysis of Mass Transfer is clicked: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Show Menu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Media: Text, Visual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2133600"/>
            <a:ext cx="25146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</a:t>
            </a:r>
            <a:r>
              <a:rPr lang="en-US" sz="1400" dirty="0" smtClean="0">
                <a:solidFill>
                  <a:schemeClr val="tx1"/>
                </a:solidFill>
              </a:rPr>
              <a:t>.1 Conservation of Mass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When Conservation of Mass is clicked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Show: Overview and Lesson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Media: Text, Visuals</a:t>
            </a:r>
          </a:p>
        </p:txBody>
      </p:sp>
      <p:sp>
        <p:nvSpPr>
          <p:cNvPr id="7" name="Rectangle 6"/>
          <p:cNvSpPr/>
          <p:nvPr/>
        </p:nvSpPr>
        <p:spPr>
          <a:xfrm>
            <a:off x="5257800" y="2133600"/>
            <a:ext cx="25146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5.2 Continuity Equation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When Continuity Equation is clicked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Show: Overview and Lesson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Media: Text, Visuals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752600" y="1828800"/>
            <a:ext cx="5181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1600994" y="1980406"/>
            <a:ext cx="3048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6782594" y="1980406"/>
            <a:ext cx="3048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4495403" y="1752203"/>
            <a:ext cx="152400" cy="7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221</Words>
  <Application>Microsoft Office PowerPoint</Application>
  <PresentationFormat>On-screen Show (4:3)</PresentationFormat>
  <Paragraphs>43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Armer</dc:creator>
  <cp:lastModifiedBy>Armer</cp:lastModifiedBy>
  <cp:revision>24</cp:revision>
  <dcterms:created xsi:type="dcterms:W3CDTF">2014-10-18T18:33:37Z</dcterms:created>
  <dcterms:modified xsi:type="dcterms:W3CDTF">2014-12-16T06:08:59Z</dcterms:modified>
</cp:coreProperties>
</file>