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speaker note!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www.pexels.com/photo/beach-2833563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 formats</a:t>
            </a:r>
            <a:br/>
            <a:br/>
            <a:r>
              <a:rPr/>
              <a:t>Wojciech Hardy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is a lot more options.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Check the full documentation.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see!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Remember that you can insert code chunks in all formats.</a:t>
            </a:r>
          </a:p>
          <a:p>
            <a:pPr lvl="0"/>
            <a:r>
              <a:rPr/>
              <a:t>YAML data (author, date, etc.) constitute the first main slide.</a:t>
            </a:r>
          </a:p>
          <a:p>
            <a:pPr lvl="0"/>
            <a:r>
              <a:rPr/>
              <a:t>Two hashes and a title (</a:t>
            </a:r>
            <a:r>
              <a:rPr>
                <a:latin typeface="Courier"/>
              </a:rPr>
              <a:t>## The basics</a:t>
            </a:r>
            <a:r>
              <a:rPr/>
              <a:t>) create a new slide (like the one you’re reading now)</a:t>
            </a:r>
          </a:p>
          <a:p>
            <a:pPr lvl="0"/>
            <a:r>
              <a:rPr/>
              <a:t>Single hash creates a section slide (</a:t>
            </a:r>
            <a:r>
              <a:rPr>
                <a:latin typeface="Courier"/>
              </a:rPr>
              <a:t># Section 1</a:t>
            </a:r>
            <a:r>
              <a:rPr/>
              <a:t>)</a:t>
            </a:r>
          </a:p>
          <a:p>
            <a:pPr lvl="0"/>
            <a:r>
              <a:rPr/>
              <a:t>You can also set global slide options in YAML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Display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revealjs</a:t>
            </a:r>
            <a:r>
              <a:rPr/>
              <a:t> formats provide some handy shortcuts:</a:t>
            </a:r>
          </a:p>
          <a:p>
            <a:pPr lvl="0"/>
            <a:r>
              <a:rPr>
                <a:latin typeface="Courier"/>
              </a:rPr>
              <a:t>f</a:t>
            </a:r>
            <a:r>
              <a:rPr/>
              <a:t> - fullscreen (</a:t>
            </a:r>
            <a:r>
              <a:rPr>
                <a:latin typeface="Courier"/>
              </a:rPr>
              <a:t>esc</a:t>
            </a:r>
            <a:r>
              <a:rPr/>
              <a:t> for exit)</a:t>
            </a:r>
          </a:p>
          <a:p>
            <a:pPr lvl="0"/>
            <a:r>
              <a:rPr>
                <a:latin typeface="Courier"/>
              </a:rPr>
              <a:t>s</a:t>
            </a:r>
            <a:r>
              <a:rPr/>
              <a:t> - speaker view</a:t>
            </a:r>
          </a:p>
          <a:p>
            <a:pPr lvl="0"/>
            <a:r>
              <a:rPr>
                <a:latin typeface="Courier"/>
              </a:rPr>
              <a:t>o</a:t>
            </a:r>
            <a:r>
              <a:rPr/>
              <a:t> - overview</a:t>
            </a:r>
          </a:p>
          <a:p>
            <a:pPr lvl="0"/>
            <a:r>
              <a:rPr>
                <a:latin typeface="Courier"/>
              </a:rPr>
              <a:t>e</a:t>
            </a:r>
            <a:r>
              <a:rPr/>
              <a:t> - pdf export mode</a:t>
            </a:r>
          </a:p>
          <a:p>
            <a:pPr lvl="0" indent="0" marL="0">
              <a:buNone/>
            </a:pPr>
            <a:r>
              <a:rPr/>
              <a:t>Also check lower-left settings menu.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incremental: true</a:t>
            </a:r>
            <a:r>
              <a:rPr/>
              <a:t> option in YAML to have the bullet points appear one by one.</a:t>
            </a:r>
          </a:p>
          <a:p>
            <a:pPr lvl="0"/>
            <a:r>
              <a:rPr/>
              <a:t>Alternatively, you can do this only for a specific list.</a:t>
            </a:r>
          </a:p>
          <a:p>
            <a:pPr lvl="0"/>
            <a:r>
              <a:rPr/>
              <a:t>to achieve this, write “</a:t>
            </a:r>
            <a:r>
              <a:rPr>
                <a:latin typeface="Courier"/>
              </a:rPr>
              <a:t>&gt; -</a:t>
            </a:r>
            <a:r>
              <a:rPr/>
              <a:t>” instead of just “</a:t>
            </a:r>
            <a:r>
              <a:rPr>
                <a:latin typeface="Courier"/>
              </a:rPr>
              <a:t>-</a:t>
            </a:r>
            <a:r>
              <a:rPr/>
              <a:t>”</a:t>
            </a:r>
          </a:p>
          <a:p>
            <a:pPr lvl="0"/>
            <a:r>
              <a:rPr/>
              <a:t>you can also put a list in a </a:t>
            </a:r>
            <a:r>
              <a:rPr>
                <a:latin typeface="Courier"/>
              </a:rPr>
              <a:t>::: {.incremental} ::: field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Manipulating the presentation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“</a:t>
            </a:r>
            <a:r>
              <a:rPr>
                <a:latin typeface="Courier"/>
              </a:rPr>
              <a:t>smaller: true</a:t>
            </a:r>
            <a:r>
              <a:rPr/>
              <a:t>” to keep the font size small.</a:t>
            </a:r>
          </a:p>
          <a:p>
            <a:pPr lvl="0"/>
            <a:r>
              <a:rPr/>
              <a:t>Alternatively, you can put “</a:t>
            </a:r>
            <a:r>
              <a:rPr>
                <a:latin typeface="Courier"/>
              </a:rPr>
              <a:t>{.smaller}</a:t>
            </a:r>
            <a:r>
              <a:rPr/>
              <a:t>” right after your slide header to apply this only locally (like in this slide)</a:t>
            </a:r>
          </a:p>
          <a:p>
            <a:pPr lvl="0"/>
            <a:r>
              <a:rPr/>
              <a:t>Notice that the presentation adjusts itself to window size and shape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options worth mentioning: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data-background:</a:t>
            </a:r>
            <a:r>
              <a:rPr/>
              <a:t> attribute to modify the background image (</a:t>
            </a:r>
            <a:r>
              <a:rPr>
                <a:hlinkClick r:id="rId3"/>
              </a:rPr>
              <a:t>photo source</a:t>
            </a:r>
            <a:r>
              <a:rPr/>
              <a:t>)</a:t>
            </a:r>
          </a:p>
          <a:p>
            <a:pPr lvl="0"/>
            <a:r>
              <a:rPr/>
              <a:t>CSS styles still work (“</a:t>
            </a:r>
            <a:r>
              <a:rPr>
                <a:latin typeface="Courier"/>
              </a:rPr>
              <a:t>css: styles.css</a:t>
            </a:r>
            <a:r>
              <a:rPr/>
              <a:t>”)</a:t>
            </a:r>
          </a:p>
          <a:p>
            <a:pPr lvl="0"/>
            <a:r>
              <a:rPr>
                <a:latin typeface="Courier"/>
              </a:rPr>
              <a:t>logo:</a:t>
            </a:r>
            <a:r>
              <a:rPr/>
              <a:t> for a logo image</a:t>
            </a:r>
          </a:p>
          <a:p>
            <a:pPr lvl="0"/>
            <a:r>
              <a:rPr>
                <a:latin typeface="Courier"/>
              </a:rPr>
              <a:t>footer:</a:t>
            </a:r>
            <a:r>
              <a:rPr/>
              <a:t> for a footer</a:t>
            </a:r>
          </a:p>
          <a:p>
            <a:pPr lvl="0"/>
            <a:r>
              <a:rPr/>
              <a:t>You can add notes using the field</a:t>
            </a:r>
          </a:p>
          <a:p>
            <a:pPr lvl="0" indent="0" marL="0">
              <a:buNone/>
            </a:pPr>
            <a:r>
              <a:rPr/>
              <a:t>`::: {.notes}</a:t>
            </a:r>
          </a:p>
          <a:p>
            <a:pPr lvl="0" indent="0" marL="0">
              <a:buNone/>
            </a:pPr>
            <a:r>
              <a:rPr/>
              <a:t>Speaker notes go here. And view them in speaker mode.</a:t>
            </a:r>
          </a:p>
          <a:p>
            <a:pPr lvl="0" indent="0" marL="0">
              <a:buNone/>
            </a:pPr>
            <a:r>
              <a:rPr/>
              <a:t>:::`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Beamer and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Beamer uses LaTeX, so again you can use LaTeX syntax here.</a:t>
            </a:r>
          </a:p>
          <a:p>
            <a:pPr lvl="0"/>
            <a:r>
              <a:rPr/>
              <a:t>Some nice themes here, e.g. one used here: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theme: "AnnArbor"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colortheme: "dolphin"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fonttheme: "structurebold"</a:t>
            </a:r>
          </a:p>
          <a:p>
            <a:pPr lvl="0" indent="0" marL="0">
              <a:buNone/>
            </a:pPr>
            <a:r>
              <a:rPr/>
              <a:t>You can also check </a:t>
            </a:r>
            <a:r>
              <a:rPr>
                <a:latin typeface="Courier"/>
              </a:rPr>
              <a:t>powerpoint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</dc:title>
  <dc:creator>Wojciech Hardy</dc:creator>
  <cp:keywords/>
  <dcterms:created xsi:type="dcterms:W3CDTF">2024-05-07T19:26:07Z</dcterms:created>
  <dcterms:modified xsi:type="dcterms:W3CDTF">2024-05-07T19:26:07Z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2024-05-07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Presentation formats</vt:lpwstr>
  </property>
  <property fmtid="{D5CDD505-2E9C-101B-9397-08002B2CF9AE}" pid="12" name="toc-title">
    <vt:lpwstr>Table of contents</vt:lpwstr>
  </property>
</Properties>
</file>