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58" r:id="rId12"/>
    <p:sldId id="25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2A4FD-1CF9-4927-887E-912920CF4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F38046-70A4-403E-8CC4-D792E321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56FE3-F556-4C0B-A15B-6A2DA4C8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90D78-237D-4E21-A1A9-544BA66D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C1B6C-98EC-4905-B929-1C5C8B1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95F7A-4EF4-4809-AC3E-A04ECCF8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6641FB-C029-46E3-ACBE-C6B13EFC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55632-92B3-4018-B33A-3935B0E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80E7F-E848-46FA-8071-771610F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93D1F-4B0B-463A-AC5C-A7C677A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20FCA-E350-4A29-9BA0-DABCDE02E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A786ED-F9C6-4720-B30C-93325C54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4C3A1-3BD0-4C22-856B-14A817A2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9FC56-3FE7-4C44-AF45-4C57EC0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24EA0-9302-41AF-B986-BFA75E7B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DC73-DA5C-4B5D-B51C-496AE54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94E54-3CA2-402E-B6BA-AE40AB79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E5441-0BC3-4157-9284-B8B1F6D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234E-2A73-421F-ABBB-EE13F9F9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B1E95-117D-41D3-A237-22AE13B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B6DB6-C140-41E0-963A-0F81DEB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53DAF-043A-4115-B5EC-B2069826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AAD8B-EC57-4437-8F43-2545980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9AEF6-F804-430E-8106-53FC3F48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4F21F-588D-4A01-BD5A-64D753B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75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496A5-21DF-4783-918E-E55C97C6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401C-1209-4F69-95DF-BDE0ECA5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B9F9B5-A757-4FF8-829B-5414439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55C32-7A46-48F4-AB91-2B8C8ABA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C5767-10A1-4C9C-BD73-EF3A30A4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F707C-B2AF-4B27-BBC7-F2291EF9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23891-3007-4C16-BE49-E12B7612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5B7FB-C8BC-43E3-B37C-9160B1AC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105FF-EE7B-40CE-BC47-735CE334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43D487-6262-41FD-92E9-6BAF4ABE1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90643-A0BD-4557-85F3-A63F7D34F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239640-FAF6-4F92-8208-75212FC9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38EE7-6961-4327-86C4-754DEBB4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568306-3A6F-48AC-8669-FC0E97E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7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2FC34-77F4-4AC9-A5EE-BB6B60D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2C915-A13B-48C7-92AE-A69B87D9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B8DC00-59E9-490D-8C04-1DE04F20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7FCE0-77A0-40DA-9243-F27A7498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6D0A0C-405F-411F-B153-E295728E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35EBC2-AE58-4F61-A23E-296FAC63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EC33E-6E6C-4527-8712-AA6E9C7E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04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E9196-3B05-4433-8446-439B4086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B3ADA-35C1-4F26-A4D7-AD16DA12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7E6BB-05E8-44DB-845F-7AAC5286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691-ED56-4846-96EE-B05D801E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9FDAE-11F3-45CF-808B-0F155CBD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8B451-29C0-4D1A-9C14-82B6B2F7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2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4269E-7FF0-4818-9350-F525EEC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C5D4-4E7E-4C64-BA13-8E837471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92653-CFFE-473C-95FA-D3315F21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DA0E9-413A-4361-BB1F-D5D6B91C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430195-B7E1-404A-B539-313594D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A0AFAC-7F0B-4434-8B1C-282DA25C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D19CB1-7579-4A54-8E80-AD5D0C8B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1F320-DEEE-4EF7-B101-0F027528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52145-0170-4B16-88D5-0784B624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807C-7979-4136-B60A-1E2D17A4B82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2C494-7692-491A-A3B0-D1E46FCD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C4743-C4B7-4443-BF00-C500FB74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0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B010C-1FA7-4BE5-9F0F-E2669A077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Fallstudie Lernsoftware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71D01-6465-40FA-B824-E2C7E688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</a:t>
            </a:r>
            <a:r>
              <a:rPr lang="de-DE" dirty="0" err="1"/>
              <a:t>Dratz</a:t>
            </a:r>
            <a:r>
              <a:rPr lang="de-DE" dirty="0"/>
              <a:t>, Stefan Ernst, Anna-Lena Katzenberger, </a:t>
            </a:r>
          </a:p>
          <a:p>
            <a:r>
              <a:rPr lang="de-DE" dirty="0"/>
              <a:t>Fabian </a:t>
            </a:r>
            <a:r>
              <a:rPr lang="de-DE" dirty="0" err="1"/>
              <a:t>Kmett</a:t>
            </a:r>
            <a:r>
              <a:rPr lang="de-DE" dirty="0"/>
              <a:t>, Katharina Merz, Adrian Ott</a:t>
            </a:r>
          </a:p>
        </p:txBody>
      </p:sp>
    </p:spTree>
    <p:extLst>
      <p:ext uri="{BB962C8B-B14F-4D97-AF65-F5344CB8AC3E}">
        <p14:creationId xmlns:p14="http://schemas.microsoft.com/office/powerpoint/2010/main" val="21080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C6D00-06AE-4B1A-9C98-FF2FA8BE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BD143-874E-4953-91C5-3B5676F7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7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26A66-90F0-4952-A880-42A0AC0B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Card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E40458-AA14-436C-A345-6F703E5FD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1494595"/>
            <a:ext cx="7262054" cy="139473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EB6CDD2-4A05-4456-9746-5DAAF259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15" y="4779694"/>
            <a:ext cx="6654165" cy="15263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F97B67-DCA6-4675-9471-DDE884E20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18" y="3126545"/>
            <a:ext cx="5745674" cy="1283480"/>
          </a:xfrm>
          <a:prstGeom prst="rect">
            <a:avLst/>
          </a:prstGeom>
        </p:spPr>
      </p:pic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18072B1-E1A0-4916-B60C-AD4C05BFCE85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7262592" y="2191964"/>
            <a:ext cx="382270" cy="1576321"/>
          </a:xfrm>
          <a:prstGeom prst="bentConnector3">
            <a:avLst>
              <a:gd name="adj1" fmla="val -5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0B11CF-7ABB-4C68-B4D2-AA5180774A84}"/>
              </a:ext>
            </a:extLst>
          </p:cNvPr>
          <p:cNvCxnSpPr>
            <a:cxnSpLocks/>
          </p:cNvCxnSpPr>
          <p:nvPr/>
        </p:nvCxnSpPr>
        <p:spPr>
          <a:xfrm>
            <a:off x="7262592" y="4018803"/>
            <a:ext cx="2505710" cy="1549051"/>
          </a:xfrm>
          <a:prstGeom prst="bentConnector3">
            <a:avLst>
              <a:gd name="adj1" fmla="val 1136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1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A9E13-0EE5-4C2C-8176-A25EE25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A7CB6-336A-4C79-8A69-6DFB16AA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8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156D0-3A5A-4F20-A2C6-A08B1961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7FC05-C299-46E7-9B4B-51BB43D3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Zielsetzung: Um was geht’s?</a:t>
            </a:r>
          </a:p>
          <a:p>
            <a:r>
              <a:rPr lang="de-DE" dirty="0"/>
              <a:t>Use-Cases (Login + </a:t>
            </a:r>
            <a:r>
              <a:rPr lang="de-DE" dirty="0" err="1"/>
              <a:t>CreateCard</a:t>
            </a:r>
            <a:r>
              <a:rPr lang="de-DE" dirty="0"/>
              <a:t>) erläutern</a:t>
            </a:r>
          </a:p>
          <a:p>
            <a:pPr lvl="1"/>
            <a:r>
              <a:rPr lang="de-DE" dirty="0"/>
              <a:t>Use-Case-Diagramm</a:t>
            </a:r>
          </a:p>
          <a:p>
            <a:pPr lvl="1"/>
            <a:r>
              <a:rPr lang="de-DE" dirty="0"/>
              <a:t>Domain Model</a:t>
            </a:r>
          </a:p>
          <a:p>
            <a:pPr lvl="1"/>
            <a:r>
              <a:rPr lang="de-DE" dirty="0"/>
              <a:t>Aktivitätsdiagramme</a:t>
            </a:r>
          </a:p>
          <a:p>
            <a:pPr lvl="1"/>
            <a:r>
              <a:rPr lang="de-DE" dirty="0"/>
              <a:t>Sequenzdiagramme zu Use-Cases</a:t>
            </a:r>
          </a:p>
          <a:p>
            <a:pPr lvl="1"/>
            <a:r>
              <a:rPr lang="de-DE" dirty="0"/>
              <a:t>Klassendiagramm</a:t>
            </a:r>
          </a:p>
          <a:p>
            <a:r>
              <a:rPr lang="de-DE" dirty="0"/>
              <a:t>Derzeitiger Stand</a:t>
            </a:r>
          </a:p>
          <a:p>
            <a:pPr lvl="1"/>
            <a:r>
              <a:rPr lang="de-DE" dirty="0"/>
              <a:t>Präsentation Backend-Sourcecode (von Adrian) z.B. Wie wird Karte gespeichert?</a:t>
            </a:r>
          </a:p>
          <a:p>
            <a:pPr lvl="1"/>
            <a:r>
              <a:rPr lang="de-DE" dirty="0"/>
              <a:t>Präsentation Frontend (von Annalena)</a:t>
            </a:r>
          </a:p>
          <a:p>
            <a:r>
              <a:rPr lang="de-DE" dirty="0"/>
              <a:t>Weitere Schritte</a:t>
            </a:r>
          </a:p>
          <a:p>
            <a:pPr lvl="1"/>
            <a:r>
              <a:rPr lang="de-DE" dirty="0"/>
              <a:t>Notwendige Funktionen erstellen</a:t>
            </a:r>
          </a:p>
          <a:p>
            <a:pPr lvl="1"/>
            <a:r>
              <a:rPr lang="de-DE" dirty="0"/>
              <a:t>Frontend mit Backend verbinden</a:t>
            </a:r>
          </a:p>
        </p:txBody>
      </p:sp>
    </p:spTree>
    <p:extLst>
      <p:ext uri="{BB962C8B-B14F-4D97-AF65-F5344CB8AC3E}">
        <p14:creationId xmlns:p14="http://schemas.microsoft.com/office/powerpoint/2010/main" val="25186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341C1-203D-4849-A580-A0F511D8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DFF8D-8228-44E3-BB3C-13FEA7BF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Motivation: Lernsoftware für Schüler / Studenten</a:t>
            </a:r>
          </a:p>
          <a:p>
            <a:r>
              <a:rPr lang="de-DE" dirty="0"/>
              <a:t>Karteikartensystem mit verschiedenen Registern</a:t>
            </a:r>
          </a:p>
          <a:p>
            <a:r>
              <a:rPr lang="de-DE" dirty="0"/>
              <a:t>Mehrere Karteikästen pro User, um Lerngebiete abzugrenzen</a:t>
            </a:r>
          </a:p>
          <a:p>
            <a:r>
              <a:rPr lang="de-DE" dirty="0"/>
              <a:t>Karten können selbst geschrieben werden </a:t>
            </a:r>
          </a:p>
          <a:p>
            <a:r>
              <a:rPr lang="de-DE" dirty="0"/>
              <a:t>Karten sollen bei richtiger Beantwortung zwischen Registern verschoben werden können</a:t>
            </a:r>
          </a:p>
          <a:p>
            <a:r>
              <a:rPr lang="de-DE" dirty="0"/>
              <a:t>Im Abfragemodus erscheint zuerst die Frage, auf Knopfdruck die zugehörige Antwort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61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2D5FF-9A49-4401-AB4F-730115A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304B8-ADB1-4178-B014-3BA1637E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29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219CA-1D2B-4E74-8A15-BF903A2D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Model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298953C-F9C0-45DF-91DD-91FFBE88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26" y="1401261"/>
            <a:ext cx="7131747" cy="5091614"/>
          </a:xfrm>
        </p:spPr>
      </p:pic>
    </p:spTree>
    <p:extLst>
      <p:ext uri="{BB962C8B-B14F-4D97-AF65-F5344CB8AC3E}">
        <p14:creationId xmlns:p14="http://schemas.microsoft.com/office/powerpoint/2010/main" val="138535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BDE0-27B0-4915-9E9B-5F1C59BD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Login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BD536C7-9EE0-4881-ABFA-279C6212F9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654763"/>
              </p:ext>
            </p:extLst>
          </p:nvPr>
        </p:nvGraphicFramePr>
        <p:xfrm>
          <a:off x="3007360" y="-2198400"/>
          <a:ext cx="7945120" cy="1138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4396696" imgH="6286368" progId="AcroExch.Document.DC">
                  <p:embed/>
                </p:oleObj>
              </mc:Choice>
              <mc:Fallback>
                <p:oleObj name="Acrobat Document" r:id="rId3" imgW="4396696" imgH="628636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7360" y="-2198400"/>
                        <a:ext cx="7945120" cy="1138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10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9B403-E9C4-449F-8689-21EB9632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</a:t>
            </a:r>
            <a:r>
              <a:rPr lang="de-DE" dirty="0" err="1"/>
              <a:t>CreateCard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161C2-498E-4D0B-8FA6-7EED122B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2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8CD23-5B02-4B5A-A597-F4B2722E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 Login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2D2FF-9946-4896-AC8E-D3BC78E6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67000-D235-4ABB-BF6A-6973883E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 </a:t>
            </a:r>
            <a:r>
              <a:rPr lang="de-DE" dirty="0" err="1"/>
              <a:t>CreateCard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FE7BB-C052-489E-96A8-ABE8AB58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12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F568233DC2D47B2D88B955092CE78" ma:contentTypeVersion="10" ma:contentTypeDescription="Create a new document." ma:contentTypeScope="" ma:versionID="d508781073e7bb7151c4e618f8fef285">
  <xsd:schema xmlns:xsd="http://www.w3.org/2001/XMLSchema" xmlns:xs="http://www.w3.org/2001/XMLSchema" xmlns:p="http://schemas.microsoft.com/office/2006/metadata/properties" xmlns:ns3="e7d0794c-64e4-4afd-aaee-1ea174578c2f" xmlns:ns4="b8fef51c-ca52-45d5-842a-5a4a836da343" targetNamespace="http://schemas.microsoft.com/office/2006/metadata/properties" ma:root="true" ma:fieldsID="7d9f500a3bc3717612d0292ae5b985d8" ns3:_="" ns4:_="">
    <xsd:import namespace="e7d0794c-64e4-4afd-aaee-1ea174578c2f"/>
    <xsd:import namespace="b8fef51c-ca52-45d5-842a-5a4a836da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0794c-64e4-4afd-aaee-1ea174578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ef51c-ca52-45d5-842a-5a4a836da3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97F123-BA78-4825-8B72-BFC2CCB43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d0794c-64e4-4afd-aaee-1ea174578c2f"/>
    <ds:schemaRef ds:uri="b8fef51c-ca52-45d5-842a-5a4a836da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C03C0-E4C6-42EE-9D72-FEC584111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22A67-6635-43EC-9877-D093952A3F46}">
  <ds:schemaRefs>
    <ds:schemaRef ds:uri="http://schemas.microsoft.com/office/2006/documentManagement/types"/>
    <ds:schemaRef ds:uri="b8fef51c-ca52-45d5-842a-5a4a836da343"/>
    <ds:schemaRef ds:uri="e7d0794c-64e4-4afd-aaee-1ea174578c2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33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Adobe Acrobat Document</vt:lpstr>
      <vt:lpstr>Fallstudie Lernsoftware</vt:lpstr>
      <vt:lpstr>Agenda</vt:lpstr>
      <vt:lpstr>Zielsetzung</vt:lpstr>
      <vt:lpstr>Use-Case-Diagramm</vt:lpstr>
      <vt:lpstr>Domain Model</vt:lpstr>
      <vt:lpstr>Aktivitätsdiagramm Login</vt:lpstr>
      <vt:lpstr>Aktivitätsdiagramm CreateCard</vt:lpstr>
      <vt:lpstr>Sequenzdiagramm Login</vt:lpstr>
      <vt:lpstr>Sequenzdiagramm CreateCard</vt:lpstr>
      <vt:lpstr>Klassendiagramm</vt:lpstr>
      <vt:lpstr>Create Card</vt:lpstr>
      <vt:lpstr>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Lernsoftware</dc:title>
  <dc:creator>Merz, Katharina</dc:creator>
  <cp:lastModifiedBy>Merz, Katharina</cp:lastModifiedBy>
  <cp:revision>10</cp:revision>
  <dcterms:created xsi:type="dcterms:W3CDTF">2019-10-09T13:14:04Z</dcterms:created>
  <dcterms:modified xsi:type="dcterms:W3CDTF">2019-10-09T15:01:58Z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0x0101002C1F568233DC2D47B2D88B955092CE78</vt:lpwstr>
  </property>
</Properties>
</file>