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67" r:id="rId14"/>
    <p:sldId id="260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2A4FD-1CF9-4927-887E-912920CF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F38046-70A4-403E-8CC4-D792E321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56FE3-F556-4C0B-A15B-6A2DA4C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90D78-237D-4E21-A1A9-544BA66D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C1B6C-98EC-4905-B929-1C5C8B1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95F7A-4EF4-4809-AC3E-A04ECCF8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6641FB-C029-46E3-ACBE-C6B13EFC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55632-92B3-4018-B33A-3935B0E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80E7F-E848-46FA-8071-771610F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93D1F-4B0B-463A-AC5C-A7C677A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20FCA-E350-4A29-9BA0-DABCDE02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786ED-F9C6-4720-B30C-93325C54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4C3A1-3BD0-4C22-856B-14A817A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9FC56-3FE7-4C44-AF45-4C57EC0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4EA0-9302-41AF-B986-BFA75E7B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DC73-DA5C-4B5D-B51C-496AE54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94E54-3CA2-402E-B6BA-AE40AB79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E5441-0BC3-4157-9284-B8B1F6D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110B807C-7979-4136-B60A-1E2D17A4B826}" type="datetimeFigureOut">
              <a:rPr lang="de-DE" smtClean="0"/>
              <a:pPr/>
              <a:t>03.11.2019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234E-2A73-421F-ABBB-EE13F9F9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de-DE" dirty="0"/>
              <a:t>GRASP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B1E95-117D-41D3-A237-22AE13B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127A7636-8615-4566-9629-EE6D3542131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A698CA-A974-4242-8D23-671469EC6D30}"/>
              </a:ext>
            </a:extLst>
          </p:cNvPr>
          <p:cNvSpPr/>
          <p:nvPr userDrawn="1"/>
        </p:nvSpPr>
        <p:spPr>
          <a:xfrm>
            <a:off x="0" y="1399898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B6DB6-C140-41E0-963A-0F81DEB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53DAF-043A-4115-B5EC-B2069826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AAD8B-EC57-4437-8F43-2545980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9AEF6-F804-430E-8106-53FC3F48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4F21F-588D-4A01-BD5A-64D753B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5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496A5-21DF-4783-918E-E55C97C6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401C-1209-4F69-95DF-BDE0ECA5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B9F9B5-A757-4FF8-829B-5414439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55C32-7A46-48F4-AB91-2B8C8AB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5767-10A1-4C9C-BD73-EF3A30A4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F707C-B2AF-4B27-BBC7-F2291EF9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23891-3007-4C16-BE49-E12B7612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5B7FB-C8BC-43E3-B37C-9160B1AC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105FF-EE7B-40CE-BC47-735CE334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43D487-6262-41FD-92E9-6BAF4ABE1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90643-A0BD-4557-85F3-A63F7D34F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239640-FAF6-4F92-8208-75212FC9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38EE7-6961-4327-86C4-754DEBB4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568306-3A6F-48AC-8669-FC0E97E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7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2FC34-77F4-4AC9-A5EE-BB6B60D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2C915-A13B-48C7-92AE-A69B87D9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B8DC00-59E9-490D-8C04-1DE04F20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7FCE0-77A0-40DA-9243-F27A7498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6D0A0C-405F-411F-B153-E295728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35EBC2-AE58-4F61-A23E-296FAC63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EC33E-6E6C-4527-8712-AA6E9C7E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E9196-3B05-4433-8446-439B4086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B3ADA-35C1-4F26-A4D7-AD16DA12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7E6BB-05E8-44DB-845F-7AAC5286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691-ED56-4846-96EE-B05D801E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9FDAE-11F3-45CF-808B-0F155CBD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8B451-29C0-4D1A-9C14-82B6B2F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4269E-7FF0-4818-9350-F525EEC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C5D4-4E7E-4C64-BA13-8E837471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92653-CFFE-473C-95FA-D3315F21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DA0E9-413A-4361-BB1F-D5D6B91C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30195-B7E1-404A-B539-313594D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A0AFAC-7F0B-4434-8B1C-282DA25C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19CB1-7579-4A54-8E80-AD5D0C8B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1F320-DEEE-4EF7-B101-0F02752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52145-0170-4B16-88D5-0784B624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807C-7979-4136-B60A-1E2D17A4B826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2C494-7692-491A-A3B0-D1E46FCD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C4743-C4B7-4443-BF00-C500FB74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B010C-1FA7-4BE5-9F0F-E2669A07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FALLSTUDIE LERNSOFTWARE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71D01-6465-40FA-B824-E2C7E688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Tobias </a:t>
            </a:r>
            <a:r>
              <a:rPr lang="de-D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Dratz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, Stefan Ernst, Anna-Lena Katzenberger, </a:t>
            </a:r>
          </a:p>
          <a:p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Fabian </a:t>
            </a:r>
            <a:r>
              <a:rPr lang="de-D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Kmett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, Katharina Merz, Adrian Ott</a:t>
            </a:r>
          </a:p>
        </p:txBody>
      </p:sp>
    </p:spTree>
    <p:extLst>
      <p:ext uri="{BB962C8B-B14F-4D97-AF65-F5344CB8AC3E}">
        <p14:creationId xmlns:p14="http://schemas.microsoft.com/office/powerpoint/2010/main" val="21080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A9E13-0EE5-4C2C-8176-A25EE25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A7CB6-336A-4C79-8A69-6DFB16A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89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341C1-203D-4849-A580-A0F511D8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FF8D-8228-44E3-BB3C-13FEA7BF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049"/>
            <a:ext cx="10515600" cy="30511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Motivation: </a:t>
            </a:r>
            <a:r>
              <a:rPr lang="de-DE" sz="2600" dirty="0">
                <a:latin typeface="+mj-lt"/>
              </a:rPr>
              <a:t>Lernsoftware für Schüler / Studenten / erwachsene Lernende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Karteikartensystem </a:t>
            </a:r>
            <a:r>
              <a:rPr lang="de-DE" sz="2600" dirty="0">
                <a:latin typeface="+mj-lt"/>
              </a:rPr>
              <a:t>mit verschiedenen Registern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mehrere Karteikästen pro User, um </a:t>
            </a:r>
            <a:r>
              <a:rPr lang="de-DE" sz="2600" dirty="0"/>
              <a:t>Lerngebiete </a:t>
            </a:r>
            <a:r>
              <a:rPr lang="de-DE" sz="2600" dirty="0">
                <a:latin typeface="+mj-lt"/>
              </a:rPr>
              <a:t>abzugrenzen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Karten werden durch den </a:t>
            </a:r>
            <a:r>
              <a:rPr lang="de-DE" sz="2600" dirty="0"/>
              <a:t>User befüllt 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Abfragemodus </a:t>
            </a:r>
            <a:r>
              <a:rPr lang="de-DE" sz="2600" dirty="0">
                <a:latin typeface="+mj-lt"/>
              </a:rPr>
              <a:t>öffnet die Frage, auf Knopfdruck die zugehörige Antwort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Karten werden bei </a:t>
            </a:r>
            <a:r>
              <a:rPr lang="de-DE" sz="2600" dirty="0"/>
              <a:t>korrekter Beantwortung </a:t>
            </a:r>
            <a:r>
              <a:rPr lang="de-DE" sz="2600" dirty="0">
                <a:latin typeface="+mj-lt"/>
              </a:rPr>
              <a:t>ein Register weiter geschoben</a:t>
            </a:r>
          </a:p>
        </p:txBody>
      </p:sp>
    </p:spTree>
    <p:extLst>
      <p:ext uri="{BB962C8B-B14F-4D97-AF65-F5344CB8AC3E}">
        <p14:creationId xmlns:p14="http://schemas.microsoft.com/office/powerpoint/2010/main" val="249461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26947-A7E7-4E0E-B398-E51A5E5F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E012F-A228-46F5-83F0-7DE276A5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Nötige Anpassungen:</a:t>
            </a:r>
          </a:p>
          <a:p>
            <a:pPr marL="0" indent="0">
              <a:buNone/>
            </a:pP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- </a:t>
            </a:r>
          </a:p>
          <a:p>
            <a:pPr marL="0" indent="0">
              <a:buNone/>
            </a:pPr>
            <a:r>
              <a:rPr lang="de-DE" dirty="0"/>
              <a:t>-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Mögliche Anpassungen:</a:t>
            </a:r>
          </a:p>
          <a:p>
            <a:pPr>
              <a:buFontTx/>
              <a:buChar char="-"/>
            </a:pPr>
            <a:r>
              <a:rPr lang="de-DE" dirty="0"/>
              <a:t>Entfall der MySQL-Datenbank</a:t>
            </a:r>
          </a:p>
          <a:p>
            <a:pPr>
              <a:buFontTx/>
              <a:buChar char="-"/>
            </a:pPr>
            <a:r>
              <a:rPr lang="de-DE" dirty="0"/>
              <a:t>Design-Einstellungen</a:t>
            </a:r>
          </a:p>
          <a:p>
            <a:pPr>
              <a:buFontTx/>
              <a:buChar char="-"/>
            </a:pPr>
            <a:r>
              <a:rPr lang="de-DE" dirty="0"/>
              <a:t>Daten-Export/-Import</a:t>
            </a:r>
          </a:p>
          <a:p>
            <a:pPr>
              <a:buFontTx/>
              <a:buChar char="-"/>
            </a:pPr>
            <a:r>
              <a:rPr lang="de-DE" dirty="0"/>
              <a:t>Usertests und Anpassung an Ergonomie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92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56D0-3A5A-4F20-A2C6-A08B1961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D73114-71E5-4ECA-A555-845ADD799442}"/>
              </a:ext>
            </a:extLst>
          </p:cNvPr>
          <p:cNvSpPr txBox="1"/>
          <p:nvPr/>
        </p:nvSpPr>
        <p:spPr>
          <a:xfrm flipH="1">
            <a:off x="838199" y="2064175"/>
            <a:ext cx="5191125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Zielsetzung</a:t>
            </a:r>
            <a:r>
              <a:rPr lang="de-DE" sz="2600" dirty="0">
                <a:latin typeface="+mj-lt"/>
              </a:rPr>
              <a:t>: Präsentation der Änderungen und des aktuellen Stands</a:t>
            </a:r>
            <a:endParaRPr lang="de-DE" sz="2000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DEB602-CC13-4949-9A22-2ADE115561EC}"/>
              </a:ext>
            </a:extLst>
          </p:cNvPr>
          <p:cNvSpPr txBox="1"/>
          <p:nvPr/>
        </p:nvSpPr>
        <p:spPr>
          <a:xfrm>
            <a:off x="838198" y="3391495"/>
            <a:ext cx="5191125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Use-Cases: </a:t>
            </a:r>
            <a:r>
              <a:rPr lang="de-DE" sz="2600" dirty="0">
                <a:latin typeface="+mj-lt"/>
              </a:rPr>
              <a:t>Login + </a:t>
            </a:r>
            <a:r>
              <a:rPr lang="de-DE" sz="2600" dirty="0" err="1">
                <a:latin typeface="+mj-lt"/>
              </a:rPr>
              <a:t>CreateFileCard</a:t>
            </a:r>
            <a:endParaRPr lang="de-DE" sz="260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AB97F3-9DA6-42ED-80FE-079A3732E504}"/>
              </a:ext>
            </a:extLst>
          </p:cNvPr>
          <p:cNvSpPr txBox="1"/>
          <p:nvPr/>
        </p:nvSpPr>
        <p:spPr>
          <a:xfrm>
            <a:off x="6200778" y="2064175"/>
            <a:ext cx="5114924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aktueller Stand</a:t>
            </a:r>
          </a:p>
          <a:p>
            <a:pPr lvl="1"/>
            <a:r>
              <a:rPr lang="de-DE" sz="2600" dirty="0">
                <a:latin typeface="+mj-lt"/>
              </a:rPr>
              <a:t>Implementierung der einzelnen Methoden</a:t>
            </a:r>
          </a:p>
          <a:p>
            <a:pPr lvl="1"/>
            <a:r>
              <a:rPr lang="de-DE" sz="2600" dirty="0">
                <a:latin typeface="+mj-lt"/>
              </a:rPr>
              <a:t>Oberflächen-Design</a:t>
            </a:r>
          </a:p>
          <a:p>
            <a:pPr lvl="1"/>
            <a:endParaRPr lang="de-DE" sz="2600" dirty="0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AB01F4-7263-4891-A5C5-2B5895A4F78A}"/>
              </a:ext>
            </a:extLst>
          </p:cNvPr>
          <p:cNvSpPr txBox="1"/>
          <p:nvPr/>
        </p:nvSpPr>
        <p:spPr>
          <a:xfrm>
            <a:off x="6200778" y="4314825"/>
            <a:ext cx="5114924" cy="1969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Ausblick</a:t>
            </a:r>
          </a:p>
          <a:p>
            <a:pPr lvl="1"/>
            <a:r>
              <a:rPr lang="de-DE" sz="2600" dirty="0">
                <a:latin typeface="+mj-lt"/>
              </a:rPr>
              <a:t>Debugging</a:t>
            </a:r>
          </a:p>
          <a:p>
            <a:pPr lvl="1"/>
            <a:r>
              <a:rPr lang="de-DE" sz="2600" dirty="0">
                <a:latin typeface="+mj-lt"/>
              </a:rPr>
              <a:t>Anbinden weiterer Funktionen</a:t>
            </a:r>
          </a:p>
          <a:p>
            <a:pPr lvl="1"/>
            <a:r>
              <a:rPr lang="de-DE" sz="2600" dirty="0" err="1">
                <a:latin typeface="+mj-lt"/>
              </a:rPr>
              <a:t>Usertest</a:t>
            </a:r>
            <a:r>
              <a:rPr lang="de-DE" sz="2600" dirty="0">
                <a:latin typeface="+mj-lt"/>
              </a:rPr>
              <a:t> und Anpassung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6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433-2F8B-4576-A603-F0C2D3F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der Vorgehensmethode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93C341-25CC-4DA5-B59F-583A93ABF72A}"/>
              </a:ext>
            </a:extLst>
          </p:cNvPr>
          <p:cNvSpPr txBox="1"/>
          <p:nvPr/>
        </p:nvSpPr>
        <p:spPr>
          <a:xfrm>
            <a:off x="838200" y="2152650"/>
            <a:ext cx="10515599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Vorgehensmethode zuvor: </a:t>
            </a:r>
            <a:r>
              <a:rPr lang="de-DE" sz="2600" dirty="0" err="1">
                <a:latin typeface="+mj-lt"/>
              </a:rPr>
              <a:t>Scrum</a:t>
            </a:r>
            <a:endParaRPr lang="de-DE" sz="2600" dirty="0">
              <a:latin typeface="+mj-lt"/>
            </a:endParaRP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Aktuelle Vorgehensmethode: Erweitertes Wasserfallmodell</a:t>
            </a: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Gründe: </a:t>
            </a:r>
          </a:p>
          <a:p>
            <a:pPr marL="914400" lvl="1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Wiederkehrender</a:t>
            </a:r>
            <a:r>
              <a:rPr lang="de-DE" sz="2600" dirty="0"/>
              <a:t> hoher Aufwand bei </a:t>
            </a:r>
            <a:r>
              <a:rPr lang="de-DE" sz="2600" dirty="0" err="1"/>
              <a:t>Scrum</a:t>
            </a:r>
            <a:endParaRPr lang="de-DE" sz="2600" dirty="0"/>
          </a:p>
          <a:p>
            <a:pPr marL="914400" lvl="1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Zeitlicher Engpass</a:t>
            </a:r>
          </a:p>
          <a:p>
            <a:pPr marL="914400" lvl="1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Einfaches Wasserfallmodell zu starr</a:t>
            </a:r>
          </a:p>
        </p:txBody>
      </p:sp>
    </p:spTree>
    <p:extLst>
      <p:ext uri="{BB962C8B-B14F-4D97-AF65-F5344CB8AC3E}">
        <p14:creationId xmlns:p14="http://schemas.microsoft.com/office/powerpoint/2010/main" val="391564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433-2F8B-4576-A603-F0C2D3F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Erweitertes Wasserfallmodell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B4213DE-29FF-407C-96BE-A14CD53C6E9D}"/>
              </a:ext>
            </a:extLst>
          </p:cNvPr>
          <p:cNvSpPr/>
          <p:nvPr/>
        </p:nvSpPr>
        <p:spPr>
          <a:xfrm>
            <a:off x="838200" y="1672932"/>
            <a:ext cx="1921079" cy="110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Planung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37381A-F1D5-402D-A835-7AEE711A11F0}"/>
              </a:ext>
            </a:extLst>
          </p:cNvPr>
          <p:cNvSpPr/>
          <p:nvPr/>
        </p:nvSpPr>
        <p:spPr>
          <a:xfrm>
            <a:off x="2759279" y="2780278"/>
            <a:ext cx="1921079" cy="110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5C8493-7D3B-4B34-9BD4-DBF0C37A3C60}"/>
              </a:ext>
            </a:extLst>
          </p:cNvPr>
          <p:cNvSpPr/>
          <p:nvPr/>
        </p:nvSpPr>
        <p:spPr>
          <a:xfrm>
            <a:off x="4680358" y="3887624"/>
            <a:ext cx="1921079" cy="110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81D96AF-02FF-4AE2-96AB-BC0751B01A67}"/>
              </a:ext>
            </a:extLst>
          </p:cNvPr>
          <p:cNvSpPr/>
          <p:nvPr/>
        </p:nvSpPr>
        <p:spPr>
          <a:xfrm>
            <a:off x="6601437" y="4994970"/>
            <a:ext cx="1921079" cy="110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76A6A24-B905-4AE1-A666-CD46F2210F61}"/>
              </a:ext>
            </a:extLst>
          </p:cNvPr>
          <p:cNvSpPr/>
          <p:nvPr/>
        </p:nvSpPr>
        <p:spPr>
          <a:xfrm>
            <a:off x="8733639" y="4994970"/>
            <a:ext cx="1921079" cy="110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78A9E5E-42FA-438D-B8F2-4D685C5CB0BD}"/>
              </a:ext>
            </a:extLst>
          </p:cNvPr>
          <p:cNvSpPr/>
          <p:nvPr/>
        </p:nvSpPr>
        <p:spPr>
          <a:xfrm>
            <a:off x="10865841" y="1672932"/>
            <a:ext cx="1133213" cy="4429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Dokum</a:t>
            </a:r>
            <a:r>
              <a:rPr lang="de-DE" dirty="0"/>
              <a:t>.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E84F70-A033-4B98-9CD5-0D1CB87DEB38}"/>
              </a:ext>
            </a:extLst>
          </p:cNvPr>
          <p:cNvCxnSpPr>
            <a:cxnSpLocks/>
          </p:cNvCxnSpPr>
          <p:nvPr/>
        </p:nvCxnSpPr>
        <p:spPr>
          <a:xfrm>
            <a:off x="2860649" y="2226607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F76E1E1-5383-4835-8F3A-0229017C8FA7}"/>
              </a:ext>
            </a:extLst>
          </p:cNvPr>
          <p:cNvCxnSpPr>
            <a:cxnSpLocks/>
          </p:cNvCxnSpPr>
          <p:nvPr/>
        </p:nvCxnSpPr>
        <p:spPr>
          <a:xfrm>
            <a:off x="4781728" y="3333951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91A2D756-A688-4295-AA3A-C8310B7417DF}"/>
              </a:ext>
            </a:extLst>
          </p:cNvPr>
          <p:cNvCxnSpPr>
            <a:cxnSpLocks/>
          </p:cNvCxnSpPr>
          <p:nvPr/>
        </p:nvCxnSpPr>
        <p:spPr>
          <a:xfrm>
            <a:off x="6702807" y="4461263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D5A24C2-0826-4FDE-8D61-65655AEC5DAF}"/>
              </a:ext>
            </a:extLst>
          </p:cNvPr>
          <p:cNvCxnSpPr>
            <a:cxnSpLocks/>
          </p:cNvCxnSpPr>
          <p:nvPr/>
        </p:nvCxnSpPr>
        <p:spPr>
          <a:xfrm rot="10800000">
            <a:off x="1798740" y="2913444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35970B6-B32C-4D49-8BE4-A9948CFBCA32}"/>
              </a:ext>
            </a:extLst>
          </p:cNvPr>
          <p:cNvCxnSpPr>
            <a:cxnSpLocks/>
          </p:cNvCxnSpPr>
          <p:nvPr/>
        </p:nvCxnSpPr>
        <p:spPr>
          <a:xfrm rot="10800000">
            <a:off x="3719819" y="3988962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ECB1569E-4042-4947-8A3F-B04CB087BDA0}"/>
              </a:ext>
            </a:extLst>
          </p:cNvPr>
          <p:cNvCxnSpPr>
            <a:cxnSpLocks/>
          </p:cNvCxnSpPr>
          <p:nvPr/>
        </p:nvCxnSpPr>
        <p:spPr>
          <a:xfrm rot="10800000">
            <a:off x="5636706" y="5094672"/>
            <a:ext cx="859169" cy="452333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54EB6DF-0E28-41D2-BF0F-E206D4B7B0E4}"/>
              </a:ext>
            </a:extLst>
          </p:cNvPr>
          <p:cNvGrpSpPr/>
          <p:nvPr/>
        </p:nvGrpSpPr>
        <p:grpSpPr>
          <a:xfrm>
            <a:off x="8166302" y="4461263"/>
            <a:ext cx="859169" cy="452333"/>
            <a:chOff x="8166302" y="4461263"/>
            <a:chExt cx="859169" cy="452333"/>
          </a:xfrm>
        </p:grpSpPr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65A37DC9-A478-4CAF-9DE4-637094F260FB}"/>
                </a:ext>
              </a:extLst>
            </p:cNvPr>
            <p:cNvCxnSpPr>
              <a:cxnSpLocks/>
            </p:cNvCxnSpPr>
            <p:nvPr/>
          </p:nvCxnSpPr>
          <p:spPr>
            <a:xfrm>
              <a:off x="8166302" y="4461263"/>
              <a:ext cx="859169" cy="452333"/>
            </a:xfrm>
            <a:prstGeom prst="bentConnector3">
              <a:avLst>
                <a:gd name="adj1" fmla="val 997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1F6B6745-F946-467C-B0D6-443ED7FAED25}"/>
                </a:ext>
              </a:extLst>
            </p:cNvPr>
            <p:cNvCxnSpPr>
              <a:cxnSpLocks/>
            </p:cNvCxnSpPr>
            <p:nvPr/>
          </p:nvCxnSpPr>
          <p:spPr>
            <a:xfrm>
              <a:off x="8166302" y="4461263"/>
              <a:ext cx="0" cy="452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5FD8483-E486-4A9A-A69F-D02BB5C21DF5}"/>
              </a:ext>
            </a:extLst>
          </p:cNvPr>
          <p:cNvGrpSpPr/>
          <p:nvPr/>
        </p:nvGrpSpPr>
        <p:grpSpPr>
          <a:xfrm>
            <a:off x="8217758" y="6183665"/>
            <a:ext cx="859169" cy="452358"/>
            <a:chOff x="8217758" y="6183665"/>
            <a:chExt cx="859169" cy="452358"/>
          </a:xfrm>
        </p:grpSpPr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D9C7541D-5057-44C5-B5B6-4A18F391524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7758" y="6183690"/>
              <a:ext cx="859169" cy="452333"/>
            </a:xfrm>
            <a:prstGeom prst="bentConnector3">
              <a:avLst>
                <a:gd name="adj1" fmla="val 997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C9A93D21-5BF6-4E77-9224-6750B13909AE}"/>
                </a:ext>
              </a:extLst>
            </p:cNvPr>
            <p:cNvCxnSpPr>
              <a:cxnSpLocks/>
            </p:cNvCxnSpPr>
            <p:nvPr/>
          </p:nvCxnSpPr>
          <p:spPr>
            <a:xfrm>
              <a:off x="9076927" y="6183665"/>
              <a:ext cx="0" cy="452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79469-04FD-46CB-A82E-2E682CD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7460A-1265-4E71-8307-BA36DE81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zuvor: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1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79469-04FD-46CB-A82E-2E682CD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7460A-1265-4E71-8307-BA36DE81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Zuvor:</a:t>
            </a:r>
          </a:p>
        </p:txBody>
      </p:sp>
    </p:spTree>
    <p:extLst>
      <p:ext uri="{BB962C8B-B14F-4D97-AF65-F5344CB8AC3E}">
        <p14:creationId xmlns:p14="http://schemas.microsoft.com/office/powerpoint/2010/main" val="2061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79469-04FD-46CB-A82E-2E682CD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7460A-1265-4E71-8307-BA36DE81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3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79469-04FD-46CB-A82E-2E682CD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7460A-1265-4E71-8307-BA36DE81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Wechsel von Windows Forms zu WPF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Zuvor:</a:t>
            </a:r>
          </a:p>
        </p:txBody>
      </p:sp>
    </p:spTree>
    <p:extLst>
      <p:ext uri="{BB962C8B-B14F-4D97-AF65-F5344CB8AC3E}">
        <p14:creationId xmlns:p14="http://schemas.microsoft.com/office/powerpoint/2010/main" val="242466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79469-04FD-46CB-A82E-2E682CD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7460A-1265-4E71-8307-BA36DE81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erfolgte nach Implementierung der einzelnen Methoden</a:t>
            </a:r>
          </a:p>
          <a:p>
            <a:r>
              <a:rPr lang="de-DE" dirty="0"/>
              <a:t>Nach Verbindung zum Frontend zeigten sich jedoch noch Probleme</a:t>
            </a:r>
          </a:p>
          <a:p>
            <a:pPr marL="457200" lvl="1" indent="0">
              <a:buNone/>
            </a:pPr>
            <a:r>
              <a:rPr lang="de-DE" dirty="0"/>
              <a:t>-&gt; Nutzung der </a:t>
            </a:r>
            <a:r>
              <a:rPr lang="de-DE" dirty="0" err="1"/>
              <a:t>Rücksprungsmöglichkeit</a:t>
            </a:r>
            <a:r>
              <a:rPr lang="de-DE" dirty="0"/>
              <a:t> und Anpassung des Codes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09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F568233DC2D47B2D88B955092CE78" ma:contentTypeVersion="10" ma:contentTypeDescription="Create a new document." ma:contentTypeScope="" ma:versionID="d508781073e7bb7151c4e618f8fef285">
  <xsd:schema xmlns:xsd="http://www.w3.org/2001/XMLSchema" xmlns:xs="http://www.w3.org/2001/XMLSchema" xmlns:p="http://schemas.microsoft.com/office/2006/metadata/properties" xmlns:ns3="e7d0794c-64e4-4afd-aaee-1ea174578c2f" xmlns:ns4="b8fef51c-ca52-45d5-842a-5a4a836da343" targetNamespace="http://schemas.microsoft.com/office/2006/metadata/properties" ma:root="true" ma:fieldsID="7d9f500a3bc3717612d0292ae5b985d8" ns3:_="" ns4:_="">
    <xsd:import namespace="e7d0794c-64e4-4afd-aaee-1ea174578c2f"/>
    <xsd:import namespace="b8fef51c-ca52-45d5-842a-5a4a836d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0794c-64e4-4afd-aaee-1ea174578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ef51c-ca52-45d5-842a-5a4a836da3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7F123-BA78-4825-8B72-BFC2CCB43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d0794c-64e4-4afd-aaee-1ea174578c2f"/>
    <ds:schemaRef ds:uri="b8fef51c-ca52-45d5-842a-5a4a836d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C03C0-E4C6-42EE-9D72-FEC584111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22A67-6635-43EC-9877-D093952A3F46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e7d0794c-64e4-4afd-aaee-1ea174578c2f"/>
    <ds:schemaRef ds:uri="http://schemas.openxmlformats.org/package/2006/metadata/core-properties"/>
    <ds:schemaRef ds:uri="b8fef51c-ca52-45d5-842a-5a4a836da34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73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FALLSTUDIE LERNSOFTWARE</vt:lpstr>
      <vt:lpstr>AGENDA</vt:lpstr>
      <vt:lpstr>Wechsel der Vorgehensmethode</vt:lpstr>
      <vt:lpstr>Erweitertes Wasserfallmodell</vt:lpstr>
      <vt:lpstr>Planung</vt:lpstr>
      <vt:lpstr>Definition</vt:lpstr>
      <vt:lpstr>Entwurf</vt:lpstr>
      <vt:lpstr>Implementierung</vt:lpstr>
      <vt:lpstr>Testen</vt:lpstr>
      <vt:lpstr>FRONTEND</vt:lpstr>
      <vt:lpstr>ZIELSETZUNG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Lernsoftware</dc:title>
  <dc:creator>Merz, Katharina</dc:creator>
  <cp:lastModifiedBy>Ernst, Stefan</cp:lastModifiedBy>
  <cp:revision>58</cp:revision>
  <dcterms:created xsi:type="dcterms:W3CDTF">2019-10-09T13:14:04Z</dcterms:created>
  <dcterms:modified xsi:type="dcterms:W3CDTF">2019-11-03T15:57:29Z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0x0101002C1F568233DC2D47B2D88B955092CE78</vt:lpwstr>
  </property>
</Properties>
</file>