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B5C7-15D3-408D-8EFD-B612069A8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AEE61-BD05-4FDB-BE89-B351AF754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F4084-56E4-4E9D-B4DC-8B9404D3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87C5-653C-42C3-9DE6-016A94C6B9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D32C-AD9C-4C42-A7AF-5CF7BF2D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0C785-582C-4CC9-B0D2-88315A5B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E04E-FCC1-46E8-BF98-BCF3B22C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8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4A9E-EBAC-4FE7-BE58-DFBD0A0A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552FE-726B-4608-8281-121CE7319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75A0-D607-4AF5-A421-B4645880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87C5-653C-42C3-9DE6-016A94C6B9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CC12-48B6-4857-8E33-A8568A39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51705-4252-4BA7-B249-4E868778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E04E-FCC1-46E8-BF98-BCF3B22C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7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15A6F-0C58-4E40-AFB5-A1295963E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0E7F8-E5F9-402C-86DC-5937F21C9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2A7AD-020F-42E8-88A1-5A8CC125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87C5-653C-42C3-9DE6-016A94C6B9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D877F-D4AB-493B-A940-6F91ABDD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732D-AB0B-47D2-9875-DA49144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E04E-FCC1-46E8-BF98-BCF3B22C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F6CA-53D9-4D22-8191-3E7B50B9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871A-F62A-444A-A218-35AA876A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4512-09AE-4DF8-A681-5F27D5B1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87C5-653C-42C3-9DE6-016A94C6B9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A919-84FF-42BC-BEED-9EF03786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5A22C-7916-4FC2-BA86-3DEBEEBD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E04E-FCC1-46E8-BF98-BCF3B22C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0C17-2F3A-47EB-A09B-58327CF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01A1-FC67-4313-B86D-C1C6704B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7C3F-8624-4EC6-9E7C-18453D25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87C5-653C-42C3-9DE6-016A94C6B9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EF65-A8A1-409B-8621-0906A8FF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C18B7-6A17-41FE-A34E-6461E6F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E04E-FCC1-46E8-BF98-BCF3B22C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AEED-10BE-4509-8189-C204D65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8D6C-D084-4114-86A0-559808790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A9575-37AC-4036-B599-B6138290C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DC769-023F-4DB7-B273-C8891031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87C5-653C-42C3-9DE6-016A94C6B9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34B33-F7CB-4D59-A285-164FC7A4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6AE34-CF78-43DB-9752-ED31F641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E04E-FCC1-46E8-BF98-BCF3B22C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EFD3-DF01-48E8-B569-2A1BD883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A05FB-AEF8-4881-AB3B-E81926CA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F2B90-AC62-48A7-9A47-B48AFCBB9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3D8F4-7E74-41F9-9339-23B7D8C78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AB2E-16FF-452A-8389-3FC7005FA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D9F0F-179B-419A-AD78-019641BE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87C5-653C-42C3-9DE6-016A94C6B9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330B6-DED0-48FF-860C-FE7A9420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3F3BC-5031-4A33-8887-77EF481D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E04E-FCC1-46E8-BF98-BCF3B22C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1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9A0-18B1-43ED-8EB5-892F4552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10C6E-8FD3-4A4C-B5A3-8E4F23D1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87C5-653C-42C3-9DE6-016A94C6B9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A9CB2-13E2-4C3D-A9D0-13992E53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C2DFD-8A18-434A-AF37-ABF32D77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E04E-FCC1-46E8-BF98-BCF3B22C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6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989F4-DE17-4108-9213-7838A7F2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87C5-653C-42C3-9DE6-016A94C6B9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7A1CD-9CE5-47FD-9967-422E4356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F8BD-B87A-4685-A30A-5BA86B9C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E04E-FCC1-46E8-BF98-BCF3B22C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736D-4789-4195-9DD3-D0979828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1299-38D6-4895-9908-6A9364FEE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EFC6E-8846-4438-841A-1316030D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936D3-DA1C-4FBF-9101-6AA12824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87C5-653C-42C3-9DE6-016A94C6B9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36489-2533-49B3-8ACA-B2966C15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8A859-AAB8-48C1-8A9A-5A30718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E04E-FCC1-46E8-BF98-BCF3B22C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8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683-A5CB-46CE-802F-63060DBE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0754E-D72B-4805-A78C-08F33BBC9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1AD21-D3A1-4466-9166-3609012A0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06D31-577D-4376-8DEB-BD60EC47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87C5-653C-42C3-9DE6-016A94C6B9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0673F-E87C-42D2-8C08-E5A78FE7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E5E35-9128-485E-B71D-AF4FF4A2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E04E-FCC1-46E8-BF98-BCF3B22C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764AA-4C11-4735-AB20-CE46A8A2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47F41-BBBA-4415-A6A3-BC64A997B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9346-FA21-499D-8A34-8BB5063B5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87C5-653C-42C3-9DE6-016A94C6B9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BD50D-05CD-4ABD-ABA5-6F0BAF538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083A-79CF-4E36-A379-2758C42B8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EE04E-FCC1-46E8-BF98-BCF3B22C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A0CB-BFA7-4CA5-9CA4-9B701DF57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DFBE9-8327-42B7-82BC-B792AFB3E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OTLSHAPE_M_f110c450a3384cc6a729a900d5ce3d15_Connector1">
            <a:extLst>
              <a:ext uri="{FF2B5EF4-FFF2-40B4-BE49-F238E27FC236}">
                <a16:creationId xmlns:a16="http://schemas.microsoft.com/office/drawing/2014/main" id="{CC631F10-F513-4E36-B063-DB3491DBA81F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236988" y="2599478"/>
            <a:ext cx="0" cy="44852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34C05C2E-7B8E-48AB-95C9-591A20AEDDD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40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85D4BC08-66D1-40EF-967C-F10862018FC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4745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B8C3AB10-85FC-4717-890B-66300AA604C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3048000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3AADA0E7-4533-4A36-B7D3-D8D704DC7DE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0F125CA0-96A6-4425-B693-FD79D138A57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55137" y="34290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7FFC6F99-1F85-4D40-939F-5F67FF6AB87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009565" y="35560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37EDED1E-9753-42CB-A836-BFFE06F4273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073065" y="31454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7B82D020-1964-467D-B3CE-D85B2B79CAC7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4437379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E0EC147-A809-4ADD-97B2-6C47EDF9DF6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500880" y="314547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FB54A263-0613-43D0-998C-842E260FA34F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7754620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A785394F-E5F7-47CB-AB81-CF2C4D582AF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818120" y="314547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4" name="OTLSHAPE_M_f110c450a3384cc6a729a900d5ce3d15_Title">
            <a:extLst>
              <a:ext uri="{FF2B5EF4-FFF2-40B4-BE49-F238E27FC236}">
                <a16:creationId xmlns:a16="http://schemas.microsoft.com/office/drawing/2014/main" id="{8184FFA7-314C-42B8-9FD9-75BD7B41A4C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459238" y="2481157"/>
            <a:ext cx="243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Implementing Video Tagging Functionality</a:t>
            </a:r>
          </a:p>
        </p:txBody>
      </p:sp>
      <p:sp>
        <p:nvSpPr>
          <p:cNvPr id="15" name="OTLSHAPE_M_f110c450a3384cc6a729a900d5ce3d15_Date">
            <a:extLst>
              <a:ext uri="{FF2B5EF4-FFF2-40B4-BE49-F238E27FC236}">
                <a16:creationId xmlns:a16="http://schemas.microsoft.com/office/drawing/2014/main" id="{1961FC0E-E522-41AB-9665-F6DFEE682EB6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459238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10/2/2017</a:t>
            </a:r>
          </a:p>
        </p:txBody>
      </p:sp>
      <p:sp>
        <p:nvSpPr>
          <p:cNvPr id="16" name="OTLSHAPE_M_f110c450a3384cc6a729a900d5ce3d15_Shape">
            <a:extLst>
              <a:ext uri="{FF2B5EF4-FFF2-40B4-BE49-F238E27FC236}">
                <a16:creationId xmlns:a16="http://schemas.microsoft.com/office/drawing/2014/main" id="{6052BFE9-6552-4668-A055-6655ED20703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6200000">
            <a:off x="1262388" y="2599478"/>
            <a:ext cx="165100" cy="165100"/>
          </a:xfrm>
          <a:prstGeom prst="flowChartMerg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T_2d6dccb248644ace9d7c4a9c19bec5b6_Shape">
            <a:extLst>
              <a:ext uri="{FF2B5EF4-FFF2-40B4-BE49-F238E27FC236}">
                <a16:creationId xmlns:a16="http://schemas.microsoft.com/office/drawing/2014/main" id="{EC2FEECB-CFC6-48F1-A0BA-975768D7CD5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120140" y="3802719"/>
            <a:ext cx="5588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T_2d6dccb248644ace9d7c4a9c19bec5b6_ShapePercentage" hidden="1">
            <a:extLst>
              <a:ext uri="{FF2B5EF4-FFF2-40B4-BE49-F238E27FC236}">
                <a16:creationId xmlns:a16="http://schemas.microsoft.com/office/drawing/2014/main" id="{76F6A308-A207-4917-8A95-67B7587F9A23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120140" y="3802719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T_2d6dccb248644ace9d7c4a9c19bec5b6_Duration" hidden="1">
            <a:extLst>
              <a:ext uri="{FF2B5EF4-FFF2-40B4-BE49-F238E27FC236}">
                <a16:creationId xmlns:a16="http://schemas.microsoft.com/office/drawing/2014/main" id="{6DA4F6CF-69CB-43D0-899D-E6466B174B7B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0" y="36322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20" name="OTLSHAPE_T_2d6dccb248644ace9d7c4a9c19bec5b6_TextPercentage" hidden="1">
            <a:extLst>
              <a:ext uri="{FF2B5EF4-FFF2-40B4-BE49-F238E27FC236}">
                <a16:creationId xmlns:a16="http://schemas.microsoft.com/office/drawing/2014/main" id="{EE352007-A5D8-4C97-BA5C-6561E9EDD24C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T_2d6dccb248644ace9d7c4a9c19bec5b6_JoinedDate" hidden="1">
            <a:extLst>
              <a:ext uri="{FF2B5EF4-FFF2-40B4-BE49-F238E27FC236}">
                <a16:creationId xmlns:a16="http://schemas.microsoft.com/office/drawing/2014/main" id="{7EB469D1-9FD3-49F3-995A-1FD67D4F7D6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T_2d6dccb248644ace9d7c4a9c19bec5b6_StartDate">
            <a:extLst>
              <a:ext uri="{FF2B5EF4-FFF2-40B4-BE49-F238E27FC236}">
                <a16:creationId xmlns:a16="http://schemas.microsoft.com/office/drawing/2014/main" id="{47FCFF0E-A870-4F62-8826-689CA88EAE1E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20488" y="382680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10/2/2017</a:t>
            </a:r>
          </a:p>
        </p:txBody>
      </p:sp>
      <p:sp>
        <p:nvSpPr>
          <p:cNvPr id="23" name="OTLSHAPE_T_2d6dccb248644ace9d7c4a9c19bec5b6_Title">
            <a:extLst>
              <a:ext uri="{FF2B5EF4-FFF2-40B4-BE49-F238E27FC236}">
                <a16:creationId xmlns:a16="http://schemas.microsoft.com/office/drawing/2014/main" id="{1011478D-0C97-4EA6-9014-E0E171DEF4A1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120140" y="3632200"/>
            <a:ext cx="176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Upload and play video on wibi</a:t>
            </a:r>
          </a:p>
        </p:txBody>
      </p:sp>
      <p:sp>
        <p:nvSpPr>
          <p:cNvPr id="24" name="OTLSHAPE_T_2d6dccb248644ace9d7c4a9c19bec5b6_EndDate">
            <a:extLst>
              <a:ext uri="{FF2B5EF4-FFF2-40B4-BE49-F238E27FC236}">
                <a16:creationId xmlns:a16="http://schemas.microsoft.com/office/drawing/2014/main" id="{89361797-1D70-4602-A245-15F0434A8D4A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723737" y="382680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10/6/2017</a:t>
            </a:r>
          </a:p>
        </p:txBody>
      </p:sp>
      <p:sp>
        <p:nvSpPr>
          <p:cNvPr id="25" name="OTLSHAPE_T_3db04d8598a14caf9b307de3151d8fbe_Shape">
            <a:extLst>
              <a:ext uri="{FF2B5EF4-FFF2-40B4-BE49-F238E27FC236}">
                <a16:creationId xmlns:a16="http://schemas.microsoft.com/office/drawing/2014/main" id="{F40FCD93-A931-4D21-B9F0-86466E480246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894163" y="4239937"/>
            <a:ext cx="5588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T_3db04d8598a14caf9b307de3151d8fbe_ShapePercentage" hidden="1">
            <a:extLst>
              <a:ext uri="{FF2B5EF4-FFF2-40B4-BE49-F238E27FC236}">
                <a16:creationId xmlns:a16="http://schemas.microsoft.com/office/drawing/2014/main" id="{0092750C-93B8-40C0-871B-27ED24C9475D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894163" y="423993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T_3db04d8598a14caf9b307de3151d8fbe_Duration" hidden="1">
            <a:extLst>
              <a:ext uri="{FF2B5EF4-FFF2-40B4-BE49-F238E27FC236}">
                <a16:creationId xmlns:a16="http://schemas.microsoft.com/office/drawing/2014/main" id="{3323170F-1FDD-484B-A50C-8ECBF5F7533D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0" y="406941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28" name="OTLSHAPE_T_3db04d8598a14caf9b307de3151d8fbe_TextPercentage" hidden="1">
            <a:extLst>
              <a:ext uri="{FF2B5EF4-FFF2-40B4-BE49-F238E27FC236}">
                <a16:creationId xmlns:a16="http://schemas.microsoft.com/office/drawing/2014/main" id="{31086847-EDC6-4309-8FC6-B992C0312B8D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0" y="42244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_3db04d8598a14caf9b307de3151d8fbe_JoinedDate" hidden="1">
            <a:extLst>
              <a:ext uri="{FF2B5EF4-FFF2-40B4-BE49-F238E27FC236}">
                <a16:creationId xmlns:a16="http://schemas.microsoft.com/office/drawing/2014/main" id="{B1B43DE1-C874-4D88-A31B-F3657CE0740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0" y="42244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_3db04d8598a14caf9b307de3151d8fbe_StartDate">
            <a:extLst>
              <a:ext uri="{FF2B5EF4-FFF2-40B4-BE49-F238E27FC236}">
                <a16:creationId xmlns:a16="http://schemas.microsoft.com/office/drawing/2014/main" id="{1F270C7B-1BDC-4CE8-89CC-BFDFAC342DB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94511" y="426402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10/9/2017</a:t>
            </a:r>
          </a:p>
        </p:txBody>
      </p:sp>
      <p:sp>
        <p:nvSpPr>
          <p:cNvPr id="31" name="OTLSHAPE_T_3db04d8598a14caf9b307de3151d8fbe_Title">
            <a:extLst>
              <a:ext uri="{FF2B5EF4-FFF2-40B4-BE49-F238E27FC236}">
                <a16:creationId xmlns:a16="http://schemas.microsoft.com/office/drawing/2014/main" id="{4BE9D646-4EC3-48BD-B0E7-8BE860042329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894163" y="4069419"/>
            <a:ext cx="207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Understand all </a:t>
            </a:r>
            <a:r>
              <a:rPr lang="en-US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wirewax</a:t>
            </a:r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capabilities</a:t>
            </a:r>
          </a:p>
        </p:txBody>
      </p:sp>
      <p:sp>
        <p:nvSpPr>
          <p:cNvPr id="32" name="OTLSHAPE_T_3db04d8598a14caf9b307de3151d8fbe_EndDate">
            <a:extLst>
              <a:ext uri="{FF2B5EF4-FFF2-40B4-BE49-F238E27FC236}">
                <a16:creationId xmlns:a16="http://schemas.microsoft.com/office/drawing/2014/main" id="{59BE2ACF-7DAA-4B20-91DD-3FAA819FF523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497759" y="426402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10/13/2017</a:t>
            </a:r>
          </a:p>
        </p:txBody>
      </p:sp>
      <p:sp>
        <p:nvSpPr>
          <p:cNvPr id="33" name="OTLSHAPE_T_2461234878b14e6fb1c796b0109d52ee_Shape">
            <a:extLst>
              <a:ext uri="{FF2B5EF4-FFF2-40B4-BE49-F238E27FC236}">
                <a16:creationId xmlns:a16="http://schemas.microsoft.com/office/drawing/2014/main" id="{16A7DF6F-2784-483A-9664-CBC087BC95F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668186" y="4506637"/>
            <a:ext cx="36576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TLSHAPE_T_2461234878b14e6fb1c796b0109d52ee_ShapePercentage" hidden="1">
            <a:extLst>
              <a:ext uri="{FF2B5EF4-FFF2-40B4-BE49-F238E27FC236}">
                <a16:creationId xmlns:a16="http://schemas.microsoft.com/office/drawing/2014/main" id="{A052218D-9495-4958-BECB-0C10796B214A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2668186" y="450663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TLSHAPE_T_2461234878b14e6fb1c796b0109d52ee_Duration" hidden="1">
            <a:extLst>
              <a:ext uri="{FF2B5EF4-FFF2-40B4-BE49-F238E27FC236}">
                <a16:creationId xmlns:a16="http://schemas.microsoft.com/office/drawing/2014/main" id="{585A29F4-F220-4936-9A45-D279D9924165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0" y="450663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33 days</a:t>
            </a:r>
          </a:p>
        </p:txBody>
      </p:sp>
      <p:sp>
        <p:nvSpPr>
          <p:cNvPr id="36" name="OTLSHAPE_T_2461234878b14e6fb1c796b0109d52ee_TextPercentage" hidden="1">
            <a:extLst>
              <a:ext uri="{FF2B5EF4-FFF2-40B4-BE49-F238E27FC236}">
                <a16:creationId xmlns:a16="http://schemas.microsoft.com/office/drawing/2014/main" id="{D00D4554-71EB-48E7-B8B1-189F2EE8FBA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0" y="46616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2461234878b14e6fb1c796b0109d52ee_JoinedDate" hidden="1">
            <a:extLst>
              <a:ext uri="{FF2B5EF4-FFF2-40B4-BE49-F238E27FC236}">
                <a16:creationId xmlns:a16="http://schemas.microsoft.com/office/drawing/2014/main" id="{E9B9DCF5-314A-446B-9AA8-A50498785863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0" y="46616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2461234878b14e6fb1c796b0109d52ee_StartDate">
            <a:extLst>
              <a:ext uri="{FF2B5EF4-FFF2-40B4-BE49-F238E27FC236}">
                <a16:creationId xmlns:a16="http://schemas.microsoft.com/office/drawing/2014/main" id="{FB0EB8C6-1171-4021-8D2B-97CEB15C4D3D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004145" y="453072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10/16/2017</a:t>
            </a:r>
          </a:p>
        </p:txBody>
      </p:sp>
      <p:sp>
        <p:nvSpPr>
          <p:cNvPr id="39" name="OTLSHAPE_T_2461234878b14e6fb1c796b0109d52ee_EndDate">
            <a:extLst>
              <a:ext uri="{FF2B5EF4-FFF2-40B4-BE49-F238E27FC236}">
                <a16:creationId xmlns:a16="http://schemas.microsoft.com/office/drawing/2014/main" id="{6BA14521-1BC4-4715-8E65-2AFAA8AF4AA6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6367873" y="453072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11/17/2017</a:t>
            </a:r>
          </a:p>
        </p:txBody>
      </p:sp>
      <p:sp>
        <p:nvSpPr>
          <p:cNvPr id="40" name="OTLSHAPE_T_2461234878b14e6fb1c796b0109d52ee_Title">
            <a:extLst>
              <a:ext uri="{FF2B5EF4-FFF2-40B4-BE49-F238E27FC236}">
                <a16:creationId xmlns:a16="http://schemas.microsoft.com/office/drawing/2014/main" id="{7EBC593B-D757-43E3-8F7B-431DDC7DFF38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3283420" y="4522978"/>
            <a:ext cx="242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Integrate Wirewax with wibi to tag videos</a:t>
            </a:r>
          </a:p>
        </p:txBody>
      </p:sp>
      <p:sp>
        <p:nvSpPr>
          <p:cNvPr id="41" name="OTLSHAPE_T_0b0b1776c4fa4f07949a3cde1ee1f28b_Shape">
            <a:extLst>
              <a:ext uri="{FF2B5EF4-FFF2-40B4-BE49-F238E27FC236}">
                <a16:creationId xmlns:a16="http://schemas.microsoft.com/office/drawing/2014/main" id="{A05D1C05-7110-48AE-B812-601137D349C3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538299" y="4773337"/>
            <a:ext cx="4432300" cy="203200"/>
          </a:xfrm>
          <a:prstGeom prst="roundRect">
            <a:avLst>
              <a:gd name="adj" fmla="val 10000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TLSHAPE_T_0b0b1776c4fa4f07949a3cde1ee1f28b_ShapePercentage" hidden="1">
            <a:extLst>
              <a:ext uri="{FF2B5EF4-FFF2-40B4-BE49-F238E27FC236}">
                <a16:creationId xmlns:a16="http://schemas.microsoft.com/office/drawing/2014/main" id="{C07D312F-B00F-4390-9EA5-8B7D15364418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6538299" y="477333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TLSHAPE_T_0b0b1776c4fa4f07949a3cde1ee1f28b_Duration" hidden="1">
            <a:extLst>
              <a:ext uri="{FF2B5EF4-FFF2-40B4-BE49-F238E27FC236}">
                <a16:creationId xmlns:a16="http://schemas.microsoft.com/office/drawing/2014/main" id="{13C5FE13-347B-44C0-9590-56086DDD3D06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0" y="477333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44" name="OTLSHAPE_T_0b0b1776c4fa4f07949a3cde1ee1f28b_TextPercentage" hidden="1">
            <a:extLst>
              <a:ext uri="{FF2B5EF4-FFF2-40B4-BE49-F238E27FC236}">
                <a16:creationId xmlns:a16="http://schemas.microsoft.com/office/drawing/2014/main" id="{D7200D59-F921-4448-AF63-A8D3D648C884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0" y="49283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0b0b1776c4fa4f07949a3cde1ee1f28b_JoinedDate" hidden="1">
            <a:extLst>
              <a:ext uri="{FF2B5EF4-FFF2-40B4-BE49-F238E27FC236}">
                <a16:creationId xmlns:a16="http://schemas.microsoft.com/office/drawing/2014/main" id="{6AE5F979-41AA-4D2E-A74D-AF2C2B23A1DB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0" y="49283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0b0b1776c4fa4f07949a3cde1ee1f28b_StartDate">
            <a:extLst>
              <a:ext uri="{FF2B5EF4-FFF2-40B4-BE49-F238E27FC236}">
                <a16:creationId xmlns:a16="http://schemas.microsoft.com/office/drawing/2014/main" id="{003FF223-AA2B-4AD5-8CB9-B482043979A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874259" y="479742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11/20/2017</a:t>
            </a:r>
          </a:p>
        </p:txBody>
      </p:sp>
      <p:sp>
        <p:nvSpPr>
          <p:cNvPr id="47" name="OTLSHAPE_T_0b0b1776c4fa4f07949a3cde1ee1f28b_EndDate">
            <a:extLst>
              <a:ext uri="{FF2B5EF4-FFF2-40B4-BE49-F238E27FC236}">
                <a16:creationId xmlns:a16="http://schemas.microsoft.com/office/drawing/2014/main" id="{0A40F2FF-EF96-4528-B1AB-5278E4AF415C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1012010" y="479742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12/29/2017</a:t>
            </a:r>
          </a:p>
        </p:txBody>
      </p:sp>
      <p:sp>
        <p:nvSpPr>
          <p:cNvPr id="48" name="OTLSHAPE_T_0b0b1776c4fa4f07949a3cde1ee1f28b_Title">
            <a:extLst>
              <a:ext uri="{FF2B5EF4-FFF2-40B4-BE49-F238E27FC236}">
                <a16:creationId xmlns:a16="http://schemas.microsoft.com/office/drawing/2014/main" id="{57A62115-A4A9-4947-B3F3-92DCC8B51C1F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352353" y="4789678"/>
            <a:ext cx="280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Create end to end workflow for content creators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0118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EuMCIsIk9yaWdpbmFsQXNzZW1ibHlWZXJzaW9uIjoiMy4xNi4wNy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ExNSwiRyI6MTE1LCJCIjoxMT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w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MzEsIkciOjczLCJCIjoxMjZ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wIiwiU2hhcGUiOjI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x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yIiwiU2hhcGVTdHlsZSI6ZmFsc2UsIlRpdGxlU3R5bGUiOmZhbHNlLCJEYXRlU3R5bGUiOmZhbHNlLCJIb3Jpem9udGFsQ29ubmVjdG9yU3R5bGUiOmZhbHNlLCJWZXJ0aWNhbENvbm5lY3RvclN0eWxlIjpmYWxzZSwiUGVyY2VudGFnZUNvbXBsZXRlU2hhcGVPcGFjaXR5IjpmYWxzZSwiU2hhcGUiOmZhbHNlLCJTaGFwZVRoaWNrbmVzcy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MiLCJTdGFydERhdGUiOiIwMDAxLTAxLTAxVDAwOjAwOjAwIiwiRW5kRGF0ZSI6IjAwMDEtMDEtMDFUMDA6MDA6MDAiLCJGb3JtYXQiOiJNTU0iLCJUeXBlIjoyLCJBdXRvRGF0ZVJhbmdlIjp0cnVlLCJXb3JraW5nRGF5cyI6MTI3LCJUb2RheU1hcmtlclRleHQiOiJUb2RheSIsIkF1dG9TY2FsZVR5cGUiOnRydWV9LCJNaWxlc3RvbmVzIjpbeyIkaWQiOiIxMjQiLCJEYXRlIjoiMjAxNy0xMC0wMlQyMzo1OTowMCIsIlN0eWxlIjp7IiRpZCI6IjEyNSIsIlNoYXBlIjoyLCJDb25uZWN0b3JNYXJnaW4iOnsiJHJlZiI6IjU0In0sIkNvbm5lY3RvclN0eWxlIjp7IiRpZCI6IjEyNiIsIkxpbmVDb2xvciI6eyIkaWQiOiIxMjciLCIkdHlwZSI6Ik5MUkUuQ29tbW9uLkRvbS5Tb2xpZENvbG9yQnJ1c2gsIE5MUkUuQ29tbW9uIiwiQ29sb3IiOnsiJGlkIjoiMTI4IiwiQSI6MTI3LCJSIjoxNTAsIkciOjIxNCwiQiI6NjZ9fSwiTGluZVdlaWdodCI6MS4wLCJMaW5lVHlwZSI6MCwiUGFyZW50U3R5bGUiOnsiJHJlZiI6IjU1In19LCJJc0JlbG93VGltZWJhbmQiOmZhbHNlLCJIaWRlRGF0ZSI6ZmFsc2UsIlNoYXBlU2l6ZSI6MSwiU3BhY2luZyI6Mi4wLCJQYWRkaW5nIjp7IiRyZWYiOiI1OCJ9LCJTaGFwZVN0eWxlIjp7IiRpZCI6IjEyOSIsIk1hcmdpbiI6eyIkcmVmIjoiNjAifSwiUGFkZGluZyI6eyIkcmVmIjoiNjEifSwiQmFja2dyb3VuZCI6eyIkaWQiOiIxMzAiLCJDb2xvciI6eyIkaWQiOiIxMzEiLCJBIjoyNTUsIlIiOjE1MCwiRyI6MjE0LCJCIjo2Nn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1IiwiTGluZUNvbG9yIjpudWxsLCJMaW5lV2VpZ2h0IjowLjAsIkxpbmVUeXBlIjowLCJQYXJlbnRTdHlsZSI6bnVsbH0sIlBhcmVudFN0eWxlIjp7IiRyZWYiOiI2NSJ9fSwiRGF0ZVN0eWxlIjp7IiRpZCI6IjEzNiIsIkZvbnRTZXR0aW5ncyI6eyIkaWQiOiIxMz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JmMTEwYzQ1MC1hMzM4LTRjYzYtYTcyOS1hOTAwZDVjZTNkMTUiLCJJbXBvcnRJZCI6bnVsbCwiVGl0bGUiOiJJbXBsZW1lbnRpbmcgVmlkZW8gVGFnZ2luZyBGdW5jdGlvbmFsaXR5IiwiTm90ZSI6bnVsbCwiSHlwZXJsaW5rIjpudWxsLCJJc0NoYW5nZWQiOmZhbHNlLCJJc05ldyI6ZmFsc2V9XSwiVGFza3MiOlt7IiRpZCI6IjEzOSIsIkdyb3VwTmFtZSI6bnVsbCwiU3RhcnREYXRlIjoiMjAxNy0xMC0wMlQwMDowMDowMFoiLCJFbmREYXRlIjoiMjAxNy0xMC0wNlQyMzo1OTowMCIsIlBlcmNlbnRhZ2VDb21wbGV0ZSI6bnVsbCwiU3R5bGUiOnsiJGlkIjoiMTQwIiwiU2hhcGUiOjIsIlNoYXBlVGhpY2tuZXNzIjoxLCJEdXJhdGlvbkZvcm1hdCI6MCwiSW5jbHVkZU5vbldvcmtpbmdEYXlzSW5EdXJhdGlvbiI6ZmFsc2UsIlBlcmNlbnRhZ2VDb21wbGV0ZVN0eWxlIjp7IiRpZCI6IjE0MSIsIkZvbnRTZXR0aW5ncyI6eyIkaWQiOiIx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MiLCJMaW5lQ29sb3IiOm51bGwsIkxpbmVXZWlnaHQiOjAuMCwiTGluZVR5cGUiOjAsIlBhcmVudFN0eWxlIjpudWxsfSwiUGFyZW50U3R5bGUiOnsiJHJlZiI6IjgxIn19LCJEdXJhdGlvblN0eWxlIjp7IiRpZCI6IjE0NCIsIkZvbnRTZXR0aW5ncyI6eyIkaWQiOiIx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DYiLCJMaW5lQ29sb3IiOm51bGwsIkxpbmVXZWlnaHQiOjAuMCwiTGluZVR5cGUiOjAsIlBhcmVudFN0eWxlIjpudWxsfSwiUGFyZW50U3R5bGUiOnsiJHJlZiI6Ijg4In19LCJIb3Jpem9udGFsQ29ubmVjdG9yU3R5bGUiOnsiJGlkIjoiMTQ3IiwiTGluZUNvbG9yIjp7IiRyZWYiOiI5NiJ9LCJMaW5lV2VpZ2h0IjoxLjAsIkxpbmVUeXBlIjowLCJQYXJlbnRTdHlsZSI6eyIkcmVmIjoiOTUifX0sIlZlcnRpY2FsQ29ubmVjdG9yU3R5bGUiOnsiJGlkIjoiMTQ4IiwiTGluZUNvbG9yIjp7IiRyZWYiOiI5OSJ9LCJMaW5lV2VpZ2h0IjowLjAsIkxpbmVUeXBlIjowLCJQYXJlbnRTdHlsZSI6eyIkcmVmIjoiOTgifX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Q5IiwiTWFyZ2luIjp7IiRyZWYiOiIxMDIifSwiUGFkZGluZyI6eyIkcmVmIjoiMTAzIn0sIkJhY2tncm91bmQiOnsiJGlkIjoiMTUwIiwiQ29sb3IiOnsiJGlkIjoiMTUxIiwiQSI6MjU1LCJSIjowLCJHIjoxMTQsIkIiOjE4OH19LCJJc1Zpc2libGUiOnRydWUsIldpZHRoIjowLjAsIkhlaWdodCI6MTYuMCwiQm9yZGVyU3R5bGUiOnsiJGlkIjoiMTUyIiwiTGluZUNvbG9yIjp7IiRyZWYiOiIxMDUifSwiTGluZVdlaWdodCI6MC4wLCJMaW5lVHlwZSI6MCwiUGFyZW50U3R5bGUiOnsiJHJlZiI6IjEwNCJ9fSwiUGFyZW50U3R5bGUiOnsiJHJlZiI6IjEwMSJ9fSwiVGl0bGVTdHlsZSI6eyIkaWQiOiIxNTMiLCJGb250U2V0dGluZ3MiOnsiJGlkIjoiMTU0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1NSIsIkxpbmVDb2xvciI6bnVsbCwiTGluZVdlaWdodCI6MC4wLCJMaW5lVHlwZSI6MCwiUGFyZW50U3R5bGUiOm51bGx9LCJQYXJlbnRTdHlsZSI6eyIkcmVmIjoiMTA3In19LCJEYXRlU3R5bGUiOnsiJGlkIjoiMTU2IiwiRm9udFNldHRpbmdzIjp7IiRpZCI6IjE1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U4IiwiTGluZUNvbG9yIjpudWxsLCJMaW5lV2VpZ2h0IjowLjAsIkxpbmVUeXBlIjowLCJQYXJlbnRTdHlsZSI6bnVsbH0sIlBhcmVudFN0eWxlIjp7IiRyZWYiOiIxMTQifX0sIkRhdGVGb3JtYXQiOnsiJHJlZiI6IjEyMSJ9LCJJc1Zpc2libGUiOnRydWUsIlBhcmVudFN0eWxlIjp7IiRyZWYiOiI4MCJ9fSwiSW5kZXgiOjEsIlNtYXJ0RHVyYXRpb25BY3RpdmF0ZWQiOmZhbHNlLCJEYXRlRm9ybWF0Ijp7IiRyZWYiOiIxMjEifSwiSWQiOiIyZDZkY2NiMi00ODY0LTRhY2UtOWQ3Yy00YTljMTliZWM1YjYiLCJJbXBvcnRJZCI6bnVsbCwiVGl0bGUiOiJVcGxvYWQgYW5kIHBsYXkgdmlkZW8gb24gd2liaSIsIk5vdGUiOm51bGwsIkh5cGVybGluayI6bnVsbCwiSXNDaGFuZ2VkIjpmYWxzZSwiSXNOZXciOmZhbHNlfSx7IiRpZCI6IjE1OSIsIkdyb3VwTmFtZSI6bnVsbCwiU3RhcnREYXRlIjoiMjAxNy0xMC0wOVQwMDowMDowMFoiLCJFbmREYXRlIjoiMjAxNy0xMC0xM1QyMzo1OTowMCIsIlBlcmNlbnRhZ2VDb21wbGV0ZSI6bnVsbCwiU3R5bGUiOnsiJGlkIjoiMTYwIiwiU2hhcGUiOjIsIlNoYXBlVGhpY2tuZXNzIjoxLCJEdXJhdGlvbkZvcm1hdCI6MCwiSW5jbHVkZU5vbldvcmtpbmdEYXlzSW5EdXJhdGlvbiI6ZmFsc2UsIlBlcmNlbnRhZ2VDb21wbGV0ZVN0eWxlIjp7IiRpZCI6IjE2MSIsIkZvbnRTZXR0aW5ncyI6eyIkaWQiOiIxNj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jMiLCJMaW5lQ29sb3IiOm51bGwsIkxpbmVXZWlnaHQiOjAuMCwiTGluZVR5cGUiOjAsIlBhcmVudFN0eWxlIjpudWxsfSwiUGFyZW50U3R5bGUiOnsiJHJlZiI6IjgxIn19LCJEdXJhdGlvblN0eWxlIjp7IiRpZCI6IjE2NCIsIkZvbnRTZXR0aW5ncyI6eyIkaWQiOiIxNj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jYiLCJMaW5lQ29sb3IiOm51bGwsIkxpbmVXZWlnaHQiOjAuMCwiTGluZVR5cGUiOjAsIlBhcmVudFN0eWxlIjpudWxsfSwiUGFyZW50U3R5bGUiOnsiJHJlZiI6Ijg4In19LCJIb3Jpem9udGFsQ29ubmVjdG9yU3R5bGUiOnsiJGlkIjoiMTY3IiwiTGluZUNvbG9yIjp7IiRyZWYiOiI5NiJ9LCJMaW5lV2VpZ2h0IjoxLjAsIkxpbmVUeXBlIjowLCJQYXJlbnRTdHlsZSI6eyIkcmVmIjoiOTUifX0sIlZlcnRpY2FsQ29ubmVjdG9yU3R5bGUiOnsiJGlkIjoiMTY4IiwiTGluZUNvbG9yIjp7IiRyZWYiOiI5OSJ9LCJMaW5lV2VpZ2h0IjowLjAsIkxpbmVUeXBlIjowLCJQYXJlbnRTdHlsZSI6eyIkcmVmIjoiOTgifX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Y5IiwiTWFyZ2luIjp7IiRyZWYiOiIxMDIifSwiUGFkZGluZyI6eyIkcmVmIjoiMTAzIn0sIkJhY2tncm91bmQiOnsiJGlkIjoiMTcwIiwiQ29sb3IiOnsiJGlkIjoiMTcxIiwiQSI6MjU1LCJSIjo2OCwiRyI6MTE0LCJCIjoxOTZ9fSwiSXNWaXNpYmxlIjp0cnVlLCJXaWR0aCI6MC4wLCJIZWlnaHQiOjE2LjAsIkJvcmRlclN0eWxlIjp7IiRpZCI6IjE3MiIsIkxpbmVDb2xvciI6eyIkcmVmIjoiMTA1In0sIkxpbmVXZWlnaHQiOjAuMCwiTGluZVR5cGUiOjAsIlBhcmVudFN0eWxlIjp7IiRyZWYiOiIxMDQifX0sIlBhcmVudFN0eWxlIjp7IiRyZWYiOiIxMDEifX0sIlRpdGxlU3R5bGUiOnsiJGlkIjoiMTczIiwiRm9udFNldHRpbmdzIjp7IiRpZCI6IjE3N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NzUiLCJMaW5lQ29sb3IiOm51bGwsIkxpbmVXZWlnaHQiOjAuMCwiTGluZVR5cGUiOjAsIlBhcmVudFN0eWxlIjpudWxsfSwiUGFyZW50U3R5bGUiOnsiJHJlZiI6IjEwNyJ9fSwiRGF0ZVN0eWxlIjp7IiRpZCI6IjE3NiIsIkZvbnRTZXR0aW5ncyI6eyIkaWQiOiIxNz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3OCIsIkxpbmVDb2xvciI6bnVsbCwiTGluZVdlaWdodCI6MC4wLCJMaW5lVHlwZSI6MCwiUGFyZW50U3R5bGUiOm51bGx9LCJQYXJlbnRTdHlsZSI6eyIkcmVmIjoiMTE0In19LCJEYXRlRm9ybWF0Ijp7IiRyZWYiOiIxMjEifSwiSXNWaXNpYmxlIjp0cnVlLCJQYXJlbnRTdHlsZSI6eyIkcmVmIjoiODAifX0sIkluZGV4IjoyLCJTbWFydER1cmF0aW9uQWN0aXZhdGVkIjpmYWxzZSwiRGF0ZUZvcm1hdCI6eyIkcmVmIjoiMTIxIn0sIklkIjoiM2RiMDRkODUtOThhMS00Y2FmLTliMzAtN2RlMzE1MWQ4ZmJlIiwiSW1wb3J0SWQiOm51bGwsIlRpdGxlIjoiVW5kZXJzYXRuZCBhbGwgd2lyZXdheCBjYXBhYmlsaXRpZXMiLCJOb3RlIjpudWxsLCJIeXBlcmxpbmsiOm51bGwsIklzQ2hhbmdlZCI6ZmFsc2UsIklzTmV3IjpmYWxzZX0seyIkaWQiOiIxNzkiLCJHcm91cE5hbWUiOm51bGwsIlN0YXJ0RGF0ZSI6IjIwMTctMTAtMTZUMDA6MDA6MDBaIiwiRW5kRGF0ZSI6IjIwMTctMTEtMTdUMjM6NTk6MDAiLCJQZXJjZW50YWdlQ29tcGxldGUiOm51bGwsIlN0eWxlIjp7IiRpZCI6IjE4MCIsIlNoYXBlIjoyLCJTaGFwZVRoaWNrbmVzcyI6MSwiRHVyYXRpb25Gb3JtYXQiOjAsIkluY2x1ZGVOb25Xb3JraW5nRGF5c0luRHVyYXRpb24iOmZhbHNlLCJQZXJjZW50YWdlQ29tcGxldGVTdHlsZSI6eyIkaWQiOiIxODEiLCJGb250U2V0dGluZ3MiOnsiJGlkIjoiMTg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zIiwiTGluZUNvbG9yIjpudWxsLCJMaW5lV2VpZ2h0IjowLjAsIkxpbmVUeXBlIjowLCJQYXJlbnRTdHlsZSI6bnVsbH0sIlBhcmVudFN0eWxlIjp7IiRyZWYiOiI4MSJ9fSwiRHVyYXRpb25TdHlsZSI6eyIkaWQiOiIxODQiLCJGb250U2V0dGluZ3MiOnsiJGlkIjoiMTg1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g2IiwiTGluZUNvbG9yIjpudWxsLCJMaW5lV2VpZ2h0IjowLjAsIkxpbmVUeXBlIjowLCJQYXJlbnRTdHlsZSI6bnVsbH0sIlBhcmVudFN0eWxlIjp7IiRyZWYiOiI4OCJ9fSwiSG9yaXpvbnRhbENvbm5lY3RvclN0eWxlIjp7IiRpZCI6IjE4NyIsIkxpbmVDb2xvciI6eyIkcmVmIjoiOTYifSwiTGluZVdlaWdodCI6MS4wLCJMaW5lVHlwZSI6MCwiUGFyZW50U3R5bGUiOnsiJHJlZiI6Ijk1In19LCJWZXJ0aWNhbENvbm5lY3RvclN0eWxlIjp7IiRpZCI6IjE4OCIsIkxpbmVDb2xvciI6eyIkcmVmIjoiOTkifSwiTGluZVdlaWdodCI6MC4wLCJMaW5lVHlwZSI6MCwiUGFyZW50U3R5bGUiOnsiJHJlZiI6Ijk4In1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4OSIsIk1hcmdpbiI6eyIkcmVmIjoiMTAyIn0sIlBhZGRpbmciOnsiJHJlZiI6IjEwMyJ9LCJCYWNrZ3JvdW5kIjp7IiRpZCI6IjE5MCIsIkNvbG9yIjp7IiRpZCI6IjE5MSIsIkEiOjI1NSwiUiI6MjM3LCJHIjoxMjUsIkIiOjQ5fX0sIklzVmlzaWJsZSI6dHJ1ZSwiV2lkdGgiOjAuMCwiSGVpZ2h0IjoxNi4wLCJCb3JkZXJTdHlsZSI6eyIkaWQiOiIxOTIiLCJMaW5lQ29sb3IiOnsiJHJlZiI6IjEwNSJ9LCJMaW5lV2VpZ2h0IjowLjAsIkxpbmVUeXBlIjowLCJQYXJlbnRTdHlsZSI6eyIkcmVmIjoiMTA0In19LCJQYXJlbnRTdHlsZSI6eyIkcmVmIjoiMTAxIn19LCJUaXRsZVN0eWxlIjp7IiRpZCI6IjE5MyIsIkZvbnRTZXR0aW5ncyI6eyIkaWQiOiIxOTQ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k1IiwiTGluZUNvbG9yIjpudWxsLCJMaW5lV2VpZ2h0IjowLjAsIkxpbmVUeXBlIjowLCJQYXJlbnRTdHlsZSI6bnVsbH0sIlBhcmVudFN0eWxlIjp7IiRyZWYiOiIxMDcifX0sIkRhdGVTdHlsZSI6eyIkaWQiOiIxOTYiLCJGb250U2V0dGluZ3MiOnsiJGlkIjoiMTk3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OTg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jI0NjEyMzQ4LTc4YjEtNGU2Zi1iMWM3LTk2YjAxMDlkNTJlZSIsIkltcG9ydElkIjpudWxsLCJUaXRsZSI6IkludGVncmF0ZSBXaXJld2F4IHdpdGggd2liaSB0byB0YWcgdmlkZW9zIiwiTm90ZSI6bnVsbCwiSHlwZXJsaW5rIjpudWxsLCJJc0NoYW5nZWQiOmZhbHNlLCJJc05ldyI6ZmFsc2V9LHsiJGlkIjoiMTk5IiwiR3JvdXBOYW1lIjpudWxsLCJTdGFydERhdGUiOiIyMDE3LTExLTIwVDAwOjAwOjAwWiIsIkVuZERhdGUiOiIyMDE3LTEyLTI5VDIzOjU5OjAwIiwiUGVyY2VudGFnZUNvbXBsZXRlIjpudWxsLCJTdHlsZSI6eyIkaWQiOiIyMDAiLCJTaGFwZSI6MiwiU2hhcGVUaGlja25lc3MiOjEsIkR1cmF0aW9uRm9ybWF0IjowLCJJbmNsdWRlTm9uV29ya2luZ0RheXNJbkR1cmF0aW9uIjpmYWxzZSwiUGVyY2VudGFnZUNvbXBsZXRlU3R5bGUiOnsiJGlkIjoiMjAxIiwiRm9udFNldHRpbmdzIjp7IiRpZCI6IjIw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wMyIsIkxpbmVDb2xvciI6bnVsbCwiTGluZVdlaWdodCI6MC4wLCJMaW5lVHlwZSI6MCwiUGFyZW50U3R5bGUiOm51bGx9LCJQYXJlbnRTdHlsZSI6eyIkcmVmIjoiODEifX0sIkR1cmF0aW9uU3R5bGUiOnsiJGlkIjoiMjA0IiwiRm9udFNldHRpbmdzIjp7IiRpZCI6IjIw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wNiIsIkxpbmVDb2xvciI6bnVsbCwiTGluZVdlaWdodCI6MC4wLCJMaW5lVHlwZSI6MCwiUGFyZW50U3R5bGUiOm51bGx9LCJQYXJlbnRTdHlsZSI6eyIkcmVmIjoiODgifX0sIkhvcml6b250YWxDb25uZWN0b3JTdHlsZSI6eyIkaWQiOiIyMDciLCJMaW5lQ29sb3IiOnsiJHJlZiI6Ijk2In0sIkxpbmVXZWlnaHQiOjEuMCwiTGluZVR5cGUiOjAsIlBhcmVudFN0eWxlIjp7IiRyZWYiOiI5NSJ9fSwiVmVydGljYWxDb25uZWN0b3JTdHlsZSI6eyIkaWQiOiIyMDgiLCJMaW5lQ29sb3IiOnsiJHJlZiI6Ijk5In0sIkxpbmVXZWlnaHQiOjAuMCwiTGluZVR5cGUiOjAsIlBhcmVudFN0eWxlIjp7IiRyZWYiOiI5OCJ9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yMDkiLCJNYXJnaW4iOnsiJHJlZiI6IjEwMiJ9LCJQYWRkaW5nIjp7IiRyZWYiOiIxMDMifSwiQmFja2dyb3VuZCI6eyIkaWQiOiIyMTAiLCJDb2xvciI6eyIkaWQiOiIyMTEiLCJBIjoyNTUsIlIiOjE2NSwiRyI6MTY1LCJCIjoxNjV9fSwiSXNWaXNpYmxlIjp0cnVlLCJXaWR0aCI6MC4wLCJIZWlnaHQiOjE2LjAsIkJvcmRlclN0eWxlIjp7IiRpZCI6IjIxMiIsIkxpbmVDb2xvciI6eyIkcmVmIjoiMTA1In0sIkxpbmVXZWlnaHQiOjAuMCwiTGluZVR5cGUiOjAsIlBhcmVudFN0eWxlIjp7IiRyZWYiOiIxMDQifX0sIlBhcmVudFN0eWxlIjp7IiRyZWYiOiIxMDEifX0sIlRpdGxlU3R5bGUiOnsiJGlkIjoiMjEzIiwiRm9udFNldHRpbmdzIjp7IiRpZCI6IjIxN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TUiLCJMaW5lQ29sb3IiOm51bGwsIkxpbmVXZWlnaHQiOjAuMCwiTGluZVR5cGUiOjAsIlBhcmVudFN0eWxlIjpudWxsfSwiUGFyZW50U3R5bGUiOnsiJHJlZiI6IjEwNyJ9fSwiRGF0ZVN0eWxlIjp7IiRpZCI6IjIxNiIsIkZvbnRTZXR0aW5ncyI6eyIkaWQiOiIyMT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xOCIsIkxpbmVDb2xvciI6bnVsbCwiTGluZVdlaWdodCI6MC4wLCJMaW5lVHlwZSI6MCwiUGFyZW50U3R5bGUiOm51bGx9LCJQYXJlbnRTdHlsZSI6eyIkcmVmIjoiMTE0In19LCJEYXRlRm9ybWF0Ijp7IiRyZWYiOiIxMjEifSwiSXNWaXNpYmxlIjp0cnVlLCJQYXJlbnRTdHlsZSI6eyIkcmVmIjoiODAifX0sIkluZGV4Ijo0LCJTbWFydER1cmF0aW9uQWN0aXZhdGVkIjpmYWxzZSwiRGF0ZUZvcm1hdCI6eyIkcmVmIjoiMTIxIn0sIklkIjoiMGIwYjE3NzYtYzRmYS00ZjA3LTk0OWEtM2NkZTFlZTFmMjhiIiwiSW1wb3J0SWQiOm51bGwsIlRpdGxlIjoiQ3JlYXRlIGVuZCB0byBlbmQgd29ya2Zsb3cgZm9yIGNvbnRlbnQgY3JlYXRvcnMiLCJOb3RlIjpudWxsLCJIeXBlcmxpbmsiOm51bGwsIklzQ2hhbmdlZCI6ZmFsc2UsIklzTmV3IjpmYWxzZX1dLCJNc1Byb2plY3RJdGVtc1RyZWUiOnsiJGlkIjoiMjE5IiwiUm9vdCI6eyJJbXBvcnRJZCI6bnVsbCwiSXNJbXBvcnRlZCI6ZmFsc2UsIkNoaWxkcmVuIjpbXX19LCJNZXRhZGF0YSI6eyIkaWQiOiIyMjAifSwiU2V0dGluZ3MiOnsiJGlkIjoiMjIxIiwiSW1wYU9wdGlvbnMiOnsiJGlkIjoiMjIy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MjIzIiwiVXNlVGltZSI6ZmFsc2UsIldvcmtEYXlTdGFydCI6IjAwOjAwOjAwIiwiV29ya0RheUVuZCI6IjIzOjU5OjAwIn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 NARNE</dc:creator>
  <cp:lastModifiedBy>MOUNIKA NARNE</cp:lastModifiedBy>
  <cp:revision>1</cp:revision>
  <dcterms:created xsi:type="dcterms:W3CDTF">2017-09-27T04:42:02Z</dcterms:created>
  <dcterms:modified xsi:type="dcterms:W3CDTF">2017-09-27T04:49:18Z</dcterms:modified>
</cp:coreProperties>
</file>