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8" r:id="rId2"/>
    <p:sldMasterId id="214748366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9" r:id="rId6"/>
    <p:sldId id="260" r:id="rId7"/>
    <p:sldId id="264" r:id="rId8"/>
    <p:sldId id="258" r:id="rId9"/>
    <p:sldId id="261" r:id="rId10"/>
    <p:sldId id="265" r:id="rId11"/>
    <p:sldId id="263" r:id="rId12"/>
    <p:sldId id="262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6"/>
    <a:srgbClr val="D4A2B5"/>
    <a:srgbClr val="89CD94"/>
    <a:srgbClr val="252525"/>
    <a:srgbClr val="2B383B"/>
    <a:srgbClr val="96C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7" autoAdjust="0"/>
    <p:restoredTop sz="99523" autoAdjust="0"/>
  </p:normalViewPr>
  <p:slideViewPr>
    <p:cSldViewPr snapToGrid="0" snapToObjects="1">
      <p:cViewPr varScale="1">
        <p:scale>
          <a:sx n="149" d="100"/>
          <a:sy n="149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7277-360A-454E-9892-8B140B67D61E}" type="datetimeFigureOut">
              <a:rPr kumimoji="1" lang="ja-JP" altLang="en-US" smtClean="0"/>
              <a:t>1/23/15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9C81-886B-6644-8E62-D849E1A82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3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5A0B-5B1E-E646-883E-67C7714E0911}" type="datetimeFigureOut">
              <a:rPr kumimoji="1" lang="ja-JP" altLang="en-US" smtClean="0"/>
              <a:t>1/23/15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CFB8-E510-954B-9D9C-ED841E5E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787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6756"/>
            <a:ext cx="9144000" cy="1055123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0"/>
            <a:ext cx="9144000" cy="1598498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1598498"/>
            <a:ext cx="9144000" cy="327675"/>
          </a:xfrm>
          <a:prstGeom prst="rect">
            <a:avLst/>
          </a:prstGeom>
          <a:solidFill>
            <a:srgbClr val="D4A2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597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7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7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60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855" y="1065665"/>
            <a:ext cx="8872023" cy="542389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0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489564"/>
            <a:ext cx="9144000" cy="382315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1065665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971" y="1"/>
            <a:ext cx="8946069" cy="106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971" y="1065665"/>
            <a:ext cx="8946069" cy="532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9855" y="64895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 smtClean="0"/>
              <a:t>2015-01-16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895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 smtClean="0"/>
              <a:t>Software Defined Media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99555" y="64895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B383B"/>
                </a:solidFill>
              </a:defRPr>
            </a:lvl1pPr>
          </a:lstStyle>
          <a:p>
            <a:fld id="{7C536E6B-C4F1-024F-84B7-319E978124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7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b="1" kern="1200">
          <a:solidFill>
            <a:srgbClr val="2B383B"/>
          </a:solidFill>
          <a:latin typeface="+mj-lt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25252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25252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25252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26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065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86497" y="4226865"/>
            <a:ext cx="3694604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6600" b="1" dirty="0" smtClean="0"/>
              <a:t>S</a:t>
            </a:r>
            <a:r>
              <a:rPr kumimoji="1" lang="en-US" altLang="ja-JP" sz="6600" dirty="0" smtClean="0"/>
              <a:t>oftware</a:t>
            </a:r>
          </a:p>
          <a:p>
            <a:pPr algn="dist">
              <a:lnSpc>
                <a:spcPct val="70000"/>
              </a:lnSpc>
            </a:pPr>
            <a:r>
              <a:rPr lang="en-US" altLang="ja-JP" sz="6600" b="1" dirty="0" smtClean="0"/>
              <a:t>D</a:t>
            </a:r>
            <a:r>
              <a:rPr lang="en-US" altLang="ja-JP" sz="6600" dirty="0" smtClean="0"/>
              <a:t>efined</a:t>
            </a:r>
          </a:p>
          <a:p>
            <a:pPr algn="dist">
              <a:lnSpc>
                <a:spcPct val="70000"/>
              </a:lnSpc>
            </a:pPr>
            <a:r>
              <a:rPr kumimoji="1" lang="en-US" altLang="ja-JP" sz="6600" b="1" dirty="0" smtClean="0"/>
              <a:t>M</a:t>
            </a:r>
            <a:r>
              <a:rPr kumimoji="1" lang="en-US" altLang="ja-JP" sz="6600" dirty="0" smtClean="0"/>
              <a:t>edia</a:t>
            </a:r>
            <a:endParaRPr kumimoji="1" lang="ja-JP" altLang="en-US" sz="6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5829" y="239481"/>
            <a:ext cx="3986930" cy="19179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81101" y="101079"/>
            <a:ext cx="3986469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b="1" dirty="0" smtClean="0">
                <a:latin typeface="Abadi MT Condensed Light"/>
                <a:cs typeface="Abadi MT Condensed Light"/>
              </a:rPr>
              <a:t>SDM</a:t>
            </a:r>
            <a:endParaRPr kumimoji="1" lang="ja-JP" altLang="en-US" sz="19900" dirty="0">
              <a:latin typeface="Abadi MT Condensed Light"/>
              <a:cs typeface="Abadi MT Condensed Ligh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57435"/>
            <a:ext cx="3986930" cy="19179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86930" y="2364690"/>
            <a:ext cx="4744088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dirty="0" smtClean="0">
                <a:latin typeface="Impact"/>
                <a:cs typeface="Impact"/>
              </a:rPr>
              <a:t>SDM</a:t>
            </a:r>
            <a:endParaRPr kumimoji="1" lang="ja-JP" altLang="en-US" sz="19900" dirty="0">
              <a:latin typeface="Impact"/>
              <a:cs typeface="Impact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153074" y="1164437"/>
            <a:ext cx="522507" cy="522507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4786394" y="1060074"/>
            <a:ext cx="3763086" cy="2263880"/>
            <a:chOff x="735766" y="1229875"/>
            <a:chExt cx="7294097" cy="4388143"/>
          </a:xfrm>
        </p:grpSpPr>
        <p:pic>
          <p:nvPicPr>
            <p:cNvPr id="2" name="図 1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12" name="フリーフォーム 1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図形グループ 14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13" name="フリーフォーム 12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 13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0" name="円/楕円 9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681"/>
            <a:ext cx="4449049" cy="21402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" y="4156771"/>
            <a:ext cx="4449049" cy="2140262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5043987" y="4065815"/>
            <a:ext cx="3564481" cy="2231218"/>
            <a:chOff x="735766" y="1229875"/>
            <a:chExt cx="7294097" cy="4388143"/>
          </a:xfrm>
        </p:grpSpPr>
        <p:pic>
          <p:nvPicPr>
            <p:cNvPr id="21" name="図 20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22" name="フリーフォーム 2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図形グループ 22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円/楕円 25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29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>
            <a:off x="398892" y="125375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4640180" y="1286321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円/楕円 15"/>
          <p:cNvSpPr/>
          <p:nvPr/>
        </p:nvSpPr>
        <p:spPr>
          <a:xfrm>
            <a:off x="7098657" y="2865726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265951" y="629889"/>
            <a:ext cx="121771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48000" b="1" dirty="0" smtClean="0">
                <a:solidFill>
                  <a:schemeClr val="bg1">
                    <a:lumMod val="65000"/>
                  </a:schemeClr>
                </a:solidFill>
                <a:latin typeface="Abadi MT Condensed Light"/>
                <a:cs typeface="Abadi MT Condensed Light"/>
              </a:rPr>
              <a:t>S8DM</a:t>
            </a:r>
            <a:endParaRPr kumimoji="1" lang="ja-JP" altLang="en-US" sz="48000" dirty="0">
              <a:solidFill>
                <a:schemeClr val="bg1">
                  <a:lumMod val="65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332018" y="639112"/>
            <a:ext cx="2315737" cy="4432280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9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6538766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 smtClean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46523" y="364670"/>
            <a:ext cx="1419368" cy="43729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75366" y="2744512"/>
            <a:ext cx="1419368" cy="3599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671741">
            <a:off x="5597406" y="240723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 rot="2671741">
            <a:off x="3668731" y="333927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9473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9625" y="319763"/>
            <a:ext cx="2923340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1300" dirty="0">
                <a:latin typeface="Impact"/>
                <a:cs typeface="Impact"/>
              </a:rPr>
              <a:t>S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635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5995977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 smtClean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69887" y="758320"/>
            <a:ext cx="1419368" cy="277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77495" y="3482736"/>
            <a:ext cx="1419368" cy="2656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175587">
            <a:off x="5294295" y="2554186"/>
            <a:ext cx="1094697" cy="882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2111393">
            <a:off x="3943695" y="3426604"/>
            <a:ext cx="1035273" cy="100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42107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4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" name="フリーフォーム 7"/>
          <p:cNvSpPr/>
          <p:nvPr/>
        </p:nvSpPr>
        <p:spPr>
          <a:xfrm>
            <a:off x="730911" y="1359592"/>
            <a:ext cx="1784554" cy="4135763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862853" y="3704358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3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8487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" y="1268301"/>
            <a:ext cx="1927816" cy="4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4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02370" y="172400"/>
            <a:ext cx="6566801" cy="6566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526874" y="1286864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12281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16170</TotalTime>
  <Words>11</Words>
  <Application>Microsoft Macintosh PowerPoint</Application>
  <PresentationFormat>画面に合わせる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ホワイト</vt:lpstr>
      <vt:lpstr>RD_template_140226</vt:lpstr>
      <vt:lpstr>1_RD_template_140226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Tsukada Manabu</dc:creator>
  <cp:lastModifiedBy>Tsukada Manabu</cp:lastModifiedBy>
  <cp:revision>780</cp:revision>
  <dcterms:created xsi:type="dcterms:W3CDTF">2014-07-22T07:19:43Z</dcterms:created>
  <dcterms:modified xsi:type="dcterms:W3CDTF">2015-01-23T06:55:23Z</dcterms:modified>
</cp:coreProperties>
</file>