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8" r:id="rId2"/>
    <p:sldMasterId id="2147483662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59" r:id="rId6"/>
    <p:sldId id="260" r:id="rId7"/>
    <p:sldId id="264" r:id="rId8"/>
    <p:sldId id="258" r:id="rId9"/>
    <p:sldId id="261" r:id="rId10"/>
    <p:sldId id="265" r:id="rId11"/>
    <p:sldId id="263" r:id="rId12"/>
    <p:sldId id="262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006"/>
    <a:srgbClr val="D4A2B5"/>
    <a:srgbClr val="89CD94"/>
    <a:srgbClr val="252525"/>
    <a:srgbClr val="2B383B"/>
    <a:srgbClr val="96C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7" autoAdjust="0"/>
    <p:restoredTop sz="99523" autoAdjust="0"/>
  </p:normalViewPr>
  <p:slideViewPr>
    <p:cSldViewPr snapToGrid="0" snapToObjects="1">
      <p:cViewPr varScale="1">
        <p:scale>
          <a:sx n="220" d="100"/>
          <a:sy n="220" d="100"/>
        </p:scale>
        <p:origin x="-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7277-360A-454E-9892-8B140B67D61E}" type="datetimeFigureOut">
              <a:rPr kumimoji="1" lang="ja-JP" altLang="en-US" smtClean="0"/>
              <a:t>1/22/15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49C81-886B-6644-8E62-D849E1A82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39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5A0B-5B1E-E646-883E-67C7714E0911}" type="datetimeFigureOut">
              <a:rPr kumimoji="1" lang="ja-JP" altLang="en-US" smtClean="0"/>
              <a:t>1/22/15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6CFB8-E510-954B-9D9C-ED841E5E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787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816756"/>
            <a:ext cx="9144000" cy="1055123"/>
          </a:xfrm>
          <a:prstGeom prst="rect">
            <a:avLst/>
          </a:prstGeom>
          <a:solidFill>
            <a:srgbClr val="89C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0"/>
            <a:ext cx="9144000" cy="1598498"/>
          </a:xfrm>
          <a:prstGeom prst="rect">
            <a:avLst/>
          </a:prstGeom>
          <a:solidFill>
            <a:srgbClr val="96C9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1598498"/>
            <a:ext cx="9144000" cy="327675"/>
          </a:xfrm>
          <a:prstGeom prst="rect">
            <a:avLst/>
          </a:prstGeom>
          <a:solidFill>
            <a:srgbClr val="D4A2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597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35" y="249623"/>
            <a:ext cx="12474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77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574583" y="6548448"/>
            <a:ext cx="461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algn="ctr" defTabSz="914400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619980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2987"/>
            <a:ext cx="935564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07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4604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9855" y="1065665"/>
            <a:ext cx="8872023" cy="542389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3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4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2015-01-16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Software Defined Media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6E6B-C4F1-024F-84B7-319E9781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35" y="249623"/>
            <a:ext cx="12474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70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574583" y="6548448"/>
            <a:ext cx="461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 defTabSz="914400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algn="ctr" defTabSz="914400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619980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ja-JP" sz="900" dirty="0" smtClean="0">
                <a:solidFill>
                  <a:prstClr val="black"/>
                </a:solidFill>
                <a:latin typeface="Calibri"/>
                <a:ea typeface="ＭＳ Ｐゴシック"/>
              </a:rPr>
              <a:t>Copyright©2014  NTT corp. All Rights Reserved.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2987"/>
            <a:ext cx="935564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01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489564"/>
            <a:ext cx="9144000" cy="382315"/>
          </a:xfrm>
          <a:prstGeom prst="rect">
            <a:avLst/>
          </a:prstGeom>
          <a:solidFill>
            <a:srgbClr val="89CD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1065665"/>
          </a:xfrm>
          <a:prstGeom prst="rect">
            <a:avLst/>
          </a:prstGeom>
          <a:solidFill>
            <a:srgbClr val="96C9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2971" y="1"/>
            <a:ext cx="8946069" cy="1065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971" y="1065665"/>
            <a:ext cx="8946069" cy="5328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9855" y="64895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B383B"/>
                </a:solidFill>
              </a:defRPr>
            </a:lvl1pPr>
          </a:lstStyle>
          <a:p>
            <a:r>
              <a:rPr lang="en-US" altLang="ja-JP" smtClean="0"/>
              <a:t>2015-01-16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895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B383B"/>
                </a:solidFill>
              </a:defRPr>
            </a:lvl1pPr>
          </a:lstStyle>
          <a:p>
            <a:r>
              <a:rPr lang="en-US" altLang="ja-JP" smtClean="0"/>
              <a:t>Software Defined Media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99555" y="64895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B383B"/>
                </a:solidFill>
              </a:defRPr>
            </a:lvl1pPr>
          </a:lstStyle>
          <a:p>
            <a:fld id="{7C536E6B-C4F1-024F-84B7-319E978124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7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b="1" kern="1200">
          <a:solidFill>
            <a:srgbClr val="2B383B"/>
          </a:solidFill>
          <a:latin typeface="+mj-lt"/>
          <a:ea typeface="+mj-ea"/>
          <a:cs typeface="Andale Mo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25252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25252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25252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25252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25252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726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2015-01-16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altLang="ja-JP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t>Software Defined Media</a:t>
            </a:r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065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86497" y="4226865"/>
            <a:ext cx="3694604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6600" b="1" dirty="0" smtClean="0"/>
              <a:t>S</a:t>
            </a:r>
            <a:r>
              <a:rPr kumimoji="1" lang="en-US" altLang="ja-JP" sz="6600" dirty="0" smtClean="0"/>
              <a:t>oftware</a:t>
            </a:r>
          </a:p>
          <a:p>
            <a:pPr algn="dist">
              <a:lnSpc>
                <a:spcPct val="70000"/>
              </a:lnSpc>
            </a:pPr>
            <a:r>
              <a:rPr lang="en-US" altLang="ja-JP" sz="6600" b="1" dirty="0" smtClean="0"/>
              <a:t>D</a:t>
            </a:r>
            <a:r>
              <a:rPr lang="en-US" altLang="ja-JP" sz="6600" dirty="0" smtClean="0"/>
              <a:t>efined</a:t>
            </a:r>
          </a:p>
          <a:p>
            <a:pPr algn="dist">
              <a:lnSpc>
                <a:spcPct val="70000"/>
              </a:lnSpc>
            </a:pPr>
            <a:r>
              <a:rPr kumimoji="1" lang="en-US" altLang="ja-JP" sz="6600" b="1" dirty="0" smtClean="0"/>
              <a:t>M</a:t>
            </a:r>
            <a:r>
              <a:rPr kumimoji="1" lang="en-US" altLang="ja-JP" sz="6600" dirty="0" smtClean="0"/>
              <a:t>edia</a:t>
            </a:r>
            <a:endParaRPr kumimoji="1" lang="ja-JP" altLang="en-US" sz="6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5829" y="239481"/>
            <a:ext cx="3986930" cy="19179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81101" y="101079"/>
            <a:ext cx="3986469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19900" b="1" dirty="0" smtClean="0">
                <a:latin typeface="Abadi MT Condensed Light"/>
                <a:cs typeface="Abadi MT Condensed Light"/>
              </a:rPr>
              <a:t>SDM</a:t>
            </a:r>
            <a:endParaRPr kumimoji="1" lang="ja-JP" altLang="en-US" sz="19900" dirty="0">
              <a:latin typeface="Abadi MT Condensed Light"/>
              <a:cs typeface="Abadi MT Condensed Ligh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57435"/>
            <a:ext cx="3986930" cy="191795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86930" y="2364690"/>
            <a:ext cx="4744088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19900" dirty="0" smtClean="0">
                <a:latin typeface="Impact"/>
                <a:cs typeface="Impact"/>
              </a:rPr>
              <a:t>SDM</a:t>
            </a:r>
            <a:endParaRPr kumimoji="1" lang="ja-JP" altLang="en-US" sz="199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02860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4786394" y="1060074"/>
            <a:ext cx="3763086" cy="2263880"/>
            <a:chOff x="735766" y="1229875"/>
            <a:chExt cx="7294097" cy="4388143"/>
          </a:xfrm>
        </p:grpSpPr>
        <p:pic>
          <p:nvPicPr>
            <p:cNvPr id="2" name="図 1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66" y="1369864"/>
              <a:ext cx="1929911" cy="4166337"/>
            </a:xfrm>
            <a:prstGeom prst="rect">
              <a:avLst/>
            </a:prstGeom>
          </p:spPr>
        </p:pic>
        <p:sp>
          <p:nvSpPr>
            <p:cNvPr id="12" name="フリーフォーム 11"/>
            <p:cNvSpPr/>
            <p:nvPr/>
          </p:nvSpPr>
          <p:spPr>
            <a:xfrm flipV="1">
              <a:off x="4887566" y="1229875"/>
              <a:ext cx="3142297" cy="4388143"/>
            </a:xfrm>
            <a:custGeom>
              <a:avLst/>
              <a:gdLst>
                <a:gd name="connsiteX0" fmla="*/ 0 w 3142297"/>
                <a:gd name="connsiteY0" fmla="*/ 105837 h 4388143"/>
                <a:gd name="connsiteX1" fmla="*/ 553566 w 3142297"/>
                <a:gd name="connsiteY1" fmla="*/ 113978 h 4388143"/>
                <a:gd name="connsiteX2" fmla="*/ 1066427 w 3142297"/>
                <a:gd name="connsiteY2" fmla="*/ 2124871 h 4388143"/>
                <a:gd name="connsiteX3" fmla="*/ 1571149 w 3142297"/>
                <a:gd name="connsiteY3" fmla="*/ 0 h 4388143"/>
                <a:gd name="connsiteX4" fmla="*/ 2092151 w 3142297"/>
                <a:gd name="connsiteY4" fmla="*/ 2165577 h 4388143"/>
                <a:gd name="connsiteX5" fmla="*/ 2605013 w 3142297"/>
                <a:gd name="connsiteY5" fmla="*/ 105837 h 4388143"/>
                <a:gd name="connsiteX6" fmla="*/ 3142297 w 3142297"/>
                <a:gd name="connsiteY6" fmla="*/ 122119 h 4388143"/>
                <a:gd name="connsiteX7" fmla="*/ 2084010 w 3142297"/>
                <a:gd name="connsiteY7" fmla="*/ 4388143 h 4388143"/>
                <a:gd name="connsiteX8" fmla="*/ 1571149 w 3142297"/>
                <a:gd name="connsiteY8" fmla="*/ 2263272 h 4388143"/>
                <a:gd name="connsiteX9" fmla="*/ 1058287 w 3142297"/>
                <a:gd name="connsiteY9" fmla="*/ 4363719 h 4388143"/>
                <a:gd name="connsiteX10" fmla="*/ 0 w 3142297"/>
                <a:gd name="connsiteY10" fmla="*/ 105837 h 438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2297" h="4388143">
                  <a:moveTo>
                    <a:pt x="0" y="105837"/>
                  </a:moveTo>
                  <a:lnTo>
                    <a:pt x="553566" y="113978"/>
                  </a:lnTo>
                  <a:lnTo>
                    <a:pt x="1066427" y="2124871"/>
                  </a:lnTo>
                  <a:lnTo>
                    <a:pt x="1571149" y="0"/>
                  </a:lnTo>
                  <a:lnTo>
                    <a:pt x="2092151" y="2165577"/>
                  </a:lnTo>
                  <a:lnTo>
                    <a:pt x="2605013" y="105837"/>
                  </a:lnTo>
                  <a:lnTo>
                    <a:pt x="3142297" y="122119"/>
                  </a:lnTo>
                  <a:lnTo>
                    <a:pt x="2084010" y="4388143"/>
                  </a:lnTo>
                  <a:lnTo>
                    <a:pt x="1571149" y="2263272"/>
                  </a:lnTo>
                  <a:lnTo>
                    <a:pt x="1058287" y="4363719"/>
                  </a:lnTo>
                  <a:lnTo>
                    <a:pt x="0" y="1058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図形グループ 14"/>
            <p:cNvGrpSpPr/>
            <p:nvPr/>
          </p:nvGrpSpPr>
          <p:grpSpPr>
            <a:xfrm>
              <a:off x="3120821" y="1286864"/>
              <a:ext cx="1709718" cy="4331154"/>
              <a:chOff x="4640180" y="1286321"/>
              <a:chExt cx="1709718" cy="4331154"/>
            </a:xfrm>
          </p:grpSpPr>
          <p:sp>
            <p:nvSpPr>
              <p:cNvPr id="13" name="フリーフォーム 12"/>
              <p:cNvSpPr/>
              <p:nvPr/>
            </p:nvSpPr>
            <p:spPr>
              <a:xfrm>
                <a:off x="4640180" y="1286321"/>
                <a:ext cx="1709718" cy="4331154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71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797785" y="4070633"/>
                      <a:pt x="1695973" y="3416618"/>
                      <a:pt x="1709539" y="2214425"/>
                    </a:cubicBezTo>
                    <a:cubicBezTo>
                      <a:pt x="1723105" y="1012232"/>
                      <a:pt x="966026" y="312083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 13"/>
              <p:cNvSpPr/>
              <p:nvPr/>
            </p:nvSpPr>
            <p:spPr>
              <a:xfrm>
                <a:off x="5150770" y="2122588"/>
                <a:ext cx="686042" cy="2648195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10087"/>
                  <a:gd name="connsiteY0" fmla="*/ 0 h 4331154"/>
                  <a:gd name="connsiteX1" fmla="*/ 16281 w 1710087"/>
                  <a:gd name="connsiteY1" fmla="*/ 4331154 h 4331154"/>
                  <a:gd name="connsiteX2" fmla="*/ 1709539 w 1710087"/>
                  <a:gd name="connsiteY2" fmla="*/ 2214425 h 4331154"/>
                  <a:gd name="connsiteX3" fmla="*/ 0 w 1710087"/>
                  <a:gd name="connsiteY3" fmla="*/ 0 h 4331154"/>
                  <a:gd name="connsiteX0" fmla="*/ 0 w 1709586"/>
                  <a:gd name="connsiteY0" fmla="*/ 0 h 4331154"/>
                  <a:gd name="connsiteX1" fmla="*/ 16281 w 1709586"/>
                  <a:gd name="connsiteY1" fmla="*/ 4331154 h 4331154"/>
                  <a:gd name="connsiteX2" fmla="*/ 1709539 w 1709586"/>
                  <a:gd name="connsiteY2" fmla="*/ 2214425 h 4331154"/>
                  <a:gd name="connsiteX3" fmla="*/ 0 w 1709586"/>
                  <a:gd name="connsiteY3" fmla="*/ 0 h 4331154"/>
                  <a:gd name="connsiteX0" fmla="*/ 0 w 1709596"/>
                  <a:gd name="connsiteY0" fmla="*/ 0 h 4331154"/>
                  <a:gd name="connsiteX1" fmla="*/ 16281 w 1709596"/>
                  <a:gd name="connsiteY1" fmla="*/ 4331154 h 4331154"/>
                  <a:gd name="connsiteX2" fmla="*/ 1709539 w 1709596"/>
                  <a:gd name="connsiteY2" fmla="*/ 2214425 h 4331154"/>
                  <a:gd name="connsiteX3" fmla="*/ 0 w 1709596"/>
                  <a:gd name="connsiteY3" fmla="*/ 0 h 4331154"/>
                  <a:gd name="connsiteX0" fmla="*/ 0 w 1709608"/>
                  <a:gd name="connsiteY0" fmla="*/ 0 h 4331154"/>
                  <a:gd name="connsiteX1" fmla="*/ 16281 w 1709608"/>
                  <a:gd name="connsiteY1" fmla="*/ 4331154 h 4331154"/>
                  <a:gd name="connsiteX2" fmla="*/ 1709539 w 1709608"/>
                  <a:gd name="connsiteY2" fmla="*/ 2214425 h 4331154"/>
                  <a:gd name="connsiteX3" fmla="*/ 0 w 170960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60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1244088" y="3697809"/>
                      <a:pt x="1716258" y="2897329"/>
                      <a:pt x="1709539" y="2214425"/>
                    </a:cubicBezTo>
                    <a:cubicBezTo>
                      <a:pt x="1702820" y="1531521"/>
                      <a:pt x="1493473" y="7115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0" name="円/楕円 9"/>
            <p:cNvSpPr/>
            <p:nvPr/>
          </p:nvSpPr>
          <p:spPr>
            <a:xfrm>
              <a:off x="848743" y="3767083"/>
              <a:ext cx="1115354" cy="1115354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681"/>
            <a:ext cx="4449049" cy="214026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" y="4156771"/>
            <a:ext cx="4449049" cy="2140262"/>
          </a:xfrm>
          <a:prstGeom prst="rect">
            <a:avLst/>
          </a:prstGeom>
        </p:spPr>
      </p:pic>
      <p:grpSp>
        <p:nvGrpSpPr>
          <p:cNvPr id="6" name="図形グループ 5"/>
          <p:cNvGrpSpPr/>
          <p:nvPr/>
        </p:nvGrpSpPr>
        <p:grpSpPr>
          <a:xfrm>
            <a:off x="5043987" y="4065815"/>
            <a:ext cx="3564481" cy="2231218"/>
            <a:chOff x="735766" y="1229875"/>
            <a:chExt cx="7294097" cy="4388143"/>
          </a:xfrm>
        </p:grpSpPr>
        <p:pic>
          <p:nvPicPr>
            <p:cNvPr id="21" name="図 20" descr="20150116-logo_ppt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66" y="1369864"/>
              <a:ext cx="1929911" cy="4166337"/>
            </a:xfrm>
            <a:prstGeom prst="rect">
              <a:avLst/>
            </a:prstGeom>
          </p:spPr>
        </p:pic>
        <p:sp>
          <p:nvSpPr>
            <p:cNvPr id="22" name="フリーフォーム 21"/>
            <p:cNvSpPr/>
            <p:nvPr/>
          </p:nvSpPr>
          <p:spPr>
            <a:xfrm flipV="1">
              <a:off x="4887566" y="1229875"/>
              <a:ext cx="3142297" cy="4388143"/>
            </a:xfrm>
            <a:custGeom>
              <a:avLst/>
              <a:gdLst>
                <a:gd name="connsiteX0" fmla="*/ 0 w 3142297"/>
                <a:gd name="connsiteY0" fmla="*/ 105837 h 4388143"/>
                <a:gd name="connsiteX1" fmla="*/ 553566 w 3142297"/>
                <a:gd name="connsiteY1" fmla="*/ 113978 h 4388143"/>
                <a:gd name="connsiteX2" fmla="*/ 1066427 w 3142297"/>
                <a:gd name="connsiteY2" fmla="*/ 2124871 h 4388143"/>
                <a:gd name="connsiteX3" fmla="*/ 1571149 w 3142297"/>
                <a:gd name="connsiteY3" fmla="*/ 0 h 4388143"/>
                <a:gd name="connsiteX4" fmla="*/ 2092151 w 3142297"/>
                <a:gd name="connsiteY4" fmla="*/ 2165577 h 4388143"/>
                <a:gd name="connsiteX5" fmla="*/ 2605013 w 3142297"/>
                <a:gd name="connsiteY5" fmla="*/ 105837 h 4388143"/>
                <a:gd name="connsiteX6" fmla="*/ 3142297 w 3142297"/>
                <a:gd name="connsiteY6" fmla="*/ 122119 h 4388143"/>
                <a:gd name="connsiteX7" fmla="*/ 2084010 w 3142297"/>
                <a:gd name="connsiteY7" fmla="*/ 4388143 h 4388143"/>
                <a:gd name="connsiteX8" fmla="*/ 1571149 w 3142297"/>
                <a:gd name="connsiteY8" fmla="*/ 2263272 h 4388143"/>
                <a:gd name="connsiteX9" fmla="*/ 1058287 w 3142297"/>
                <a:gd name="connsiteY9" fmla="*/ 4363719 h 4388143"/>
                <a:gd name="connsiteX10" fmla="*/ 0 w 3142297"/>
                <a:gd name="connsiteY10" fmla="*/ 105837 h 438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2297" h="4388143">
                  <a:moveTo>
                    <a:pt x="0" y="105837"/>
                  </a:moveTo>
                  <a:lnTo>
                    <a:pt x="553566" y="113978"/>
                  </a:lnTo>
                  <a:lnTo>
                    <a:pt x="1066427" y="2124871"/>
                  </a:lnTo>
                  <a:lnTo>
                    <a:pt x="1571149" y="0"/>
                  </a:lnTo>
                  <a:lnTo>
                    <a:pt x="2092151" y="2165577"/>
                  </a:lnTo>
                  <a:lnTo>
                    <a:pt x="2605013" y="105837"/>
                  </a:lnTo>
                  <a:lnTo>
                    <a:pt x="3142297" y="122119"/>
                  </a:lnTo>
                  <a:lnTo>
                    <a:pt x="2084010" y="4388143"/>
                  </a:lnTo>
                  <a:lnTo>
                    <a:pt x="1571149" y="2263272"/>
                  </a:lnTo>
                  <a:lnTo>
                    <a:pt x="1058287" y="4363719"/>
                  </a:lnTo>
                  <a:lnTo>
                    <a:pt x="0" y="1058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図形グループ 22"/>
            <p:cNvGrpSpPr/>
            <p:nvPr/>
          </p:nvGrpSpPr>
          <p:grpSpPr>
            <a:xfrm>
              <a:off x="3120821" y="1286864"/>
              <a:ext cx="1709718" cy="4331154"/>
              <a:chOff x="4640180" y="1286321"/>
              <a:chExt cx="1709718" cy="4331154"/>
            </a:xfrm>
          </p:grpSpPr>
          <p:sp>
            <p:nvSpPr>
              <p:cNvPr id="24" name="フリーフォーム 23"/>
              <p:cNvSpPr/>
              <p:nvPr/>
            </p:nvSpPr>
            <p:spPr>
              <a:xfrm>
                <a:off x="4640180" y="1286321"/>
                <a:ext cx="1709718" cy="4331154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71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797785" y="4070633"/>
                      <a:pt x="1695973" y="3416618"/>
                      <a:pt x="1709539" y="2214425"/>
                    </a:cubicBezTo>
                    <a:cubicBezTo>
                      <a:pt x="1723105" y="1012232"/>
                      <a:pt x="966026" y="312083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5150770" y="2122588"/>
                <a:ext cx="686042" cy="2648195"/>
              </a:xfrm>
              <a:custGeom>
                <a:avLst/>
                <a:gdLst>
                  <a:gd name="connsiteX0" fmla="*/ 0 w 1709539"/>
                  <a:gd name="connsiteY0" fmla="*/ 0 h 4331154"/>
                  <a:gd name="connsiteX1" fmla="*/ 16281 w 1709539"/>
                  <a:gd name="connsiteY1" fmla="*/ 4331154 h 4331154"/>
                  <a:gd name="connsiteX2" fmla="*/ 1709539 w 1709539"/>
                  <a:gd name="connsiteY2" fmla="*/ 2100447 h 4331154"/>
                  <a:gd name="connsiteX3" fmla="*/ 0 w 1709539"/>
                  <a:gd name="connsiteY3" fmla="*/ 0 h 4331154"/>
                  <a:gd name="connsiteX0" fmla="*/ 0 w 1709542"/>
                  <a:gd name="connsiteY0" fmla="*/ 51206 h 4425804"/>
                  <a:gd name="connsiteX1" fmla="*/ 16281 w 1709542"/>
                  <a:gd name="connsiteY1" fmla="*/ 4382360 h 4425804"/>
                  <a:gd name="connsiteX2" fmla="*/ 1709539 w 1709542"/>
                  <a:gd name="connsiteY2" fmla="*/ 2151653 h 4425804"/>
                  <a:gd name="connsiteX3" fmla="*/ 0 w 1709542"/>
                  <a:gd name="connsiteY3" fmla="*/ 51206 h 4425804"/>
                  <a:gd name="connsiteX0" fmla="*/ 0 w 1709634"/>
                  <a:gd name="connsiteY0" fmla="*/ 71620 h 4462730"/>
                  <a:gd name="connsiteX1" fmla="*/ 16281 w 1709634"/>
                  <a:gd name="connsiteY1" fmla="*/ 4402774 h 4462730"/>
                  <a:gd name="connsiteX2" fmla="*/ 1709539 w 1709634"/>
                  <a:gd name="connsiteY2" fmla="*/ 2172067 h 4462730"/>
                  <a:gd name="connsiteX3" fmla="*/ 0 w 1709634"/>
                  <a:gd name="connsiteY3" fmla="*/ 71620 h 4462730"/>
                  <a:gd name="connsiteX0" fmla="*/ 0 w 1709646"/>
                  <a:gd name="connsiteY0" fmla="*/ 1299 h 4392409"/>
                  <a:gd name="connsiteX1" fmla="*/ 16281 w 1709646"/>
                  <a:gd name="connsiteY1" fmla="*/ 4332453 h 4392409"/>
                  <a:gd name="connsiteX2" fmla="*/ 1709539 w 1709646"/>
                  <a:gd name="connsiteY2" fmla="*/ 2101746 h 4392409"/>
                  <a:gd name="connsiteX3" fmla="*/ 0 w 1709646"/>
                  <a:gd name="connsiteY3" fmla="*/ 1299 h 4392409"/>
                  <a:gd name="connsiteX0" fmla="*/ 0 w 1709654"/>
                  <a:gd name="connsiteY0" fmla="*/ 0 h 4391110"/>
                  <a:gd name="connsiteX1" fmla="*/ 16281 w 1709654"/>
                  <a:gd name="connsiteY1" fmla="*/ 4331154 h 4391110"/>
                  <a:gd name="connsiteX2" fmla="*/ 1709539 w 1709654"/>
                  <a:gd name="connsiteY2" fmla="*/ 2100447 h 4391110"/>
                  <a:gd name="connsiteX3" fmla="*/ 0 w 1709654"/>
                  <a:gd name="connsiteY3" fmla="*/ 0 h 4391110"/>
                  <a:gd name="connsiteX0" fmla="*/ 0 w 1709654"/>
                  <a:gd name="connsiteY0" fmla="*/ 0 h 4331154"/>
                  <a:gd name="connsiteX1" fmla="*/ 16281 w 1709654"/>
                  <a:gd name="connsiteY1" fmla="*/ 4331154 h 4331154"/>
                  <a:gd name="connsiteX2" fmla="*/ 1709539 w 1709654"/>
                  <a:gd name="connsiteY2" fmla="*/ 2100447 h 4331154"/>
                  <a:gd name="connsiteX3" fmla="*/ 0 w 1709654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100447 h 4331154"/>
                  <a:gd name="connsiteX3" fmla="*/ 0 w 1709707"/>
                  <a:gd name="connsiteY3" fmla="*/ 0 h 4331154"/>
                  <a:gd name="connsiteX0" fmla="*/ 0 w 1718649"/>
                  <a:gd name="connsiteY0" fmla="*/ 0 h 4331154"/>
                  <a:gd name="connsiteX1" fmla="*/ 16281 w 1718649"/>
                  <a:gd name="connsiteY1" fmla="*/ 4331154 h 4331154"/>
                  <a:gd name="connsiteX2" fmla="*/ 1709539 w 1718649"/>
                  <a:gd name="connsiteY2" fmla="*/ 2100447 h 4331154"/>
                  <a:gd name="connsiteX3" fmla="*/ 0 w 1718649"/>
                  <a:gd name="connsiteY3" fmla="*/ 0 h 4331154"/>
                  <a:gd name="connsiteX0" fmla="*/ 0 w 1709633"/>
                  <a:gd name="connsiteY0" fmla="*/ 0 h 4331154"/>
                  <a:gd name="connsiteX1" fmla="*/ 16281 w 1709633"/>
                  <a:gd name="connsiteY1" fmla="*/ 4331154 h 4331154"/>
                  <a:gd name="connsiteX2" fmla="*/ 1709539 w 1709633"/>
                  <a:gd name="connsiteY2" fmla="*/ 2100447 h 4331154"/>
                  <a:gd name="connsiteX3" fmla="*/ 0 w 1709633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100447 h 4331154"/>
                  <a:gd name="connsiteX3" fmla="*/ 0 w 1709825"/>
                  <a:gd name="connsiteY3" fmla="*/ 0 h 4331154"/>
                  <a:gd name="connsiteX0" fmla="*/ 0 w 1709825"/>
                  <a:gd name="connsiteY0" fmla="*/ 0 h 4331154"/>
                  <a:gd name="connsiteX1" fmla="*/ 16281 w 1709825"/>
                  <a:gd name="connsiteY1" fmla="*/ 4331154 h 4331154"/>
                  <a:gd name="connsiteX2" fmla="*/ 1709539 w 1709825"/>
                  <a:gd name="connsiteY2" fmla="*/ 2214425 h 4331154"/>
                  <a:gd name="connsiteX3" fmla="*/ 0 w 1709825"/>
                  <a:gd name="connsiteY3" fmla="*/ 0 h 4331154"/>
                  <a:gd name="connsiteX0" fmla="*/ 0 w 1709707"/>
                  <a:gd name="connsiteY0" fmla="*/ 0 h 4331154"/>
                  <a:gd name="connsiteX1" fmla="*/ 16281 w 1709707"/>
                  <a:gd name="connsiteY1" fmla="*/ 4331154 h 4331154"/>
                  <a:gd name="connsiteX2" fmla="*/ 1709539 w 1709707"/>
                  <a:gd name="connsiteY2" fmla="*/ 2214425 h 4331154"/>
                  <a:gd name="connsiteX3" fmla="*/ 0 w 1709707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09718"/>
                  <a:gd name="connsiteY0" fmla="*/ 0 h 4331154"/>
                  <a:gd name="connsiteX1" fmla="*/ 16281 w 1709718"/>
                  <a:gd name="connsiteY1" fmla="*/ 4331154 h 4331154"/>
                  <a:gd name="connsiteX2" fmla="*/ 1709539 w 1709718"/>
                  <a:gd name="connsiteY2" fmla="*/ 2214425 h 4331154"/>
                  <a:gd name="connsiteX3" fmla="*/ 0 w 1709718"/>
                  <a:gd name="connsiteY3" fmla="*/ 0 h 4331154"/>
                  <a:gd name="connsiteX0" fmla="*/ 0 w 1710087"/>
                  <a:gd name="connsiteY0" fmla="*/ 0 h 4331154"/>
                  <a:gd name="connsiteX1" fmla="*/ 16281 w 1710087"/>
                  <a:gd name="connsiteY1" fmla="*/ 4331154 h 4331154"/>
                  <a:gd name="connsiteX2" fmla="*/ 1709539 w 1710087"/>
                  <a:gd name="connsiteY2" fmla="*/ 2214425 h 4331154"/>
                  <a:gd name="connsiteX3" fmla="*/ 0 w 1710087"/>
                  <a:gd name="connsiteY3" fmla="*/ 0 h 4331154"/>
                  <a:gd name="connsiteX0" fmla="*/ 0 w 1709586"/>
                  <a:gd name="connsiteY0" fmla="*/ 0 h 4331154"/>
                  <a:gd name="connsiteX1" fmla="*/ 16281 w 1709586"/>
                  <a:gd name="connsiteY1" fmla="*/ 4331154 h 4331154"/>
                  <a:gd name="connsiteX2" fmla="*/ 1709539 w 1709586"/>
                  <a:gd name="connsiteY2" fmla="*/ 2214425 h 4331154"/>
                  <a:gd name="connsiteX3" fmla="*/ 0 w 1709586"/>
                  <a:gd name="connsiteY3" fmla="*/ 0 h 4331154"/>
                  <a:gd name="connsiteX0" fmla="*/ 0 w 1709596"/>
                  <a:gd name="connsiteY0" fmla="*/ 0 h 4331154"/>
                  <a:gd name="connsiteX1" fmla="*/ 16281 w 1709596"/>
                  <a:gd name="connsiteY1" fmla="*/ 4331154 h 4331154"/>
                  <a:gd name="connsiteX2" fmla="*/ 1709539 w 1709596"/>
                  <a:gd name="connsiteY2" fmla="*/ 2214425 h 4331154"/>
                  <a:gd name="connsiteX3" fmla="*/ 0 w 1709596"/>
                  <a:gd name="connsiteY3" fmla="*/ 0 h 4331154"/>
                  <a:gd name="connsiteX0" fmla="*/ 0 w 1709608"/>
                  <a:gd name="connsiteY0" fmla="*/ 0 h 4331154"/>
                  <a:gd name="connsiteX1" fmla="*/ 16281 w 1709608"/>
                  <a:gd name="connsiteY1" fmla="*/ 4331154 h 4331154"/>
                  <a:gd name="connsiteX2" fmla="*/ 1709539 w 1709608"/>
                  <a:gd name="connsiteY2" fmla="*/ 2214425 h 4331154"/>
                  <a:gd name="connsiteX3" fmla="*/ 0 w 1709608"/>
                  <a:gd name="connsiteY3" fmla="*/ 0 h 433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9608" h="4331154">
                    <a:moveTo>
                      <a:pt x="0" y="0"/>
                    </a:moveTo>
                    <a:lnTo>
                      <a:pt x="16281" y="4331154"/>
                    </a:lnTo>
                    <a:cubicBezTo>
                      <a:pt x="1244088" y="3697809"/>
                      <a:pt x="1716258" y="2897329"/>
                      <a:pt x="1709539" y="2214425"/>
                    </a:cubicBezTo>
                    <a:cubicBezTo>
                      <a:pt x="1702820" y="1531521"/>
                      <a:pt x="1493473" y="7115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円/楕円 25"/>
            <p:cNvSpPr/>
            <p:nvPr/>
          </p:nvSpPr>
          <p:spPr>
            <a:xfrm>
              <a:off x="848743" y="3767083"/>
              <a:ext cx="1115354" cy="1115354"/>
            </a:xfrm>
            <a:prstGeom prst="ellipse">
              <a:avLst/>
            </a:prstGeom>
            <a:solidFill>
              <a:srgbClr val="FB00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29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219200"/>
            <a:ext cx="9144000" cy="4398818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>
            <a:off x="398892" y="125375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4640180" y="1286321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円/楕円 15"/>
          <p:cNvSpPr/>
          <p:nvPr/>
        </p:nvSpPr>
        <p:spPr>
          <a:xfrm>
            <a:off x="7098657" y="2865726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-1265951" y="629889"/>
            <a:ext cx="121771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kumimoji="1" lang="en-US" altLang="ja-JP" sz="48000" b="1" dirty="0" smtClean="0">
                <a:solidFill>
                  <a:schemeClr val="bg1">
                    <a:lumMod val="65000"/>
                  </a:schemeClr>
                </a:solidFill>
                <a:latin typeface="Abadi MT Condensed Light"/>
                <a:cs typeface="Abadi MT Condensed Light"/>
              </a:rPr>
              <a:t>S8DM</a:t>
            </a:r>
            <a:endParaRPr kumimoji="1" lang="ja-JP" altLang="en-US" sz="48000" dirty="0">
              <a:solidFill>
                <a:schemeClr val="bg1">
                  <a:lumMod val="65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332018" y="639112"/>
            <a:ext cx="2315737" cy="4432280"/>
          </a:xfrm>
          <a:custGeom>
            <a:avLst/>
            <a:gdLst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77 w 2257786"/>
              <a:gd name="connsiteY0" fmla="*/ 323706 h 4457181"/>
              <a:gd name="connsiteX1" fmla="*/ 1095721 w 2257786"/>
              <a:gd name="connsiteY1" fmla="*/ 0 h 4457181"/>
              <a:gd name="connsiteX2" fmla="*/ 60 w 2257786"/>
              <a:gd name="connsiteY2" fmla="*/ 1004318 h 4457181"/>
              <a:gd name="connsiteX3" fmla="*/ 556191 w 2257786"/>
              <a:gd name="connsiteY3" fmla="*/ 2158039 h 4457181"/>
              <a:gd name="connsiteX4" fmla="*/ 1643552 w 2257786"/>
              <a:gd name="connsiteY4" fmla="*/ 2730749 h 4457181"/>
              <a:gd name="connsiteX5" fmla="*/ 1693355 w 2257786"/>
              <a:gd name="connsiteY5" fmla="*/ 3444562 h 4457181"/>
              <a:gd name="connsiteX6" fmla="*/ 979515 w 2257786"/>
              <a:gd name="connsiteY6" fmla="*/ 3876170 h 4457181"/>
              <a:gd name="connsiteX7" fmla="*/ 16661 w 2257786"/>
              <a:gd name="connsiteY7" fmla="*/ 3344961 h 4457181"/>
              <a:gd name="connsiteX8" fmla="*/ 24961 w 2257786"/>
              <a:gd name="connsiteY8" fmla="*/ 4091974 h 4457181"/>
              <a:gd name="connsiteX9" fmla="*/ 1195327 w 2257786"/>
              <a:gd name="connsiteY9" fmla="*/ 4457181 h 4457181"/>
              <a:gd name="connsiteX10" fmla="*/ 2257786 w 2257786"/>
              <a:gd name="connsiteY10" fmla="*/ 3593965 h 4457181"/>
              <a:gd name="connsiteX11" fmla="*/ 2008772 w 2257786"/>
              <a:gd name="connsiteY11" fmla="*/ 2274241 h 4457181"/>
              <a:gd name="connsiteX12" fmla="*/ 680698 w 2257786"/>
              <a:gd name="connsiteY12" fmla="*/ 1543828 h 4457181"/>
              <a:gd name="connsiteX13" fmla="*/ 821806 w 2257786"/>
              <a:gd name="connsiteY13" fmla="*/ 688912 h 4457181"/>
              <a:gd name="connsiteX14" fmla="*/ 1660153 w 2257786"/>
              <a:gd name="connsiteY14" fmla="*/ 722113 h 4457181"/>
              <a:gd name="connsiteX15" fmla="*/ 2075176 w 2257786"/>
              <a:gd name="connsiteY15" fmla="*/ 1054119 h 4457181"/>
              <a:gd name="connsiteX16" fmla="*/ 2091777 w 2257786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319708"/>
              <a:gd name="connsiteY0" fmla="*/ 323706 h 4457181"/>
              <a:gd name="connsiteX1" fmla="*/ 1095703 w 2319708"/>
              <a:gd name="connsiteY1" fmla="*/ 0 h 4457181"/>
              <a:gd name="connsiteX2" fmla="*/ 42 w 2319708"/>
              <a:gd name="connsiteY2" fmla="*/ 1004318 h 4457181"/>
              <a:gd name="connsiteX3" fmla="*/ 556173 w 2319708"/>
              <a:gd name="connsiteY3" fmla="*/ 2158039 h 4457181"/>
              <a:gd name="connsiteX4" fmla="*/ 1643534 w 2319708"/>
              <a:gd name="connsiteY4" fmla="*/ 2730749 h 4457181"/>
              <a:gd name="connsiteX5" fmla="*/ 1693337 w 2319708"/>
              <a:gd name="connsiteY5" fmla="*/ 3444562 h 4457181"/>
              <a:gd name="connsiteX6" fmla="*/ 979497 w 2319708"/>
              <a:gd name="connsiteY6" fmla="*/ 3876170 h 4457181"/>
              <a:gd name="connsiteX7" fmla="*/ 16643 w 2319708"/>
              <a:gd name="connsiteY7" fmla="*/ 3344961 h 4457181"/>
              <a:gd name="connsiteX8" fmla="*/ 24943 w 2319708"/>
              <a:gd name="connsiteY8" fmla="*/ 4091974 h 4457181"/>
              <a:gd name="connsiteX9" fmla="*/ 1195309 w 2319708"/>
              <a:gd name="connsiteY9" fmla="*/ 4457181 h 4457181"/>
              <a:gd name="connsiteX10" fmla="*/ 2257768 w 2319708"/>
              <a:gd name="connsiteY10" fmla="*/ 3593965 h 4457181"/>
              <a:gd name="connsiteX11" fmla="*/ 2008754 w 2319708"/>
              <a:gd name="connsiteY11" fmla="*/ 2274241 h 4457181"/>
              <a:gd name="connsiteX12" fmla="*/ 680680 w 2319708"/>
              <a:gd name="connsiteY12" fmla="*/ 1543828 h 4457181"/>
              <a:gd name="connsiteX13" fmla="*/ 821788 w 2319708"/>
              <a:gd name="connsiteY13" fmla="*/ 688912 h 4457181"/>
              <a:gd name="connsiteX14" fmla="*/ 1660135 w 2319708"/>
              <a:gd name="connsiteY14" fmla="*/ 722113 h 4457181"/>
              <a:gd name="connsiteX15" fmla="*/ 2075158 w 2319708"/>
              <a:gd name="connsiteY15" fmla="*/ 1054119 h 4457181"/>
              <a:gd name="connsiteX16" fmla="*/ 2091759 w 2319708"/>
              <a:gd name="connsiteY16" fmla="*/ 323706 h 4457181"/>
              <a:gd name="connsiteX0" fmla="*/ 2091759 w 2352154"/>
              <a:gd name="connsiteY0" fmla="*/ 323706 h 4457181"/>
              <a:gd name="connsiteX1" fmla="*/ 1095703 w 2352154"/>
              <a:gd name="connsiteY1" fmla="*/ 0 h 4457181"/>
              <a:gd name="connsiteX2" fmla="*/ 42 w 2352154"/>
              <a:gd name="connsiteY2" fmla="*/ 1004318 h 4457181"/>
              <a:gd name="connsiteX3" fmla="*/ 556173 w 2352154"/>
              <a:gd name="connsiteY3" fmla="*/ 2158039 h 4457181"/>
              <a:gd name="connsiteX4" fmla="*/ 1643534 w 2352154"/>
              <a:gd name="connsiteY4" fmla="*/ 2730749 h 4457181"/>
              <a:gd name="connsiteX5" fmla="*/ 1693337 w 2352154"/>
              <a:gd name="connsiteY5" fmla="*/ 3444562 h 4457181"/>
              <a:gd name="connsiteX6" fmla="*/ 979497 w 2352154"/>
              <a:gd name="connsiteY6" fmla="*/ 3876170 h 4457181"/>
              <a:gd name="connsiteX7" fmla="*/ 16643 w 2352154"/>
              <a:gd name="connsiteY7" fmla="*/ 3344961 h 4457181"/>
              <a:gd name="connsiteX8" fmla="*/ 24943 w 2352154"/>
              <a:gd name="connsiteY8" fmla="*/ 4091974 h 4457181"/>
              <a:gd name="connsiteX9" fmla="*/ 1195309 w 2352154"/>
              <a:gd name="connsiteY9" fmla="*/ 4457181 h 4457181"/>
              <a:gd name="connsiteX10" fmla="*/ 2257768 w 2352154"/>
              <a:gd name="connsiteY10" fmla="*/ 3593965 h 4457181"/>
              <a:gd name="connsiteX11" fmla="*/ 2008754 w 2352154"/>
              <a:gd name="connsiteY11" fmla="*/ 2274241 h 4457181"/>
              <a:gd name="connsiteX12" fmla="*/ 680680 w 2352154"/>
              <a:gd name="connsiteY12" fmla="*/ 1543828 h 4457181"/>
              <a:gd name="connsiteX13" fmla="*/ 821788 w 2352154"/>
              <a:gd name="connsiteY13" fmla="*/ 688912 h 4457181"/>
              <a:gd name="connsiteX14" fmla="*/ 1660135 w 2352154"/>
              <a:gd name="connsiteY14" fmla="*/ 722113 h 4457181"/>
              <a:gd name="connsiteX15" fmla="*/ 2075158 w 2352154"/>
              <a:gd name="connsiteY15" fmla="*/ 1054119 h 4457181"/>
              <a:gd name="connsiteX16" fmla="*/ 2091759 w 2352154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801 w 2330128"/>
              <a:gd name="connsiteY0" fmla="*/ 323706 h 4457181"/>
              <a:gd name="connsiteX1" fmla="*/ 1095745 w 2330128"/>
              <a:gd name="connsiteY1" fmla="*/ 0 h 4457181"/>
              <a:gd name="connsiteX2" fmla="*/ 84 w 2330128"/>
              <a:gd name="connsiteY2" fmla="*/ 1004318 h 4457181"/>
              <a:gd name="connsiteX3" fmla="*/ 556215 w 2330128"/>
              <a:gd name="connsiteY3" fmla="*/ 2158039 h 4457181"/>
              <a:gd name="connsiteX4" fmla="*/ 1643576 w 2330128"/>
              <a:gd name="connsiteY4" fmla="*/ 2730749 h 4457181"/>
              <a:gd name="connsiteX5" fmla="*/ 1693379 w 2330128"/>
              <a:gd name="connsiteY5" fmla="*/ 3444562 h 4457181"/>
              <a:gd name="connsiteX6" fmla="*/ 979539 w 2330128"/>
              <a:gd name="connsiteY6" fmla="*/ 3876170 h 4457181"/>
              <a:gd name="connsiteX7" fmla="*/ 16685 w 2330128"/>
              <a:gd name="connsiteY7" fmla="*/ 3344961 h 4457181"/>
              <a:gd name="connsiteX8" fmla="*/ 24985 w 2330128"/>
              <a:gd name="connsiteY8" fmla="*/ 4091974 h 4457181"/>
              <a:gd name="connsiteX9" fmla="*/ 1195351 w 2330128"/>
              <a:gd name="connsiteY9" fmla="*/ 4457181 h 4457181"/>
              <a:gd name="connsiteX10" fmla="*/ 2257810 w 2330128"/>
              <a:gd name="connsiteY10" fmla="*/ 3593965 h 4457181"/>
              <a:gd name="connsiteX11" fmla="*/ 2008796 w 2330128"/>
              <a:gd name="connsiteY11" fmla="*/ 2274241 h 4457181"/>
              <a:gd name="connsiteX12" fmla="*/ 680722 w 2330128"/>
              <a:gd name="connsiteY12" fmla="*/ 1543828 h 4457181"/>
              <a:gd name="connsiteX13" fmla="*/ 821830 w 2330128"/>
              <a:gd name="connsiteY13" fmla="*/ 688912 h 4457181"/>
              <a:gd name="connsiteX14" fmla="*/ 1660177 w 2330128"/>
              <a:gd name="connsiteY14" fmla="*/ 722113 h 4457181"/>
              <a:gd name="connsiteX15" fmla="*/ 2075200 w 2330128"/>
              <a:gd name="connsiteY15" fmla="*/ 1054119 h 4457181"/>
              <a:gd name="connsiteX16" fmla="*/ 2091801 w 2330128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5737" h="4432280">
                <a:moveTo>
                  <a:pt x="2091717" y="323706"/>
                </a:moveTo>
                <a:cubicBezTo>
                  <a:pt x="1759698" y="215804"/>
                  <a:pt x="1734797" y="16601"/>
                  <a:pt x="1095661" y="0"/>
                </a:cubicBezTo>
                <a:cubicBezTo>
                  <a:pt x="713840" y="2767"/>
                  <a:pt x="-1" y="569943"/>
                  <a:pt x="0" y="1103919"/>
                </a:cubicBezTo>
                <a:cubicBezTo>
                  <a:pt x="35970" y="1745797"/>
                  <a:pt x="171544" y="1848167"/>
                  <a:pt x="556131" y="2158039"/>
                </a:cubicBezTo>
                <a:cubicBezTo>
                  <a:pt x="1541120" y="2581346"/>
                  <a:pt x="1281038" y="2407043"/>
                  <a:pt x="1643492" y="2730749"/>
                </a:cubicBezTo>
                <a:cubicBezTo>
                  <a:pt x="1784600" y="2960387"/>
                  <a:pt x="1792899" y="3223224"/>
                  <a:pt x="1693295" y="3444562"/>
                </a:cubicBezTo>
                <a:cubicBezTo>
                  <a:pt x="1505151" y="3754434"/>
                  <a:pt x="1358509" y="3881705"/>
                  <a:pt x="979455" y="3876170"/>
                </a:cubicBezTo>
                <a:cubicBezTo>
                  <a:pt x="608702" y="3890003"/>
                  <a:pt x="337552" y="3613333"/>
                  <a:pt x="16601" y="3344961"/>
                </a:cubicBezTo>
                <a:cubicBezTo>
                  <a:pt x="19368" y="3593965"/>
                  <a:pt x="22134" y="3660366"/>
                  <a:pt x="24901" y="4091974"/>
                </a:cubicBezTo>
                <a:cubicBezTo>
                  <a:pt x="498028" y="4388014"/>
                  <a:pt x="788544" y="4426746"/>
                  <a:pt x="1195267" y="4432280"/>
                </a:cubicBezTo>
                <a:cubicBezTo>
                  <a:pt x="1590922" y="4418446"/>
                  <a:pt x="2052982" y="3989606"/>
                  <a:pt x="2257726" y="3593965"/>
                </a:cubicBezTo>
                <a:cubicBezTo>
                  <a:pt x="2415436" y="3178957"/>
                  <a:pt x="2224524" y="2523245"/>
                  <a:pt x="2008712" y="2274241"/>
                </a:cubicBezTo>
                <a:cubicBezTo>
                  <a:pt x="1723729" y="2014170"/>
                  <a:pt x="1123329" y="1928402"/>
                  <a:pt x="680638" y="1543828"/>
                </a:cubicBezTo>
                <a:cubicBezTo>
                  <a:pt x="420557" y="1059652"/>
                  <a:pt x="641903" y="874282"/>
                  <a:pt x="821746" y="688912"/>
                </a:cubicBezTo>
                <a:cubicBezTo>
                  <a:pt x="1308707" y="459275"/>
                  <a:pt x="1388945" y="561644"/>
                  <a:pt x="1660093" y="722113"/>
                </a:cubicBezTo>
                <a:lnTo>
                  <a:pt x="2075116" y="1054119"/>
                </a:lnTo>
                <a:cubicBezTo>
                  <a:pt x="2077883" y="805114"/>
                  <a:pt x="2080649" y="556110"/>
                  <a:pt x="2091717" y="323706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9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 rot="6538766">
            <a:off x="1356230" y="535919"/>
            <a:ext cx="6340197" cy="56323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48000" b="1" dirty="0" smtClean="0">
                <a:latin typeface="+mn-ea"/>
                <a:cs typeface="Abadi MT Condensed Light"/>
              </a:rPr>
              <a:t>∞</a:t>
            </a:r>
            <a:endParaRPr kumimoji="1" lang="ja-JP" altLang="en-US" sz="48000" b="1" dirty="0">
              <a:latin typeface="+mn-ea"/>
              <a:cs typeface="Abadi MT Condensed Ligh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46523" y="364670"/>
            <a:ext cx="1419368" cy="43729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∞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75366" y="2744512"/>
            <a:ext cx="1419368" cy="3599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671741">
            <a:off x="5597406" y="2407238"/>
            <a:ext cx="1094697" cy="1382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 rot="2671741">
            <a:off x="3668731" y="3339278"/>
            <a:ext cx="1094697" cy="1382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4194734" y="4052452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9625" y="319763"/>
            <a:ext cx="2923340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1300" dirty="0">
                <a:latin typeface="Impact"/>
                <a:cs typeface="Impact"/>
              </a:rPr>
              <a:t>S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2635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 rot="5995977">
            <a:off x="1356230" y="535919"/>
            <a:ext cx="6340197" cy="56323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>
              <a:lnSpc>
                <a:spcPct val="70000"/>
              </a:lnSpc>
            </a:pPr>
            <a:r>
              <a:rPr lang="en-US" altLang="ja-JP" sz="48000" b="1" dirty="0" smtClean="0">
                <a:latin typeface="+mn-ea"/>
                <a:cs typeface="Abadi MT Condensed Light"/>
              </a:rPr>
              <a:t>∞</a:t>
            </a:r>
            <a:endParaRPr kumimoji="1" lang="ja-JP" altLang="en-US" sz="48000" b="1" dirty="0">
              <a:latin typeface="+mn-ea"/>
              <a:cs typeface="Abadi MT Condensed Ligh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969887" y="758320"/>
            <a:ext cx="1419368" cy="277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∞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77495" y="3482736"/>
            <a:ext cx="1419368" cy="2656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175587">
            <a:off x="5294295" y="2554186"/>
            <a:ext cx="1094697" cy="8824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 rot="2111393">
            <a:off x="3943695" y="3426604"/>
            <a:ext cx="1035273" cy="100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421074" y="4052452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43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219200"/>
            <a:ext cx="9144000" cy="4398818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8" name="フリーフォーム 7"/>
          <p:cNvSpPr/>
          <p:nvPr/>
        </p:nvSpPr>
        <p:spPr>
          <a:xfrm>
            <a:off x="730911" y="1359592"/>
            <a:ext cx="1784554" cy="4135763"/>
          </a:xfrm>
          <a:custGeom>
            <a:avLst/>
            <a:gdLst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17 w 2257726"/>
              <a:gd name="connsiteY0" fmla="*/ 323706 h 4457181"/>
              <a:gd name="connsiteX1" fmla="*/ 1095661 w 2257726"/>
              <a:gd name="connsiteY1" fmla="*/ 0 h 4457181"/>
              <a:gd name="connsiteX2" fmla="*/ 0 w 2257726"/>
              <a:gd name="connsiteY2" fmla="*/ 1004318 h 4457181"/>
              <a:gd name="connsiteX3" fmla="*/ 556131 w 2257726"/>
              <a:gd name="connsiteY3" fmla="*/ 2158039 h 4457181"/>
              <a:gd name="connsiteX4" fmla="*/ 1643492 w 2257726"/>
              <a:gd name="connsiteY4" fmla="*/ 2730749 h 4457181"/>
              <a:gd name="connsiteX5" fmla="*/ 1693295 w 2257726"/>
              <a:gd name="connsiteY5" fmla="*/ 3444562 h 4457181"/>
              <a:gd name="connsiteX6" fmla="*/ 979455 w 2257726"/>
              <a:gd name="connsiteY6" fmla="*/ 3876170 h 4457181"/>
              <a:gd name="connsiteX7" fmla="*/ 16601 w 2257726"/>
              <a:gd name="connsiteY7" fmla="*/ 3344961 h 4457181"/>
              <a:gd name="connsiteX8" fmla="*/ 24901 w 2257726"/>
              <a:gd name="connsiteY8" fmla="*/ 4091974 h 4457181"/>
              <a:gd name="connsiteX9" fmla="*/ 1195267 w 2257726"/>
              <a:gd name="connsiteY9" fmla="*/ 4457181 h 4457181"/>
              <a:gd name="connsiteX10" fmla="*/ 2257726 w 2257726"/>
              <a:gd name="connsiteY10" fmla="*/ 3593965 h 4457181"/>
              <a:gd name="connsiteX11" fmla="*/ 2008712 w 2257726"/>
              <a:gd name="connsiteY11" fmla="*/ 2274241 h 4457181"/>
              <a:gd name="connsiteX12" fmla="*/ 680638 w 2257726"/>
              <a:gd name="connsiteY12" fmla="*/ 1543828 h 4457181"/>
              <a:gd name="connsiteX13" fmla="*/ 821746 w 2257726"/>
              <a:gd name="connsiteY13" fmla="*/ 688912 h 4457181"/>
              <a:gd name="connsiteX14" fmla="*/ 1660093 w 2257726"/>
              <a:gd name="connsiteY14" fmla="*/ 722113 h 4457181"/>
              <a:gd name="connsiteX15" fmla="*/ 2075116 w 2257726"/>
              <a:gd name="connsiteY15" fmla="*/ 1054119 h 4457181"/>
              <a:gd name="connsiteX16" fmla="*/ 2091717 w 2257726"/>
              <a:gd name="connsiteY16" fmla="*/ 323706 h 4457181"/>
              <a:gd name="connsiteX0" fmla="*/ 2091777 w 2257786"/>
              <a:gd name="connsiteY0" fmla="*/ 323706 h 4457181"/>
              <a:gd name="connsiteX1" fmla="*/ 1095721 w 2257786"/>
              <a:gd name="connsiteY1" fmla="*/ 0 h 4457181"/>
              <a:gd name="connsiteX2" fmla="*/ 60 w 2257786"/>
              <a:gd name="connsiteY2" fmla="*/ 1004318 h 4457181"/>
              <a:gd name="connsiteX3" fmla="*/ 556191 w 2257786"/>
              <a:gd name="connsiteY3" fmla="*/ 2158039 h 4457181"/>
              <a:gd name="connsiteX4" fmla="*/ 1643552 w 2257786"/>
              <a:gd name="connsiteY4" fmla="*/ 2730749 h 4457181"/>
              <a:gd name="connsiteX5" fmla="*/ 1693355 w 2257786"/>
              <a:gd name="connsiteY5" fmla="*/ 3444562 h 4457181"/>
              <a:gd name="connsiteX6" fmla="*/ 979515 w 2257786"/>
              <a:gd name="connsiteY6" fmla="*/ 3876170 h 4457181"/>
              <a:gd name="connsiteX7" fmla="*/ 16661 w 2257786"/>
              <a:gd name="connsiteY7" fmla="*/ 3344961 h 4457181"/>
              <a:gd name="connsiteX8" fmla="*/ 24961 w 2257786"/>
              <a:gd name="connsiteY8" fmla="*/ 4091974 h 4457181"/>
              <a:gd name="connsiteX9" fmla="*/ 1195327 w 2257786"/>
              <a:gd name="connsiteY9" fmla="*/ 4457181 h 4457181"/>
              <a:gd name="connsiteX10" fmla="*/ 2257786 w 2257786"/>
              <a:gd name="connsiteY10" fmla="*/ 3593965 h 4457181"/>
              <a:gd name="connsiteX11" fmla="*/ 2008772 w 2257786"/>
              <a:gd name="connsiteY11" fmla="*/ 2274241 h 4457181"/>
              <a:gd name="connsiteX12" fmla="*/ 680698 w 2257786"/>
              <a:gd name="connsiteY12" fmla="*/ 1543828 h 4457181"/>
              <a:gd name="connsiteX13" fmla="*/ 821806 w 2257786"/>
              <a:gd name="connsiteY13" fmla="*/ 688912 h 4457181"/>
              <a:gd name="connsiteX14" fmla="*/ 1660153 w 2257786"/>
              <a:gd name="connsiteY14" fmla="*/ 722113 h 4457181"/>
              <a:gd name="connsiteX15" fmla="*/ 2075176 w 2257786"/>
              <a:gd name="connsiteY15" fmla="*/ 1054119 h 4457181"/>
              <a:gd name="connsiteX16" fmla="*/ 2091777 w 2257786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257768"/>
              <a:gd name="connsiteY0" fmla="*/ 323706 h 4457181"/>
              <a:gd name="connsiteX1" fmla="*/ 1095703 w 2257768"/>
              <a:gd name="connsiteY1" fmla="*/ 0 h 4457181"/>
              <a:gd name="connsiteX2" fmla="*/ 42 w 2257768"/>
              <a:gd name="connsiteY2" fmla="*/ 1004318 h 4457181"/>
              <a:gd name="connsiteX3" fmla="*/ 556173 w 2257768"/>
              <a:gd name="connsiteY3" fmla="*/ 2158039 h 4457181"/>
              <a:gd name="connsiteX4" fmla="*/ 1643534 w 2257768"/>
              <a:gd name="connsiteY4" fmla="*/ 2730749 h 4457181"/>
              <a:gd name="connsiteX5" fmla="*/ 1693337 w 2257768"/>
              <a:gd name="connsiteY5" fmla="*/ 3444562 h 4457181"/>
              <a:gd name="connsiteX6" fmla="*/ 979497 w 2257768"/>
              <a:gd name="connsiteY6" fmla="*/ 3876170 h 4457181"/>
              <a:gd name="connsiteX7" fmla="*/ 16643 w 2257768"/>
              <a:gd name="connsiteY7" fmla="*/ 3344961 h 4457181"/>
              <a:gd name="connsiteX8" fmla="*/ 24943 w 2257768"/>
              <a:gd name="connsiteY8" fmla="*/ 4091974 h 4457181"/>
              <a:gd name="connsiteX9" fmla="*/ 1195309 w 2257768"/>
              <a:gd name="connsiteY9" fmla="*/ 4457181 h 4457181"/>
              <a:gd name="connsiteX10" fmla="*/ 2257768 w 2257768"/>
              <a:gd name="connsiteY10" fmla="*/ 3593965 h 4457181"/>
              <a:gd name="connsiteX11" fmla="*/ 2008754 w 2257768"/>
              <a:gd name="connsiteY11" fmla="*/ 2274241 h 4457181"/>
              <a:gd name="connsiteX12" fmla="*/ 680680 w 2257768"/>
              <a:gd name="connsiteY12" fmla="*/ 1543828 h 4457181"/>
              <a:gd name="connsiteX13" fmla="*/ 821788 w 2257768"/>
              <a:gd name="connsiteY13" fmla="*/ 688912 h 4457181"/>
              <a:gd name="connsiteX14" fmla="*/ 1660135 w 2257768"/>
              <a:gd name="connsiteY14" fmla="*/ 722113 h 4457181"/>
              <a:gd name="connsiteX15" fmla="*/ 2075158 w 2257768"/>
              <a:gd name="connsiteY15" fmla="*/ 1054119 h 4457181"/>
              <a:gd name="connsiteX16" fmla="*/ 2091759 w 2257768"/>
              <a:gd name="connsiteY16" fmla="*/ 323706 h 4457181"/>
              <a:gd name="connsiteX0" fmla="*/ 2091759 w 2319708"/>
              <a:gd name="connsiteY0" fmla="*/ 323706 h 4457181"/>
              <a:gd name="connsiteX1" fmla="*/ 1095703 w 2319708"/>
              <a:gd name="connsiteY1" fmla="*/ 0 h 4457181"/>
              <a:gd name="connsiteX2" fmla="*/ 42 w 2319708"/>
              <a:gd name="connsiteY2" fmla="*/ 1004318 h 4457181"/>
              <a:gd name="connsiteX3" fmla="*/ 556173 w 2319708"/>
              <a:gd name="connsiteY3" fmla="*/ 2158039 h 4457181"/>
              <a:gd name="connsiteX4" fmla="*/ 1643534 w 2319708"/>
              <a:gd name="connsiteY4" fmla="*/ 2730749 h 4457181"/>
              <a:gd name="connsiteX5" fmla="*/ 1693337 w 2319708"/>
              <a:gd name="connsiteY5" fmla="*/ 3444562 h 4457181"/>
              <a:gd name="connsiteX6" fmla="*/ 979497 w 2319708"/>
              <a:gd name="connsiteY6" fmla="*/ 3876170 h 4457181"/>
              <a:gd name="connsiteX7" fmla="*/ 16643 w 2319708"/>
              <a:gd name="connsiteY7" fmla="*/ 3344961 h 4457181"/>
              <a:gd name="connsiteX8" fmla="*/ 24943 w 2319708"/>
              <a:gd name="connsiteY8" fmla="*/ 4091974 h 4457181"/>
              <a:gd name="connsiteX9" fmla="*/ 1195309 w 2319708"/>
              <a:gd name="connsiteY9" fmla="*/ 4457181 h 4457181"/>
              <a:gd name="connsiteX10" fmla="*/ 2257768 w 2319708"/>
              <a:gd name="connsiteY10" fmla="*/ 3593965 h 4457181"/>
              <a:gd name="connsiteX11" fmla="*/ 2008754 w 2319708"/>
              <a:gd name="connsiteY11" fmla="*/ 2274241 h 4457181"/>
              <a:gd name="connsiteX12" fmla="*/ 680680 w 2319708"/>
              <a:gd name="connsiteY12" fmla="*/ 1543828 h 4457181"/>
              <a:gd name="connsiteX13" fmla="*/ 821788 w 2319708"/>
              <a:gd name="connsiteY13" fmla="*/ 688912 h 4457181"/>
              <a:gd name="connsiteX14" fmla="*/ 1660135 w 2319708"/>
              <a:gd name="connsiteY14" fmla="*/ 722113 h 4457181"/>
              <a:gd name="connsiteX15" fmla="*/ 2075158 w 2319708"/>
              <a:gd name="connsiteY15" fmla="*/ 1054119 h 4457181"/>
              <a:gd name="connsiteX16" fmla="*/ 2091759 w 2319708"/>
              <a:gd name="connsiteY16" fmla="*/ 323706 h 4457181"/>
              <a:gd name="connsiteX0" fmla="*/ 2091759 w 2352154"/>
              <a:gd name="connsiteY0" fmla="*/ 323706 h 4457181"/>
              <a:gd name="connsiteX1" fmla="*/ 1095703 w 2352154"/>
              <a:gd name="connsiteY1" fmla="*/ 0 h 4457181"/>
              <a:gd name="connsiteX2" fmla="*/ 42 w 2352154"/>
              <a:gd name="connsiteY2" fmla="*/ 1004318 h 4457181"/>
              <a:gd name="connsiteX3" fmla="*/ 556173 w 2352154"/>
              <a:gd name="connsiteY3" fmla="*/ 2158039 h 4457181"/>
              <a:gd name="connsiteX4" fmla="*/ 1643534 w 2352154"/>
              <a:gd name="connsiteY4" fmla="*/ 2730749 h 4457181"/>
              <a:gd name="connsiteX5" fmla="*/ 1693337 w 2352154"/>
              <a:gd name="connsiteY5" fmla="*/ 3444562 h 4457181"/>
              <a:gd name="connsiteX6" fmla="*/ 979497 w 2352154"/>
              <a:gd name="connsiteY6" fmla="*/ 3876170 h 4457181"/>
              <a:gd name="connsiteX7" fmla="*/ 16643 w 2352154"/>
              <a:gd name="connsiteY7" fmla="*/ 3344961 h 4457181"/>
              <a:gd name="connsiteX8" fmla="*/ 24943 w 2352154"/>
              <a:gd name="connsiteY8" fmla="*/ 4091974 h 4457181"/>
              <a:gd name="connsiteX9" fmla="*/ 1195309 w 2352154"/>
              <a:gd name="connsiteY9" fmla="*/ 4457181 h 4457181"/>
              <a:gd name="connsiteX10" fmla="*/ 2257768 w 2352154"/>
              <a:gd name="connsiteY10" fmla="*/ 3593965 h 4457181"/>
              <a:gd name="connsiteX11" fmla="*/ 2008754 w 2352154"/>
              <a:gd name="connsiteY11" fmla="*/ 2274241 h 4457181"/>
              <a:gd name="connsiteX12" fmla="*/ 680680 w 2352154"/>
              <a:gd name="connsiteY12" fmla="*/ 1543828 h 4457181"/>
              <a:gd name="connsiteX13" fmla="*/ 821788 w 2352154"/>
              <a:gd name="connsiteY13" fmla="*/ 688912 h 4457181"/>
              <a:gd name="connsiteX14" fmla="*/ 1660135 w 2352154"/>
              <a:gd name="connsiteY14" fmla="*/ 722113 h 4457181"/>
              <a:gd name="connsiteX15" fmla="*/ 2075158 w 2352154"/>
              <a:gd name="connsiteY15" fmla="*/ 1054119 h 4457181"/>
              <a:gd name="connsiteX16" fmla="*/ 2091759 w 2352154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759 w 2330086"/>
              <a:gd name="connsiteY0" fmla="*/ 323706 h 4457181"/>
              <a:gd name="connsiteX1" fmla="*/ 1095703 w 2330086"/>
              <a:gd name="connsiteY1" fmla="*/ 0 h 4457181"/>
              <a:gd name="connsiteX2" fmla="*/ 42 w 2330086"/>
              <a:gd name="connsiteY2" fmla="*/ 1004318 h 4457181"/>
              <a:gd name="connsiteX3" fmla="*/ 556173 w 2330086"/>
              <a:gd name="connsiteY3" fmla="*/ 2158039 h 4457181"/>
              <a:gd name="connsiteX4" fmla="*/ 1643534 w 2330086"/>
              <a:gd name="connsiteY4" fmla="*/ 2730749 h 4457181"/>
              <a:gd name="connsiteX5" fmla="*/ 1693337 w 2330086"/>
              <a:gd name="connsiteY5" fmla="*/ 3444562 h 4457181"/>
              <a:gd name="connsiteX6" fmla="*/ 979497 w 2330086"/>
              <a:gd name="connsiteY6" fmla="*/ 3876170 h 4457181"/>
              <a:gd name="connsiteX7" fmla="*/ 16643 w 2330086"/>
              <a:gd name="connsiteY7" fmla="*/ 3344961 h 4457181"/>
              <a:gd name="connsiteX8" fmla="*/ 24943 w 2330086"/>
              <a:gd name="connsiteY8" fmla="*/ 4091974 h 4457181"/>
              <a:gd name="connsiteX9" fmla="*/ 1195309 w 2330086"/>
              <a:gd name="connsiteY9" fmla="*/ 4457181 h 4457181"/>
              <a:gd name="connsiteX10" fmla="*/ 2257768 w 2330086"/>
              <a:gd name="connsiteY10" fmla="*/ 3593965 h 4457181"/>
              <a:gd name="connsiteX11" fmla="*/ 2008754 w 2330086"/>
              <a:gd name="connsiteY11" fmla="*/ 2274241 h 4457181"/>
              <a:gd name="connsiteX12" fmla="*/ 680680 w 2330086"/>
              <a:gd name="connsiteY12" fmla="*/ 1543828 h 4457181"/>
              <a:gd name="connsiteX13" fmla="*/ 821788 w 2330086"/>
              <a:gd name="connsiteY13" fmla="*/ 688912 h 4457181"/>
              <a:gd name="connsiteX14" fmla="*/ 1660135 w 2330086"/>
              <a:gd name="connsiteY14" fmla="*/ 722113 h 4457181"/>
              <a:gd name="connsiteX15" fmla="*/ 2075158 w 2330086"/>
              <a:gd name="connsiteY15" fmla="*/ 1054119 h 4457181"/>
              <a:gd name="connsiteX16" fmla="*/ 2091759 w 2330086"/>
              <a:gd name="connsiteY16" fmla="*/ 323706 h 4457181"/>
              <a:gd name="connsiteX0" fmla="*/ 2091801 w 2330128"/>
              <a:gd name="connsiteY0" fmla="*/ 323706 h 4457181"/>
              <a:gd name="connsiteX1" fmla="*/ 1095745 w 2330128"/>
              <a:gd name="connsiteY1" fmla="*/ 0 h 4457181"/>
              <a:gd name="connsiteX2" fmla="*/ 84 w 2330128"/>
              <a:gd name="connsiteY2" fmla="*/ 1004318 h 4457181"/>
              <a:gd name="connsiteX3" fmla="*/ 556215 w 2330128"/>
              <a:gd name="connsiteY3" fmla="*/ 2158039 h 4457181"/>
              <a:gd name="connsiteX4" fmla="*/ 1643576 w 2330128"/>
              <a:gd name="connsiteY4" fmla="*/ 2730749 h 4457181"/>
              <a:gd name="connsiteX5" fmla="*/ 1693379 w 2330128"/>
              <a:gd name="connsiteY5" fmla="*/ 3444562 h 4457181"/>
              <a:gd name="connsiteX6" fmla="*/ 979539 w 2330128"/>
              <a:gd name="connsiteY6" fmla="*/ 3876170 h 4457181"/>
              <a:gd name="connsiteX7" fmla="*/ 16685 w 2330128"/>
              <a:gd name="connsiteY7" fmla="*/ 3344961 h 4457181"/>
              <a:gd name="connsiteX8" fmla="*/ 24985 w 2330128"/>
              <a:gd name="connsiteY8" fmla="*/ 4091974 h 4457181"/>
              <a:gd name="connsiteX9" fmla="*/ 1195351 w 2330128"/>
              <a:gd name="connsiteY9" fmla="*/ 4457181 h 4457181"/>
              <a:gd name="connsiteX10" fmla="*/ 2257810 w 2330128"/>
              <a:gd name="connsiteY10" fmla="*/ 3593965 h 4457181"/>
              <a:gd name="connsiteX11" fmla="*/ 2008796 w 2330128"/>
              <a:gd name="connsiteY11" fmla="*/ 2274241 h 4457181"/>
              <a:gd name="connsiteX12" fmla="*/ 680722 w 2330128"/>
              <a:gd name="connsiteY12" fmla="*/ 1543828 h 4457181"/>
              <a:gd name="connsiteX13" fmla="*/ 821830 w 2330128"/>
              <a:gd name="connsiteY13" fmla="*/ 688912 h 4457181"/>
              <a:gd name="connsiteX14" fmla="*/ 1660177 w 2330128"/>
              <a:gd name="connsiteY14" fmla="*/ 722113 h 4457181"/>
              <a:gd name="connsiteX15" fmla="*/ 2075200 w 2330128"/>
              <a:gd name="connsiteY15" fmla="*/ 1054119 h 4457181"/>
              <a:gd name="connsiteX16" fmla="*/ 2091801 w 2330128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842 w 2330169"/>
              <a:gd name="connsiteY0" fmla="*/ 323706 h 4457181"/>
              <a:gd name="connsiteX1" fmla="*/ 1095786 w 2330169"/>
              <a:gd name="connsiteY1" fmla="*/ 0 h 4457181"/>
              <a:gd name="connsiteX2" fmla="*/ 125 w 2330169"/>
              <a:gd name="connsiteY2" fmla="*/ 1004318 h 4457181"/>
              <a:gd name="connsiteX3" fmla="*/ 556256 w 2330169"/>
              <a:gd name="connsiteY3" fmla="*/ 2158039 h 4457181"/>
              <a:gd name="connsiteX4" fmla="*/ 1643617 w 2330169"/>
              <a:gd name="connsiteY4" fmla="*/ 2730749 h 4457181"/>
              <a:gd name="connsiteX5" fmla="*/ 1693420 w 2330169"/>
              <a:gd name="connsiteY5" fmla="*/ 3444562 h 4457181"/>
              <a:gd name="connsiteX6" fmla="*/ 979580 w 2330169"/>
              <a:gd name="connsiteY6" fmla="*/ 3876170 h 4457181"/>
              <a:gd name="connsiteX7" fmla="*/ 16726 w 2330169"/>
              <a:gd name="connsiteY7" fmla="*/ 3344961 h 4457181"/>
              <a:gd name="connsiteX8" fmla="*/ 25026 w 2330169"/>
              <a:gd name="connsiteY8" fmla="*/ 4091974 h 4457181"/>
              <a:gd name="connsiteX9" fmla="*/ 1195392 w 2330169"/>
              <a:gd name="connsiteY9" fmla="*/ 4457181 h 4457181"/>
              <a:gd name="connsiteX10" fmla="*/ 2257851 w 2330169"/>
              <a:gd name="connsiteY10" fmla="*/ 3593965 h 4457181"/>
              <a:gd name="connsiteX11" fmla="*/ 2008837 w 2330169"/>
              <a:gd name="connsiteY11" fmla="*/ 2274241 h 4457181"/>
              <a:gd name="connsiteX12" fmla="*/ 680763 w 2330169"/>
              <a:gd name="connsiteY12" fmla="*/ 1543828 h 4457181"/>
              <a:gd name="connsiteX13" fmla="*/ 821871 w 2330169"/>
              <a:gd name="connsiteY13" fmla="*/ 688912 h 4457181"/>
              <a:gd name="connsiteX14" fmla="*/ 1660218 w 2330169"/>
              <a:gd name="connsiteY14" fmla="*/ 722113 h 4457181"/>
              <a:gd name="connsiteX15" fmla="*/ 2075241 w 2330169"/>
              <a:gd name="connsiteY15" fmla="*/ 1054119 h 4457181"/>
              <a:gd name="connsiteX16" fmla="*/ 2091842 w 2330169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004318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30044"/>
              <a:gd name="connsiteY0" fmla="*/ 323706 h 4457181"/>
              <a:gd name="connsiteX1" fmla="*/ 1095661 w 2330044"/>
              <a:gd name="connsiteY1" fmla="*/ 0 h 4457181"/>
              <a:gd name="connsiteX2" fmla="*/ 0 w 2330044"/>
              <a:gd name="connsiteY2" fmla="*/ 1103919 h 4457181"/>
              <a:gd name="connsiteX3" fmla="*/ 556131 w 2330044"/>
              <a:gd name="connsiteY3" fmla="*/ 2158039 h 4457181"/>
              <a:gd name="connsiteX4" fmla="*/ 1643492 w 2330044"/>
              <a:gd name="connsiteY4" fmla="*/ 2730749 h 4457181"/>
              <a:gd name="connsiteX5" fmla="*/ 1693295 w 2330044"/>
              <a:gd name="connsiteY5" fmla="*/ 3444562 h 4457181"/>
              <a:gd name="connsiteX6" fmla="*/ 979455 w 2330044"/>
              <a:gd name="connsiteY6" fmla="*/ 3876170 h 4457181"/>
              <a:gd name="connsiteX7" fmla="*/ 16601 w 2330044"/>
              <a:gd name="connsiteY7" fmla="*/ 3344961 h 4457181"/>
              <a:gd name="connsiteX8" fmla="*/ 24901 w 2330044"/>
              <a:gd name="connsiteY8" fmla="*/ 4091974 h 4457181"/>
              <a:gd name="connsiteX9" fmla="*/ 1195267 w 2330044"/>
              <a:gd name="connsiteY9" fmla="*/ 4457181 h 4457181"/>
              <a:gd name="connsiteX10" fmla="*/ 2257726 w 2330044"/>
              <a:gd name="connsiteY10" fmla="*/ 3593965 h 4457181"/>
              <a:gd name="connsiteX11" fmla="*/ 2008712 w 2330044"/>
              <a:gd name="connsiteY11" fmla="*/ 2274241 h 4457181"/>
              <a:gd name="connsiteX12" fmla="*/ 680638 w 2330044"/>
              <a:gd name="connsiteY12" fmla="*/ 1543828 h 4457181"/>
              <a:gd name="connsiteX13" fmla="*/ 821746 w 2330044"/>
              <a:gd name="connsiteY13" fmla="*/ 688912 h 4457181"/>
              <a:gd name="connsiteX14" fmla="*/ 1660093 w 2330044"/>
              <a:gd name="connsiteY14" fmla="*/ 722113 h 4457181"/>
              <a:gd name="connsiteX15" fmla="*/ 2075116 w 2330044"/>
              <a:gd name="connsiteY15" fmla="*/ 1054119 h 4457181"/>
              <a:gd name="connsiteX16" fmla="*/ 2091717 w 2330044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37096"/>
              <a:gd name="connsiteY0" fmla="*/ 323706 h 4457181"/>
              <a:gd name="connsiteX1" fmla="*/ 1095661 w 2337096"/>
              <a:gd name="connsiteY1" fmla="*/ 0 h 4457181"/>
              <a:gd name="connsiteX2" fmla="*/ 0 w 2337096"/>
              <a:gd name="connsiteY2" fmla="*/ 1103919 h 4457181"/>
              <a:gd name="connsiteX3" fmla="*/ 556131 w 2337096"/>
              <a:gd name="connsiteY3" fmla="*/ 2158039 h 4457181"/>
              <a:gd name="connsiteX4" fmla="*/ 1643492 w 2337096"/>
              <a:gd name="connsiteY4" fmla="*/ 2730749 h 4457181"/>
              <a:gd name="connsiteX5" fmla="*/ 1693295 w 2337096"/>
              <a:gd name="connsiteY5" fmla="*/ 3444562 h 4457181"/>
              <a:gd name="connsiteX6" fmla="*/ 979455 w 2337096"/>
              <a:gd name="connsiteY6" fmla="*/ 3876170 h 4457181"/>
              <a:gd name="connsiteX7" fmla="*/ 16601 w 2337096"/>
              <a:gd name="connsiteY7" fmla="*/ 3344961 h 4457181"/>
              <a:gd name="connsiteX8" fmla="*/ 24901 w 2337096"/>
              <a:gd name="connsiteY8" fmla="*/ 4091974 h 4457181"/>
              <a:gd name="connsiteX9" fmla="*/ 1195267 w 2337096"/>
              <a:gd name="connsiteY9" fmla="*/ 4457181 h 4457181"/>
              <a:gd name="connsiteX10" fmla="*/ 2257726 w 2337096"/>
              <a:gd name="connsiteY10" fmla="*/ 3593965 h 4457181"/>
              <a:gd name="connsiteX11" fmla="*/ 2008712 w 2337096"/>
              <a:gd name="connsiteY11" fmla="*/ 2274241 h 4457181"/>
              <a:gd name="connsiteX12" fmla="*/ 680638 w 2337096"/>
              <a:gd name="connsiteY12" fmla="*/ 1543828 h 4457181"/>
              <a:gd name="connsiteX13" fmla="*/ 821746 w 2337096"/>
              <a:gd name="connsiteY13" fmla="*/ 688912 h 4457181"/>
              <a:gd name="connsiteX14" fmla="*/ 1660093 w 2337096"/>
              <a:gd name="connsiteY14" fmla="*/ 722113 h 4457181"/>
              <a:gd name="connsiteX15" fmla="*/ 2075116 w 2337096"/>
              <a:gd name="connsiteY15" fmla="*/ 1054119 h 4457181"/>
              <a:gd name="connsiteX16" fmla="*/ 2091717 w 2337096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57181"/>
              <a:gd name="connsiteX1" fmla="*/ 1095661 w 2315737"/>
              <a:gd name="connsiteY1" fmla="*/ 0 h 4457181"/>
              <a:gd name="connsiteX2" fmla="*/ 0 w 2315737"/>
              <a:gd name="connsiteY2" fmla="*/ 1103919 h 4457181"/>
              <a:gd name="connsiteX3" fmla="*/ 556131 w 2315737"/>
              <a:gd name="connsiteY3" fmla="*/ 2158039 h 4457181"/>
              <a:gd name="connsiteX4" fmla="*/ 1643492 w 2315737"/>
              <a:gd name="connsiteY4" fmla="*/ 2730749 h 4457181"/>
              <a:gd name="connsiteX5" fmla="*/ 1693295 w 2315737"/>
              <a:gd name="connsiteY5" fmla="*/ 3444562 h 4457181"/>
              <a:gd name="connsiteX6" fmla="*/ 979455 w 2315737"/>
              <a:gd name="connsiteY6" fmla="*/ 3876170 h 4457181"/>
              <a:gd name="connsiteX7" fmla="*/ 16601 w 2315737"/>
              <a:gd name="connsiteY7" fmla="*/ 3344961 h 4457181"/>
              <a:gd name="connsiteX8" fmla="*/ 24901 w 2315737"/>
              <a:gd name="connsiteY8" fmla="*/ 4091974 h 4457181"/>
              <a:gd name="connsiteX9" fmla="*/ 1195267 w 2315737"/>
              <a:gd name="connsiteY9" fmla="*/ 4457181 h 4457181"/>
              <a:gd name="connsiteX10" fmla="*/ 2257726 w 2315737"/>
              <a:gd name="connsiteY10" fmla="*/ 3593965 h 4457181"/>
              <a:gd name="connsiteX11" fmla="*/ 2008712 w 2315737"/>
              <a:gd name="connsiteY11" fmla="*/ 2274241 h 4457181"/>
              <a:gd name="connsiteX12" fmla="*/ 680638 w 2315737"/>
              <a:gd name="connsiteY12" fmla="*/ 1543828 h 4457181"/>
              <a:gd name="connsiteX13" fmla="*/ 821746 w 2315737"/>
              <a:gd name="connsiteY13" fmla="*/ 688912 h 4457181"/>
              <a:gd name="connsiteX14" fmla="*/ 1660093 w 2315737"/>
              <a:gd name="connsiteY14" fmla="*/ 722113 h 4457181"/>
              <a:gd name="connsiteX15" fmla="*/ 2075116 w 2315737"/>
              <a:gd name="connsiteY15" fmla="*/ 1054119 h 4457181"/>
              <a:gd name="connsiteX16" fmla="*/ 2091717 w 2315737"/>
              <a:gd name="connsiteY16" fmla="*/ 323706 h 4457181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  <a:gd name="connsiteX0" fmla="*/ 2091717 w 2315737"/>
              <a:gd name="connsiteY0" fmla="*/ 323706 h 4432280"/>
              <a:gd name="connsiteX1" fmla="*/ 1095661 w 2315737"/>
              <a:gd name="connsiteY1" fmla="*/ 0 h 4432280"/>
              <a:gd name="connsiteX2" fmla="*/ 0 w 2315737"/>
              <a:gd name="connsiteY2" fmla="*/ 1103919 h 4432280"/>
              <a:gd name="connsiteX3" fmla="*/ 556131 w 2315737"/>
              <a:gd name="connsiteY3" fmla="*/ 2158039 h 4432280"/>
              <a:gd name="connsiteX4" fmla="*/ 1643492 w 2315737"/>
              <a:gd name="connsiteY4" fmla="*/ 2730749 h 4432280"/>
              <a:gd name="connsiteX5" fmla="*/ 1693295 w 2315737"/>
              <a:gd name="connsiteY5" fmla="*/ 3444562 h 4432280"/>
              <a:gd name="connsiteX6" fmla="*/ 979455 w 2315737"/>
              <a:gd name="connsiteY6" fmla="*/ 3876170 h 4432280"/>
              <a:gd name="connsiteX7" fmla="*/ 16601 w 2315737"/>
              <a:gd name="connsiteY7" fmla="*/ 3344961 h 4432280"/>
              <a:gd name="connsiteX8" fmla="*/ 24901 w 2315737"/>
              <a:gd name="connsiteY8" fmla="*/ 4091974 h 4432280"/>
              <a:gd name="connsiteX9" fmla="*/ 1195267 w 2315737"/>
              <a:gd name="connsiteY9" fmla="*/ 4432280 h 4432280"/>
              <a:gd name="connsiteX10" fmla="*/ 2257726 w 2315737"/>
              <a:gd name="connsiteY10" fmla="*/ 3593965 h 4432280"/>
              <a:gd name="connsiteX11" fmla="*/ 2008712 w 2315737"/>
              <a:gd name="connsiteY11" fmla="*/ 2274241 h 4432280"/>
              <a:gd name="connsiteX12" fmla="*/ 680638 w 2315737"/>
              <a:gd name="connsiteY12" fmla="*/ 1543828 h 4432280"/>
              <a:gd name="connsiteX13" fmla="*/ 821746 w 2315737"/>
              <a:gd name="connsiteY13" fmla="*/ 688912 h 4432280"/>
              <a:gd name="connsiteX14" fmla="*/ 1660093 w 2315737"/>
              <a:gd name="connsiteY14" fmla="*/ 722113 h 4432280"/>
              <a:gd name="connsiteX15" fmla="*/ 2075116 w 2315737"/>
              <a:gd name="connsiteY15" fmla="*/ 1054119 h 4432280"/>
              <a:gd name="connsiteX16" fmla="*/ 2091717 w 2315737"/>
              <a:gd name="connsiteY16" fmla="*/ 323706 h 443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5737" h="4432280">
                <a:moveTo>
                  <a:pt x="2091717" y="323706"/>
                </a:moveTo>
                <a:cubicBezTo>
                  <a:pt x="1759698" y="215804"/>
                  <a:pt x="1734797" y="16601"/>
                  <a:pt x="1095661" y="0"/>
                </a:cubicBezTo>
                <a:cubicBezTo>
                  <a:pt x="713840" y="2767"/>
                  <a:pt x="-1" y="569943"/>
                  <a:pt x="0" y="1103919"/>
                </a:cubicBezTo>
                <a:cubicBezTo>
                  <a:pt x="35970" y="1745797"/>
                  <a:pt x="171544" y="1848167"/>
                  <a:pt x="556131" y="2158039"/>
                </a:cubicBezTo>
                <a:cubicBezTo>
                  <a:pt x="1541120" y="2581346"/>
                  <a:pt x="1281038" y="2407043"/>
                  <a:pt x="1643492" y="2730749"/>
                </a:cubicBezTo>
                <a:cubicBezTo>
                  <a:pt x="1784600" y="2960387"/>
                  <a:pt x="1792899" y="3223224"/>
                  <a:pt x="1693295" y="3444562"/>
                </a:cubicBezTo>
                <a:cubicBezTo>
                  <a:pt x="1505151" y="3754434"/>
                  <a:pt x="1358509" y="3881705"/>
                  <a:pt x="979455" y="3876170"/>
                </a:cubicBezTo>
                <a:cubicBezTo>
                  <a:pt x="608702" y="3890003"/>
                  <a:pt x="337552" y="3613333"/>
                  <a:pt x="16601" y="3344961"/>
                </a:cubicBezTo>
                <a:cubicBezTo>
                  <a:pt x="19368" y="3593965"/>
                  <a:pt x="22134" y="3660366"/>
                  <a:pt x="24901" y="4091974"/>
                </a:cubicBezTo>
                <a:cubicBezTo>
                  <a:pt x="498028" y="4388014"/>
                  <a:pt x="788544" y="4426746"/>
                  <a:pt x="1195267" y="4432280"/>
                </a:cubicBezTo>
                <a:cubicBezTo>
                  <a:pt x="1590922" y="4418446"/>
                  <a:pt x="2052982" y="3989606"/>
                  <a:pt x="2257726" y="3593965"/>
                </a:cubicBezTo>
                <a:cubicBezTo>
                  <a:pt x="2415436" y="3178957"/>
                  <a:pt x="2224524" y="2523245"/>
                  <a:pt x="2008712" y="2274241"/>
                </a:cubicBezTo>
                <a:cubicBezTo>
                  <a:pt x="1723729" y="2014170"/>
                  <a:pt x="1123329" y="1928402"/>
                  <a:pt x="680638" y="1543828"/>
                </a:cubicBezTo>
                <a:cubicBezTo>
                  <a:pt x="420557" y="1059652"/>
                  <a:pt x="641903" y="874282"/>
                  <a:pt x="821746" y="688912"/>
                </a:cubicBezTo>
                <a:cubicBezTo>
                  <a:pt x="1308707" y="459275"/>
                  <a:pt x="1388945" y="561644"/>
                  <a:pt x="1660093" y="722113"/>
                </a:cubicBezTo>
                <a:lnTo>
                  <a:pt x="2075116" y="1054119"/>
                </a:lnTo>
                <a:cubicBezTo>
                  <a:pt x="2077883" y="805114"/>
                  <a:pt x="2080649" y="556110"/>
                  <a:pt x="2091717" y="323706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862853" y="3704358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3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6" y="1369864"/>
            <a:ext cx="1929911" cy="4166337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円/楕円 9"/>
          <p:cNvSpPr/>
          <p:nvPr/>
        </p:nvSpPr>
        <p:spPr>
          <a:xfrm>
            <a:off x="848743" y="3767083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86128" y="5625619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5886" y="1268301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1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/>
          <p:nvPr/>
        </p:nvSpPr>
        <p:spPr>
          <a:xfrm flipV="1">
            <a:off x="4887566" y="1229875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" name="直線コネクタ 3"/>
          <p:cNvCxnSpPr/>
          <p:nvPr/>
        </p:nvCxnSpPr>
        <p:spPr>
          <a:xfrm>
            <a:off x="586128" y="5625619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5886" y="1268301"/>
            <a:ext cx="840930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" y="1268301"/>
            <a:ext cx="1927816" cy="43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4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02370" y="172400"/>
            <a:ext cx="6566801" cy="6566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20150116-logo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66" y="1369864"/>
            <a:ext cx="1929911" cy="4166337"/>
          </a:xfrm>
          <a:prstGeom prst="rect">
            <a:avLst/>
          </a:prstGeom>
        </p:spPr>
      </p:pic>
      <p:sp>
        <p:nvSpPr>
          <p:cNvPr id="12" name="フリーフォーム 11"/>
          <p:cNvSpPr/>
          <p:nvPr/>
        </p:nvSpPr>
        <p:spPr>
          <a:xfrm flipV="1">
            <a:off x="4526874" y="1286864"/>
            <a:ext cx="3142297" cy="4388143"/>
          </a:xfrm>
          <a:custGeom>
            <a:avLst/>
            <a:gdLst>
              <a:gd name="connsiteX0" fmla="*/ 0 w 3142297"/>
              <a:gd name="connsiteY0" fmla="*/ 105837 h 4388143"/>
              <a:gd name="connsiteX1" fmla="*/ 553566 w 3142297"/>
              <a:gd name="connsiteY1" fmla="*/ 113978 h 4388143"/>
              <a:gd name="connsiteX2" fmla="*/ 1066427 w 3142297"/>
              <a:gd name="connsiteY2" fmla="*/ 2124871 h 4388143"/>
              <a:gd name="connsiteX3" fmla="*/ 1571149 w 3142297"/>
              <a:gd name="connsiteY3" fmla="*/ 0 h 4388143"/>
              <a:gd name="connsiteX4" fmla="*/ 2092151 w 3142297"/>
              <a:gd name="connsiteY4" fmla="*/ 2165577 h 4388143"/>
              <a:gd name="connsiteX5" fmla="*/ 2605013 w 3142297"/>
              <a:gd name="connsiteY5" fmla="*/ 105837 h 4388143"/>
              <a:gd name="connsiteX6" fmla="*/ 3142297 w 3142297"/>
              <a:gd name="connsiteY6" fmla="*/ 122119 h 4388143"/>
              <a:gd name="connsiteX7" fmla="*/ 2084010 w 3142297"/>
              <a:gd name="connsiteY7" fmla="*/ 4388143 h 4388143"/>
              <a:gd name="connsiteX8" fmla="*/ 1571149 w 3142297"/>
              <a:gd name="connsiteY8" fmla="*/ 2263272 h 4388143"/>
              <a:gd name="connsiteX9" fmla="*/ 1058287 w 3142297"/>
              <a:gd name="connsiteY9" fmla="*/ 4363719 h 4388143"/>
              <a:gd name="connsiteX10" fmla="*/ 0 w 3142297"/>
              <a:gd name="connsiteY10" fmla="*/ 105837 h 43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2297" h="4388143">
                <a:moveTo>
                  <a:pt x="0" y="105837"/>
                </a:moveTo>
                <a:lnTo>
                  <a:pt x="553566" y="113978"/>
                </a:lnTo>
                <a:lnTo>
                  <a:pt x="1066427" y="2124871"/>
                </a:lnTo>
                <a:lnTo>
                  <a:pt x="1571149" y="0"/>
                </a:lnTo>
                <a:lnTo>
                  <a:pt x="2092151" y="2165577"/>
                </a:lnTo>
                <a:lnTo>
                  <a:pt x="2605013" y="105837"/>
                </a:lnTo>
                <a:lnTo>
                  <a:pt x="3142297" y="122119"/>
                </a:lnTo>
                <a:lnTo>
                  <a:pt x="2084010" y="4388143"/>
                </a:lnTo>
                <a:lnTo>
                  <a:pt x="1571149" y="2263272"/>
                </a:lnTo>
                <a:lnTo>
                  <a:pt x="1058287" y="4363719"/>
                </a:lnTo>
                <a:lnTo>
                  <a:pt x="0" y="1058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120821" y="1286864"/>
            <a:ext cx="1709718" cy="4331154"/>
            <a:chOff x="4640180" y="1286321"/>
            <a:chExt cx="1709718" cy="4331154"/>
          </a:xfrm>
        </p:grpSpPr>
        <p:sp>
          <p:nvSpPr>
            <p:cNvPr id="13" name="フリーフォーム 12"/>
            <p:cNvSpPr/>
            <p:nvPr/>
          </p:nvSpPr>
          <p:spPr>
            <a:xfrm>
              <a:off x="4640180" y="1286321"/>
              <a:ext cx="1709718" cy="4331154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71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797785" y="4070633"/>
                    <a:pt x="1695973" y="3416618"/>
                    <a:pt x="1709539" y="2214425"/>
                  </a:cubicBezTo>
                  <a:cubicBezTo>
                    <a:pt x="1723105" y="1012232"/>
                    <a:pt x="966026" y="3120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150770" y="2122588"/>
              <a:ext cx="686042" cy="2648195"/>
            </a:xfrm>
            <a:custGeom>
              <a:avLst/>
              <a:gdLst>
                <a:gd name="connsiteX0" fmla="*/ 0 w 1709539"/>
                <a:gd name="connsiteY0" fmla="*/ 0 h 4331154"/>
                <a:gd name="connsiteX1" fmla="*/ 16281 w 1709539"/>
                <a:gd name="connsiteY1" fmla="*/ 4331154 h 4331154"/>
                <a:gd name="connsiteX2" fmla="*/ 1709539 w 1709539"/>
                <a:gd name="connsiteY2" fmla="*/ 2100447 h 4331154"/>
                <a:gd name="connsiteX3" fmla="*/ 0 w 1709539"/>
                <a:gd name="connsiteY3" fmla="*/ 0 h 4331154"/>
                <a:gd name="connsiteX0" fmla="*/ 0 w 1709542"/>
                <a:gd name="connsiteY0" fmla="*/ 51206 h 4425804"/>
                <a:gd name="connsiteX1" fmla="*/ 16281 w 1709542"/>
                <a:gd name="connsiteY1" fmla="*/ 4382360 h 4425804"/>
                <a:gd name="connsiteX2" fmla="*/ 1709539 w 1709542"/>
                <a:gd name="connsiteY2" fmla="*/ 2151653 h 4425804"/>
                <a:gd name="connsiteX3" fmla="*/ 0 w 1709542"/>
                <a:gd name="connsiteY3" fmla="*/ 51206 h 4425804"/>
                <a:gd name="connsiteX0" fmla="*/ 0 w 1709634"/>
                <a:gd name="connsiteY0" fmla="*/ 71620 h 4462730"/>
                <a:gd name="connsiteX1" fmla="*/ 16281 w 1709634"/>
                <a:gd name="connsiteY1" fmla="*/ 4402774 h 4462730"/>
                <a:gd name="connsiteX2" fmla="*/ 1709539 w 1709634"/>
                <a:gd name="connsiteY2" fmla="*/ 2172067 h 4462730"/>
                <a:gd name="connsiteX3" fmla="*/ 0 w 1709634"/>
                <a:gd name="connsiteY3" fmla="*/ 71620 h 4462730"/>
                <a:gd name="connsiteX0" fmla="*/ 0 w 1709646"/>
                <a:gd name="connsiteY0" fmla="*/ 1299 h 4392409"/>
                <a:gd name="connsiteX1" fmla="*/ 16281 w 1709646"/>
                <a:gd name="connsiteY1" fmla="*/ 4332453 h 4392409"/>
                <a:gd name="connsiteX2" fmla="*/ 1709539 w 1709646"/>
                <a:gd name="connsiteY2" fmla="*/ 2101746 h 4392409"/>
                <a:gd name="connsiteX3" fmla="*/ 0 w 1709646"/>
                <a:gd name="connsiteY3" fmla="*/ 1299 h 4392409"/>
                <a:gd name="connsiteX0" fmla="*/ 0 w 1709654"/>
                <a:gd name="connsiteY0" fmla="*/ 0 h 4391110"/>
                <a:gd name="connsiteX1" fmla="*/ 16281 w 1709654"/>
                <a:gd name="connsiteY1" fmla="*/ 4331154 h 4391110"/>
                <a:gd name="connsiteX2" fmla="*/ 1709539 w 1709654"/>
                <a:gd name="connsiteY2" fmla="*/ 2100447 h 4391110"/>
                <a:gd name="connsiteX3" fmla="*/ 0 w 1709654"/>
                <a:gd name="connsiteY3" fmla="*/ 0 h 4391110"/>
                <a:gd name="connsiteX0" fmla="*/ 0 w 1709654"/>
                <a:gd name="connsiteY0" fmla="*/ 0 h 4331154"/>
                <a:gd name="connsiteX1" fmla="*/ 16281 w 1709654"/>
                <a:gd name="connsiteY1" fmla="*/ 4331154 h 4331154"/>
                <a:gd name="connsiteX2" fmla="*/ 1709539 w 1709654"/>
                <a:gd name="connsiteY2" fmla="*/ 2100447 h 4331154"/>
                <a:gd name="connsiteX3" fmla="*/ 0 w 1709654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100447 h 4331154"/>
                <a:gd name="connsiteX3" fmla="*/ 0 w 1709707"/>
                <a:gd name="connsiteY3" fmla="*/ 0 h 4331154"/>
                <a:gd name="connsiteX0" fmla="*/ 0 w 1718649"/>
                <a:gd name="connsiteY0" fmla="*/ 0 h 4331154"/>
                <a:gd name="connsiteX1" fmla="*/ 16281 w 1718649"/>
                <a:gd name="connsiteY1" fmla="*/ 4331154 h 4331154"/>
                <a:gd name="connsiteX2" fmla="*/ 1709539 w 1718649"/>
                <a:gd name="connsiteY2" fmla="*/ 2100447 h 4331154"/>
                <a:gd name="connsiteX3" fmla="*/ 0 w 1718649"/>
                <a:gd name="connsiteY3" fmla="*/ 0 h 4331154"/>
                <a:gd name="connsiteX0" fmla="*/ 0 w 1709633"/>
                <a:gd name="connsiteY0" fmla="*/ 0 h 4331154"/>
                <a:gd name="connsiteX1" fmla="*/ 16281 w 1709633"/>
                <a:gd name="connsiteY1" fmla="*/ 4331154 h 4331154"/>
                <a:gd name="connsiteX2" fmla="*/ 1709539 w 1709633"/>
                <a:gd name="connsiteY2" fmla="*/ 2100447 h 4331154"/>
                <a:gd name="connsiteX3" fmla="*/ 0 w 1709633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100447 h 4331154"/>
                <a:gd name="connsiteX3" fmla="*/ 0 w 1709825"/>
                <a:gd name="connsiteY3" fmla="*/ 0 h 4331154"/>
                <a:gd name="connsiteX0" fmla="*/ 0 w 1709825"/>
                <a:gd name="connsiteY0" fmla="*/ 0 h 4331154"/>
                <a:gd name="connsiteX1" fmla="*/ 16281 w 1709825"/>
                <a:gd name="connsiteY1" fmla="*/ 4331154 h 4331154"/>
                <a:gd name="connsiteX2" fmla="*/ 1709539 w 1709825"/>
                <a:gd name="connsiteY2" fmla="*/ 2214425 h 4331154"/>
                <a:gd name="connsiteX3" fmla="*/ 0 w 1709825"/>
                <a:gd name="connsiteY3" fmla="*/ 0 h 4331154"/>
                <a:gd name="connsiteX0" fmla="*/ 0 w 1709707"/>
                <a:gd name="connsiteY0" fmla="*/ 0 h 4331154"/>
                <a:gd name="connsiteX1" fmla="*/ 16281 w 1709707"/>
                <a:gd name="connsiteY1" fmla="*/ 4331154 h 4331154"/>
                <a:gd name="connsiteX2" fmla="*/ 1709539 w 1709707"/>
                <a:gd name="connsiteY2" fmla="*/ 2214425 h 4331154"/>
                <a:gd name="connsiteX3" fmla="*/ 0 w 1709707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09718"/>
                <a:gd name="connsiteY0" fmla="*/ 0 h 4331154"/>
                <a:gd name="connsiteX1" fmla="*/ 16281 w 1709718"/>
                <a:gd name="connsiteY1" fmla="*/ 4331154 h 4331154"/>
                <a:gd name="connsiteX2" fmla="*/ 1709539 w 1709718"/>
                <a:gd name="connsiteY2" fmla="*/ 2214425 h 4331154"/>
                <a:gd name="connsiteX3" fmla="*/ 0 w 1709718"/>
                <a:gd name="connsiteY3" fmla="*/ 0 h 4331154"/>
                <a:gd name="connsiteX0" fmla="*/ 0 w 1710087"/>
                <a:gd name="connsiteY0" fmla="*/ 0 h 4331154"/>
                <a:gd name="connsiteX1" fmla="*/ 16281 w 1710087"/>
                <a:gd name="connsiteY1" fmla="*/ 4331154 h 4331154"/>
                <a:gd name="connsiteX2" fmla="*/ 1709539 w 1710087"/>
                <a:gd name="connsiteY2" fmla="*/ 2214425 h 4331154"/>
                <a:gd name="connsiteX3" fmla="*/ 0 w 1710087"/>
                <a:gd name="connsiteY3" fmla="*/ 0 h 4331154"/>
                <a:gd name="connsiteX0" fmla="*/ 0 w 1709586"/>
                <a:gd name="connsiteY0" fmla="*/ 0 h 4331154"/>
                <a:gd name="connsiteX1" fmla="*/ 16281 w 1709586"/>
                <a:gd name="connsiteY1" fmla="*/ 4331154 h 4331154"/>
                <a:gd name="connsiteX2" fmla="*/ 1709539 w 1709586"/>
                <a:gd name="connsiteY2" fmla="*/ 2214425 h 4331154"/>
                <a:gd name="connsiteX3" fmla="*/ 0 w 1709586"/>
                <a:gd name="connsiteY3" fmla="*/ 0 h 4331154"/>
                <a:gd name="connsiteX0" fmla="*/ 0 w 1709596"/>
                <a:gd name="connsiteY0" fmla="*/ 0 h 4331154"/>
                <a:gd name="connsiteX1" fmla="*/ 16281 w 1709596"/>
                <a:gd name="connsiteY1" fmla="*/ 4331154 h 4331154"/>
                <a:gd name="connsiteX2" fmla="*/ 1709539 w 1709596"/>
                <a:gd name="connsiteY2" fmla="*/ 2214425 h 4331154"/>
                <a:gd name="connsiteX3" fmla="*/ 0 w 1709596"/>
                <a:gd name="connsiteY3" fmla="*/ 0 h 4331154"/>
                <a:gd name="connsiteX0" fmla="*/ 0 w 1709608"/>
                <a:gd name="connsiteY0" fmla="*/ 0 h 4331154"/>
                <a:gd name="connsiteX1" fmla="*/ 16281 w 1709608"/>
                <a:gd name="connsiteY1" fmla="*/ 4331154 h 4331154"/>
                <a:gd name="connsiteX2" fmla="*/ 1709539 w 1709608"/>
                <a:gd name="connsiteY2" fmla="*/ 2214425 h 4331154"/>
                <a:gd name="connsiteX3" fmla="*/ 0 w 1709608"/>
                <a:gd name="connsiteY3" fmla="*/ 0 h 433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608" h="4331154">
                  <a:moveTo>
                    <a:pt x="0" y="0"/>
                  </a:moveTo>
                  <a:lnTo>
                    <a:pt x="16281" y="4331154"/>
                  </a:lnTo>
                  <a:cubicBezTo>
                    <a:pt x="1244088" y="3697809"/>
                    <a:pt x="1716258" y="2897329"/>
                    <a:pt x="1709539" y="2214425"/>
                  </a:cubicBezTo>
                  <a:cubicBezTo>
                    <a:pt x="1702820" y="1531521"/>
                    <a:pt x="1493473" y="71153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円/楕円 9"/>
          <p:cNvSpPr/>
          <p:nvPr/>
        </p:nvSpPr>
        <p:spPr>
          <a:xfrm>
            <a:off x="1228143" y="3767083"/>
            <a:ext cx="1115354" cy="1115354"/>
          </a:xfrm>
          <a:prstGeom prst="ellipse">
            <a:avLst/>
          </a:prstGeom>
          <a:solidFill>
            <a:srgbClr val="FB00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591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D_template_140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D_template_140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16170</TotalTime>
  <Words>11</Words>
  <Application>Microsoft Macintosh PowerPoint</Application>
  <PresentationFormat>画面に合わせる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ホワイト</vt:lpstr>
      <vt:lpstr>RD_template_140226</vt:lpstr>
      <vt:lpstr>1_RD_template_140226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Tsukada Manabu</dc:creator>
  <cp:lastModifiedBy>Tsukada Manabu</cp:lastModifiedBy>
  <cp:revision>779</cp:revision>
  <dcterms:created xsi:type="dcterms:W3CDTF">2014-07-22T07:19:43Z</dcterms:created>
  <dcterms:modified xsi:type="dcterms:W3CDTF">2015-01-22T02:42:51Z</dcterms:modified>
</cp:coreProperties>
</file>