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58" r:id="rId8"/>
    <p:sldId id="261" r:id="rId9"/>
    <p:sldId id="262" r:id="rId10"/>
    <p:sldId id="283" r:id="rId11"/>
    <p:sldId id="264" r:id="rId12"/>
    <p:sldId id="266" r:id="rId13"/>
    <p:sldId id="284" r:id="rId14"/>
    <p:sldId id="267" r:id="rId15"/>
    <p:sldId id="269" r:id="rId16"/>
    <p:sldId id="26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20/09/2018</a:t>
            </a:fld>
            <a:endParaRPr lang="en-GB"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20/09/2018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a:t>Click to edit Master subtitle style</a:t>
            </a:r>
            <a:endParaRPr lang="en-GB" dirty="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GB" smtClean="0"/>
              <a:t>‹#›</a:t>
            </a:fld>
            <a:endParaRPr lang="en-GB"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Title Here</a:t>
            </a:r>
            <a:endParaRPr lang="en-GB"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Subtitle</a:t>
            </a:r>
            <a:endParaRPr lang="en-GB"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endParaRPr lang="en-GB" dirty="0"/>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667763278"/>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GB" smtClean="0"/>
              <a:pPr/>
              <a:t>10</a:t>
            </a:fld>
            <a:endParaRPr lang="en-GB"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GB"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GB" smtClean="0"/>
              <a:pPr/>
              <a:t>11</a:t>
            </a:fld>
            <a:endParaRPr lang="en-GB"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2862322"/>
          </a:xfrm>
          <a:prstGeom prst="rect">
            <a:avLst/>
          </a:prstGeom>
          <a:noFill/>
        </p:spPr>
        <p:txBody>
          <a:bodyPr wrap="square" rtlCol="0">
            <a:spAutoFit/>
          </a:bodyPr>
          <a:lstStyle/>
          <a:p>
            <a:pPr algn="ctr"/>
            <a:r>
              <a:rPr lang="en-US" sz="6000" u="sng" dirty="0">
                <a:solidFill>
                  <a:schemeClr val="bg1"/>
                </a:solidFill>
              </a:rPr>
              <a:t>Template Editing Instructions and Feedback</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GB" smtClean="0"/>
              <a:pPr/>
              <a:t>14</a:t>
            </a:fld>
            <a:endParaRPr lang="en-GB"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Section Header01</a:t>
            </a:r>
            <a:endParaRPr lang="en-GB"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endParaRPr lang="en-GB"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a:t>
            </a:fld>
            <a:endParaRPr lang="en-GB"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GB" dirty="0"/>
              <a:t>Section Header02</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endParaRPr lang="en-GB"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GB" smtClean="0"/>
              <a:pPr/>
              <a:t>3</a:t>
            </a:fld>
            <a:endParaRPr lang="en-GB"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a:t>
            </a:r>
            <a:endParaRPr lang="en-GB"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4</a:t>
            </a:fld>
            <a:endParaRPr lang="en-GB"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GB" dirty="0"/>
              <a:t>Content Title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GB" smtClean="0"/>
              <a:pPr/>
              <a:t>5</a:t>
            </a:fld>
            <a:endParaRPr lang="en-GB"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da-DK"/>
              <a:t>Lorem ipsum dolor sit amet</a:t>
            </a:r>
            <a:endParaRPr lang="en-GB"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da-DK"/>
              <a:t>Lorem ipsum dolor sit amet</a:t>
            </a:r>
            <a:endParaRPr lang="da-DK"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GB"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GB" dirty="0"/>
              <a:t>Pellentesque habitant morbi tristique senectus et netus et malesuada fames ac turpis egestas. Proin pharetra nonummy pede. Mauris et orci.</a:t>
            </a:r>
          </a:p>
          <a:p>
            <a:endParaRPr lang="en-GB" dirty="0"/>
          </a:p>
          <a:p>
            <a:endParaRPr lang="en-GB"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GB"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GB" dirty="0"/>
              <a:t>Pellentesque habitant morbi tristique senectus et netus et malesuada fames ac turpis egestas. Proin pharetra nonummy pede. Mauris et orci.</a:t>
            </a:r>
          </a:p>
          <a:p>
            <a:endParaRPr lang="en-GB"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GB"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endParaRPr lang="en-GB" dirty="0"/>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endParaRPr lang="en-GB" dirty="0"/>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endParaRPr lang="en-GB" dirty="0"/>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endParaRPr lang="en-GB" dirty="0"/>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endParaRPr lang="en-GB" dirty="0"/>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GB" smtClean="0"/>
              <a:pPr/>
              <a:t>6</a:t>
            </a:fld>
            <a:endParaRPr lang="en-GB"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GB" dirty="0"/>
              <a:t>Content Title</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endParaRPr lang="en-GB" dirty="0"/>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endParaRPr lang="en-GB" dirty="0"/>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endParaRPr lang="en-GB" dirty="0"/>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GB" smtClean="0"/>
              <a:pPr/>
              <a:t>7</a:t>
            </a:fld>
            <a:endParaRPr lang="en-GB"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GB" dirty="0"/>
              <a:t>Content Title</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GB" smtClean="0"/>
              <a:pPr/>
              <a:t>8</a:t>
            </a:fld>
            <a:endParaRPr lang="en-GB"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endParaRPr lang="en-GB" dirty="0"/>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GB" smtClean="0"/>
              <a:pPr/>
              <a:t>9</a:t>
            </a:fld>
            <a:endParaRPr lang="en-GB"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369</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Tahoma</vt:lpstr>
      <vt:lpstr>Trade Gothic LT Pro</vt:lpstr>
      <vt:lpstr>Trebuchet MS</vt:lpstr>
      <vt:lpstr>Office Theme</vt:lpstr>
      <vt:lpstr>Title Here</vt:lpstr>
      <vt:lpstr>Section Header01</vt:lpstr>
      <vt:lpstr>Section Header02</vt:lpstr>
      <vt:lpstr>Content Title</vt:lpstr>
      <vt:lpstr>Content Title</vt:lpstr>
      <vt:lpstr>Content Title</vt:lpstr>
      <vt:lpstr>Content Title</vt:lpstr>
      <vt:lpstr>Content Title</vt:lpstr>
      <vt:lpstr>Table</vt:lpstr>
      <vt:lpstr>Chart</vt:lpstr>
      <vt:lpstr>Quote appears here  Lorem ipsum dolor sit amet, consectetuer adipiscing elit.”  - Author</vt:lpstr>
      <vt:lpstr>Thank You</vt:lpstr>
      <vt:lpstr>Thank You</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2018-09-20T07:57:46Z</dcterms:created>
  <dcterms:modified xsi:type="dcterms:W3CDTF">2018-09-20T08:44:10Z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