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96B3-F723-4C33-B974-B312F19DD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Saena</a:t>
            </a:r>
          </a:p>
        </p:txBody>
      </p:sp>
    </p:spTree>
    <p:extLst>
      <p:ext uri="{BB962C8B-B14F-4D97-AF65-F5344CB8AC3E}">
        <p14:creationId xmlns:p14="http://schemas.microsoft.com/office/powerpoint/2010/main" val="3252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5EAF-0DF6-4789-8079-F85D6031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223-D2E2-40E7-9212-23EF88A9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Read from file: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Matrix Market (</a:t>
            </a:r>
            <a:r>
              <a:rPr lang="en-US" dirty="0" err="1">
                <a:latin typeface="Palatino Linotype" panose="02040502050505030304" pitchFamily="18" charset="0"/>
              </a:rPr>
              <a:t>mtx</a:t>
            </a:r>
            <a:r>
              <a:rPr lang="en-US" dirty="0">
                <a:latin typeface="Palatino Linotype" panose="02040502050505030304" pitchFamily="18" charset="0"/>
              </a:rPr>
              <a:t>); e.g. Florida Matrix Collection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Binary 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Dense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Set each entry one by one: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Pass arrays of row, column and values: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A4BAB-D16E-46BC-B686-B514CDFC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2918"/>
            <a:ext cx="2362530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13D9F-3F8A-42CD-98A8-FCEB81DA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9043"/>
            <a:ext cx="1762371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16687-6350-4FC3-BCD0-40D621F35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31608"/>
            <a:ext cx="2200582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C92FC-5997-4A2F-906F-B5C21906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168" y="4991763"/>
            <a:ext cx="242921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9DD9-CB2C-43A1-96D4-3078042E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938-6D2F-479A-BEE3-6A4C9F97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3 ways to set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Use the default: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Read from an xml file:</a:t>
            </a:r>
            <a:endParaRPr lang="en-US" dirty="0">
              <a:latin typeface="Palatino Linotype" panose="0204050205050503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 them manually: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Palatino Linotype" panose="0204050205050503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F9C2-B423-4DF9-96B8-3F520605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70" y="2520639"/>
            <a:ext cx="2172003" cy="31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5BB19-3480-4E37-9F17-3210FEDF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70" y="2985762"/>
            <a:ext cx="4391638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EF94E8-790B-47C0-BC45-D6557E475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98" y="3852343"/>
            <a:ext cx="823074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FEA-0746-4512-96DF-C5483A1B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4563-30CD-4312-B599-B062BBCE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AMG as a solver: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AMG as preconditioner; Preconditioned Conjugate Gradient (PCG):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CB653-A875-4BA0-9A61-0E84050D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24" y="2052918"/>
            <a:ext cx="233395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5F258-D606-4527-9F58-A2C91025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24" y="2912367"/>
            <a:ext cx="2772162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BEFDF-93F7-4C02-A821-B541E9D7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86" y="3714670"/>
            <a:ext cx="274742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4615-44E3-4B81-A717-EF3BAC4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D9D1-980E-4FAB-91FF-21056482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Linear Algebra: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Matrix-vector product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Matrix-matrix product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>
                <a:latin typeface="Palatino Linotype" panose="02040502050505030304" pitchFamily="18" charset="0"/>
              </a:rPr>
              <a:t>Smoothers (Jacobi, Chebyshev)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Palatino Linotype" panose="0204050205050503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Matrix Generators:</a:t>
            </a:r>
          </a:p>
          <a:p>
            <a:pPr marL="40005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EFDBD-F198-4FCC-A44A-6CF238B0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65" y="2441715"/>
            <a:ext cx="1609950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03054-8572-459C-8D0F-67CF22DD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65" y="2913077"/>
            <a:ext cx="1676634" cy="39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E12A2-09D2-4844-9C25-F4838272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37" y="3707683"/>
            <a:ext cx="2114845" cy="885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C5CB61-7AB9-4CB4-986A-2B54E093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33" y="4997658"/>
            <a:ext cx="525853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Palatino Linotype</vt:lpstr>
      <vt:lpstr>Wingdings 3</vt:lpstr>
      <vt:lpstr>Ion</vt:lpstr>
      <vt:lpstr>Saena</vt:lpstr>
      <vt:lpstr>Matrix</vt:lpstr>
      <vt:lpstr>Options</vt:lpstr>
      <vt:lpstr>Solver</vt:lpstr>
      <vt:lpstr>Auxiliary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Saena</dc:title>
  <dc:creator>Majid Rasouli</dc:creator>
  <cp:lastModifiedBy>Majid Rasouli</cp:lastModifiedBy>
  <cp:revision>13</cp:revision>
  <dcterms:created xsi:type="dcterms:W3CDTF">2019-02-21T14:33:46Z</dcterms:created>
  <dcterms:modified xsi:type="dcterms:W3CDTF">2019-02-21T15:47:10Z</dcterms:modified>
</cp:coreProperties>
</file>