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Saena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1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Initializing the matrix:</a:t>
            </a:r>
          </a:p>
          <a:p>
            <a:r>
              <a:rPr lang="pt-BR" dirty="0"/>
              <a:t>saena::Matrix M(n,n, comm);</a:t>
            </a:r>
          </a:p>
          <a:p>
            <a:r>
              <a:rPr lang="pt-BR" dirty="0"/>
              <a:t>M.assembly_begin(); </a:t>
            </a:r>
          </a:p>
          <a:p>
            <a:endParaRPr lang="pt-BR" dirty="0"/>
          </a:p>
          <a:p>
            <a:r>
              <a:rPr lang="en-US" dirty="0"/>
              <a:t>Matrix M(AUTO, AUTO, </a:t>
            </a:r>
            <a:r>
              <a:rPr lang="en-US" dirty="0" err="1"/>
              <a:t>comm</a:t>
            </a:r>
            <a:r>
              <a:rPr lang="en-US" dirty="0"/>
              <a:t>);</a:t>
            </a:r>
          </a:p>
          <a:p>
            <a:r>
              <a:rPr lang="en-US" dirty="0" err="1"/>
              <a:t>M.assembly_begin</a:t>
            </a:r>
            <a:r>
              <a:rPr lang="en-US" dirty="0"/>
              <a:t>(); 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0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M.set</a:t>
            </a:r>
            <a:r>
              <a:rPr lang="en-US" dirty="0"/>
              <a:t>(unsigned long r, unsigned long c, double </a:t>
            </a:r>
            <a:r>
              <a:rPr lang="en-US" dirty="0" err="1"/>
              <a:t>val</a:t>
            </a:r>
            <a:r>
              <a:rPr lang="en-US" dirty="0"/>
              <a:t>);</a:t>
            </a:r>
          </a:p>
          <a:p>
            <a:r>
              <a:rPr lang="en-US" dirty="0" err="1"/>
              <a:t>M.set</a:t>
            </a:r>
            <a:r>
              <a:rPr lang="en-US" dirty="0"/>
              <a:t>(unsigned long *r, unsigned long *c, double *</a:t>
            </a:r>
            <a:r>
              <a:rPr lang="en-US" dirty="0" err="1"/>
              <a:t>val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M.add</a:t>
            </a:r>
            <a:r>
              <a:rPr lang="en-US" dirty="0"/>
              <a:t>(unsigned long r, unsigned long c, double </a:t>
            </a:r>
            <a:r>
              <a:rPr lang="en-US" dirty="0" err="1"/>
              <a:t>val</a:t>
            </a:r>
            <a:r>
              <a:rPr lang="en-US" dirty="0"/>
              <a:t>);</a:t>
            </a:r>
          </a:p>
          <a:p>
            <a:r>
              <a:rPr lang="en-US" dirty="0" err="1"/>
              <a:t>M.add</a:t>
            </a:r>
            <a:r>
              <a:rPr lang="en-US" dirty="0"/>
              <a:t>(unsigned long *r, unsigned long *c, double * </a:t>
            </a:r>
            <a:r>
              <a:rPr lang="en-US" dirty="0" err="1"/>
              <a:t>val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M.assembly_end</a:t>
            </a:r>
            <a:r>
              <a:rPr lang="en-US" dirty="0"/>
              <a:t>();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5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AMG </a:t>
            </a:r>
            <a:r>
              <a:rPr lang="en-US" dirty="0" err="1"/>
              <a:t>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saena</a:t>
            </a:r>
            <a:r>
              <a:rPr lang="en-US" dirty="0"/>
              <a:t>::MG solver;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Setting parameters:</a:t>
            </a:r>
          </a:p>
          <a:p>
            <a:r>
              <a:rPr lang="en-US" dirty="0" err="1"/>
              <a:t>solver.set_matrix</a:t>
            </a:r>
            <a:r>
              <a:rPr lang="en-US" dirty="0"/>
              <a:t>(M);</a:t>
            </a:r>
          </a:p>
          <a:p>
            <a:r>
              <a:rPr lang="en-US" dirty="0" err="1"/>
              <a:t>solver.set_num_levels</a:t>
            </a:r>
            <a:r>
              <a:rPr lang="en-US" dirty="0"/>
              <a:t>(4);</a:t>
            </a:r>
          </a:p>
          <a:p>
            <a:r>
              <a:rPr lang="en-US" dirty="0" err="1"/>
              <a:t>solver.set_smoother</a:t>
            </a:r>
            <a:r>
              <a:rPr lang="en-US" dirty="0"/>
              <a:t>(“</a:t>
            </a:r>
            <a:r>
              <a:rPr lang="en-US" dirty="0" err="1"/>
              <a:t>jacobi</a:t>
            </a:r>
            <a:r>
              <a:rPr lang="en-US" dirty="0"/>
              <a:t>”);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6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AMG </a:t>
            </a:r>
            <a:r>
              <a:rPr lang="en-US" dirty="0" err="1"/>
              <a:t>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solver.set_options</a:t>
            </a:r>
            <a:r>
              <a:rPr lang="en-US" dirty="0"/>
              <a:t>(filename.xml);</a:t>
            </a:r>
          </a:p>
          <a:p>
            <a:r>
              <a:rPr lang="en-US" dirty="0" err="1"/>
              <a:t>solver.set_progress_update</a:t>
            </a:r>
            <a:r>
              <a:rPr lang="en-US" dirty="0"/>
              <a:t>(</a:t>
            </a:r>
            <a:r>
              <a:rPr lang="en-US" dirty="0" err="1"/>
              <a:t>std</a:t>
            </a:r>
            <a:r>
              <a:rPr lang="en-US" dirty="0"/>
              <a:t>::function update);</a:t>
            </a:r>
          </a:p>
          <a:p>
            <a:endParaRPr lang="en-US" dirty="0"/>
          </a:p>
          <a:p>
            <a:r>
              <a:rPr lang="en-US" dirty="0" err="1"/>
              <a:t>solver.setup</a:t>
            </a:r>
            <a:r>
              <a:rPr lang="en-US" dirty="0"/>
              <a:t>();</a:t>
            </a:r>
          </a:p>
          <a:p>
            <a:r>
              <a:rPr lang="en-US" dirty="0" err="1"/>
              <a:t>solver.solve</a:t>
            </a:r>
            <a:r>
              <a:rPr lang="en-US" dirty="0"/>
              <a:t>(double* u, double* </a:t>
            </a:r>
            <a:r>
              <a:rPr lang="en-US" dirty="0" err="1"/>
              <a:t>rhs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885101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</TotalTime>
  <Words>191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Saena</vt:lpstr>
      <vt:lpstr>Preparing data</vt:lpstr>
      <vt:lpstr>Preparing data</vt:lpstr>
      <vt:lpstr>AMG sOLVER</vt:lpstr>
      <vt:lpstr>AMG sOLVER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Saena</dc:title>
  <dc:creator>Majid Rasouli</dc:creator>
  <cp:lastModifiedBy>Majid Rasouli</cp:lastModifiedBy>
  <cp:revision>10</cp:revision>
  <dcterms:created xsi:type="dcterms:W3CDTF">2017-02-17T12:23:48Z</dcterms:created>
  <dcterms:modified xsi:type="dcterms:W3CDTF">2017-02-17T21:32:51Z</dcterms:modified>
</cp:coreProperties>
</file>