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5" r:id="rId6"/>
    <p:sldId id="266" r:id="rId7"/>
    <p:sldId id="261" r:id="rId8"/>
    <p:sldId id="258" r:id="rId9"/>
    <p:sldId id="267" r:id="rId10"/>
    <p:sldId id="269" r:id="rId11"/>
    <p:sldId id="268" r:id="rId12"/>
    <p:sldId id="262" r:id="rId13"/>
    <p:sldId id="259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47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50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3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62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2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5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58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51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3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09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4888-CF72-4CD4-806A-BCA0C97B9D11}" type="datetimeFigureOut">
              <a:rPr lang="en-CA" smtClean="0"/>
              <a:t>2014-11-24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84EC-0522-468A-ABDC-ADB19728C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0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691680" y="3789040"/>
            <a:ext cx="59046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084168" y="2060848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8000000">
            <a:off x="5925133" y="177999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6084168" y="1412776"/>
            <a:ext cx="2983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4208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104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9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19672" y="1835532"/>
            <a:ext cx="5976664" cy="3557416"/>
            <a:chOff x="1619672" y="1835532"/>
            <a:chExt cx="5976664" cy="3557416"/>
          </a:xfrm>
        </p:grpSpPr>
        <p:grpSp>
          <p:nvGrpSpPr>
            <p:cNvPr id="2" name="그룹 1"/>
            <p:cNvGrpSpPr/>
            <p:nvPr/>
          </p:nvGrpSpPr>
          <p:grpSpPr>
            <a:xfrm>
              <a:off x="1619672" y="1835532"/>
              <a:ext cx="5976664" cy="3557416"/>
              <a:chOff x="1619672" y="1835532"/>
              <a:chExt cx="5976664" cy="3557416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1691680" y="3294276"/>
                <a:ext cx="59046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5940152" y="1835532"/>
                <a:ext cx="1368152" cy="1161420"/>
                <a:chOff x="5940152" y="1835532"/>
                <a:chExt cx="1368152" cy="1161420"/>
              </a:xfrm>
            </p:grpSpPr>
            <p:cxnSp>
              <p:nvCxnSpPr>
                <p:cNvPr id="7" name="직선 화살표 연결선 6"/>
                <p:cNvCxnSpPr/>
                <p:nvPr/>
              </p:nvCxnSpPr>
              <p:spPr>
                <a:xfrm>
                  <a:off x="6516216" y="2564904"/>
                  <a:ext cx="6480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화살표 연결선 7"/>
                <p:cNvCxnSpPr/>
                <p:nvPr/>
              </p:nvCxnSpPr>
              <p:spPr>
                <a:xfrm rot="18000000">
                  <a:off x="6357181" y="2284048"/>
                  <a:ext cx="6480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/>
                <p:cNvCxnSpPr/>
                <p:nvPr/>
              </p:nvCxnSpPr>
              <p:spPr>
                <a:xfrm flipH="1" flipV="1">
                  <a:off x="6516216" y="1916832"/>
                  <a:ext cx="2983" cy="6480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6948264" y="26276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76256" y="183553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940152" y="183553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타원 5"/>
              <p:cNvSpPr/>
              <p:nvPr/>
            </p:nvSpPr>
            <p:spPr>
              <a:xfrm>
                <a:off x="3131840" y="4672868"/>
                <a:ext cx="720080" cy="72008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83991" y="2600617"/>
                <a:ext cx="1494176" cy="37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Air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9672" y="4845630"/>
                <a:ext cx="969640" cy="37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Pipe</a:t>
                </a:r>
                <a:endParaRPr lang="en-CA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직선 화살표 연결선 27"/>
              <p:cNvCxnSpPr>
                <a:endCxn id="6" idx="2"/>
              </p:cNvCxnSpPr>
              <p:nvPr/>
            </p:nvCxnSpPr>
            <p:spPr>
              <a:xfrm flipV="1">
                <a:off x="2556769" y="5032908"/>
                <a:ext cx="575071" cy="4884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3491880" y="3294276"/>
                <a:ext cx="0" cy="173863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타원 47"/>
              <p:cNvSpPr/>
              <p:nvPr/>
            </p:nvSpPr>
            <p:spPr>
              <a:xfrm>
                <a:off x="3453346" y="4998715"/>
                <a:ext cx="77069" cy="830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496877" y="4070724"/>
                <a:ext cx="43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CA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CA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79370" y="2912244"/>
                <a:ext cx="43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xc</a:t>
                </a:r>
                <a:endParaRPr lang="en-CA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직선 연결선 51"/>
              <p:cNvCxnSpPr>
                <a:stCxn id="48" idx="3"/>
                <a:endCxn id="6" idx="3"/>
              </p:cNvCxnSpPr>
              <p:nvPr/>
            </p:nvCxnSpPr>
            <p:spPr>
              <a:xfrm flipH="1">
                <a:off x="3237293" y="5069595"/>
                <a:ext cx="227339" cy="21790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344689" y="5023616"/>
                <a:ext cx="43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CA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CA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368954" y="3955213"/>
              <a:ext cx="1427182" cy="369332"/>
              <a:chOff x="2996607" y="3955213"/>
              <a:chExt cx="1427182" cy="36933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462539" y="3955213"/>
                <a:ext cx="961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epsr</a:t>
                </a:r>
                <a:endParaRPr lang="en-CA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6607" y="4109466"/>
                <a:ext cx="457151" cy="144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6198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691680" y="1835532"/>
            <a:ext cx="5904656" cy="4385508"/>
            <a:chOff x="1691680" y="1835532"/>
            <a:chExt cx="5904656" cy="4385508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835532"/>
              <a:ext cx="5904656" cy="4385508"/>
              <a:chOff x="1691680" y="1835532"/>
              <a:chExt cx="5904656" cy="4385508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1691680" y="3294276"/>
                <a:ext cx="59046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5940152" y="1835532"/>
                <a:ext cx="1368152" cy="1161420"/>
                <a:chOff x="5940152" y="1835532"/>
                <a:chExt cx="1368152" cy="1161420"/>
              </a:xfrm>
            </p:grpSpPr>
            <p:cxnSp>
              <p:nvCxnSpPr>
                <p:cNvPr id="7" name="직선 화살표 연결선 6"/>
                <p:cNvCxnSpPr/>
                <p:nvPr/>
              </p:nvCxnSpPr>
              <p:spPr>
                <a:xfrm>
                  <a:off x="6516216" y="2564904"/>
                  <a:ext cx="6480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화살표 연결선 7"/>
                <p:cNvCxnSpPr/>
                <p:nvPr/>
              </p:nvCxnSpPr>
              <p:spPr>
                <a:xfrm rot="18000000">
                  <a:off x="6357181" y="2284048"/>
                  <a:ext cx="6480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/>
                <p:cNvCxnSpPr/>
                <p:nvPr/>
              </p:nvCxnSpPr>
              <p:spPr>
                <a:xfrm flipH="1" flipV="1">
                  <a:off x="6516216" y="1916832"/>
                  <a:ext cx="2983" cy="6480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6948264" y="26276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76256" y="183553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940152" y="183553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5754885" y="4564856"/>
                <a:ext cx="1522661" cy="1656184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83991" y="2600617"/>
                <a:ext cx="1494176" cy="37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Air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27784" y="5661248"/>
                <a:ext cx="2630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Concrete casing</a:t>
                </a:r>
                <a:endParaRPr lang="en-CA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5235503" y="5517232"/>
                <a:ext cx="519382" cy="353106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endCxn id="3" idx="0"/>
              </p:cNvCxnSpPr>
              <p:nvPr/>
            </p:nvCxnSpPr>
            <p:spPr>
              <a:xfrm flipH="1">
                <a:off x="6516216" y="3288420"/>
                <a:ext cx="5935" cy="1276436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620866" y="3651252"/>
                <a:ext cx="43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CA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CA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 flipV="1">
                <a:off x="5755880" y="3288420"/>
                <a:ext cx="0" cy="210452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7279159" y="3284984"/>
                <a:ext cx="0" cy="210452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529312" y="2915652"/>
                <a:ext cx="43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  <a:endParaRPr lang="en-CA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092280" y="2912244"/>
                <a:ext cx="43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</a:t>
                </a:r>
                <a:endParaRPr lang="en-CA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996607" y="3955213"/>
              <a:ext cx="1427182" cy="369332"/>
              <a:chOff x="2996607" y="3955213"/>
              <a:chExt cx="1427182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539" y="3955213"/>
                <a:ext cx="961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epsr</a:t>
                </a:r>
                <a:endParaRPr lang="en-CA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6607" y="4109466"/>
                <a:ext cx="457151" cy="144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830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691680" y="2411596"/>
            <a:ext cx="6120680" cy="2965968"/>
            <a:chOff x="1691680" y="2411596"/>
            <a:chExt cx="6120680" cy="2965968"/>
          </a:xfrm>
        </p:grpSpPr>
        <p:grpSp>
          <p:nvGrpSpPr>
            <p:cNvPr id="37" name="그룹 36"/>
            <p:cNvGrpSpPr/>
            <p:nvPr>
              <p:custDataLst>
                <p:tags r:id="rId1"/>
              </p:custDataLst>
            </p:nvPr>
          </p:nvGrpSpPr>
          <p:grpSpPr>
            <a:xfrm>
              <a:off x="1691680" y="3284984"/>
              <a:ext cx="5904656" cy="2092580"/>
              <a:chOff x="1691680" y="3284984"/>
              <a:chExt cx="5904656" cy="2092580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1691680" y="3789040"/>
                <a:ext cx="59046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rot="1800000">
                <a:off x="3619980" y="3620909"/>
                <a:ext cx="0" cy="360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1800000">
                <a:off x="4844116" y="3620909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1691680" y="5373216"/>
                <a:ext cx="59046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화살표 연결선 3"/>
              <p:cNvCxnSpPr/>
              <p:nvPr/>
            </p:nvCxnSpPr>
            <p:spPr>
              <a:xfrm>
                <a:off x="3635896" y="3798564"/>
                <a:ext cx="612068" cy="15746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 flipV="1">
                <a:off x="4247964" y="3798564"/>
                <a:ext cx="612068" cy="15746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4247964" y="3793388"/>
                <a:ext cx="0" cy="15841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355976" y="4372235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47964" y="4372235"/>
                <a:ext cx="61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03948" y="3284984"/>
                <a:ext cx="61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24" name="왼쪽 대괄호 23"/>
              <p:cNvSpPr/>
              <p:nvPr/>
            </p:nvSpPr>
            <p:spPr>
              <a:xfrm rot="5400000">
                <a:off x="4190864" y="3099846"/>
                <a:ext cx="108012" cy="1260806"/>
              </a:xfrm>
              <a:prstGeom prst="leftBracke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6" name="그림 3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4129" y="4457411"/>
                <a:ext cx="1822687" cy="216000"/>
              </a:xfrm>
              <a:prstGeom prst="rect">
                <a:avLst/>
              </a:prstGeom>
            </p:spPr>
          </p:pic>
        </p:grpSp>
        <p:grpSp>
          <p:nvGrpSpPr>
            <p:cNvPr id="29" name="그룹 28"/>
            <p:cNvGrpSpPr/>
            <p:nvPr/>
          </p:nvGrpSpPr>
          <p:grpSpPr>
            <a:xfrm>
              <a:off x="6444208" y="2411596"/>
              <a:ext cx="1368152" cy="1161420"/>
              <a:chOff x="5508104" y="1331476"/>
              <a:chExt cx="1368152" cy="1161420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6084168" y="2060848"/>
                <a:ext cx="64807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 rot="18000000">
                <a:off x="5925133" y="1779992"/>
                <a:ext cx="64807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flipH="1" flipV="1">
                <a:off x="6084168" y="1412776"/>
                <a:ext cx="2983" cy="6480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516216" y="212356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44208" y="133147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508104" y="133147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2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91680" y="1331476"/>
            <a:ext cx="5904656" cy="2457564"/>
            <a:chOff x="1691680" y="1331476"/>
            <a:chExt cx="5904656" cy="2457564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691680" y="3789040"/>
              <a:ext cx="59046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6084168" y="206084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rot="18000000">
              <a:off x="5925133" y="177999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 flipV="1">
              <a:off x="6084168" y="1412776"/>
              <a:ext cx="2983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16216" y="212356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4208" y="13314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8104" y="13314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 rot="5400000">
            <a:off x="3635896" y="3167794"/>
            <a:ext cx="0" cy="1242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5697301" y="3167794"/>
            <a:ext cx="0" cy="1242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91680" y="5373216"/>
            <a:ext cx="590465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6256" y="437223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56612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layer2</a:t>
            </a:r>
            <a:endParaRPr lang="en-CA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635896" y="3798564"/>
            <a:ext cx="0" cy="157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076056" y="3798564"/>
            <a:ext cx="612068" cy="157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 8"/>
          <p:cNvSpPr/>
          <p:nvPr/>
        </p:nvSpPr>
        <p:spPr>
          <a:xfrm>
            <a:off x="1187624" y="3203451"/>
            <a:ext cx="1224136" cy="1192778"/>
          </a:xfrm>
          <a:prstGeom prst="pie">
            <a:avLst>
              <a:gd name="adj1" fmla="val 16242796"/>
              <a:gd name="adj2" fmla="val 542287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40074" y="3789040"/>
            <a:ext cx="59046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132562" y="2060848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132562" y="1412776"/>
            <a:ext cx="2983" cy="6478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461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2454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99692" y="3177320"/>
            <a:ext cx="0" cy="1242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924650" y="1606035"/>
            <a:ext cx="189545" cy="189545"/>
            <a:chOff x="4860032" y="1700808"/>
            <a:chExt cx="360040" cy="360040"/>
          </a:xfrm>
        </p:grpSpPr>
        <p:sp>
          <p:nvSpPr>
            <p:cNvPr id="18" name="타원 17"/>
            <p:cNvSpPr/>
            <p:nvPr/>
          </p:nvSpPr>
          <p:spPr>
            <a:xfrm>
              <a:off x="4860032" y="170080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타원 18"/>
            <p:cNvSpPr/>
            <p:nvPr/>
          </p:nvSpPr>
          <p:spPr>
            <a:xfrm rot="21540000">
              <a:off x="4944552" y="1785328"/>
              <a:ext cx="210051" cy="2100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37784" y="150459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023828" y="3212976"/>
            <a:ext cx="0" cy="1242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5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GI\Dropbox\EOSC350\2013\Labs\GPR\Lab6-GPR1\GPRLab1_files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8" t="15554" r="6896" b="15750"/>
          <a:stretch/>
        </p:blipFill>
        <p:spPr bwMode="auto">
          <a:xfrm>
            <a:off x="1781175" y="1340769"/>
            <a:ext cx="437500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81175" y="1340768"/>
            <a:ext cx="4375001" cy="38164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18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OGI\AppData\Local\Temp\x10sctm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1" t="21655" r="36909" b="14361"/>
          <a:stretch/>
        </p:blipFill>
        <p:spPr bwMode="auto">
          <a:xfrm>
            <a:off x="683568" y="-99392"/>
            <a:ext cx="691276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3568" y="-99392"/>
            <a:ext cx="6912768" cy="46805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1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174532" y="764704"/>
            <a:ext cx="7094514" cy="4983067"/>
            <a:chOff x="1174532" y="764704"/>
            <a:chExt cx="7094514" cy="4983067"/>
          </a:xfrm>
        </p:grpSpPr>
        <p:grpSp>
          <p:nvGrpSpPr>
            <p:cNvPr id="46" name="그룹 45"/>
            <p:cNvGrpSpPr/>
            <p:nvPr/>
          </p:nvGrpSpPr>
          <p:grpSpPr>
            <a:xfrm>
              <a:off x="1174532" y="764704"/>
              <a:ext cx="7094514" cy="4983067"/>
              <a:chOff x="1174532" y="764704"/>
              <a:chExt cx="7094514" cy="4983067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1174532" y="764704"/>
                <a:ext cx="6421804" cy="4056255"/>
                <a:chOff x="1174532" y="764704"/>
                <a:chExt cx="6421804" cy="4056255"/>
              </a:xfrm>
            </p:grpSpPr>
            <p:cxnSp>
              <p:nvCxnSpPr>
                <p:cNvPr id="5" name="직선 화살표 연결선 4"/>
                <p:cNvCxnSpPr/>
                <p:nvPr/>
              </p:nvCxnSpPr>
              <p:spPr>
                <a:xfrm>
                  <a:off x="1691680" y="4077072"/>
                  <a:ext cx="590465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그룹 33"/>
                <p:cNvGrpSpPr/>
                <p:nvPr/>
              </p:nvGrpSpPr>
              <p:grpSpPr>
                <a:xfrm>
                  <a:off x="6228184" y="764704"/>
                  <a:ext cx="1368152" cy="1161420"/>
                  <a:chOff x="5508104" y="1907540"/>
                  <a:chExt cx="1368152" cy="1161420"/>
                </a:xfrm>
              </p:grpSpPr>
              <p:cxnSp>
                <p:nvCxnSpPr>
                  <p:cNvPr id="7" name="직선 화살표 연결선 6"/>
                  <p:cNvCxnSpPr/>
                  <p:nvPr/>
                </p:nvCxnSpPr>
                <p:spPr>
                  <a:xfrm>
                    <a:off x="6084168" y="2636912"/>
                    <a:ext cx="64807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직선 화살표 연결선 7"/>
                  <p:cNvCxnSpPr/>
                  <p:nvPr/>
                </p:nvCxnSpPr>
                <p:spPr>
                  <a:xfrm rot="18000000">
                    <a:off x="5925133" y="2356056"/>
                    <a:ext cx="64807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직선 화살표 연결선 10"/>
                  <p:cNvCxnSpPr/>
                  <p:nvPr/>
                </p:nvCxnSpPr>
                <p:spPr>
                  <a:xfrm flipH="1" flipV="1">
                    <a:off x="6084168" y="1988840"/>
                    <a:ext cx="2983" cy="64807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516216" y="26996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444208" y="190754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08104" y="190754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직선 연결선 9"/>
                <p:cNvCxnSpPr/>
                <p:nvPr/>
              </p:nvCxnSpPr>
              <p:spPr>
                <a:xfrm rot="1800000">
                  <a:off x="1794381" y="3885203"/>
                  <a:ext cx="0" cy="360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 rot="1800000">
                  <a:off x="1956966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1800000">
                  <a:off x="2119551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1800000">
                  <a:off x="2282136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1800000">
                  <a:off x="2444721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1800000">
                  <a:off x="2607304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800000">
                  <a:off x="6390192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800000">
                  <a:off x="6542592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800000">
                  <a:off x="6694992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800000">
                  <a:off x="6847392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800000">
                  <a:off x="6999792" y="3885203"/>
                  <a:ext cx="0" cy="3600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TextBox 1"/>
                <p:cNvSpPr txBox="1"/>
                <p:nvPr/>
              </p:nvSpPr>
              <p:spPr>
                <a:xfrm>
                  <a:off x="2843808" y="374243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……</a:t>
                  </a:r>
                  <a:endParaRPr lang="en-CA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174532" y="3563724"/>
                  <a:ext cx="1106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Source</a:t>
                  </a:r>
                  <a:endParaRPr lang="en-CA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555776" y="3635732"/>
                  <a:ext cx="28083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Receivers</a:t>
                  </a:r>
                  <a:endParaRPr lang="en-CA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259632" y="1988840"/>
                  <a:ext cx="567776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The number of receivers: 100</a:t>
                  </a:r>
                </a:p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Minimum separation b/w source and receivers:  0.4 m</a:t>
                  </a:r>
                </a:p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Separation b/w receivers: 0.4 m</a:t>
                  </a:r>
                </a:p>
                <a:p>
                  <a:endParaRPr lang="en-CA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923928" y="3140968"/>
                  <a:ext cx="1494176" cy="374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Air</a:t>
                  </a:r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23928" y="4446404"/>
                  <a:ext cx="1494176" cy="374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Layer 1</a:t>
                  </a:r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057" y="3212976"/>
                <a:ext cx="3192989" cy="216000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056" y="4516718"/>
                <a:ext cx="2691127" cy="216000"/>
              </a:xfrm>
              <a:prstGeom prst="rect">
                <a:avLst/>
              </a:prstGeom>
            </p:spPr>
          </p:pic>
          <p:cxnSp>
            <p:nvCxnSpPr>
              <p:cNvPr id="36" name="직선 연결선 35"/>
              <p:cNvCxnSpPr/>
              <p:nvPr/>
            </p:nvCxnSpPr>
            <p:spPr>
              <a:xfrm>
                <a:off x="1691680" y="5157192"/>
                <a:ext cx="58686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3923928" y="5373216"/>
                <a:ext cx="1494176" cy="37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Layer 2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056" y="5445246"/>
                <a:ext cx="2691127" cy="216000"/>
              </a:xfrm>
              <a:prstGeom prst="rect">
                <a:avLst/>
              </a:prstGeom>
            </p:spPr>
          </p:pic>
        </p:grpSp>
        <p:cxnSp>
          <p:nvCxnSpPr>
            <p:cNvPr id="6" name="직선 화살표 연결선 5"/>
            <p:cNvCxnSpPr/>
            <p:nvPr/>
          </p:nvCxnSpPr>
          <p:spPr>
            <a:xfrm>
              <a:off x="2843808" y="4102004"/>
              <a:ext cx="0" cy="104542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26796" y="4437112"/>
              <a:ext cx="1021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5 m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4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1691680" y="764704"/>
            <a:ext cx="6543571" cy="4983067"/>
            <a:chOff x="1691680" y="764704"/>
            <a:chExt cx="6543571" cy="4983067"/>
          </a:xfrm>
        </p:grpSpPr>
        <p:grpSp>
          <p:nvGrpSpPr>
            <p:cNvPr id="48" name="그룹 47"/>
            <p:cNvGrpSpPr/>
            <p:nvPr/>
          </p:nvGrpSpPr>
          <p:grpSpPr>
            <a:xfrm>
              <a:off x="1691680" y="764704"/>
              <a:ext cx="6543571" cy="4983067"/>
              <a:chOff x="1691680" y="764704"/>
              <a:chExt cx="6543571" cy="4983067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691680" y="764704"/>
                <a:ext cx="6543571" cy="4983067"/>
                <a:chOff x="1691680" y="764704"/>
                <a:chExt cx="6543571" cy="4983067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1826796" y="4102004"/>
                  <a:ext cx="1021204" cy="1045428"/>
                  <a:chOff x="1826796" y="4102004"/>
                  <a:chExt cx="1021204" cy="1045428"/>
                </a:xfrm>
              </p:grpSpPr>
              <p:cxnSp>
                <p:nvCxnSpPr>
                  <p:cNvPr id="6" name="직선 화살표 연결선 5"/>
                  <p:cNvCxnSpPr/>
                  <p:nvPr/>
                </p:nvCxnSpPr>
                <p:spPr>
                  <a:xfrm>
                    <a:off x="2843808" y="4102004"/>
                    <a:ext cx="0" cy="104542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826796" y="4437112"/>
                    <a:ext cx="10212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CA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5 m</a:t>
                    </a:r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" name="직선 화살표 연결선 4"/>
                <p:cNvCxnSpPr/>
                <p:nvPr/>
              </p:nvCxnSpPr>
              <p:spPr>
                <a:xfrm>
                  <a:off x="1691680" y="4077072"/>
                  <a:ext cx="590465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그룹 33"/>
                <p:cNvGrpSpPr/>
                <p:nvPr/>
              </p:nvGrpSpPr>
              <p:grpSpPr>
                <a:xfrm>
                  <a:off x="6228184" y="764704"/>
                  <a:ext cx="1368152" cy="1161420"/>
                  <a:chOff x="5508104" y="1907540"/>
                  <a:chExt cx="1368152" cy="1161420"/>
                </a:xfrm>
              </p:grpSpPr>
              <p:cxnSp>
                <p:nvCxnSpPr>
                  <p:cNvPr id="7" name="직선 화살표 연결선 6"/>
                  <p:cNvCxnSpPr/>
                  <p:nvPr/>
                </p:nvCxnSpPr>
                <p:spPr>
                  <a:xfrm>
                    <a:off x="6084168" y="2636912"/>
                    <a:ext cx="64807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직선 화살표 연결선 7"/>
                  <p:cNvCxnSpPr/>
                  <p:nvPr/>
                </p:nvCxnSpPr>
                <p:spPr>
                  <a:xfrm rot="18000000">
                    <a:off x="5925133" y="2356056"/>
                    <a:ext cx="64807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직선 화살표 연결선 10"/>
                  <p:cNvCxnSpPr/>
                  <p:nvPr/>
                </p:nvCxnSpPr>
                <p:spPr>
                  <a:xfrm flipH="1" flipV="1">
                    <a:off x="6084168" y="1988840"/>
                    <a:ext cx="2983" cy="64807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516216" y="26996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444208" y="190754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08104" y="190754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직선 연결선 9"/>
                <p:cNvCxnSpPr/>
                <p:nvPr/>
              </p:nvCxnSpPr>
              <p:spPr>
                <a:xfrm rot="1800000">
                  <a:off x="3797513" y="3885203"/>
                  <a:ext cx="0" cy="360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 rot="1800000">
                  <a:off x="5058064" y="3885203"/>
                  <a:ext cx="0" cy="36000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/>
                <p:cNvSpPr txBox="1"/>
                <p:nvPr/>
              </p:nvSpPr>
              <p:spPr>
                <a:xfrm>
                  <a:off x="3321680" y="3563724"/>
                  <a:ext cx="1106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Source</a:t>
                  </a:r>
                  <a:endParaRPr lang="en-CA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923928" y="3140968"/>
                  <a:ext cx="1494176" cy="374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Air</a:t>
                  </a:r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23928" y="4446404"/>
                  <a:ext cx="1494176" cy="374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Layer 1</a:t>
                  </a:r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2" name="그림 31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6058" y="3212976"/>
                  <a:ext cx="3159193" cy="233633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6056" y="4516719"/>
                  <a:ext cx="2657100" cy="233753"/>
                </a:xfrm>
                <a:prstGeom prst="rect">
                  <a:avLst/>
                </a:prstGeom>
              </p:spPr>
            </p:pic>
            <p:cxnSp>
              <p:nvCxnSpPr>
                <p:cNvPr id="36" name="직선 연결선 35"/>
                <p:cNvCxnSpPr/>
                <p:nvPr/>
              </p:nvCxnSpPr>
              <p:spPr>
                <a:xfrm>
                  <a:off x="1691680" y="5157192"/>
                  <a:ext cx="58686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923928" y="5373216"/>
                  <a:ext cx="1494176" cy="374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Layer 2</a:t>
                  </a:r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" name="그림 32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6056" y="5445247"/>
                  <a:ext cx="2657100" cy="233753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4579620" y="3563724"/>
                  <a:ext cx="1106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Receiver</a:t>
                  </a:r>
                  <a:endParaRPr lang="en-CA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2" name="왼쪽 대괄호 41"/>
              <p:cNvSpPr/>
              <p:nvPr/>
            </p:nvSpPr>
            <p:spPr>
              <a:xfrm rot="16200000">
                <a:off x="4355366" y="3523441"/>
                <a:ext cx="111977" cy="1283316"/>
              </a:xfrm>
              <a:prstGeom prst="leftBracke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50" name="그림 4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463" y="4304048"/>
              <a:ext cx="123429" cy="110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4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5204716" y="995620"/>
            <a:ext cx="13659271" cy="4809644"/>
            <a:chOff x="-5204716" y="995620"/>
            <a:chExt cx="13659271" cy="4809644"/>
          </a:xfrm>
        </p:grpSpPr>
        <p:grpSp>
          <p:nvGrpSpPr>
            <p:cNvPr id="29" name="그룹 28"/>
            <p:cNvGrpSpPr/>
            <p:nvPr/>
          </p:nvGrpSpPr>
          <p:grpSpPr>
            <a:xfrm>
              <a:off x="2411760" y="3561653"/>
              <a:ext cx="1021204" cy="1045428"/>
              <a:chOff x="1826796" y="4102004"/>
              <a:chExt cx="1021204" cy="1045428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2843808" y="4102004"/>
                <a:ext cx="0" cy="1045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26796" y="4437112"/>
                <a:ext cx="1021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CA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? m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" name="직선 화살표 연결선 4"/>
            <p:cNvCxnSpPr/>
            <p:nvPr/>
          </p:nvCxnSpPr>
          <p:spPr>
            <a:xfrm>
              <a:off x="2411760" y="3561653"/>
              <a:ext cx="50446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6660232" y="1403484"/>
              <a:ext cx="1368152" cy="1161420"/>
              <a:chOff x="5508104" y="1907540"/>
              <a:chExt cx="1368152" cy="1161420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6084168" y="2636912"/>
                <a:ext cx="64807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 rot="18000000">
                <a:off x="5925133" y="2356056"/>
                <a:ext cx="64807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flipH="1" flipV="1">
                <a:off x="6084168" y="1988840"/>
                <a:ext cx="2983" cy="6480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516216" y="26996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44208" y="190754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508104" y="190754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783991" y="2600617"/>
              <a:ext cx="1494176" cy="37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83991" y="3906053"/>
              <a:ext cx="1494176" cy="37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Snow layer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239" y="2672625"/>
              <a:ext cx="3153316" cy="2424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237" y="3976368"/>
              <a:ext cx="2651182" cy="244109"/>
            </a:xfrm>
            <a:prstGeom prst="rect">
              <a:avLst/>
            </a:prstGeom>
          </p:spPr>
        </p:pic>
        <p:cxnSp>
          <p:nvCxnSpPr>
            <p:cNvPr id="36" name="직선 연결선 35"/>
            <p:cNvCxnSpPr/>
            <p:nvPr/>
          </p:nvCxnSpPr>
          <p:spPr>
            <a:xfrm>
              <a:off x="2411760" y="4616841"/>
              <a:ext cx="50086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783991" y="4832865"/>
              <a:ext cx="1494176" cy="37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Ice layer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237" y="4904896"/>
              <a:ext cx="2651182" cy="244109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-5204716" y="995620"/>
              <a:ext cx="7095130" cy="4809644"/>
              <a:chOff x="-5204716" y="995620"/>
              <a:chExt cx="7095130" cy="4809644"/>
            </a:xfrm>
          </p:grpSpPr>
          <p:pic>
            <p:nvPicPr>
              <p:cNvPr id="1026" name="Picture 2" descr="C:\Users\SEOGI\Dropbox\EOSC350\2014\Quizzes and TBL\TBL4\Figures\case2_section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204716" y="1093028"/>
                <a:ext cx="7095130" cy="4712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-396552" y="995620"/>
                <a:ext cx="1494176" cy="37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Air layer</a:t>
                </a:r>
                <a:endParaRPr lang="en-CA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-396552" y="1551569"/>
                <a:ext cx="1494176" cy="37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Snow layer</a:t>
                </a:r>
                <a:endParaRPr lang="en-CA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-396552" y="2478381"/>
                <a:ext cx="1494176" cy="37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Ice layer</a:t>
                </a:r>
                <a:endParaRPr lang="en-CA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6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481661" cy="411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71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91680" y="1331476"/>
            <a:ext cx="5904656" cy="2457564"/>
            <a:chOff x="1691680" y="1331476"/>
            <a:chExt cx="5904656" cy="2457564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691680" y="3789040"/>
              <a:ext cx="59046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6084168" y="206084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rot="18000000">
              <a:off x="5925133" y="177999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 flipV="1">
              <a:off x="6084168" y="1412776"/>
              <a:ext cx="2983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16216" y="212356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4208" y="13314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8104" y="13314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 rot="1800000">
            <a:off x="3635896" y="3167794"/>
            <a:ext cx="0" cy="1242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800000">
            <a:off x="4860032" y="3167794"/>
            <a:ext cx="0" cy="1242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91680" y="5373216"/>
            <a:ext cx="590465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6256" y="437223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56612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layer2</a:t>
            </a:r>
            <a:endParaRPr lang="en-CA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635896" y="3798564"/>
            <a:ext cx="612068" cy="157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247964" y="3798564"/>
            <a:ext cx="612068" cy="157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7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865076" y="1835532"/>
            <a:ext cx="6731260" cy="4385508"/>
            <a:chOff x="865076" y="1835532"/>
            <a:chExt cx="6731260" cy="4385508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691680" y="3294276"/>
              <a:ext cx="59046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5940152" y="1835532"/>
              <a:ext cx="1368152" cy="1161420"/>
              <a:chOff x="5940152" y="1835532"/>
              <a:chExt cx="1368152" cy="1161420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6516216" y="2564904"/>
                <a:ext cx="64807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 rot="18000000">
                <a:off x="6357181" y="2284048"/>
                <a:ext cx="64807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flipH="1" flipV="1">
                <a:off x="6516216" y="1916832"/>
                <a:ext cx="2983" cy="6480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948264" y="26276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76256" y="183553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40152" y="183553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" name="직선 화살표 연결선 16"/>
            <p:cNvCxnSpPr/>
            <p:nvPr/>
          </p:nvCxnSpPr>
          <p:spPr>
            <a:xfrm>
              <a:off x="1691680" y="4077072"/>
              <a:ext cx="59046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5754885" y="4564856"/>
              <a:ext cx="1522661" cy="165618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타원 5"/>
            <p:cNvSpPr/>
            <p:nvPr/>
          </p:nvSpPr>
          <p:spPr>
            <a:xfrm>
              <a:off x="3131840" y="4672868"/>
              <a:ext cx="720080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3991" y="2600617"/>
              <a:ext cx="1494176" cy="37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07904" y="3495785"/>
              <a:ext cx="1494176" cy="37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 1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07904" y="4221088"/>
              <a:ext cx="1494176" cy="37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 2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19672" y="4845630"/>
              <a:ext cx="969640" cy="374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</a:t>
              </a:r>
              <a:endParaRPr lang="en-C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7784" y="5661248"/>
              <a:ext cx="263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Concrete casing</a:t>
              </a:r>
              <a:endPara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직선 화살표 연결선 27"/>
            <p:cNvCxnSpPr>
              <a:endCxn id="6" idx="2"/>
            </p:cNvCxnSpPr>
            <p:nvPr/>
          </p:nvCxnSpPr>
          <p:spPr>
            <a:xfrm flipV="1">
              <a:off x="2556769" y="5032908"/>
              <a:ext cx="575071" cy="488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5235503" y="5517232"/>
              <a:ext cx="519382" cy="353106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2771800" y="3870340"/>
              <a:ext cx="376035" cy="1897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65076" y="3657859"/>
              <a:ext cx="1860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 interface</a:t>
              </a:r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직선 화살표 연결선 35"/>
            <p:cNvCxnSpPr>
              <a:endCxn id="3" idx="0"/>
            </p:cNvCxnSpPr>
            <p:nvPr/>
          </p:nvCxnSpPr>
          <p:spPr>
            <a:xfrm flipH="1">
              <a:off x="6516216" y="3288420"/>
              <a:ext cx="5935" cy="1276436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620866" y="3651252"/>
              <a:ext cx="435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CA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5755880" y="3288420"/>
              <a:ext cx="0" cy="210452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7279159" y="3284984"/>
              <a:ext cx="0" cy="210452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29312" y="2915652"/>
              <a:ext cx="435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92280" y="2912244"/>
              <a:ext cx="435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endPara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flipV="1">
              <a:off x="3491880" y="3294276"/>
              <a:ext cx="0" cy="1738631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3453346" y="4998715"/>
              <a:ext cx="77069" cy="8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96877" y="4070724"/>
              <a:ext cx="435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CA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C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79370" y="2912244"/>
              <a:ext cx="435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xc</a:t>
              </a:r>
              <a:endParaRPr lang="en-C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>
              <a:stCxn id="48" idx="3"/>
              <a:endCxn id="6" idx="3"/>
            </p:cNvCxnSpPr>
            <p:nvPr/>
          </p:nvCxnSpPr>
          <p:spPr>
            <a:xfrm flipH="1">
              <a:off x="3237293" y="5069595"/>
              <a:ext cx="227339" cy="21790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344689" y="5023616"/>
              <a:ext cx="435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C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49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1629.75"/>
  <p:tag name="LATEXADDIN" val="\documentclass{article}&#10;\usepackage{amsmath}&#10;\pagestyle{empty}&#10;\begin{document}&#10;&#10;$\epsilon_{r \ air}$ = 1,  $\mu_{air} = \mu_0$, $\sigma_{air} = 0$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344"/>
  <p:tag name="LATEXADDIN" val="\documentclass{article}&#10;\usepackage{amsmath}&#10;\pagestyle{empty}&#10;\begin{document}&#10;&#10;$\epsilon_{r, 2}$ = ?,  $\mu_{2} = \mu_0$, $\sigma_{2} = 0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5"/>
  <p:tag name="ORIGINALWIDTH" val="231.75"/>
  <p:tag name="LATEXADDIN" val="\documentclass{article}&#10;\usepackage{amsmath}&#10;\pagestyle{empty}&#10;\begin{document}&#10;&#10;$\epsilon_{r}$ =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5"/>
  <p:tag name="ORIGINALWIDTH" val="231.75"/>
  <p:tag name="LATEXADDIN" val="\documentclass{article}&#10;\usepackage{amsmath}&#10;\pagestyle{empty}&#10;\begin{document}&#10;&#10;$\epsilon_{r}$ =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36"/>
  <p:tag name="LAY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24"/>
  <p:tag name="LATEXADDIN" val="\documentclass{article}&#10;\usepackage{amsmath}&#10;\pagestyle{empty}&#10;\begin{document}&#10;&#10;$\epsilon_{r}$,  $\mu = \mu_0$, $\sigma = 0$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1364.25"/>
  <p:tag name="LATEXADDIN" val="\documentclass{article}&#10;\usepackage{amsmath}&#10;\pagestyle{empty}&#10;\begin{document}&#10;&#10;$\epsilon_{r \ 1}$ = 2,  $\mu_{1} = \mu_0$, $\sigma_{1} = 0$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1364.25"/>
  <p:tag name="LATEXADDIN" val="\documentclass{article}&#10;\usepackage{amsmath}&#10;\pagestyle{empty}&#10;\begin{document}&#10;&#10;$\epsilon_{r \ 2}$ = 5,  $\mu_{2} = \mu_0$, $\sigma_{2} = 0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LATEXADDIN" val="\documentclass{article}&#10;\usepackage{amsmath}&#10;\pagestyle{empty}&#10;\begin{document}&#10;&#10;$x$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5"/>
  <p:tag name="ORIGINALWIDTH" val="1612.5"/>
  <p:tag name="LATEXADDIN" val="\documentclass{article}&#10;\usepackage{amsmath}&#10;\pagestyle{empty}&#10;\begin{document}&#10;&#10;$\epsilon_{r, air}$ = 1,  $\mu_{air} = \mu_0$, $\sigma_{air} = 0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5"/>
  <p:tag name="ORIGINALWIDTH" val="1347"/>
  <p:tag name="LATEXADDIN" val="\documentclass{article}&#10;\usepackage{amsmath}&#10;\pagestyle{empty}&#10;\begin{document}&#10;&#10;$\epsilon_{r, 1}$ = 2,  $\mu_{1} = \mu_0$, $\sigma_{1} = 0$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5"/>
  <p:tag name="ORIGINALWIDTH" val="1347"/>
  <p:tag name="LATEXADDIN" val="\documentclass{article}&#10;\usepackage{amsmath}&#10;\pagestyle{empty}&#10;\begin{document}&#10;&#10;$\epsilon_{r, 2}$ = 5,  $\mu_{2} = \mu_0$, $\sigma_{2} = 0$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609.5"/>
  <p:tag name="LATEXADDIN" val="\documentclass{article}&#10;\usepackage{amsmath}&#10;\pagestyle{empty}&#10;\begin{document}&#10;&#10;$\epsilon_{r, air}$ = ?,  $\mu_{air} = \mu_0$, $\sigma_{air} = 0$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344"/>
  <p:tag name="LATEXADDIN" val="\documentclass{article}&#10;\usepackage{amsmath}&#10;\pagestyle{empty}&#10;\begin{document}&#10;&#10;$\epsilon_{r, 1}$ = ?,  $\mu_{1} = \mu_0$, $\sigma_{1} = 0$&#10;\end{document}"/>
  <p:tag name="IGUANATEXSIZE" val="2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127</Words>
  <Application>Microsoft Office PowerPoint</Application>
  <PresentationFormat>화면 슬라이드 쇼(4:3)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SEOGI KANG</dc:creator>
  <cp:lastModifiedBy>SEOGI KANG</cp:lastModifiedBy>
  <cp:revision>30</cp:revision>
  <dcterms:created xsi:type="dcterms:W3CDTF">2014-10-03T18:22:23Z</dcterms:created>
  <dcterms:modified xsi:type="dcterms:W3CDTF">2014-11-25T04:14:04Z</dcterms:modified>
</cp:coreProperties>
</file>