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96" r:id="rId3"/>
    <p:sldId id="297" r:id="rId4"/>
    <p:sldId id="298" r:id="rId5"/>
    <p:sldId id="299" r:id="rId6"/>
    <p:sldId id="300" r:id="rId7"/>
    <p:sldId id="30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BE54F-2074-6042-9341-1582217F4316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3E6AA-F8A4-9343-A65A-2224A89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2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Slide </a:t>
            </a:r>
            <a:fld id="{43F345A2-033D-624E-8436-E68DED1AD30A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19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Slide </a:t>
            </a:r>
            <a:fld id="{67FBEBFC-6A2B-1B42-99F3-0D79CF690E78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16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Slide </a:t>
            </a:r>
            <a:fld id="{2CDB4041-8525-A04A-B20A-0F90066C13F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6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BE1B-C2DA-704A-8F18-0A917912D3C4}" type="datetimeFigureOut">
              <a:rPr lang="en-US" smtClean="0"/>
              <a:t>17-10-17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2D27-D7B1-2F49-8D7E-8E33E47C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Slide </a:t>
            </a:r>
            <a:fld id="{678FDFD7-0797-8F45-85B7-AB04FF3E7B90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8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dikun/magLab.git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angdiku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Notebook: Loop, dipole and field 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41"/>
            <a:ext cx="8229600" cy="2619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Hands-on practice in TBL teams</a:t>
            </a:r>
          </a:p>
          <a:p>
            <a:r>
              <a:rPr lang="en-US" sz="2800" dirty="0" smtClean="0"/>
              <a:t>“MagDipoleLoops3D.ipynb” </a:t>
            </a:r>
          </a:p>
          <a:p>
            <a:r>
              <a:rPr lang="en-US" sz="2800" dirty="0"/>
              <a:t>Clone or download from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://github.com/yangdikun/</a:t>
            </a:r>
            <a:r>
              <a:rPr lang="en-US" sz="2800" dirty="0" smtClean="0">
                <a:hlinkClick r:id="rId2"/>
              </a:rPr>
              <a:t>magLab.git</a:t>
            </a:r>
            <a:endParaRPr lang="en-US" sz="2800" dirty="0" smtClean="0"/>
          </a:p>
          <a:p>
            <a:r>
              <a:rPr lang="en-US" sz="2800" dirty="0" smtClean="0"/>
              <a:t>Finish the following tasks in teams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55401" y="5374632"/>
            <a:ext cx="315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Tips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buttons on the top-right corner of the figure area can help you zoom, pan and rotate.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0" y="4018399"/>
            <a:ext cx="5020554" cy="255657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91101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 1: Loop by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5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“Run All” to get the default result</a:t>
            </a:r>
            <a:endParaRPr lang="en-US" dirty="0"/>
          </a:p>
          <a:p>
            <a:r>
              <a:rPr lang="en-US" dirty="0" smtClean="0"/>
              <a:t>Shown is a loop wire carrying an 1A current. The equivalent dipole moment is calculated as the product of loop area and current. Your estimate of the dipole moment is ________.</a:t>
            </a:r>
          </a:p>
          <a:p>
            <a:r>
              <a:rPr lang="en-US" dirty="0" smtClean="0"/>
              <a:t>The straight line perpendicular to the loop surface indicates the direction of the dipole moment. The plot you see represents a </a:t>
            </a:r>
            <a:r>
              <a:rPr lang="en-US" b="1" i="1" dirty="0" smtClean="0"/>
              <a:t>horizontal</a:t>
            </a:r>
            <a:r>
              <a:rPr lang="en-US" i="1" dirty="0" smtClean="0"/>
              <a:t> </a:t>
            </a:r>
            <a:r>
              <a:rPr lang="en-US" dirty="0" smtClean="0"/>
              <a:t>or</a:t>
            </a:r>
            <a:r>
              <a:rPr lang="en-US" i="1" dirty="0" smtClean="0"/>
              <a:t> </a:t>
            </a:r>
            <a:r>
              <a:rPr lang="en-US" b="1" i="1" dirty="0" smtClean="0"/>
              <a:t>vertical</a:t>
            </a:r>
            <a:r>
              <a:rPr lang="en-US" b="1" dirty="0" smtClean="0"/>
              <a:t> </a:t>
            </a:r>
            <a:r>
              <a:rPr lang="en-US" dirty="0" smtClean="0"/>
              <a:t>loop with a </a:t>
            </a:r>
            <a:r>
              <a:rPr lang="en-US" b="1" i="1" dirty="0" smtClean="0"/>
              <a:t>horizontal</a:t>
            </a:r>
            <a:r>
              <a:rPr lang="en-US" dirty="0" smtClean="0"/>
              <a:t> or </a:t>
            </a:r>
            <a:r>
              <a:rPr lang="en-US" b="1" i="1" dirty="0" smtClean="0"/>
              <a:t>vertical</a:t>
            </a:r>
            <a:r>
              <a:rPr lang="en-US" dirty="0" smtClean="0"/>
              <a:t> dipole moment. (circle one of the two choices)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5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 2: Reorient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40"/>
            <a:ext cx="835053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Adjust the declination and inclination of Loop 1, so the dipole moment points to the +x direction. Now the loop represents a </a:t>
            </a:r>
            <a:r>
              <a:rPr lang="en-US" sz="2400" dirty="0"/>
              <a:t> </a:t>
            </a:r>
            <a:r>
              <a:rPr lang="en-US" sz="2400" b="1" i="1" dirty="0"/>
              <a:t>horizontal</a:t>
            </a:r>
            <a:r>
              <a:rPr lang="en-US" sz="2400" dirty="0"/>
              <a:t> or </a:t>
            </a:r>
            <a:r>
              <a:rPr lang="en-US" sz="2400" b="1" i="1" dirty="0"/>
              <a:t>vertical</a:t>
            </a:r>
            <a:r>
              <a:rPr lang="en-US" sz="2400" dirty="0"/>
              <a:t> </a:t>
            </a:r>
            <a:r>
              <a:rPr lang="en-US" sz="2400" dirty="0" smtClean="0"/>
              <a:t>dipole. </a:t>
            </a:r>
            <a:r>
              <a:rPr lang="en-US" sz="2400" dirty="0"/>
              <a:t>(circle one of the two choices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Take a screenshot of the figure and paste it below. Remember to include the axis labels.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17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Task 3: Loop-loop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445"/>
            <a:ext cx="8350536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“</a:t>
            </a:r>
            <a:r>
              <a:rPr lang="en-US" sz="2000" dirty="0"/>
              <a:t>Show </a:t>
            </a:r>
            <a:r>
              <a:rPr lang="en-US" sz="2000" dirty="0" smtClean="0"/>
              <a:t>Loop 2” to turn on the second loop.</a:t>
            </a:r>
          </a:p>
          <a:p>
            <a:r>
              <a:rPr lang="en-US" sz="2000" dirty="0" smtClean="0"/>
              <a:t>Keep the orientation of Loop 2 unchanged and adjust the location of Loop 2 to a point where it has the best geometric coupling with Loop 1 through the magnetic flux linkage (tangential direction of field lines is parallel to the dipole moment direction of a loop). Take a screenshot and paste it below. Remember to include the axis labels.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031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Task 4: </a:t>
            </a:r>
            <a:r>
              <a:rPr lang="en-US" dirty="0"/>
              <a:t>L</a:t>
            </a:r>
            <a:r>
              <a:rPr lang="en-US" dirty="0" smtClean="0"/>
              <a:t>oop</a:t>
            </a:r>
            <a:r>
              <a:rPr lang="en-US" dirty="0"/>
              <a:t>-loop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445"/>
            <a:ext cx="8350536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Change the orientation of Loop 2, so </a:t>
            </a:r>
            <a:r>
              <a:rPr lang="en-US" sz="2000" dirty="0"/>
              <a:t>the dipole moment points to the +x direction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Move Loop 2 around to find two locations where (1) Loop 1 and 2 are fully coupled and (2) Loop 1 and Loop 2 are null coupled. Paste the TWO screenshots below. </a:t>
            </a:r>
            <a:r>
              <a:rPr lang="en-US" sz="2000" dirty="0"/>
              <a:t>Remember to include the axis labels.</a:t>
            </a:r>
          </a:p>
        </p:txBody>
      </p:sp>
    </p:spTree>
    <p:extLst>
      <p:ext uri="{BB962C8B-B14F-4D97-AF65-F5344CB8AC3E}">
        <p14:creationId xmlns:p14="http://schemas.microsoft.com/office/powerpoint/2010/main" val="202017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have Microsoft PowerPoint, you can directly work in </a:t>
            </a:r>
            <a:r>
              <a:rPr lang="en-US" dirty="0" err="1" smtClean="0"/>
              <a:t>em_intro_tasks.pptx</a:t>
            </a:r>
            <a:r>
              <a:rPr lang="en-US" dirty="0" smtClean="0"/>
              <a:t> (download from the course website)</a:t>
            </a:r>
          </a:p>
          <a:p>
            <a:r>
              <a:rPr lang="en-US" dirty="0" smtClean="0"/>
              <a:t>You can also choose to copy the contents in the </a:t>
            </a:r>
            <a:r>
              <a:rPr lang="en-US" dirty="0" err="1" smtClean="0"/>
              <a:t>pptx</a:t>
            </a:r>
            <a:r>
              <a:rPr lang="en-US" dirty="0" smtClean="0"/>
              <a:t> file to your preferred word processing software and work in it</a:t>
            </a:r>
          </a:p>
          <a:p>
            <a:r>
              <a:rPr lang="en-US" dirty="0" smtClean="0"/>
              <a:t>Or send an email including your answers </a:t>
            </a:r>
            <a:r>
              <a:rPr lang="en-US" dirty="0" smtClean="0"/>
              <a:t>in plain text and pictures as attachment</a:t>
            </a:r>
            <a:endParaRPr lang="en-US" dirty="0" smtClean="0"/>
          </a:p>
          <a:p>
            <a:r>
              <a:rPr lang="en-US" dirty="0" smtClean="0"/>
              <a:t>Each team </a:t>
            </a:r>
            <a:r>
              <a:rPr lang="en-US" dirty="0" smtClean="0"/>
              <a:t>needs to send </a:t>
            </a:r>
            <a:r>
              <a:rPr lang="en-US" dirty="0" smtClean="0"/>
              <a:t>a </a:t>
            </a:r>
            <a:r>
              <a:rPr lang="en-US" dirty="0" smtClean="0"/>
              <a:t>document or an email to </a:t>
            </a:r>
            <a:r>
              <a:rPr lang="en-US" dirty="0" smtClean="0">
                <a:hlinkClick r:id="rId2"/>
              </a:rPr>
              <a:t>yangdikun@</a:t>
            </a:r>
            <a:r>
              <a:rPr lang="en-US" dirty="0" smtClean="0">
                <a:hlinkClick r:id="rId2"/>
              </a:rPr>
              <a:t>gmail.com</a:t>
            </a:r>
            <a:endParaRPr lang="en-US" dirty="0" smtClean="0"/>
          </a:p>
          <a:p>
            <a:r>
              <a:rPr lang="en-US" dirty="0" smtClean="0"/>
              <a:t>Submissions will be reviewed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0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8262</TotalTime>
  <Words>428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Edge</vt:lpstr>
      <vt:lpstr>Notebook: Loop, dipole and field lines </vt:lpstr>
      <vt:lpstr>Task 1: Loop by default</vt:lpstr>
      <vt:lpstr>Task 2: Reorient loop</vt:lpstr>
      <vt:lpstr>Task 3: Loop-loop coupling</vt:lpstr>
      <vt:lpstr>Task 4: Loop-loop coupling</vt:lpstr>
      <vt:lpstr>Submission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dyang</dc:creator>
  <cp:lastModifiedBy>dyang</cp:lastModifiedBy>
  <cp:revision>170</cp:revision>
  <cp:lastPrinted>2017-09-14T06:32:30Z</cp:lastPrinted>
  <dcterms:created xsi:type="dcterms:W3CDTF">2017-09-13T00:13:31Z</dcterms:created>
  <dcterms:modified xsi:type="dcterms:W3CDTF">2017-10-18T06:09:44Z</dcterms:modified>
</cp:coreProperties>
</file>