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3" autoAdjust="0"/>
    <p:restoredTop sz="86420" autoAdjust="0"/>
  </p:normalViewPr>
  <p:slideViewPr>
    <p:cSldViewPr>
      <p:cViewPr varScale="1">
        <p:scale>
          <a:sx n="83" d="100"/>
          <a:sy n="83" d="100"/>
        </p:scale>
        <p:origin x="62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5194300"/>
            <a:ext cx="7467600" cy="91440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6032500"/>
            <a:ext cx="6400800" cy="7493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fld id="{F73F0BFC-2C88-4AAF-B42F-33B416312C7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924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title style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924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7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54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fld id="{F73F0BFC-2C88-4AAF-B42F-33B416312C7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172200"/>
            <a:ext cx="408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67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PowerPoint File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St.</a:t>
            </a:r>
            <a:r>
              <a:rPr lang="en-US" baseline="0" dirty="0"/>
              <a:t> Cloud Technical College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</a:t>
            </a:r>
            <a:r>
              <a:rPr lang="en-US" baseline="0" dirty="0"/>
              <a:t> Sample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</a:t>
            </a:r>
            <a:r>
              <a:rPr lang="en-US" baseline="0" dirty="0"/>
              <a:t> an outline of bulleted points</a:t>
            </a:r>
          </a:p>
          <a:p>
            <a:r>
              <a:rPr lang="en-US" baseline="0" dirty="0"/>
              <a:t>You can print out PPT files as handouts using </a:t>
            </a:r>
            <a:r>
              <a:rPr lang="en-US" baseline="0"/>
              <a:t>the </a:t>
            </a:r>
            <a:br>
              <a:rPr lang="en-US" baseline="0"/>
            </a:br>
            <a:r>
              <a:rPr lang="en-US" baseline="0"/>
              <a:t>PRINT &gt; </a:t>
            </a:r>
            <a:br>
              <a:rPr lang="en-US" baseline="0"/>
            </a:br>
            <a:r>
              <a:rPr lang="en-US" baseline="0"/>
              <a:t>  PRINT </a:t>
            </a:r>
            <a:r>
              <a:rPr lang="en-US" baseline="0" dirty="0"/>
              <a:t>WHAT &gt; HANDOUTS</a:t>
            </a:r>
            <a:r>
              <a:rPr lang="en-US" dirty="0"/>
              <a:t> option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ample PowerPoint File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This is a Sample Slide&amp;quot;&quot;/&gt;&lt;property id=&quot;20307&quot; value=&quot;25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entral business district design template">
  <a:themeElements>
    <a:clrScheme name="Default Design 1">
      <a:dk1>
        <a:srgbClr val="000066"/>
      </a:dk1>
      <a:lt1>
        <a:srgbClr val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66"/>
        </a:dk1>
        <a:lt1>
          <a:srgbClr val="FFFFFF"/>
        </a:lt1>
        <a:dk2>
          <a:srgbClr val="003366"/>
        </a:dk2>
        <a:lt2>
          <a:srgbClr val="FFFFFF"/>
        </a:lt2>
        <a:accent1>
          <a:srgbClr val="8EB3C8"/>
        </a:accent1>
        <a:accent2>
          <a:srgbClr val="6F97B3"/>
        </a:accent2>
        <a:accent3>
          <a:srgbClr val="AAADB8"/>
        </a:accent3>
        <a:accent4>
          <a:srgbClr val="DADADA"/>
        </a:accent4>
        <a:accent5>
          <a:srgbClr val="C6D6E0"/>
        </a:accent5>
        <a:accent6>
          <a:srgbClr val="6488A2"/>
        </a:accent6>
        <a:hlink>
          <a:srgbClr val="556575"/>
        </a:hlink>
        <a:folHlink>
          <a:srgbClr val="3D556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Central business district design template</Template>
  <TotalTime>7</TotalTime>
  <Words>40</Words>
  <Application>Microsoft Office PowerPoint</Application>
  <PresentationFormat>Pokaz na ekranie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Tahoma</vt:lpstr>
      <vt:lpstr>Times New Roman</vt:lpstr>
      <vt:lpstr>Wingdings</vt:lpstr>
      <vt:lpstr>Central business district design template</vt:lpstr>
      <vt:lpstr>Sample PowerPoint File</vt:lpstr>
      <vt:lpstr>This is a Sample Slide</vt:lpstr>
    </vt:vector>
  </TitlesOfParts>
  <Company>SCTC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PowerPoint File</dc:title>
  <dc:creator>James Falkofske</dc:creator>
  <cp:lastModifiedBy>Jan Rajczyk</cp:lastModifiedBy>
  <cp:revision>2</cp:revision>
  <dcterms:created xsi:type="dcterms:W3CDTF">2009-05-06T22:06:09Z</dcterms:created>
  <dcterms:modified xsi:type="dcterms:W3CDTF">2022-09-29T16:20:13Z</dcterms:modified>
</cp:coreProperties>
</file>