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 txBox="1">
            <a:spLocks/>
          </p:cNvSpPr>
          <p:nvPr/>
        </p:nvSpPr>
        <p:spPr>
          <a:xfrm>
            <a:off x="228854" y="249699"/>
            <a:ext cx="6085998" cy="22406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ts val="5000"/>
              </a:lnSpc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STORIE APPLICATION DE GESTION D’ASSOCIATION </a:t>
            </a:r>
            <a:endParaRPr lang="fr-FR" sz="5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789" y="5452175"/>
            <a:ext cx="4555005" cy="1025395"/>
          </a:xfrm>
        </p:spPr>
        <p:txBody>
          <a:bodyPr rtlCol="0"/>
          <a:lstStyle/>
          <a:p>
            <a:pPr rtl="0"/>
            <a:r>
              <a:rPr lang="fr-FR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Presenté par Elogne Tano Brefera</a:t>
            </a:r>
            <a:endParaRPr lang="fr-FR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213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659175" y="559677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connecter a un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copmte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659174" y="1195754"/>
            <a:ext cx="5697663" cy="4780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de l’association:</a:t>
            </a:r>
          </a:p>
          <a:p>
            <a:r>
              <a:rPr lang="fr-FR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souhaite pouvoir me connecter dans l'application afin d'accéder à des fonctionnalités exclusives réservées aux membres de l'association</a:t>
            </a:r>
            <a:r>
              <a:rPr lang="fr-FR" sz="1100" dirty="0" smtClean="0"/>
              <a:t>.</a:t>
            </a:r>
            <a:endParaRPr lang="fr-F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Espace réservé pour une image 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r="2159"/>
          <a:stretch>
            <a:fillRect/>
          </a:stretch>
        </p:blipFill>
        <p:spPr>
          <a:xfrm>
            <a:off x="6747000" y="1195754"/>
            <a:ext cx="4607127" cy="4382149"/>
          </a:xfrm>
          <a:prstGeom prst="roundRect">
            <a:avLst>
              <a:gd name="adj" fmla="val 1319"/>
            </a:avLst>
          </a:prstGeom>
        </p:spPr>
      </p:pic>
    </p:spTree>
    <p:extLst>
      <p:ext uri="{BB962C8B-B14F-4D97-AF65-F5344CB8AC3E}">
        <p14:creationId xmlns:p14="http://schemas.microsoft.com/office/powerpoint/2010/main" val="39214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659175" y="559677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d’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acceuil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773">
            <a:off x="434450" y="1471867"/>
            <a:ext cx="2479694" cy="48828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99">
            <a:off x="3218021" y="1438983"/>
            <a:ext cx="2135464" cy="4763227"/>
          </a:xfrm>
          <a:prstGeom prst="rect">
            <a:avLst/>
          </a:prstGeom>
        </p:spPr>
      </p:pic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5756981" y="1156749"/>
            <a:ext cx="5764871" cy="4822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enregistré de l'association,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ma cotisation actuelle et effectuer le paiement en ligne de manière facile et sécurisée,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mes taches actuelle et les accomplir.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les activités de l’association,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ma messageries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consulter mon profil et modifier certaines info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doit pouvoir Participer au réunion</a:t>
            </a:r>
          </a:p>
          <a:p>
            <a:r>
              <a:rPr lang="fr-FR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spécifique (Secrétaire ou président) de l’association</a:t>
            </a:r>
          </a:p>
          <a:p>
            <a:pPr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dois avoir accès a la partie </a:t>
            </a:r>
            <a:r>
              <a:rPr lang="fr-FR" sz="11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Sécretariat</a:t>
            </a: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Gestion des taches de l’application</a:t>
            </a:r>
          </a:p>
          <a:p>
            <a:r>
              <a:rPr lang="fr-FR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spécifique (trésorier ou président) de l’association</a:t>
            </a:r>
          </a:p>
          <a:p>
            <a:pPr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dois pouvoir avoir accès a la partie trésorerie</a:t>
            </a:r>
          </a:p>
          <a:p>
            <a:r>
              <a:rPr lang="fr-FR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spécifique (responsable des activités ou président) de l’association</a:t>
            </a:r>
          </a:p>
          <a:p>
            <a:pPr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dois pouvoir avoir accès a la partie Gestion des </a:t>
            </a:r>
            <a:r>
              <a:rPr lang="fr-FR" sz="11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avtivités</a:t>
            </a:r>
            <a:endParaRPr lang="fr-FR" sz="11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endParaRPr lang="fr-F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113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 txBox="1">
            <a:spLocks/>
          </p:cNvSpPr>
          <p:nvPr/>
        </p:nvSpPr>
        <p:spPr>
          <a:xfrm>
            <a:off x="601302" y="498506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la messagerie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944787"/>
            <a:ext cx="4826000" cy="5100044"/>
          </a:xfrm>
          <a:prstGeom prst="rect">
            <a:avLst/>
          </a:prstGeom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5486400" y="1134319"/>
            <a:ext cx="6331352" cy="4841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de l'association:,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dois être capable de participer a un chat de groupe et envoyer des messages</a:t>
            </a:r>
            <a:endParaRPr lang="fr-FR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44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/>
          <p:cNvSpPr txBox="1">
            <a:spLocks/>
          </p:cNvSpPr>
          <p:nvPr/>
        </p:nvSpPr>
        <p:spPr>
          <a:xfrm>
            <a:off x="659175" y="559677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Solder cotisation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659175" y="1452880"/>
            <a:ext cx="5220926" cy="4523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membre connecté je dois pouvoir soldé</a:t>
            </a:r>
          </a:p>
          <a:p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montant d’une cotisation 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13" y="1198562"/>
            <a:ext cx="5098187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/>
          <p:cNvSpPr txBox="1">
            <a:spLocks/>
          </p:cNvSpPr>
          <p:nvPr/>
        </p:nvSpPr>
        <p:spPr>
          <a:xfrm>
            <a:off x="659175" y="559677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Accès à la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Tresorerie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659175" y="1452880"/>
            <a:ext cx="5220926" cy="4523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Trésorière ou  Présidente je dois pouvoir accéder  a la Trésorerie</a:t>
            </a:r>
            <a:endParaRPr lang="fr-F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50" y="782817"/>
            <a:ext cx="2640250" cy="53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/>
          <p:cNvSpPr txBox="1">
            <a:spLocks/>
          </p:cNvSpPr>
          <p:nvPr/>
        </p:nvSpPr>
        <p:spPr>
          <a:xfrm>
            <a:off x="659175" y="559677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Secrétariat et Gestionnaire de taches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66" y="1434818"/>
            <a:ext cx="3534268" cy="4039164"/>
          </a:xfrm>
          <a:prstGeom prst="rect">
            <a:avLst/>
          </a:prstGeom>
        </p:spPr>
      </p:pic>
      <p:sp>
        <p:nvSpPr>
          <p:cNvPr id="5" name="Espace réservé du contenu 5"/>
          <p:cNvSpPr txBox="1">
            <a:spLocks/>
          </p:cNvSpPr>
          <p:nvPr/>
        </p:nvSpPr>
        <p:spPr>
          <a:xfrm>
            <a:off x="6373852" y="1620000"/>
            <a:ext cx="5148000" cy="435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Secrétaire ou Présidente</a:t>
            </a:r>
          </a:p>
          <a:p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dois être capable d’accéder a la page secrétariat et au gestionnaire de taches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32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/>
          <p:cNvSpPr txBox="1">
            <a:spLocks/>
          </p:cNvSpPr>
          <p:nvPr/>
        </p:nvSpPr>
        <p:spPr>
          <a:xfrm>
            <a:off x="659175" y="559677"/>
            <a:ext cx="10862677" cy="4462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Gestionnaire d’activités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62887">
            <a:off x="1895875" y="1050462"/>
            <a:ext cx="2566945" cy="4820553"/>
          </a:xfrm>
          <a:prstGeom prst="rect">
            <a:avLst/>
          </a:prstGeom>
        </p:spPr>
      </p:pic>
      <p:sp>
        <p:nvSpPr>
          <p:cNvPr id="5" name="Espace réservé du contenu 5"/>
          <p:cNvSpPr txBox="1">
            <a:spLocks/>
          </p:cNvSpPr>
          <p:nvPr/>
        </p:nvSpPr>
        <p:spPr>
          <a:xfrm>
            <a:off x="6373852" y="1620000"/>
            <a:ext cx="5148000" cy="435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Tant que Secrétaire ou Présidente</a:t>
            </a:r>
          </a:p>
          <a:p>
            <a:r>
              <a:rPr lang="fr-F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dois être capable d’accéder a la page secrétariat et au gestionnaire de taches</a:t>
            </a:r>
            <a:endParaRPr lang="fr-F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735026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291</Words>
  <Application>Microsoft Office PowerPoint</Application>
  <PresentationFormat>Grand écran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Segoe UI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onetchotcho123@hotmail.com</dc:creator>
  <cp:lastModifiedBy>onetchotcho123@hotmail.com</cp:lastModifiedBy>
  <cp:revision>2</cp:revision>
  <dcterms:created xsi:type="dcterms:W3CDTF">2023-12-25T13:21:30Z</dcterms:created>
  <dcterms:modified xsi:type="dcterms:W3CDTF">2023-12-25T13:34:34Z</dcterms:modified>
</cp:coreProperties>
</file>