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394" r:id="rId4"/>
    <p:sldId id="353" r:id="rId5"/>
    <p:sldId id="432" r:id="rId6"/>
    <p:sldId id="448" r:id="rId7"/>
    <p:sldId id="446" r:id="rId8"/>
    <p:sldId id="447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</p:sldIdLst>
  <p:sldSz cx="12192000" cy="6858000"/>
  <p:notesSz cx="7559675" cy="10691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4F5F5"/>
    <a:srgbClr val="048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2DE26-6E39-4D0E-8E7F-8CFB6416A395}" v="6" dt="2023-04-11T12:43:24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80" autoAdjust="0"/>
  </p:normalViewPr>
  <p:slideViewPr>
    <p:cSldViewPr snapToGrid="0">
      <p:cViewPr varScale="1">
        <p:scale>
          <a:sx n="73" d="100"/>
          <a:sy n="73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3232DE26-6E39-4D0E-8E7F-8CFB6416A395}"/>
    <pc:docChg chg="custSel modSld">
      <pc:chgData name="Richard Chalk" userId="287f8aa4f4de1d19" providerId="LiveId" clId="{3232DE26-6E39-4D0E-8E7F-8CFB6416A395}" dt="2023-04-18T07:15:15.680" v="89" actId="313"/>
      <pc:docMkLst>
        <pc:docMk/>
      </pc:docMkLst>
      <pc:sldChg chg="addSp modSp mod">
        <pc:chgData name="Richard Chalk" userId="287f8aa4f4de1d19" providerId="LiveId" clId="{3232DE26-6E39-4D0E-8E7F-8CFB6416A395}" dt="2023-04-11T12:39:40.537" v="6" actId="1076"/>
        <pc:sldMkLst>
          <pc:docMk/>
          <pc:sldMk cId="3678851847" sldId="446"/>
        </pc:sldMkLst>
        <pc:spChg chg="mod">
          <ac:chgData name="Richard Chalk" userId="287f8aa4f4de1d19" providerId="LiveId" clId="{3232DE26-6E39-4D0E-8E7F-8CFB6416A395}" dt="2023-04-11T12:39:24.196" v="1" actId="208"/>
          <ac:spMkLst>
            <pc:docMk/>
            <pc:sldMk cId="3678851847" sldId="446"/>
            <ac:spMk id="19" creationId="{AC8CCD66-3292-B017-D312-FB0431CEFC88}"/>
          </ac:spMkLst>
        </pc:spChg>
        <pc:picChg chg="add mod">
          <ac:chgData name="Richard Chalk" userId="287f8aa4f4de1d19" providerId="LiveId" clId="{3232DE26-6E39-4D0E-8E7F-8CFB6416A395}" dt="2023-04-11T12:39:40.537" v="6" actId="1076"/>
          <ac:picMkLst>
            <pc:docMk/>
            <pc:sldMk cId="3678851847" sldId="446"/>
            <ac:picMk id="2" creationId="{9909F15E-FABD-541D-17D0-E42B17EDA69A}"/>
          </ac:picMkLst>
        </pc:picChg>
      </pc:sldChg>
      <pc:sldChg chg="modSp mod">
        <pc:chgData name="Richard Chalk" userId="287f8aa4f4de1d19" providerId="LiveId" clId="{3232DE26-6E39-4D0E-8E7F-8CFB6416A395}" dt="2023-04-11T12:40:47.455" v="19" actId="20577"/>
        <pc:sldMkLst>
          <pc:docMk/>
          <pc:sldMk cId="2374219118" sldId="450"/>
        </pc:sldMkLst>
        <pc:spChg chg="mod">
          <ac:chgData name="Richard Chalk" userId="287f8aa4f4de1d19" providerId="LiveId" clId="{3232DE26-6E39-4D0E-8E7F-8CFB6416A395}" dt="2023-04-11T12:40:47.455" v="19" actId="20577"/>
          <ac:spMkLst>
            <pc:docMk/>
            <pc:sldMk cId="2374219118" sldId="450"/>
            <ac:spMk id="4" creationId="{39B30CE5-53A2-E885-D4A2-E6DBD4E473AC}"/>
          </ac:spMkLst>
        </pc:spChg>
      </pc:sldChg>
      <pc:sldChg chg="modNotesTx">
        <pc:chgData name="Richard Chalk" userId="287f8aa4f4de1d19" providerId="LiveId" clId="{3232DE26-6E39-4D0E-8E7F-8CFB6416A395}" dt="2023-04-18T07:15:15.680" v="89" actId="313"/>
        <pc:sldMkLst>
          <pc:docMk/>
          <pc:sldMk cId="592514396" sldId="451"/>
        </pc:sldMkLst>
      </pc:sldChg>
      <pc:sldChg chg="modSp mod">
        <pc:chgData name="Richard Chalk" userId="287f8aa4f4de1d19" providerId="LiveId" clId="{3232DE26-6E39-4D0E-8E7F-8CFB6416A395}" dt="2023-04-11T12:41:43.877" v="20" actId="6549"/>
        <pc:sldMkLst>
          <pc:docMk/>
          <pc:sldMk cId="2519627793" sldId="452"/>
        </pc:sldMkLst>
        <pc:spChg chg="mod">
          <ac:chgData name="Richard Chalk" userId="287f8aa4f4de1d19" providerId="LiveId" clId="{3232DE26-6E39-4D0E-8E7F-8CFB6416A395}" dt="2023-04-11T12:41:43.877" v="20" actId="6549"/>
          <ac:spMkLst>
            <pc:docMk/>
            <pc:sldMk cId="2519627793" sldId="452"/>
            <ac:spMk id="4" creationId="{39B30CE5-53A2-E885-D4A2-E6DBD4E473AC}"/>
          </ac:spMkLst>
        </pc:spChg>
      </pc:sldChg>
      <pc:sldChg chg="addSp modSp mod">
        <pc:chgData name="Richard Chalk" userId="287f8aa4f4de1d19" providerId="LiveId" clId="{3232DE26-6E39-4D0E-8E7F-8CFB6416A395}" dt="2023-04-11T12:43:35.445" v="85" actId="1036"/>
        <pc:sldMkLst>
          <pc:docMk/>
          <pc:sldMk cId="1164697299" sldId="456"/>
        </pc:sldMkLst>
        <pc:spChg chg="add mod">
          <ac:chgData name="Richard Chalk" userId="287f8aa4f4de1d19" providerId="LiveId" clId="{3232DE26-6E39-4D0E-8E7F-8CFB6416A395}" dt="2023-04-11T12:43:22.755" v="23" actId="1076"/>
          <ac:spMkLst>
            <pc:docMk/>
            <pc:sldMk cId="1164697299" sldId="456"/>
            <ac:spMk id="2" creationId="{34813199-BFE6-F9EE-9EC6-259A8C3782BC}"/>
          </ac:spMkLst>
        </pc:spChg>
        <pc:spChg chg="add mod">
          <ac:chgData name="Richard Chalk" userId="287f8aa4f4de1d19" providerId="LiveId" clId="{3232DE26-6E39-4D0E-8E7F-8CFB6416A395}" dt="2023-04-11T12:43:35.445" v="85" actId="1036"/>
          <ac:spMkLst>
            <pc:docMk/>
            <pc:sldMk cId="1164697299" sldId="456"/>
            <ac:spMk id="3" creationId="{AC58C3AD-F28F-A815-C881-4AC9DE480AE9}"/>
          </ac:spMkLst>
        </pc:spChg>
      </pc:sldChg>
    </pc:docChg>
  </pc:docChgLst>
  <pc:docChgLst>
    <pc:chgData name="Richard Chalk" userId="287f8aa4f4de1d19" providerId="LiveId" clId="{958E1980-91D3-4B2C-8F29-CCC29E2B59E9}"/>
    <pc:docChg chg="undo redo custSel addSld delSld modSld sldOrd">
      <pc:chgData name="Richard Chalk" userId="287f8aa4f4de1d19" providerId="LiveId" clId="{958E1980-91D3-4B2C-8F29-CCC29E2B59E9}" dt="2023-02-17T08:54:59.076" v="5549" actId="1076"/>
      <pc:docMkLst>
        <pc:docMk/>
      </pc:docMkLst>
      <pc:sldChg chg="modSp mod">
        <pc:chgData name="Richard Chalk" userId="287f8aa4f4de1d19" providerId="LiveId" clId="{958E1980-91D3-4B2C-8F29-CCC29E2B59E9}" dt="2023-02-03T14:21:24.185" v="9" actId="20577"/>
        <pc:sldMkLst>
          <pc:docMk/>
          <pc:sldMk cId="0" sldId="256"/>
        </pc:sldMkLst>
        <pc:spChg chg="mod">
          <ac:chgData name="Richard Chalk" userId="287f8aa4f4de1d19" providerId="LiveId" clId="{958E1980-91D3-4B2C-8F29-CCC29E2B59E9}" dt="2023-02-03T14:21:24.185" v="9" actId="20577"/>
          <ac:spMkLst>
            <pc:docMk/>
            <pc:sldMk cId="0" sldId="256"/>
            <ac:spMk id="81" creationId="{00000000-0000-0000-0000-000000000000}"/>
          </ac:spMkLst>
        </pc:spChg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1422347615" sldId="263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2410174571" sldId="331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238944887" sldId="338"/>
        </pc:sldMkLst>
      </pc:sldChg>
      <pc:sldChg chg="addSp delSp modSp add del mod">
        <pc:chgData name="Richard Chalk" userId="287f8aa4f4de1d19" providerId="LiveId" clId="{958E1980-91D3-4B2C-8F29-CCC29E2B59E9}" dt="2023-02-03T14:38:22.722" v="476"/>
        <pc:sldMkLst>
          <pc:docMk/>
          <pc:sldMk cId="2992609881" sldId="353"/>
        </pc:sldMkLst>
        <pc:spChg chg="add mod">
          <ac:chgData name="Richard Chalk" userId="287f8aa4f4de1d19" providerId="LiveId" clId="{958E1980-91D3-4B2C-8F29-CCC29E2B59E9}" dt="2023-02-03T14:38:22.722" v="476"/>
          <ac:spMkLst>
            <pc:docMk/>
            <pc:sldMk cId="2992609881" sldId="353"/>
            <ac:spMk id="8" creationId="{8DC8AD05-79CF-65E7-7E80-12E2198C5D68}"/>
          </ac:spMkLst>
        </pc:spChg>
        <pc:spChg chg="del">
          <ac:chgData name="Richard Chalk" userId="287f8aa4f4de1d19" providerId="LiveId" clId="{958E1980-91D3-4B2C-8F29-CCC29E2B59E9}" dt="2023-02-03T14:38:22.464" v="475" actId="478"/>
          <ac:spMkLst>
            <pc:docMk/>
            <pc:sldMk cId="2992609881" sldId="353"/>
            <ac:spMk id="92" creationId="{00000000-0000-0000-0000-000000000000}"/>
          </ac:spMkLst>
        </pc:spChg>
        <pc:picChg chg="add mod">
          <ac:chgData name="Richard Chalk" userId="287f8aa4f4de1d19" providerId="LiveId" clId="{958E1980-91D3-4B2C-8F29-CCC29E2B59E9}" dt="2023-02-03T14:38:22.722" v="476"/>
          <ac:picMkLst>
            <pc:docMk/>
            <pc:sldMk cId="2992609881" sldId="353"/>
            <ac:picMk id="9" creationId="{444EA5DC-F8B5-C49D-31A3-E9BA9F4F5813}"/>
          </ac:picMkLst>
        </pc:picChg>
        <pc:picChg chg="add mod">
          <ac:chgData name="Richard Chalk" userId="287f8aa4f4de1d19" providerId="LiveId" clId="{958E1980-91D3-4B2C-8F29-CCC29E2B59E9}" dt="2023-02-03T14:38:22.722" v="476"/>
          <ac:picMkLst>
            <pc:docMk/>
            <pc:sldMk cId="2992609881" sldId="353"/>
            <ac:picMk id="11" creationId="{89B249B8-6AF1-02DE-DF95-C73DC42584E9}"/>
          </ac:picMkLst>
        </pc:picChg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1347411809" sldId="354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3751643744" sldId="357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1168276867" sldId="388"/>
        </pc:sldMkLst>
      </pc:sldChg>
      <pc:sldChg chg="addSp delSp modSp mod">
        <pc:chgData name="Richard Chalk" userId="287f8aa4f4de1d19" providerId="LiveId" clId="{958E1980-91D3-4B2C-8F29-CCC29E2B59E9}" dt="2023-02-03T15:03:38.394" v="1335" actId="207"/>
        <pc:sldMkLst>
          <pc:docMk/>
          <pc:sldMk cId="1791952656" sldId="394"/>
        </pc:sldMkLst>
        <pc:spChg chg="mod">
          <ac:chgData name="Richard Chalk" userId="287f8aa4f4de1d19" providerId="LiveId" clId="{958E1980-91D3-4B2C-8F29-CCC29E2B59E9}" dt="2023-02-03T15:03:38.394" v="1335" actId="207"/>
          <ac:spMkLst>
            <pc:docMk/>
            <pc:sldMk cId="1791952656" sldId="394"/>
            <ac:spMk id="4" creationId="{9AA89512-D9D6-E6FF-F0D0-6B32F4C49B45}"/>
          </ac:spMkLst>
        </pc:spChg>
        <pc:picChg chg="add del mod">
          <ac:chgData name="Richard Chalk" userId="287f8aa4f4de1d19" providerId="LiveId" clId="{958E1980-91D3-4B2C-8F29-CCC29E2B59E9}" dt="2023-02-03T14:27:08.839" v="280" actId="478"/>
          <ac:picMkLst>
            <pc:docMk/>
            <pc:sldMk cId="1791952656" sldId="394"/>
            <ac:picMk id="2" creationId="{2870D8B2-FFE6-A966-ED85-24E0C68093FC}"/>
          </ac:picMkLst>
        </pc:picChg>
        <pc:picChg chg="add mod">
          <ac:chgData name="Richard Chalk" userId="287f8aa4f4de1d19" providerId="LiveId" clId="{958E1980-91D3-4B2C-8F29-CCC29E2B59E9}" dt="2023-02-03T14:27:53.762" v="303" actId="1037"/>
          <ac:picMkLst>
            <pc:docMk/>
            <pc:sldMk cId="1791952656" sldId="394"/>
            <ac:picMk id="5" creationId="{810F2C18-8374-9A65-4BF3-CE9FF60E4F79}"/>
          </ac:picMkLst>
        </pc:picChg>
        <pc:picChg chg="add del">
          <ac:chgData name="Richard Chalk" userId="287f8aa4f4de1d19" providerId="LiveId" clId="{958E1980-91D3-4B2C-8F29-CCC29E2B59E9}" dt="2023-02-03T14:27:27.347" v="283" actId="478"/>
          <ac:picMkLst>
            <pc:docMk/>
            <pc:sldMk cId="1791952656" sldId="394"/>
            <ac:picMk id="1028" creationId="{6BD81EC3-028E-C640-19E2-07BD8D455444}"/>
          </ac:picMkLst>
        </pc:picChg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3527815835" sldId="395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1967942226" sldId="397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30750681" sldId="398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1022720202" sldId="399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3481695856" sldId="400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161224845" sldId="401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17848134" sldId="402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2424738570" sldId="403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851314606" sldId="404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3713848996" sldId="405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1396510734" sldId="406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1622619973" sldId="407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3896015712" sldId="408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4017002901" sldId="409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2906186790" sldId="410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1047784846" sldId="411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466815254" sldId="412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4241739392" sldId="413"/>
        </pc:sldMkLst>
      </pc:sldChg>
      <pc:sldChg chg="del">
        <pc:chgData name="Richard Chalk" userId="287f8aa4f4de1d19" providerId="LiveId" clId="{958E1980-91D3-4B2C-8F29-CCC29E2B59E9}" dt="2023-02-03T14:28:50.349" v="310" actId="47"/>
        <pc:sldMkLst>
          <pc:docMk/>
          <pc:sldMk cId="2549759246" sldId="414"/>
        </pc:sldMkLst>
      </pc:sldChg>
      <pc:sldChg chg="addSp delSp modSp del mod">
        <pc:chgData name="Richard Chalk" userId="287f8aa4f4de1d19" providerId="LiveId" clId="{958E1980-91D3-4B2C-8F29-CCC29E2B59E9}" dt="2023-02-03T14:38:25.447" v="477" actId="47"/>
        <pc:sldMkLst>
          <pc:docMk/>
          <pc:sldMk cId="3766928880" sldId="415"/>
        </pc:sldMkLst>
        <pc:spChg chg="del">
          <ac:chgData name="Richard Chalk" userId="287f8aa4f4de1d19" providerId="LiveId" clId="{958E1980-91D3-4B2C-8F29-CCC29E2B59E9}" dt="2023-02-03T14:29:00.622" v="313" actId="478"/>
          <ac:spMkLst>
            <pc:docMk/>
            <pc:sldMk cId="3766928880" sldId="415"/>
            <ac:spMk id="6" creationId="{00714BB7-6AF4-E3E1-0365-25BC8C226BAF}"/>
          </ac:spMkLst>
        </pc:spChg>
        <pc:spChg chg="add del mod">
          <ac:chgData name="Richard Chalk" userId="287f8aa4f4de1d19" providerId="LiveId" clId="{958E1980-91D3-4B2C-8F29-CCC29E2B59E9}" dt="2023-02-03T14:28:57.462" v="312" actId="478"/>
          <ac:spMkLst>
            <pc:docMk/>
            <pc:sldMk cId="3766928880" sldId="415"/>
            <ac:spMk id="9" creationId="{38A1BB1C-86A2-D51A-81A2-777078EAAFA0}"/>
          </ac:spMkLst>
        </pc:spChg>
        <pc:spChg chg="mod">
          <ac:chgData name="Richard Chalk" userId="287f8aa4f4de1d19" providerId="LiveId" clId="{958E1980-91D3-4B2C-8F29-CCC29E2B59E9}" dt="2023-02-03T14:29:04.167" v="322" actId="20577"/>
          <ac:spMkLst>
            <pc:docMk/>
            <pc:sldMk cId="3766928880" sldId="415"/>
            <ac:spMk id="92" creationId="{00000000-0000-0000-0000-000000000000}"/>
          </ac:spMkLst>
        </pc:spChg>
        <pc:picChg chg="del">
          <ac:chgData name="Richard Chalk" userId="287f8aa4f4de1d19" providerId="LiveId" clId="{958E1980-91D3-4B2C-8F29-CCC29E2B59E9}" dt="2023-02-03T14:29:00.622" v="313" actId="478"/>
          <ac:picMkLst>
            <pc:docMk/>
            <pc:sldMk cId="3766928880" sldId="415"/>
            <ac:picMk id="3" creationId="{F48F3565-B700-0C8C-B3D2-E53F4CBDD85D}"/>
          </ac:picMkLst>
        </pc:picChg>
        <pc:picChg chg="add del mod">
          <ac:chgData name="Richard Chalk" userId="287f8aa4f4de1d19" providerId="LiveId" clId="{958E1980-91D3-4B2C-8F29-CCC29E2B59E9}" dt="2023-02-03T14:28:57.462" v="312" actId="478"/>
          <ac:picMkLst>
            <pc:docMk/>
            <pc:sldMk cId="3766928880" sldId="415"/>
            <ac:picMk id="7" creationId="{F73D9922-96A2-58D0-CC9C-11F761CFD89A}"/>
          </ac:picMkLst>
        </pc:picChg>
      </pc:sldChg>
      <pc:sldChg chg="del">
        <pc:chgData name="Richard Chalk" userId="287f8aa4f4de1d19" providerId="LiveId" clId="{958E1980-91D3-4B2C-8F29-CCC29E2B59E9}" dt="2023-02-04T07:15:50.092" v="5294" actId="47"/>
        <pc:sldMkLst>
          <pc:docMk/>
          <pc:sldMk cId="996701763" sldId="416"/>
        </pc:sldMkLst>
      </pc:sldChg>
      <pc:sldChg chg="del">
        <pc:chgData name="Richard Chalk" userId="287f8aa4f4de1d19" providerId="LiveId" clId="{958E1980-91D3-4B2C-8F29-CCC29E2B59E9}" dt="2023-02-04T07:15:50.092" v="5294" actId="47"/>
        <pc:sldMkLst>
          <pc:docMk/>
          <pc:sldMk cId="1639979508" sldId="417"/>
        </pc:sldMkLst>
      </pc:sldChg>
      <pc:sldChg chg="del">
        <pc:chgData name="Richard Chalk" userId="287f8aa4f4de1d19" providerId="LiveId" clId="{958E1980-91D3-4B2C-8F29-CCC29E2B59E9}" dt="2023-02-04T07:15:50.092" v="5294" actId="47"/>
        <pc:sldMkLst>
          <pc:docMk/>
          <pc:sldMk cId="1314675381" sldId="418"/>
        </pc:sldMkLst>
      </pc:sldChg>
      <pc:sldChg chg="del">
        <pc:chgData name="Richard Chalk" userId="287f8aa4f4de1d19" providerId="LiveId" clId="{958E1980-91D3-4B2C-8F29-CCC29E2B59E9}" dt="2023-02-04T07:15:50.092" v="5294" actId="47"/>
        <pc:sldMkLst>
          <pc:docMk/>
          <pc:sldMk cId="1296436279" sldId="419"/>
        </pc:sldMkLst>
      </pc:sldChg>
      <pc:sldChg chg="del">
        <pc:chgData name="Richard Chalk" userId="287f8aa4f4de1d19" providerId="LiveId" clId="{958E1980-91D3-4B2C-8F29-CCC29E2B59E9}" dt="2023-02-04T07:15:50.092" v="5294" actId="47"/>
        <pc:sldMkLst>
          <pc:docMk/>
          <pc:sldMk cId="1843167928" sldId="420"/>
        </pc:sldMkLst>
      </pc:sldChg>
      <pc:sldChg chg="del">
        <pc:chgData name="Richard Chalk" userId="287f8aa4f4de1d19" providerId="LiveId" clId="{958E1980-91D3-4B2C-8F29-CCC29E2B59E9}" dt="2023-02-04T07:15:50.092" v="5294" actId="47"/>
        <pc:sldMkLst>
          <pc:docMk/>
          <pc:sldMk cId="2494829090" sldId="421"/>
        </pc:sldMkLst>
      </pc:sldChg>
      <pc:sldChg chg="del">
        <pc:chgData name="Richard Chalk" userId="287f8aa4f4de1d19" providerId="LiveId" clId="{958E1980-91D3-4B2C-8F29-CCC29E2B59E9}" dt="2023-02-04T07:15:50.092" v="5294" actId="47"/>
        <pc:sldMkLst>
          <pc:docMk/>
          <pc:sldMk cId="3903037515" sldId="424"/>
        </pc:sldMkLst>
      </pc:sldChg>
      <pc:sldChg chg="del">
        <pc:chgData name="Richard Chalk" userId="287f8aa4f4de1d19" providerId="LiveId" clId="{958E1980-91D3-4B2C-8F29-CCC29E2B59E9}" dt="2023-02-04T07:15:50.092" v="5294" actId="47"/>
        <pc:sldMkLst>
          <pc:docMk/>
          <pc:sldMk cId="1595763103" sldId="425"/>
        </pc:sldMkLst>
      </pc:sldChg>
      <pc:sldChg chg="del">
        <pc:chgData name="Richard Chalk" userId="287f8aa4f4de1d19" providerId="LiveId" clId="{958E1980-91D3-4B2C-8F29-CCC29E2B59E9}" dt="2023-02-04T07:15:50.092" v="5294" actId="47"/>
        <pc:sldMkLst>
          <pc:docMk/>
          <pc:sldMk cId="2539752207" sldId="426"/>
        </pc:sldMkLst>
      </pc:sldChg>
      <pc:sldChg chg="del">
        <pc:chgData name="Richard Chalk" userId="287f8aa4f4de1d19" providerId="LiveId" clId="{958E1980-91D3-4B2C-8F29-CCC29E2B59E9}" dt="2023-02-04T07:15:50.092" v="5294" actId="47"/>
        <pc:sldMkLst>
          <pc:docMk/>
          <pc:sldMk cId="1678794852" sldId="427"/>
        </pc:sldMkLst>
      </pc:sldChg>
      <pc:sldChg chg="del">
        <pc:chgData name="Richard Chalk" userId="287f8aa4f4de1d19" providerId="LiveId" clId="{958E1980-91D3-4B2C-8F29-CCC29E2B59E9}" dt="2023-02-04T07:15:50.092" v="5294" actId="47"/>
        <pc:sldMkLst>
          <pc:docMk/>
          <pc:sldMk cId="932263329" sldId="428"/>
        </pc:sldMkLst>
      </pc:sldChg>
      <pc:sldChg chg="del">
        <pc:chgData name="Richard Chalk" userId="287f8aa4f4de1d19" providerId="LiveId" clId="{958E1980-91D3-4B2C-8F29-CCC29E2B59E9}" dt="2023-02-04T07:15:50.092" v="5294" actId="47"/>
        <pc:sldMkLst>
          <pc:docMk/>
          <pc:sldMk cId="1910116994" sldId="429"/>
        </pc:sldMkLst>
      </pc:sldChg>
      <pc:sldChg chg="del">
        <pc:chgData name="Richard Chalk" userId="287f8aa4f4de1d19" providerId="LiveId" clId="{958E1980-91D3-4B2C-8F29-CCC29E2B59E9}" dt="2023-02-04T07:15:50.092" v="5294" actId="47"/>
        <pc:sldMkLst>
          <pc:docMk/>
          <pc:sldMk cId="3722238831" sldId="430"/>
        </pc:sldMkLst>
      </pc:sldChg>
      <pc:sldChg chg="new del">
        <pc:chgData name="Richard Chalk" userId="287f8aa4f4de1d19" providerId="LiveId" clId="{958E1980-91D3-4B2C-8F29-CCC29E2B59E9}" dt="2023-02-04T07:15:50.092" v="5294" actId="47"/>
        <pc:sldMkLst>
          <pc:docMk/>
          <pc:sldMk cId="1788680726" sldId="431"/>
        </pc:sldMkLst>
      </pc:sldChg>
      <pc:sldChg chg="addSp delSp modSp add mod ord">
        <pc:chgData name="Richard Chalk" userId="287f8aa4f4de1d19" providerId="LiveId" clId="{958E1980-91D3-4B2C-8F29-CCC29E2B59E9}" dt="2023-02-17T08:54:59.076" v="5549" actId="1076"/>
        <pc:sldMkLst>
          <pc:docMk/>
          <pc:sldMk cId="3346943621" sldId="432"/>
        </pc:sldMkLst>
        <pc:spChg chg="del">
          <ac:chgData name="Richard Chalk" userId="287f8aa4f4de1d19" providerId="LiveId" clId="{958E1980-91D3-4B2C-8F29-CCC29E2B59E9}" dt="2023-02-03T14:32:40.197" v="470" actId="478"/>
          <ac:spMkLst>
            <pc:docMk/>
            <pc:sldMk cId="3346943621" sldId="432"/>
            <ac:spMk id="2" creationId="{C2AD81E8-F676-C1FB-2396-F348EE64EBE5}"/>
          </ac:spMkLst>
        </pc:spChg>
        <pc:spChg chg="add mod">
          <ac:chgData name="Richard Chalk" userId="287f8aa4f4de1d19" providerId="LiveId" clId="{958E1980-91D3-4B2C-8F29-CCC29E2B59E9}" dt="2023-02-17T08:54:54.785" v="5548" actId="1076"/>
          <ac:spMkLst>
            <pc:docMk/>
            <pc:sldMk cId="3346943621" sldId="432"/>
            <ac:spMk id="3" creationId="{0C134065-C579-5178-5139-610A598E267F}"/>
          </ac:spMkLst>
        </pc:spChg>
        <pc:spChg chg="mod ord">
          <ac:chgData name="Richard Chalk" userId="287f8aa4f4de1d19" providerId="LiveId" clId="{958E1980-91D3-4B2C-8F29-CCC29E2B59E9}" dt="2023-02-17T08:54:51.132" v="5546" actId="167"/>
          <ac:spMkLst>
            <pc:docMk/>
            <pc:sldMk cId="3346943621" sldId="432"/>
            <ac:spMk id="4" creationId="{39B30CE5-53A2-E885-D4A2-E6DBD4E473AC}"/>
          </ac:spMkLst>
        </pc:spChg>
        <pc:spChg chg="del">
          <ac:chgData name="Richard Chalk" userId="287f8aa4f4de1d19" providerId="LiveId" clId="{958E1980-91D3-4B2C-8F29-CCC29E2B59E9}" dt="2023-02-03T14:32:40.197" v="470" actId="478"/>
          <ac:spMkLst>
            <pc:docMk/>
            <pc:sldMk cId="3346943621" sldId="432"/>
            <ac:spMk id="5" creationId="{9313F172-F6CF-2FB4-D627-E56AE1620869}"/>
          </ac:spMkLst>
        </pc:spChg>
        <pc:spChg chg="mod ord">
          <ac:chgData name="Richard Chalk" userId="287f8aa4f4de1d19" providerId="LiveId" clId="{958E1980-91D3-4B2C-8F29-CCC29E2B59E9}" dt="2023-02-03T14:56:27.901" v="1179" actId="14100"/>
          <ac:spMkLst>
            <pc:docMk/>
            <pc:sldMk cId="3346943621" sldId="432"/>
            <ac:spMk id="6" creationId="{06C1C70E-1D70-11FC-C1B0-D462950F8C99}"/>
          </ac:spMkLst>
        </pc:spChg>
        <pc:spChg chg="del mod">
          <ac:chgData name="Richard Chalk" userId="287f8aa4f4de1d19" providerId="LiveId" clId="{958E1980-91D3-4B2C-8F29-CCC29E2B59E9}" dt="2023-02-03T14:42:40.895" v="549" actId="478"/>
          <ac:spMkLst>
            <pc:docMk/>
            <pc:sldMk cId="3346943621" sldId="432"/>
            <ac:spMk id="7" creationId="{59B5CA60-CA4D-F115-B17F-DACC083C2697}"/>
          </ac:spMkLst>
        </pc:spChg>
        <pc:spChg chg="del">
          <ac:chgData name="Richard Chalk" userId="287f8aa4f4de1d19" providerId="LiveId" clId="{958E1980-91D3-4B2C-8F29-CCC29E2B59E9}" dt="2023-02-03T14:32:37.381" v="469" actId="478"/>
          <ac:spMkLst>
            <pc:docMk/>
            <pc:sldMk cId="3346943621" sldId="432"/>
            <ac:spMk id="15" creationId="{9C36BFD3-8E52-76C8-AF10-8FF56B399EFD}"/>
          </ac:spMkLst>
        </pc:spChg>
        <pc:spChg chg="del">
          <ac:chgData name="Richard Chalk" userId="287f8aa4f4de1d19" providerId="LiveId" clId="{958E1980-91D3-4B2C-8F29-CCC29E2B59E9}" dt="2023-02-03T14:32:40.197" v="470" actId="478"/>
          <ac:spMkLst>
            <pc:docMk/>
            <pc:sldMk cId="3346943621" sldId="432"/>
            <ac:spMk id="16" creationId="{6FEAD7F6-412E-7215-7D10-0D1EB04C83E4}"/>
          </ac:spMkLst>
        </pc:spChg>
        <pc:spChg chg="add del mod">
          <ac:chgData name="Richard Chalk" userId="287f8aa4f4de1d19" providerId="LiveId" clId="{958E1980-91D3-4B2C-8F29-CCC29E2B59E9}" dt="2023-02-03T15:04:41.925" v="1345" actId="478"/>
          <ac:spMkLst>
            <pc:docMk/>
            <pc:sldMk cId="3346943621" sldId="432"/>
            <ac:spMk id="17" creationId="{F1414733-B483-3755-DA23-841355626405}"/>
          </ac:spMkLst>
        </pc:spChg>
        <pc:spChg chg="add del mod">
          <ac:chgData name="Richard Chalk" userId="287f8aa4f4de1d19" providerId="LiveId" clId="{958E1980-91D3-4B2C-8F29-CCC29E2B59E9}" dt="2023-02-03T15:04:43.920" v="1346" actId="478"/>
          <ac:spMkLst>
            <pc:docMk/>
            <pc:sldMk cId="3346943621" sldId="432"/>
            <ac:spMk id="18" creationId="{D4087758-5183-C0E6-439E-D0A716E5EA55}"/>
          </ac:spMkLst>
        </pc:spChg>
        <pc:spChg chg="mod">
          <ac:chgData name="Richard Chalk" userId="287f8aa4f4de1d19" providerId="LiveId" clId="{958E1980-91D3-4B2C-8F29-CCC29E2B59E9}" dt="2023-02-03T14:44:15.458" v="558" actId="1076"/>
          <ac:spMkLst>
            <pc:docMk/>
            <pc:sldMk cId="3346943621" sldId="432"/>
            <ac:spMk id="92" creationId="{00000000-0000-0000-0000-000000000000}"/>
          </ac:spMkLst>
        </pc:spChg>
        <pc:picChg chg="del">
          <ac:chgData name="Richard Chalk" userId="287f8aa4f4de1d19" providerId="LiveId" clId="{958E1980-91D3-4B2C-8F29-CCC29E2B59E9}" dt="2023-02-03T14:32:40.197" v="470" actId="478"/>
          <ac:picMkLst>
            <pc:docMk/>
            <pc:sldMk cId="3346943621" sldId="432"/>
            <ac:picMk id="3" creationId="{AE389CAB-9050-A814-52EC-42BA126A3850}"/>
          </ac:picMkLst>
        </pc:picChg>
        <pc:picChg chg="add mod">
          <ac:chgData name="Richard Chalk" userId="287f8aa4f4de1d19" providerId="LiveId" clId="{958E1980-91D3-4B2C-8F29-CCC29E2B59E9}" dt="2023-02-17T08:54:59.076" v="5549" actId="1076"/>
          <ac:picMkLst>
            <pc:docMk/>
            <pc:sldMk cId="3346943621" sldId="432"/>
            <ac:picMk id="5" creationId="{4DB5EDB1-6BE2-88A9-1020-E642B4B403FF}"/>
          </ac:picMkLst>
        </pc:picChg>
        <pc:picChg chg="del mod">
          <ac:chgData name="Richard Chalk" userId="287f8aa4f4de1d19" providerId="LiveId" clId="{958E1980-91D3-4B2C-8F29-CCC29E2B59E9}" dt="2023-02-03T14:42:40.895" v="549" actId="478"/>
          <ac:picMkLst>
            <pc:docMk/>
            <pc:sldMk cId="3346943621" sldId="432"/>
            <ac:picMk id="8" creationId="{EC1C50AA-C624-EB97-34A1-0420F585C6C5}"/>
          </ac:picMkLst>
        </pc:picChg>
        <pc:picChg chg="add del mod">
          <ac:chgData name="Richard Chalk" userId="287f8aa4f4de1d19" providerId="LiveId" clId="{958E1980-91D3-4B2C-8F29-CCC29E2B59E9}" dt="2023-02-03T14:46:20.336" v="581" actId="478"/>
          <ac:picMkLst>
            <pc:docMk/>
            <pc:sldMk cId="3346943621" sldId="432"/>
            <ac:picMk id="10" creationId="{A727CF16-236B-F12B-33C5-D845A297BDA8}"/>
          </ac:picMkLst>
        </pc:picChg>
        <pc:picChg chg="add del mod ord">
          <ac:chgData name="Richard Chalk" userId="287f8aa4f4de1d19" providerId="LiveId" clId="{958E1980-91D3-4B2C-8F29-CCC29E2B59E9}" dt="2023-02-03T14:56:09.483" v="1166" actId="478"/>
          <ac:picMkLst>
            <pc:docMk/>
            <pc:sldMk cId="3346943621" sldId="432"/>
            <ac:picMk id="12" creationId="{0689E2D4-A31D-36F3-1D0E-BAA9787DDA6D}"/>
          </ac:picMkLst>
        </pc:picChg>
        <pc:picChg chg="add mod ord">
          <ac:chgData name="Richard Chalk" userId="287f8aa4f4de1d19" providerId="LiveId" clId="{958E1980-91D3-4B2C-8F29-CCC29E2B59E9}" dt="2023-02-03T14:56:14.766" v="1170" actId="167"/>
          <ac:picMkLst>
            <pc:docMk/>
            <pc:sldMk cId="3346943621" sldId="432"/>
            <ac:picMk id="14" creationId="{85EE8E80-957F-3F0F-7A91-2F620199A7CB}"/>
          </ac:picMkLst>
        </pc:picChg>
      </pc:sldChg>
      <pc:sldChg chg="addSp delSp modSp add mod modNotesTx">
        <pc:chgData name="Richard Chalk" userId="287f8aa4f4de1d19" providerId="LiveId" clId="{958E1980-91D3-4B2C-8F29-CCC29E2B59E9}" dt="2023-02-03T14:58:17.829" v="1278" actId="20577"/>
        <pc:sldMkLst>
          <pc:docMk/>
          <pc:sldMk cId="3949449448" sldId="433"/>
        </pc:sldMkLst>
        <pc:spChg chg="add mod">
          <ac:chgData name="Richard Chalk" userId="287f8aa4f4de1d19" providerId="LiveId" clId="{958E1980-91D3-4B2C-8F29-CCC29E2B59E9}" dt="2023-02-03T14:49:15.429" v="688" actId="1035"/>
          <ac:spMkLst>
            <pc:docMk/>
            <pc:sldMk cId="3949449448" sldId="433"/>
            <ac:spMk id="3" creationId="{11A4A58E-AB55-AD50-496A-ED77ADF8CD3F}"/>
          </ac:spMkLst>
        </pc:spChg>
        <pc:spChg chg="mod">
          <ac:chgData name="Richard Chalk" userId="287f8aa4f4de1d19" providerId="LiveId" clId="{958E1980-91D3-4B2C-8F29-CCC29E2B59E9}" dt="2023-02-03T14:58:04.353" v="1270" actId="20577"/>
          <ac:spMkLst>
            <pc:docMk/>
            <pc:sldMk cId="3949449448" sldId="433"/>
            <ac:spMk id="4" creationId="{39B30CE5-53A2-E885-D4A2-E6DBD4E473AC}"/>
          </ac:spMkLst>
        </pc:spChg>
        <pc:spChg chg="del">
          <ac:chgData name="Richard Chalk" userId="287f8aa4f4de1d19" providerId="LiveId" clId="{958E1980-91D3-4B2C-8F29-CCC29E2B59E9}" dt="2023-02-03T14:48:17.980" v="660" actId="478"/>
          <ac:spMkLst>
            <pc:docMk/>
            <pc:sldMk cId="3949449448" sldId="433"/>
            <ac:spMk id="6" creationId="{06C1C70E-1D70-11FC-C1B0-D462950F8C99}"/>
          </ac:spMkLst>
        </pc:spChg>
        <pc:spChg chg="add mod">
          <ac:chgData name="Richard Chalk" userId="287f8aa4f4de1d19" providerId="LiveId" clId="{958E1980-91D3-4B2C-8F29-CCC29E2B59E9}" dt="2023-02-03T14:49:27.690" v="766" actId="1035"/>
          <ac:spMkLst>
            <pc:docMk/>
            <pc:sldMk cId="3949449448" sldId="433"/>
            <ac:spMk id="7" creationId="{18E0CB70-1EE2-EC6B-3CB0-89CA2E886230}"/>
          </ac:spMkLst>
        </pc:spChg>
        <pc:spChg chg="add mod">
          <ac:chgData name="Richard Chalk" userId="287f8aa4f4de1d19" providerId="LiveId" clId="{958E1980-91D3-4B2C-8F29-CCC29E2B59E9}" dt="2023-02-03T14:50:55.353" v="816" actId="1036"/>
          <ac:spMkLst>
            <pc:docMk/>
            <pc:sldMk cId="3949449448" sldId="433"/>
            <ac:spMk id="8" creationId="{33F1A51D-1DA9-2968-E034-9CB1C7310177}"/>
          </ac:spMkLst>
        </pc:spChg>
        <pc:spChg chg="add mod">
          <ac:chgData name="Richard Chalk" userId="287f8aa4f4de1d19" providerId="LiveId" clId="{958E1980-91D3-4B2C-8F29-CCC29E2B59E9}" dt="2023-02-03T14:50:50.639" v="789" actId="1076"/>
          <ac:spMkLst>
            <pc:docMk/>
            <pc:sldMk cId="3949449448" sldId="433"/>
            <ac:spMk id="9" creationId="{52E8B123-B66B-D721-B9D4-E6F1D6E74658}"/>
          </ac:spMkLst>
        </pc:spChg>
        <pc:spChg chg="add mod">
          <ac:chgData name="Richard Chalk" userId="287f8aa4f4de1d19" providerId="LiveId" clId="{958E1980-91D3-4B2C-8F29-CCC29E2B59E9}" dt="2023-02-03T14:58:09.275" v="1271" actId="1076"/>
          <ac:spMkLst>
            <pc:docMk/>
            <pc:sldMk cId="3949449448" sldId="433"/>
            <ac:spMk id="13" creationId="{7041C153-FDA9-08E3-430F-8169F9F04983}"/>
          </ac:spMkLst>
        </pc:spChg>
        <pc:spChg chg="add mod">
          <ac:chgData name="Richard Chalk" userId="287f8aa4f4de1d19" providerId="LiveId" clId="{958E1980-91D3-4B2C-8F29-CCC29E2B59E9}" dt="2023-02-03T14:58:13.734" v="1276" actId="1035"/>
          <ac:spMkLst>
            <pc:docMk/>
            <pc:sldMk cId="3949449448" sldId="433"/>
            <ac:spMk id="14" creationId="{5B3C6AF1-FD7A-822C-6C36-D7B9035CF49F}"/>
          </ac:spMkLst>
        </pc:spChg>
        <pc:spChg chg="mod">
          <ac:chgData name="Richard Chalk" userId="287f8aa4f4de1d19" providerId="LiveId" clId="{958E1980-91D3-4B2C-8F29-CCC29E2B59E9}" dt="2023-02-03T14:55:09.788" v="1145" actId="14100"/>
          <ac:spMkLst>
            <pc:docMk/>
            <pc:sldMk cId="3949449448" sldId="433"/>
            <ac:spMk id="92" creationId="{00000000-0000-0000-0000-000000000000}"/>
          </ac:spMkLst>
        </pc:spChg>
        <pc:picChg chg="del">
          <ac:chgData name="Richard Chalk" userId="287f8aa4f4de1d19" providerId="LiveId" clId="{958E1980-91D3-4B2C-8F29-CCC29E2B59E9}" dt="2023-02-03T14:47:41.260" v="659" actId="478"/>
          <ac:picMkLst>
            <pc:docMk/>
            <pc:sldMk cId="3949449448" sldId="433"/>
            <ac:picMk id="12" creationId="{0689E2D4-A31D-36F3-1D0E-BAA9787DDA6D}"/>
          </ac:picMkLst>
        </pc:picChg>
        <pc:cxnChg chg="add mod">
          <ac:chgData name="Richard Chalk" userId="287f8aa4f4de1d19" providerId="LiveId" clId="{958E1980-91D3-4B2C-8F29-CCC29E2B59E9}" dt="2023-02-03T14:51:16.762" v="829" actId="1036"/>
          <ac:cxnSpMkLst>
            <pc:docMk/>
            <pc:sldMk cId="3949449448" sldId="433"/>
            <ac:cxnSpMk id="11" creationId="{7B675C51-8376-D13C-0E91-6998139E0DE8}"/>
          </ac:cxnSpMkLst>
        </pc:cxnChg>
      </pc:sldChg>
      <pc:sldChg chg="addSp delSp modSp add mod modNotesTx">
        <pc:chgData name="Richard Chalk" userId="287f8aa4f4de1d19" providerId="LiveId" clId="{958E1980-91D3-4B2C-8F29-CCC29E2B59E9}" dt="2023-02-03T15:24:40.098" v="2255" actId="20577"/>
        <pc:sldMkLst>
          <pc:docMk/>
          <pc:sldMk cId="4254890585" sldId="434"/>
        </pc:sldMkLst>
        <pc:spChg chg="add mod">
          <ac:chgData name="Richard Chalk" userId="287f8aa4f4de1d19" providerId="LiveId" clId="{958E1980-91D3-4B2C-8F29-CCC29E2B59E9}" dt="2023-02-03T15:00:48.788" v="1331" actId="113"/>
          <ac:spMkLst>
            <pc:docMk/>
            <pc:sldMk cId="4254890585" sldId="434"/>
            <ac:spMk id="2" creationId="{E960A6B4-9499-4A42-CC00-5C0F245A81B9}"/>
          </ac:spMkLst>
        </pc:spChg>
        <pc:spChg chg="del">
          <ac:chgData name="Richard Chalk" userId="287f8aa4f4de1d19" providerId="LiveId" clId="{958E1980-91D3-4B2C-8F29-CCC29E2B59E9}" dt="2023-02-03T14:58:56.896" v="1310" actId="478"/>
          <ac:spMkLst>
            <pc:docMk/>
            <pc:sldMk cId="4254890585" sldId="434"/>
            <ac:spMk id="3" creationId="{11A4A58E-AB55-AD50-496A-ED77ADF8CD3F}"/>
          </ac:spMkLst>
        </pc:spChg>
        <pc:spChg chg="del">
          <ac:chgData name="Richard Chalk" userId="287f8aa4f4de1d19" providerId="LiveId" clId="{958E1980-91D3-4B2C-8F29-CCC29E2B59E9}" dt="2023-02-03T14:58:27.985" v="1279" actId="478"/>
          <ac:spMkLst>
            <pc:docMk/>
            <pc:sldMk cId="4254890585" sldId="434"/>
            <ac:spMk id="4" creationId="{39B30CE5-53A2-E885-D4A2-E6DBD4E473AC}"/>
          </ac:spMkLst>
        </pc:spChg>
        <pc:spChg chg="add mod">
          <ac:chgData name="Richard Chalk" userId="287f8aa4f4de1d19" providerId="LiveId" clId="{958E1980-91D3-4B2C-8F29-CCC29E2B59E9}" dt="2023-02-03T15:00:43.126" v="1330" actId="1038"/>
          <ac:spMkLst>
            <pc:docMk/>
            <pc:sldMk cId="4254890585" sldId="434"/>
            <ac:spMk id="6" creationId="{5F102EFB-1FC9-4641-8F62-B074F5518151}"/>
          </ac:spMkLst>
        </pc:spChg>
        <pc:spChg chg="del">
          <ac:chgData name="Richard Chalk" userId="287f8aa4f4de1d19" providerId="LiveId" clId="{958E1980-91D3-4B2C-8F29-CCC29E2B59E9}" dt="2023-02-03T14:58:54.265" v="1309" actId="478"/>
          <ac:spMkLst>
            <pc:docMk/>
            <pc:sldMk cId="4254890585" sldId="434"/>
            <ac:spMk id="7" creationId="{18E0CB70-1EE2-EC6B-3CB0-89CA2E886230}"/>
          </ac:spMkLst>
        </pc:spChg>
        <pc:spChg chg="del">
          <ac:chgData name="Richard Chalk" userId="287f8aa4f4de1d19" providerId="LiveId" clId="{958E1980-91D3-4B2C-8F29-CCC29E2B59E9}" dt="2023-02-03T14:58:54.265" v="1309" actId="478"/>
          <ac:spMkLst>
            <pc:docMk/>
            <pc:sldMk cId="4254890585" sldId="434"/>
            <ac:spMk id="8" creationId="{33F1A51D-1DA9-2968-E034-9CB1C7310177}"/>
          </ac:spMkLst>
        </pc:spChg>
        <pc:spChg chg="del">
          <ac:chgData name="Richard Chalk" userId="287f8aa4f4de1d19" providerId="LiveId" clId="{958E1980-91D3-4B2C-8F29-CCC29E2B59E9}" dt="2023-02-03T14:58:54.265" v="1309" actId="478"/>
          <ac:spMkLst>
            <pc:docMk/>
            <pc:sldMk cId="4254890585" sldId="434"/>
            <ac:spMk id="9" creationId="{52E8B123-B66B-D721-B9D4-E6F1D6E74658}"/>
          </ac:spMkLst>
        </pc:spChg>
        <pc:spChg chg="del">
          <ac:chgData name="Richard Chalk" userId="287f8aa4f4de1d19" providerId="LiveId" clId="{958E1980-91D3-4B2C-8F29-CCC29E2B59E9}" dt="2023-02-03T14:58:50.670" v="1308" actId="478"/>
          <ac:spMkLst>
            <pc:docMk/>
            <pc:sldMk cId="4254890585" sldId="434"/>
            <ac:spMk id="13" creationId="{7041C153-FDA9-08E3-430F-8169F9F04983}"/>
          </ac:spMkLst>
        </pc:spChg>
        <pc:spChg chg="del">
          <ac:chgData name="Richard Chalk" userId="287f8aa4f4de1d19" providerId="LiveId" clId="{958E1980-91D3-4B2C-8F29-CCC29E2B59E9}" dt="2023-02-03T14:58:50.670" v="1308" actId="478"/>
          <ac:spMkLst>
            <pc:docMk/>
            <pc:sldMk cId="4254890585" sldId="434"/>
            <ac:spMk id="14" creationId="{5B3C6AF1-FD7A-822C-6C36-D7B9035CF49F}"/>
          </ac:spMkLst>
        </pc:spChg>
        <pc:spChg chg="mod">
          <ac:chgData name="Richard Chalk" userId="287f8aa4f4de1d19" providerId="LiveId" clId="{958E1980-91D3-4B2C-8F29-CCC29E2B59E9}" dt="2023-02-03T14:57:22.006" v="1207" actId="6549"/>
          <ac:spMkLst>
            <pc:docMk/>
            <pc:sldMk cId="4254890585" sldId="434"/>
            <ac:spMk id="92" creationId="{00000000-0000-0000-0000-000000000000}"/>
          </ac:spMkLst>
        </pc:spChg>
        <pc:cxnChg chg="del">
          <ac:chgData name="Richard Chalk" userId="287f8aa4f4de1d19" providerId="LiveId" clId="{958E1980-91D3-4B2C-8F29-CCC29E2B59E9}" dt="2023-02-03T14:58:54.265" v="1309" actId="478"/>
          <ac:cxnSpMkLst>
            <pc:docMk/>
            <pc:sldMk cId="4254890585" sldId="434"/>
            <ac:cxnSpMk id="11" creationId="{7B675C51-8376-D13C-0E91-6998139E0DE8}"/>
          </ac:cxnSpMkLst>
        </pc:cxnChg>
      </pc:sldChg>
      <pc:sldChg chg="addSp delSp modSp add mod modNotesTx">
        <pc:chgData name="Richard Chalk" userId="287f8aa4f4de1d19" providerId="LiveId" clId="{958E1980-91D3-4B2C-8F29-CCC29E2B59E9}" dt="2023-02-03T15:31:36.021" v="2652" actId="20577"/>
        <pc:sldMkLst>
          <pc:docMk/>
          <pc:sldMk cId="3677737475" sldId="435"/>
        </pc:sldMkLst>
        <pc:spChg chg="mod">
          <ac:chgData name="Richard Chalk" userId="287f8aa4f4de1d19" providerId="LiveId" clId="{958E1980-91D3-4B2C-8F29-CCC29E2B59E9}" dt="2023-02-03T15:31:36.021" v="2652" actId="20577"/>
          <ac:spMkLst>
            <pc:docMk/>
            <pc:sldMk cId="3677737475" sldId="435"/>
            <ac:spMk id="2" creationId="{E960A6B4-9499-4A42-CC00-5C0F245A81B9}"/>
          </ac:spMkLst>
        </pc:spChg>
        <pc:spChg chg="add mod">
          <ac:chgData name="Richard Chalk" userId="287f8aa4f4de1d19" providerId="LiveId" clId="{958E1980-91D3-4B2C-8F29-CCC29E2B59E9}" dt="2023-02-03T15:23:12.344" v="2101" actId="1036"/>
          <ac:spMkLst>
            <pc:docMk/>
            <pc:sldMk cId="3677737475" sldId="435"/>
            <ac:spMk id="4" creationId="{F74C424C-B25C-6A47-658F-2BB5CF7B2DDB}"/>
          </ac:spMkLst>
        </pc:spChg>
        <pc:spChg chg="del">
          <ac:chgData name="Richard Chalk" userId="287f8aa4f4de1d19" providerId="LiveId" clId="{958E1980-91D3-4B2C-8F29-CCC29E2B59E9}" dt="2023-02-03T15:14:49.923" v="1720" actId="478"/>
          <ac:spMkLst>
            <pc:docMk/>
            <pc:sldMk cId="3677737475" sldId="435"/>
            <ac:spMk id="6" creationId="{5F102EFB-1FC9-4641-8F62-B074F5518151}"/>
          </ac:spMkLst>
        </pc:spChg>
        <pc:spChg chg="add mod">
          <ac:chgData name="Richard Chalk" userId="287f8aa4f4de1d19" providerId="LiveId" clId="{958E1980-91D3-4B2C-8F29-CCC29E2B59E9}" dt="2023-02-03T15:21:48.285" v="2007" actId="1036"/>
          <ac:spMkLst>
            <pc:docMk/>
            <pc:sldMk cId="3677737475" sldId="435"/>
            <ac:spMk id="7" creationId="{4A4FBCC7-5244-7C28-3156-09434190A441}"/>
          </ac:spMkLst>
        </pc:spChg>
        <pc:spChg chg="add mod">
          <ac:chgData name="Richard Chalk" userId="287f8aa4f4de1d19" providerId="LiveId" clId="{958E1980-91D3-4B2C-8F29-CCC29E2B59E9}" dt="2023-02-03T15:22:48.830" v="2060" actId="1035"/>
          <ac:spMkLst>
            <pc:docMk/>
            <pc:sldMk cId="3677737475" sldId="435"/>
            <ac:spMk id="8" creationId="{A78979C7-2CE2-EA77-DEF3-94D2A2E78C79}"/>
          </ac:spMkLst>
        </pc:spChg>
        <pc:spChg chg="add">
          <ac:chgData name="Richard Chalk" userId="287f8aa4f4de1d19" providerId="LiveId" clId="{958E1980-91D3-4B2C-8F29-CCC29E2B59E9}" dt="2023-02-03T15:21:59.791" v="2011" actId="11529"/>
          <ac:spMkLst>
            <pc:docMk/>
            <pc:sldMk cId="3677737475" sldId="435"/>
            <ac:spMk id="11" creationId="{33E80E1F-42BB-CB15-4D0D-076CEAAA413C}"/>
          </ac:spMkLst>
        </pc:spChg>
        <pc:spChg chg="add mod">
          <ac:chgData name="Richard Chalk" userId="287f8aa4f4de1d19" providerId="LiveId" clId="{958E1980-91D3-4B2C-8F29-CCC29E2B59E9}" dt="2023-02-03T15:22:05.521" v="2016" actId="1036"/>
          <ac:spMkLst>
            <pc:docMk/>
            <pc:sldMk cId="3677737475" sldId="435"/>
            <ac:spMk id="12" creationId="{FF80C615-85F5-0CDC-C642-82A7D30D2747}"/>
          </ac:spMkLst>
        </pc:spChg>
        <pc:spChg chg="add mod">
          <ac:chgData name="Richard Chalk" userId="287f8aa4f4de1d19" providerId="LiveId" clId="{958E1980-91D3-4B2C-8F29-CCC29E2B59E9}" dt="2023-02-03T15:23:08.530" v="2100" actId="1035"/>
          <ac:spMkLst>
            <pc:docMk/>
            <pc:sldMk cId="3677737475" sldId="435"/>
            <ac:spMk id="13" creationId="{C9077760-39C0-2387-A797-263DEC582DB6}"/>
          </ac:spMkLst>
        </pc:spChg>
        <pc:spChg chg="mod">
          <ac:chgData name="Richard Chalk" userId="287f8aa4f4de1d19" providerId="LiveId" clId="{958E1980-91D3-4B2C-8F29-CCC29E2B59E9}" dt="2023-02-03T15:14:17.506" v="1600" actId="20577"/>
          <ac:spMkLst>
            <pc:docMk/>
            <pc:sldMk cId="3677737475" sldId="435"/>
            <ac:spMk id="92" creationId="{00000000-0000-0000-0000-000000000000}"/>
          </ac:spMkLst>
        </pc:spChg>
        <pc:picChg chg="add mod">
          <ac:chgData name="Richard Chalk" userId="287f8aa4f4de1d19" providerId="LiveId" clId="{958E1980-91D3-4B2C-8F29-CCC29E2B59E9}" dt="2023-02-03T15:22:08.042" v="2022" actId="1038"/>
          <ac:picMkLst>
            <pc:docMk/>
            <pc:sldMk cId="3677737475" sldId="435"/>
            <ac:picMk id="10" creationId="{5D789758-C0FB-BC3B-E3AD-0B14B12420F9}"/>
          </ac:picMkLst>
        </pc:picChg>
        <pc:picChg chg="add mod">
          <ac:chgData name="Richard Chalk" userId="287f8aa4f4de1d19" providerId="LiveId" clId="{958E1980-91D3-4B2C-8F29-CCC29E2B59E9}" dt="2023-02-03T15:22:48.830" v="2060" actId="1035"/>
          <ac:picMkLst>
            <pc:docMk/>
            <pc:sldMk cId="3677737475" sldId="435"/>
            <ac:picMk id="2050" creationId="{4BBE9AB3-591A-2CCD-ADCC-0F80B0A1ED7A}"/>
          </ac:picMkLst>
        </pc:picChg>
      </pc:sldChg>
      <pc:sldChg chg="addSp delSp modSp add mod modNotesTx">
        <pc:chgData name="Richard Chalk" userId="287f8aa4f4de1d19" providerId="LiveId" clId="{958E1980-91D3-4B2C-8F29-CCC29E2B59E9}" dt="2023-02-03T15:32:29.514" v="2682" actId="6549"/>
        <pc:sldMkLst>
          <pc:docMk/>
          <pc:sldMk cId="429208082" sldId="436"/>
        </pc:sldMkLst>
        <pc:spChg chg="mod">
          <ac:chgData name="Richard Chalk" userId="287f8aa4f4de1d19" providerId="LiveId" clId="{958E1980-91D3-4B2C-8F29-CCC29E2B59E9}" dt="2023-02-03T15:32:15.305" v="2681" actId="113"/>
          <ac:spMkLst>
            <pc:docMk/>
            <pc:sldMk cId="429208082" sldId="436"/>
            <ac:spMk id="2" creationId="{E960A6B4-9499-4A42-CC00-5C0F245A81B9}"/>
          </ac:spMkLst>
        </pc:spChg>
        <pc:spChg chg="del">
          <ac:chgData name="Richard Chalk" userId="287f8aa4f4de1d19" providerId="LiveId" clId="{958E1980-91D3-4B2C-8F29-CCC29E2B59E9}" dt="2023-02-03T15:28:56.680" v="2460" actId="478"/>
          <ac:spMkLst>
            <pc:docMk/>
            <pc:sldMk cId="429208082" sldId="436"/>
            <ac:spMk id="4" creationId="{F74C424C-B25C-6A47-658F-2BB5CF7B2DDB}"/>
          </ac:spMkLst>
        </pc:spChg>
        <pc:spChg chg="add mod">
          <ac:chgData name="Richard Chalk" userId="287f8aa4f4de1d19" providerId="LiveId" clId="{958E1980-91D3-4B2C-8F29-CCC29E2B59E9}" dt="2023-02-03T15:31:12.399" v="2627" actId="1036"/>
          <ac:spMkLst>
            <pc:docMk/>
            <pc:sldMk cId="429208082" sldId="436"/>
            <ac:spMk id="5" creationId="{83E018AE-E574-3EC3-E51C-70CF7B5CCDF4}"/>
          </ac:spMkLst>
        </pc:spChg>
        <pc:spChg chg="mod">
          <ac:chgData name="Richard Chalk" userId="287f8aa4f4de1d19" providerId="LiveId" clId="{958E1980-91D3-4B2C-8F29-CCC29E2B59E9}" dt="2023-02-03T15:31:05.891" v="2607" actId="1036"/>
          <ac:spMkLst>
            <pc:docMk/>
            <pc:sldMk cId="429208082" sldId="436"/>
            <ac:spMk id="7" creationId="{4A4FBCC7-5244-7C28-3156-09434190A441}"/>
          </ac:spMkLst>
        </pc:spChg>
        <pc:spChg chg="mod">
          <ac:chgData name="Richard Chalk" userId="287f8aa4f4de1d19" providerId="LiveId" clId="{958E1980-91D3-4B2C-8F29-CCC29E2B59E9}" dt="2023-02-03T15:31:05.891" v="2607" actId="1036"/>
          <ac:spMkLst>
            <pc:docMk/>
            <pc:sldMk cId="429208082" sldId="436"/>
            <ac:spMk id="8" creationId="{A78979C7-2CE2-EA77-DEF3-94D2A2E78C79}"/>
          </ac:spMkLst>
        </pc:spChg>
        <pc:spChg chg="del">
          <ac:chgData name="Richard Chalk" userId="287f8aa4f4de1d19" providerId="LiveId" clId="{958E1980-91D3-4B2C-8F29-CCC29E2B59E9}" dt="2023-02-03T15:27:52.918" v="2432" actId="478"/>
          <ac:spMkLst>
            <pc:docMk/>
            <pc:sldMk cId="429208082" sldId="436"/>
            <ac:spMk id="11" creationId="{33E80E1F-42BB-CB15-4D0D-076CEAAA413C}"/>
          </ac:spMkLst>
        </pc:spChg>
        <pc:spChg chg="del">
          <ac:chgData name="Richard Chalk" userId="287f8aa4f4de1d19" providerId="LiveId" clId="{958E1980-91D3-4B2C-8F29-CCC29E2B59E9}" dt="2023-02-03T15:27:53.965" v="2433" actId="478"/>
          <ac:spMkLst>
            <pc:docMk/>
            <pc:sldMk cId="429208082" sldId="436"/>
            <ac:spMk id="12" creationId="{FF80C615-85F5-0CDC-C642-82A7D30D2747}"/>
          </ac:spMkLst>
        </pc:spChg>
        <pc:spChg chg="del">
          <ac:chgData name="Richard Chalk" userId="287f8aa4f4de1d19" providerId="LiveId" clId="{958E1980-91D3-4B2C-8F29-CCC29E2B59E9}" dt="2023-02-03T15:27:51.901" v="2431" actId="478"/>
          <ac:spMkLst>
            <pc:docMk/>
            <pc:sldMk cId="429208082" sldId="436"/>
            <ac:spMk id="13" creationId="{C9077760-39C0-2387-A797-263DEC582DB6}"/>
          </ac:spMkLst>
        </pc:spChg>
        <pc:picChg chg="del">
          <ac:chgData name="Richard Chalk" userId="287f8aa4f4de1d19" providerId="LiveId" clId="{958E1980-91D3-4B2C-8F29-CCC29E2B59E9}" dt="2023-02-03T15:27:54.629" v="2434" actId="478"/>
          <ac:picMkLst>
            <pc:docMk/>
            <pc:sldMk cId="429208082" sldId="436"/>
            <ac:picMk id="10" creationId="{5D789758-C0FB-BC3B-E3AD-0B14B12420F9}"/>
          </ac:picMkLst>
        </pc:picChg>
        <pc:picChg chg="mod">
          <ac:chgData name="Richard Chalk" userId="287f8aa4f4de1d19" providerId="LiveId" clId="{958E1980-91D3-4B2C-8F29-CCC29E2B59E9}" dt="2023-02-03T15:31:05.891" v="2607" actId="1036"/>
          <ac:picMkLst>
            <pc:docMk/>
            <pc:sldMk cId="429208082" sldId="436"/>
            <ac:picMk id="2050" creationId="{4BBE9AB3-591A-2CCD-ADCC-0F80B0A1ED7A}"/>
          </ac:picMkLst>
        </pc:picChg>
      </pc:sldChg>
      <pc:sldChg chg="addSp delSp modSp add mod">
        <pc:chgData name="Richard Chalk" userId="287f8aa4f4de1d19" providerId="LiveId" clId="{958E1980-91D3-4B2C-8F29-CCC29E2B59E9}" dt="2023-02-03T16:10:54.834" v="3005" actId="478"/>
        <pc:sldMkLst>
          <pc:docMk/>
          <pc:sldMk cId="3614966330" sldId="437"/>
        </pc:sldMkLst>
        <pc:spChg chg="mod">
          <ac:chgData name="Richard Chalk" userId="287f8aa4f4de1d19" providerId="LiveId" clId="{958E1980-91D3-4B2C-8F29-CCC29E2B59E9}" dt="2023-02-03T15:43:23.988" v="2998" actId="20577"/>
          <ac:spMkLst>
            <pc:docMk/>
            <pc:sldMk cId="3614966330" sldId="437"/>
            <ac:spMk id="2" creationId="{E960A6B4-9499-4A42-CC00-5C0F245A81B9}"/>
          </ac:spMkLst>
        </pc:spChg>
        <pc:spChg chg="add mod">
          <ac:chgData name="Richard Chalk" userId="287f8aa4f4de1d19" providerId="LiveId" clId="{958E1980-91D3-4B2C-8F29-CCC29E2B59E9}" dt="2023-02-03T15:41:02.909" v="2907" actId="1076"/>
          <ac:spMkLst>
            <pc:docMk/>
            <pc:sldMk cId="3614966330" sldId="437"/>
            <ac:spMk id="4" creationId="{68075993-2A90-BF44-435C-6E46A56640F9}"/>
          </ac:spMkLst>
        </pc:spChg>
        <pc:spChg chg="del">
          <ac:chgData name="Richard Chalk" userId="287f8aa4f4de1d19" providerId="LiveId" clId="{958E1980-91D3-4B2C-8F29-CCC29E2B59E9}" dt="2023-02-03T15:34:27.653" v="2900" actId="478"/>
          <ac:spMkLst>
            <pc:docMk/>
            <pc:sldMk cId="3614966330" sldId="437"/>
            <ac:spMk id="5" creationId="{83E018AE-E574-3EC3-E51C-70CF7B5CCDF4}"/>
          </ac:spMkLst>
        </pc:spChg>
        <pc:spChg chg="del">
          <ac:chgData name="Richard Chalk" userId="287f8aa4f4de1d19" providerId="LiveId" clId="{958E1980-91D3-4B2C-8F29-CCC29E2B59E9}" dt="2023-02-03T15:34:27.653" v="2900" actId="478"/>
          <ac:spMkLst>
            <pc:docMk/>
            <pc:sldMk cId="3614966330" sldId="437"/>
            <ac:spMk id="7" creationId="{4A4FBCC7-5244-7C28-3156-09434190A441}"/>
          </ac:spMkLst>
        </pc:spChg>
        <pc:spChg chg="del">
          <ac:chgData name="Richard Chalk" userId="287f8aa4f4de1d19" providerId="LiveId" clId="{958E1980-91D3-4B2C-8F29-CCC29E2B59E9}" dt="2023-02-03T15:34:24.722" v="2899" actId="478"/>
          <ac:spMkLst>
            <pc:docMk/>
            <pc:sldMk cId="3614966330" sldId="437"/>
            <ac:spMk id="8" creationId="{A78979C7-2CE2-EA77-DEF3-94D2A2E78C79}"/>
          </ac:spMkLst>
        </pc:spChg>
        <pc:spChg chg="add mod">
          <ac:chgData name="Richard Chalk" userId="287f8aa4f4de1d19" providerId="LiveId" clId="{958E1980-91D3-4B2C-8F29-CCC29E2B59E9}" dt="2023-02-03T15:42:11.798" v="2964" actId="1036"/>
          <ac:spMkLst>
            <pc:docMk/>
            <pc:sldMk cId="3614966330" sldId="437"/>
            <ac:spMk id="9" creationId="{2A1696F2-BB27-1FAF-D216-E50F71611F31}"/>
          </ac:spMkLst>
        </pc:spChg>
        <pc:spChg chg="add mod">
          <ac:chgData name="Richard Chalk" userId="287f8aa4f4de1d19" providerId="LiveId" clId="{958E1980-91D3-4B2C-8F29-CCC29E2B59E9}" dt="2023-02-03T15:42:48.148" v="2985" actId="207"/>
          <ac:spMkLst>
            <pc:docMk/>
            <pc:sldMk cId="3614966330" sldId="437"/>
            <ac:spMk id="10" creationId="{FDF1DD52-BA16-FF83-9C66-0299F3EE6C9C}"/>
          </ac:spMkLst>
        </pc:spChg>
        <pc:spChg chg="add mod">
          <ac:chgData name="Richard Chalk" userId="287f8aa4f4de1d19" providerId="LiveId" clId="{958E1980-91D3-4B2C-8F29-CCC29E2B59E9}" dt="2023-02-03T15:42:58.471" v="2991" actId="20577"/>
          <ac:spMkLst>
            <pc:docMk/>
            <pc:sldMk cId="3614966330" sldId="437"/>
            <ac:spMk id="11" creationId="{03ECD5B4-CC98-9B38-F005-B90E4E291DA3}"/>
          </ac:spMkLst>
        </pc:spChg>
        <pc:spChg chg="add del mod">
          <ac:chgData name="Richard Chalk" userId="287f8aa4f4de1d19" providerId="LiveId" clId="{958E1980-91D3-4B2C-8F29-CCC29E2B59E9}" dt="2023-02-03T16:10:54.834" v="3005" actId="478"/>
          <ac:spMkLst>
            <pc:docMk/>
            <pc:sldMk cId="3614966330" sldId="437"/>
            <ac:spMk id="12" creationId="{5AEE308A-24F7-4B8C-4830-399D404D0417}"/>
          </ac:spMkLst>
        </pc:spChg>
        <pc:spChg chg="mod">
          <ac:chgData name="Richard Chalk" userId="287f8aa4f4de1d19" providerId="LiveId" clId="{958E1980-91D3-4B2C-8F29-CCC29E2B59E9}" dt="2023-02-03T15:33:05.958" v="2715" actId="20577"/>
          <ac:spMkLst>
            <pc:docMk/>
            <pc:sldMk cId="3614966330" sldId="437"/>
            <ac:spMk id="92" creationId="{00000000-0000-0000-0000-000000000000}"/>
          </ac:spMkLst>
        </pc:spChg>
        <pc:picChg chg="del">
          <ac:chgData name="Richard Chalk" userId="287f8aa4f4de1d19" providerId="LiveId" clId="{958E1980-91D3-4B2C-8F29-CCC29E2B59E9}" dt="2023-02-03T15:34:24.722" v="2899" actId="478"/>
          <ac:picMkLst>
            <pc:docMk/>
            <pc:sldMk cId="3614966330" sldId="437"/>
            <ac:picMk id="2050" creationId="{4BBE9AB3-591A-2CCD-ADCC-0F80B0A1ED7A}"/>
          </ac:picMkLst>
        </pc:picChg>
      </pc:sldChg>
      <pc:sldChg chg="addSp delSp modSp add mod modNotesTx">
        <pc:chgData name="Richard Chalk" userId="287f8aa4f4de1d19" providerId="LiveId" clId="{958E1980-91D3-4B2C-8F29-CCC29E2B59E9}" dt="2023-02-04T06:22:00.627" v="3862" actId="1035"/>
        <pc:sldMkLst>
          <pc:docMk/>
          <pc:sldMk cId="1600183865" sldId="438"/>
        </pc:sldMkLst>
        <pc:spChg chg="mod">
          <ac:chgData name="Richard Chalk" userId="287f8aa4f4de1d19" providerId="LiveId" clId="{958E1980-91D3-4B2C-8F29-CCC29E2B59E9}" dt="2023-02-04T06:21:38.608" v="3853" actId="207"/>
          <ac:spMkLst>
            <pc:docMk/>
            <pc:sldMk cId="1600183865" sldId="438"/>
            <ac:spMk id="2" creationId="{E960A6B4-9499-4A42-CC00-5C0F245A81B9}"/>
          </ac:spMkLst>
        </pc:spChg>
        <pc:spChg chg="del">
          <ac:chgData name="Richard Chalk" userId="287f8aa4f4de1d19" providerId="LiveId" clId="{958E1980-91D3-4B2C-8F29-CCC29E2B59E9}" dt="2023-02-03T16:11:41.105" v="3026" actId="478"/>
          <ac:spMkLst>
            <pc:docMk/>
            <pc:sldMk cId="1600183865" sldId="438"/>
            <ac:spMk id="4" creationId="{68075993-2A90-BF44-435C-6E46A56640F9}"/>
          </ac:spMkLst>
        </pc:spChg>
        <pc:spChg chg="add mod">
          <ac:chgData name="Richard Chalk" userId="287f8aa4f4de1d19" providerId="LiveId" clId="{958E1980-91D3-4B2C-8F29-CCC29E2B59E9}" dt="2023-02-03T16:20:34.002" v="3489" actId="1035"/>
          <ac:spMkLst>
            <pc:docMk/>
            <pc:sldMk cId="1600183865" sldId="438"/>
            <ac:spMk id="5" creationId="{88F0324F-359D-0061-CC0E-EA5BB1589368}"/>
          </ac:spMkLst>
        </pc:spChg>
        <pc:spChg chg="add mod">
          <ac:chgData name="Richard Chalk" userId="287f8aa4f4de1d19" providerId="LiveId" clId="{958E1980-91D3-4B2C-8F29-CCC29E2B59E9}" dt="2023-02-03T16:21:06.606" v="3514" actId="14100"/>
          <ac:spMkLst>
            <pc:docMk/>
            <pc:sldMk cId="1600183865" sldId="438"/>
            <ac:spMk id="7" creationId="{E56F0214-13F3-BFA2-2B7C-CD7F5F188CD5}"/>
          </ac:spMkLst>
        </pc:spChg>
        <pc:spChg chg="del">
          <ac:chgData name="Richard Chalk" userId="287f8aa4f4de1d19" providerId="LiveId" clId="{958E1980-91D3-4B2C-8F29-CCC29E2B59E9}" dt="2023-02-03T16:11:41.105" v="3026" actId="478"/>
          <ac:spMkLst>
            <pc:docMk/>
            <pc:sldMk cId="1600183865" sldId="438"/>
            <ac:spMk id="9" creationId="{2A1696F2-BB27-1FAF-D216-E50F71611F31}"/>
          </ac:spMkLst>
        </pc:spChg>
        <pc:spChg chg="del">
          <ac:chgData name="Richard Chalk" userId="287f8aa4f4de1d19" providerId="LiveId" clId="{958E1980-91D3-4B2C-8F29-CCC29E2B59E9}" dt="2023-02-03T16:11:41.105" v="3026" actId="478"/>
          <ac:spMkLst>
            <pc:docMk/>
            <pc:sldMk cId="1600183865" sldId="438"/>
            <ac:spMk id="10" creationId="{FDF1DD52-BA16-FF83-9C66-0299F3EE6C9C}"/>
          </ac:spMkLst>
        </pc:spChg>
        <pc:spChg chg="del">
          <ac:chgData name="Richard Chalk" userId="287f8aa4f4de1d19" providerId="LiveId" clId="{958E1980-91D3-4B2C-8F29-CCC29E2B59E9}" dt="2023-02-03T16:11:41.105" v="3026" actId="478"/>
          <ac:spMkLst>
            <pc:docMk/>
            <pc:sldMk cId="1600183865" sldId="438"/>
            <ac:spMk id="11" creationId="{03ECD5B4-CC98-9B38-F005-B90E4E291DA3}"/>
          </ac:spMkLst>
        </pc:spChg>
        <pc:spChg chg="mod">
          <ac:chgData name="Richard Chalk" userId="287f8aa4f4de1d19" providerId="LiveId" clId="{958E1980-91D3-4B2C-8F29-CCC29E2B59E9}" dt="2023-02-03T16:11:37.362" v="3025" actId="20577"/>
          <ac:spMkLst>
            <pc:docMk/>
            <pc:sldMk cId="1600183865" sldId="438"/>
            <ac:spMk id="92" creationId="{00000000-0000-0000-0000-000000000000}"/>
          </ac:spMkLst>
        </pc:spChg>
        <pc:picChg chg="add mod">
          <ac:chgData name="Richard Chalk" userId="287f8aa4f4de1d19" providerId="LiveId" clId="{958E1980-91D3-4B2C-8F29-CCC29E2B59E9}" dt="2023-02-04T06:22:00.627" v="3862" actId="1035"/>
          <ac:picMkLst>
            <pc:docMk/>
            <pc:sldMk cId="1600183865" sldId="438"/>
            <ac:picMk id="3" creationId="{B7264C4C-7BAF-7E90-A983-27A8A650964B}"/>
          </ac:picMkLst>
        </pc:picChg>
        <pc:picChg chg="add mod">
          <ac:chgData name="Richard Chalk" userId="287f8aa4f4de1d19" providerId="LiveId" clId="{958E1980-91D3-4B2C-8F29-CCC29E2B59E9}" dt="2023-02-03T16:20:41.945" v="3508" actId="1076"/>
          <ac:picMkLst>
            <pc:docMk/>
            <pc:sldMk cId="1600183865" sldId="438"/>
            <ac:picMk id="12" creationId="{B32B7FEC-C43F-EF39-F735-486F25A5B9AC}"/>
          </ac:picMkLst>
        </pc:picChg>
        <pc:picChg chg="add del mod">
          <ac:chgData name="Richard Chalk" userId="287f8aa4f4de1d19" providerId="LiveId" clId="{958E1980-91D3-4B2C-8F29-CCC29E2B59E9}" dt="2023-02-03T16:20:28.607" v="3475" actId="478"/>
          <ac:picMkLst>
            <pc:docMk/>
            <pc:sldMk cId="1600183865" sldId="438"/>
            <ac:picMk id="3074" creationId="{F4301FBD-B8C7-6746-F45F-F50CAB48C20C}"/>
          </ac:picMkLst>
        </pc:picChg>
      </pc:sldChg>
      <pc:sldChg chg="addSp delSp modSp add mod modNotesTx">
        <pc:chgData name="Richard Chalk" userId="287f8aa4f4de1d19" providerId="LiveId" clId="{958E1980-91D3-4B2C-8F29-CCC29E2B59E9}" dt="2023-02-04T06:24:30.243" v="3863" actId="478"/>
        <pc:sldMkLst>
          <pc:docMk/>
          <pc:sldMk cId="4102639734" sldId="439"/>
        </pc:sldMkLst>
        <pc:spChg chg="mod">
          <ac:chgData name="Richard Chalk" userId="287f8aa4f4de1d19" providerId="LiveId" clId="{958E1980-91D3-4B2C-8F29-CCC29E2B59E9}" dt="2023-02-03T16:27:23.209" v="3828" actId="113"/>
          <ac:spMkLst>
            <pc:docMk/>
            <pc:sldMk cId="4102639734" sldId="439"/>
            <ac:spMk id="2" creationId="{E960A6B4-9499-4A42-CC00-5C0F245A81B9}"/>
          </ac:spMkLst>
        </pc:spChg>
        <pc:spChg chg="add mod">
          <ac:chgData name="Richard Chalk" userId="287f8aa4f4de1d19" providerId="LiveId" clId="{958E1980-91D3-4B2C-8F29-CCC29E2B59E9}" dt="2023-02-03T16:25:08.426" v="3751" actId="1036"/>
          <ac:spMkLst>
            <pc:docMk/>
            <pc:sldMk cId="4102639734" sldId="439"/>
            <ac:spMk id="4" creationId="{E20BEE08-5719-BB6D-AE50-2F71483DEEC1}"/>
          </ac:spMkLst>
        </pc:spChg>
        <pc:spChg chg="del">
          <ac:chgData name="Richard Chalk" userId="287f8aa4f4de1d19" providerId="LiveId" clId="{958E1980-91D3-4B2C-8F29-CCC29E2B59E9}" dt="2023-02-03T16:21:55.920" v="3520" actId="478"/>
          <ac:spMkLst>
            <pc:docMk/>
            <pc:sldMk cId="4102639734" sldId="439"/>
            <ac:spMk id="5" creationId="{88F0324F-359D-0061-CC0E-EA5BB1589368}"/>
          </ac:spMkLst>
        </pc:spChg>
        <pc:spChg chg="add del mod">
          <ac:chgData name="Richard Chalk" userId="287f8aa4f4de1d19" providerId="LiveId" clId="{958E1980-91D3-4B2C-8F29-CCC29E2B59E9}" dt="2023-02-04T06:24:30.243" v="3863" actId="478"/>
          <ac:spMkLst>
            <pc:docMk/>
            <pc:sldMk cId="4102639734" sldId="439"/>
            <ac:spMk id="6" creationId="{3278B799-0F04-39EB-DBBD-2583F5492E67}"/>
          </ac:spMkLst>
        </pc:spChg>
        <pc:spChg chg="del">
          <ac:chgData name="Richard Chalk" userId="287f8aa4f4de1d19" providerId="LiveId" clId="{958E1980-91D3-4B2C-8F29-CCC29E2B59E9}" dt="2023-02-03T16:21:55.920" v="3520" actId="478"/>
          <ac:spMkLst>
            <pc:docMk/>
            <pc:sldMk cId="4102639734" sldId="439"/>
            <ac:spMk id="7" creationId="{E56F0214-13F3-BFA2-2B7C-CD7F5F188CD5}"/>
          </ac:spMkLst>
        </pc:spChg>
        <pc:spChg chg="mod">
          <ac:chgData name="Richard Chalk" userId="287f8aa4f4de1d19" providerId="LiveId" clId="{958E1980-91D3-4B2C-8F29-CCC29E2B59E9}" dt="2023-02-03T16:21:46.953" v="3519" actId="20577"/>
          <ac:spMkLst>
            <pc:docMk/>
            <pc:sldMk cId="4102639734" sldId="439"/>
            <ac:spMk id="92" creationId="{00000000-0000-0000-0000-000000000000}"/>
          </ac:spMkLst>
        </pc:spChg>
        <pc:picChg chg="del">
          <ac:chgData name="Richard Chalk" userId="287f8aa4f4de1d19" providerId="LiveId" clId="{958E1980-91D3-4B2C-8F29-CCC29E2B59E9}" dt="2023-02-03T16:21:55.920" v="3520" actId="478"/>
          <ac:picMkLst>
            <pc:docMk/>
            <pc:sldMk cId="4102639734" sldId="439"/>
            <ac:picMk id="12" creationId="{B32B7FEC-C43F-EF39-F735-486F25A5B9AC}"/>
          </ac:picMkLst>
        </pc:picChg>
        <pc:picChg chg="add mod">
          <ac:chgData name="Richard Chalk" userId="287f8aa4f4de1d19" providerId="LiveId" clId="{958E1980-91D3-4B2C-8F29-CCC29E2B59E9}" dt="2023-02-03T16:25:05.306" v="3740" actId="1076"/>
          <ac:picMkLst>
            <pc:docMk/>
            <pc:sldMk cId="4102639734" sldId="439"/>
            <ac:picMk id="6146" creationId="{2F6A6F04-4054-B6CA-0366-FF92AFB55F4E}"/>
          </ac:picMkLst>
        </pc:picChg>
        <pc:picChg chg="add mod">
          <ac:chgData name="Richard Chalk" userId="287f8aa4f4de1d19" providerId="LiveId" clId="{958E1980-91D3-4B2C-8F29-CCC29E2B59E9}" dt="2023-02-03T16:27:19.946" v="3827" actId="1076"/>
          <ac:picMkLst>
            <pc:docMk/>
            <pc:sldMk cId="4102639734" sldId="439"/>
            <ac:picMk id="6148" creationId="{A400660B-A673-E9F2-B2EB-DF8BA6CB4934}"/>
          </ac:picMkLst>
        </pc:picChg>
      </pc:sldChg>
      <pc:sldChg chg="addSp delSp modSp add mod">
        <pc:chgData name="Richard Chalk" userId="287f8aa4f4de1d19" providerId="LiveId" clId="{958E1980-91D3-4B2C-8F29-CCC29E2B59E9}" dt="2023-02-04T06:40:05.863" v="4315" actId="20577"/>
        <pc:sldMkLst>
          <pc:docMk/>
          <pc:sldMk cId="2437731698" sldId="440"/>
        </pc:sldMkLst>
        <pc:spChg chg="mod">
          <ac:chgData name="Richard Chalk" userId="287f8aa4f4de1d19" providerId="LiveId" clId="{958E1980-91D3-4B2C-8F29-CCC29E2B59E9}" dt="2023-02-04T06:38:21.047" v="4303" actId="255"/>
          <ac:spMkLst>
            <pc:docMk/>
            <pc:sldMk cId="2437731698" sldId="440"/>
            <ac:spMk id="2" creationId="{E960A6B4-9499-4A42-CC00-5C0F245A81B9}"/>
          </ac:spMkLst>
        </pc:spChg>
        <pc:spChg chg="del">
          <ac:chgData name="Richard Chalk" userId="287f8aa4f4de1d19" providerId="LiveId" clId="{958E1980-91D3-4B2C-8F29-CCC29E2B59E9}" dt="2023-02-04T06:26:28.523" v="4021" actId="478"/>
          <ac:spMkLst>
            <pc:docMk/>
            <pc:sldMk cId="2437731698" sldId="440"/>
            <ac:spMk id="4" creationId="{E20BEE08-5719-BB6D-AE50-2F71483DEEC1}"/>
          </ac:spMkLst>
        </pc:spChg>
        <pc:spChg chg="add mod">
          <ac:chgData name="Richard Chalk" userId="287f8aa4f4de1d19" providerId="LiveId" clId="{958E1980-91D3-4B2C-8F29-CCC29E2B59E9}" dt="2023-02-04T06:35:32.710" v="4261" actId="1035"/>
          <ac:spMkLst>
            <pc:docMk/>
            <pc:sldMk cId="2437731698" sldId="440"/>
            <ac:spMk id="5" creationId="{071D6BA8-E58D-AEDF-9752-2C5B7C9A4E6F}"/>
          </ac:spMkLst>
        </pc:spChg>
        <pc:spChg chg="add mod">
          <ac:chgData name="Richard Chalk" userId="287f8aa4f4de1d19" providerId="LiveId" clId="{958E1980-91D3-4B2C-8F29-CCC29E2B59E9}" dt="2023-02-04T06:35:32.710" v="4261" actId="1035"/>
          <ac:spMkLst>
            <pc:docMk/>
            <pc:sldMk cId="2437731698" sldId="440"/>
            <ac:spMk id="7" creationId="{AD3F836F-E619-7705-D955-F266D4A60322}"/>
          </ac:spMkLst>
        </pc:spChg>
        <pc:spChg chg="add del mod">
          <ac:chgData name="Richard Chalk" userId="287f8aa4f4de1d19" providerId="LiveId" clId="{958E1980-91D3-4B2C-8F29-CCC29E2B59E9}" dt="2023-02-04T06:32:08.457" v="4140" actId="478"/>
          <ac:spMkLst>
            <pc:docMk/>
            <pc:sldMk cId="2437731698" sldId="440"/>
            <ac:spMk id="9" creationId="{66F740E3-7FCF-5E62-C461-86D18F62F56A}"/>
          </ac:spMkLst>
        </pc:spChg>
        <pc:spChg chg="add mod">
          <ac:chgData name="Richard Chalk" userId="287f8aa4f4de1d19" providerId="LiveId" clId="{958E1980-91D3-4B2C-8F29-CCC29E2B59E9}" dt="2023-02-04T06:35:32.710" v="4261" actId="1035"/>
          <ac:spMkLst>
            <pc:docMk/>
            <pc:sldMk cId="2437731698" sldId="440"/>
            <ac:spMk id="10" creationId="{106B59A1-EA4A-E270-4E16-D518FE9F81BD}"/>
          </ac:spMkLst>
        </pc:spChg>
        <pc:spChg chg="add mod">
          <ac:chgData name="Richard Chalk" userId="287f8aa4f4de1d19" providerId="LiveId" clId="{958E1980-91D3-4B2C-8F29-CCC29E2B59E9}" dt="2023-02-04T06:35:32.710" v="4261" actId="1035"/>
          <ac:spMkLst>
            <pc:docMk/>
            <pc:sldMk cId="2437731698" sldId="440"/>
            <ac:spMk id="11" creationId="{67159EF9-6AE5-2171-E2D9-B5B8B2DB87C7}"/>
          </ac:spMkLst>
        </pc:spChg>
        <pc:spChg chg="add mod">
          <ac:chgData name="Richard Chalk" userId="287f8aa4f4de1d19" providerId="LiveId" clId="{958E1980-91D3-4B2C-8F29-CCC29E2B59E9}" dt="2023-02-04T06:35:32.710" v="4261" actId="1035"/>
          <ac:spMkLst>
            <pc:docMk/>
            <pc:sldMk cId="2437731698" sldId="440"/>
            <ac:spMk id="13" creationId="{4C0DCD16-3568-83A6-4025-DA1DF73E303A}"/>
          </ac:spMkLst>
        </pc:spChg>
        <pc:spChg chg="add mod">
          <ac:chgData name="Richard Chalk" userId="287f8aa4f4de1d19" providerId="LiveId" clId="{958E1980-91D3-4B2C-8F29-CCC29E2B59E9}" dt="2023-02-04T06:35:32.710" v="4261" actId="1035"/>
          <ac:spMkLst>
            <pc:docMk/>
            <pc:sldMk cId="2437731698" sldId="440"/>
            <ac:spMk id="14" creationId="{46AD6BDB-DCF3-52A2-744D-DDF80DD2A068}"/>
          </ac:spMkLst>
        </pc:spChg>
        <pc:spChg chg="add mod">
          <ac:chgData name="Richard Chalk" userId="287f8aa4f4de1d19" providerId="LiveId" clId="{958E1980-91D3-4B2C-8F29-CCC29E2B59E9}" dt="2023-02-04T06:35:32.710" v="4261" actId="1035"/>
          <ac:spMkLst>
            <pc:docMk/>
            <pc:sldMk cId="2437731698" sldId="440"/>
            <ac:spMk id="15" creationId="{7B28A36D-3B8A-11C9-6195-4B514D59A72B}"/>
          </ac:spMkLst>
        </pc:spChg>
        <pc:spChg chg="add mod">
          <ac:chgData name="Richard Chalk" userId="287f8aa4f4de1d19" providerId="LiveId" clId="{958E1980-91D3-4B2C-8F29-CCC29E2B59E9}" dt="2023-02-04T06:37:20.701" v="4289" actId="1036"/>
          <ac:spMkLst>
            <pc:docMk/>
            <pc:sldMk cId="2437731698" sldId="440"/>
            <ac:spMk id="16" creationId="{67C242F4-76C1-B513-881A-B861A5D1E7D6}"/>
          </ac:spMkLst>
        </pc:spChg>
        <pc:spChg chg="add mod">
          <ac:chgData name="Richard Chalk" userId="287f8aa4f4de1d19" providerId="LiveId" clId="{958E1980-91D3-4B2C-8F29-CCC29E2B59E9}" dt="2023-02-04T06:36:14.580" v="4263" actId="1076"/>
          <ac:spMkLst>
            <pc:docMk/>
            <pc:sldMk cId="2437731698" sldId="440"/>
            <ac:spMk id="19" creationId="{E5D0DC6A-CC48-78CE-2CF5-BEB4E7D6C3BC}"/>
          </ac:spMkLst>
        </pc:spChg>
        <pc:spChg chg="mod">
          <ac:chgData name="Richard Chalk" userId="287f8aa4f4de1d19" providerId="LiveId" clId="{958E1980-91D3-4B2C-8F29-CCC29E2B59E9}" dt="2023-02-04T06:40:05.863" v="4315" actId="20577"/>
          <ac:spMkLst>
            <pc:docMk/>
            <pc:sldMk cId="2437731698" sldId="440"/>
            <ac:spMk id="92" creationId="{00000000-0000-0000-0000-000000000000}"/>
          </ac:spMkLst>
        </pc:spChg>
        <pc:picChg chg="add mod">
          <ac:chgData name="Richard Chalk" userId="287f8aa4f4de1d19" providerId="LiveId" clId="{958E1980-91D3-4B2C-8F29-CCC29E2B59E9}" dt="2023-02-04T06:35:02.932" v="4228" actId="1076"/>
          <ac:picMkLst>
            <pc:docMk/>
            <pc:sldMk cId="2437731698" sldId="440"/>
            <ac:picMk id="18" creationId="{135D40C0-C8BD-0D3F-76E9-0E749B2941C0}"/>
          </ac:picMkLst>
        </pc:picChg>
        <pc:picChg chg="add mod">
          <ac:chgData name="Richard Chalk" userId="287f8aa4f4de1d19" providerId="LiveId" clId="{958E1980-91D3-4B2C-8F29-CCC29E2B59E9}" dt="2023-02-04T06:39:30.495" v="4306" actId="1076"/>
          <ac:picMkLst>
            <pc:docMk/>
            <pc:sldMk cId="2437731698" sldId="440"/>
            <ac:picMk id="1026" creationId="{C23ED511-C21D-AF78-06EE-0C39E991064B}"/>
          </ac:picMkLst>
        </pc:picChg>
        <pc:picChg chg="del">
          <ac:chgData name="Richard Chalk" userId="287f8aa4f4de1d19" providerId="LiveId" clId="{958E1980-91D3-4B2C-8F29-CCC29E2B59E9}" dt="2023-02-04T06:24:36.107" v="3865" actId="478"/>
          <ac:picMkLst>
            <pc:docMk/>
            <pc:sldMk cId="2437731698" sldId="440"/>
            <ac:picMk id="6146" creationId="{2F6A6F04-4054-B6CA-0366-FF92AFB55F4E}"/>
          </ac:picMkLst>
        </pc:picChg>
        <pc:picChg chg="del">
          <ac:chgData name="Richard Chalk" userId="287f8aa4f4de1d19" providerId="LiveId" clId="{958E1980-91D3-4B2C-8F29-CCC29E2B59E9}" dt="2023-02-04T06:33:48.988" v="4201" actId="478"/>
          <ac:picMkLst>
            <pc:docMk/>
            <pc:sldMk cId="2437731698" sldId="440"/>
            <ac:picMk id="6148" creationId="{A400660B-A673-E9F2-B2EB-DF8BA6CB4934}"/>
          </ac:picMkLst>
        </pc:picChg>
      </pc:sldChg>
      <pc:sldChg chg="addSp delSp modSp add mod">
        <pc:chgData name="Richard Chalk" userId="287f8aa4f4de1d19" providerId="LiveId" clId="{958E1980-91D3-4B2C-8F29-CCC29E2B59E9}" dt="2023-02-04T06:55:32.786" v="4744" actId="13926"/>
        <pc:sldMkLst>
          <pc:docMk/>
          <pc:sldMk cId="4221883942" sldId="441"/>
        </pc:sldMkLst>
        <pc:spChg chg="mod">
          <ac:chgData name="Richard Chalk" userId="287f8aa4f4de1d19" providerId="LiveId" clId="{958E1980-91D3-4B2C-8F29-CCC29E2B59E9}" dt="2023-02-04T06:51:29.446" v="4650" actId="20577"/>
          <ac:spMkLst>
            <pc:docMk/>
            <pc:sldMk cId="4221883942" sldId="441"/>
            <ac:spMk id="2" creationId="{E960A6B4-9499-4A42-CC00-5C0F245A81B9}"/>
          </ac:spMkLst>
        </pc:spChg>
        <pc:spChg chg="del">
          <ac:chgData name="Richard Chalk" userId="287f8aa4f4de1d19" providerId="LiveId" clId="{958E1980-91D3-4B2C-8F29-CCC29E2B59E9}" dt="2023-02-04T06:47:03.206" v="4328" actId="478"/>
          <ac:spMkLst>
            <pc:docMk/>
            <pc:sldMk cId="4221883942" sldId="441"/>
            <ac:spMk id="5" creationId="{071D6BA8-E58D-AEDF-9752-2C5B7C9A4E6F}"/>
          </ac:spMkLst>
        </pc:spChg>
        <pc:spChg chg="del">
          <ac:chgData name="Richard Chalk" userId="287f8aa4f4de1d19" providerId="LiveId" clId="{958E1980-91D3-4B2C-8F29-CCC29E2B59E9}" dt="2023-02-04T06:47:03.206" v="4328" actId="478"/>
          <ac:spMkLst>
            <pc:docMk/>
            <pc:sldMk cId="4221883942" sldId="441"/>
            <ac:spMk id="7" creationId="{AD3F836F-E619-7705-D955-F266D4A60322}"/>
          </ac:spMkLst>
        </pc:spChg>
        <pc:spChg chg="del">
          <ac:chgData name="Richard Chalk" userId="287f8aa4f4de1d19" providerId="LiveId" clId="{958E1980-91D3-4B2C-8F29-CCC29E2B59E9}" dt="2023-02-04T06:47:03.206" v="4328" actId="478"/>
          <ac:spMkLst>
            <pc:docMk/>
            <pc:sldMk cId="4221883942" sldId="441"/>
            <ac:spMk id="10" creationId="{106B59A1-EA4A-E270-4E16-D518FE9F81BD}"/>
          </ac:spMkLst>
        </pc:spChg>
        <pc:spChg chg="del">
          <ac:chgData name="Richard Chalk" userId="287f8aa4f4de1d19" providerId="LiveId" clId="{958E1980-91D3-4B2C-8F29-CCC29E2B59E9}" dt="2023-02-04T06:47:03.206" v="4328" actId="478"/>
          <ac:spMkLst>
            <pc:docMk/>
            <pc:sldMk cId="4221883942" sldId="441"/>
            <ac:spMk id="11" creationId="{67159EF9-6AE5-2171-E2D9-B5B8B2DB87C7}"/>
          </ac:spMkLst>
        </pc:spChg>
        <pc:spChg chg="del">
          <ac:chgData name="Richard Chalk" userId="287f8aa4f4de1d19" providerId="LiveId" clId="{958E1980-91D3-4B2C-8F29-CCC29E2B59E9}" dt="2023-02-04T06:47:03.206" v="4328" actId="478"/>
          <ac:spMkLst>
            <pc:docMk/>
            <pc:sldMk cId="4221883942" sldId="441"/>
            <ac:spMk id="13" creationId="{4C0DCD16-3568-83A6-4025-DA1DF73E303A}"/>
          </ac:spMkLst>
        </pc:spChg>
        <pc:spChg chg="del">
          <ac:chgData name="Richard Chalk" userId="287f8aa4f4de1d19" providerId="LiveId" clId="{958E1980-91D3-4B2C-8F29-CCC29E2B59E9}" dt="2023-02-04T06:47:03.206" v="4328" actId="478"/>
          <ac:spMkLst>
            <pc:docMk/>
            <pc:sldMk cId="4221883942" sldId="441"/>
            <ac:spMk id="14" creationId="{46AD6BDB-DCF3-52A2-744D-DDF80DD2A068}"/>
          </ac:spMkLst>
        </pc:spChg>
        <pc:spChg chg="del">
          <ac:chgData name="Richard Chalk" userId="287f8aa4f4de1d19" providerId="LiveId" clId="{958E1980-91D3-4B2C-8F29-CCC29E2B59E9}" dt="2023-02-04T06:47:03.206" v="4328" actId="478"/>
          <ac:spMkLst>
            <pc:docMk/>
            <pc:sldMk cId="4221883942" sldId="441"/>
            <ac:spMk id="15" creationId="{7B28A36D-3B8A-11C9-6195-4B514D59A72B}"/>
          </ac:spMkLst>
        </pc:spChg>
        <pc:spChg chg="del">
          <ac:chgData name="Richard Chalk" userId="287f8aa4f4de1d19" providerId="LiveId" clId="{958E1980-91D3-4B2C-8F29-CCC29E2B59E9}" dt="2023-02-04T06:47:03.206" v="4328" actId="478"/>
          <ac:spMkLst>
            <pc:docMk/>
            <pc:sldMk cId="4221883942" sldId="441"/>
            <ac:spMk id="16" creationId="{67C242F4-76C1-B513-881A-B861A5D1E7D6}"/>
          </ac:spMkLst>
        </pc:spChg>
        <pc:spChg chg="del">
          <ac:chgData name="Richard Chalk" userId="287f8aa4f4de1d19" providerId="LiveId" clId="{958E1980-91D3-4B2C-8F29-CCC29E2B59E9}" dt="2023-02-04T06:47:06.995" v="4329" actId="478"/>
          <ac:spMkLst>
            <pc:docMk/>
            <pc:sldMk cId="4221883942" sldId="441"/>
            <ac:spMk id="19" creationId="{E5D0DC6A-CC48-78CE-2CF5-BEB4E7D6C3BC}"/>
          </ac:spMkLst>
        </pc:spChg>
        <pc:spChg chg="add mod">
          <ac:chgData name="Richard Chalk" userId="287f8aa4f4de1d19" providerId="LiveId" clId="{958E1980-91D3-4B2C-8F29-CCC29E2B59E9}" dt="2023-02-04T06:55:32.786" v="4744" actId="13926"/>
          <ac:spMkLst>
            <pc:docMk/>
            <pc:sldMk cId="4221883942" sldId="441"/>
            <ac:spMk id="22" creationId="{6D36E4F5-E666-88A7-086C-E8AC60525ED6}"/>
          </ac:spMkLst>
        </pc:spChg>
        <pc:spChg chg="add mod">
          <ac:chgData name="Richard Chalk" userId="287f8aa4f4de1d19" providerId="LiveId" clId="{958E1980-91D3-4B2C-8F29-CCC29E2B59E9}" dt="2023-02-04T06:53:39.047" v="4706" actId="1035"/>
          <ac:spMkLst>
            <pc:docMk/>
            <pc:sldMk cId="4221883942" sldId="441"/>
            <ac:spMk id="23" creationId="{40A4EBFE-8CFD-1C2A-8BF5-1E85B0A4C58C}"/>
          </ac:spMkLst>
        </pc:spChg>
        <pc:spChg chg="add mod">
          <ac:chgData name="Richard Chalk" userId="287f8aa4f4de1d19" providerId="LiveId" clId="{958E1980-91D3-4B2C-8F29-CCC29E2B59E9}" dt="2023-02-04T06:53:34.064" v="4686" actId="1036"/>
          <ac:spMkLst>
            <pc:docMk/>
            <pc:sldMk cId="4221883942" sldId="441"/>
            <ac:spMk id="24" creationId="{B7713A5C-46C3-1600-CDE2-ADB8708E8C71}"/>
          </ac:spMkLst>
        </pc:spChg>
        <pc:spChg chg="add mod">
          <ac:chgData name="Richard Chalk" userId="287f8aa4f4de1d19" providerId="LiveId" clId="{958E1980-91D3-4B2C-8F29-CCC29E2B59E9}" dt="2023-02-04T06:54:35.434" v="4739" actId="20577"/>
          <ac:spMkLst>
            <pc:docMk/>
            <pc:sldMk cId="4221883942" sldId="441"/>
            <ac:spMk id="25" creationId="{8E7EE0B8-14C1-FC4D-B9EE-807CA89D18A7}"/>
          </ac:spMkLst>
        </pc:spChg>
        <pc:spChg chg="mod">
          <ac:chgData name="Richard Chalk" userId="287f8aa4f4de1d19" providerId="LiveId" clId="{958E1980-91D3-4B2C-8F29-CCC29E2B59E9}" dt="2023-02-04T06:46:57.842" v="4327" actId="20577"/>
          <ac:spMkLst>
            <pc:docMk/>
            <pc:sldMk cId="4221883942" sldId="441"/>
            <ac:spMk id="92" creationId="{00000000-0000-0000-0000-000000000000}"/>
          </ac:spMkLst>
        </pc:spChg>
        <pc:picChg chg="add mod">
          <ac:chgData name="Richard Chalk" userId="287f8aa4f4de1d19" providerId="LiveId" clId="{958E1980-91D3-4B2C-8F29-CCC29E2B59E9}" dt="2023-02-04T06:48:01.093" v="4398" actId="1038"/>
          <ac:picMkLst>
            <pc:docMk/>
            <pc:sldMk cId="4221883942" sldId="441"/>
            <ac:picMk id="4" creationId="{CDEC1B7E-2D29-20CE-568D-8A38FAADDF53}"/>
          </ac:picMkLst>
        </pc:picChg>
        <pc:picChg chg="add del mod">
          <ac:chgData name="Richard Chalk" userId="287f8aa4f4de1d19" providerId="LiveId" clId="{958E1980-91D3-4B2C-8F29-CCC29E2B59E9}" dt="2023-02-04T06:48:42.905" v="4434" actId="478"/>
          <ac:picMkLst>
            <pc:docMk/>
            <pc:sldMk cId="4221883942" sldId="441"/>
            <ac:picMk id="8" creationId="{1D5E9C1A-A10D-D39F-8722-150298490B83}"/>
          </ac:picMkLst>
        </pc:picChg>
        <pc:picChg chg="add mod">
          <ac:chgData name="Richard Chalk" userId="287f8aa4f4de1d19" providerId="LiveId" clId="{958E1980-91D3-4B2C-8F29-CCC29E2B59E9}" dt="2023-02-04T06:49:05.780" v="4469" actId="1038"/>
          <ac:picMkLst>
            <pc:docMk/>
            <pc:sldMk cId="4221883942" sldId="441"/>
            <ac:picMk id="12" creationId="{1F024432-5D1D-ECEA-73C9-E603B5B091E4}"/>
          </ac:picMkLst>
        </pc:picChg>
        <pc:picChg chg="del">
          <ac:chgData name="Richard Chalk" userId="287f8aa4f4de1d19" providerId="LiveId" clId="{958E1980-91D3-4B2C-8F29-CCC29E2B59E9}" dt="2023-02-04T06:47:06.995" v="4329" actId="478"/>
          <ac:picMkLst>
            <pc:docMk/>
            <pc:sldMk cId="4221883942" sldId="441"/>
            <ac:picMk id="18" creationId="{135D40C0-C8BD-0D3F-76E9-0E749B2941C0}"/>
          </ac:picMkLst>
        </pc:picChg>
        <pc:picChg chg="add mod">
          <ac:chgData name="Richard Chalk" userId="287f8aa4f4de1d19" providerId="LiveId" clId="{958E1980-91D3-4B2C-8F29-CCC29E2B59E9}" dt="2023-02-04T06:49:02.688" v="4466" actId="1037"/>
          <ac:picMkLst>
            <pc:docMk/>
            <pc:sldMk cId="4221883942" sldId="441"/>
            <ac:picMk id="20" creationId="{1E3E6B1A-963E-5D3C-31F7-734383213745}"/>
          </ac:picMkLst>
        </pc:picChg>
        <pc:picChg chg="add mod">
          <ac:chgData name="Richard Chalk" userId="287f8aa4f4de1d19" providerId="LiveId" clId="{958E1980-91D3-4B2C-8F29-CCC29E2B59E9}" dt="2023-02-04T06:54:03.490" v="4708" actId="1076"/>
          <ac:picMkLst>
            <pc:docMk/>
            <pc:sldMk cId="4221883942" sldId="441"/>
            <ac:picMk id="26" creationId="{02D51F62-4639-67C8-6F93-F545AC67081F}"/>
          </ac:picMkLst>
        </pc:picChg>
      </pc:sldChg>
      <pc:sldChg chg="addSp delSp modSp add mod">
        <pc:chgData name="Richard Chalk" userId="287f8aa4f4de1d19" providerId="LiveId" clId="{958E1980-91D3-4B2C-8F29-CCC29E2B59E9}" dt="2023-02-04T07:03:06.599" v="4992" actId="1037"/>
        <pc:sldMkLst>
          <pc:docMk/>
          <pc:sldMk cId="1971295883" sldId="442"/>
        </pc:sldMkLst>
        <pc:spChg chg="mod">
          <ac:chgData name="Richard Chalk" userId="287f8aa4f4de1d19" providerId="LiveId" clId="{958E1980-91D3-4B2C-8F29-CCC29E2B59E9}" dt="2023-02-04T07:00:08.015" v="4908" actId="207"/>
          <ac:spMkLst>
            <pc:docMk/>
            <pc:sldMk cId="1971295883" sldId="442"/>
            <ac:spMk id="2" creationId="{E960A6B4-9499-4A42-CC00-5C0F245A81B9}"/>
          </ac:spMkLst>
        </pc:spChg>
        <pc:spChg chg="add mod">
          <ac:chgData name="Richard Chalk" userId="287f8aa4f4de1d19" providerId="LiveId" clId="{958E1980-91D3-4B2C-8F29-CCC29E2B59E9}" dt="2023-02-04T06:59:25.227" v="4897" actId="1035"/>
          <ac:spMkLst>
            <pc:docMk/>
            <pc:sldMk cId="1971295883" sldId="442"/>
            <ac:spMk id="5" creationId="{39173EC6-A47D-3982-EE27-BA3510D627C8}"/>
          </ac:spMkLst>
        </pc:spChg>
        <pc:spChg chg="add mod">
          <ac:chgData name="Richard Chalk" userId="287f8aa4f4de1d19" providerId="LiveId" clId="{958E1980-91D3-4B2C-8F29-CCC29E2B59E9}" dt="2023-02-04T06:59:45.177" v="4900" actId="14100"/>
          <ac:spMkLst>
            <pc:docMk/>
            <pc:sldMk cId="1971295883" sldId="442"/>
            <ac:spMk id="6" creationId="{EC6F9BAD-99FF-1512-010D-8CC55FF5F20E}"/>
          </ac:spMkLst>
        </pc:spChg>
        <pc:spChg chg="add mod">
          <ac:chgData name="Richard Chalk" userId="287f8aa4f4de1d19" providerId="LiveId" clId="{958E1980-91D3-4B2C-8F29-CCC29E2B59E9}" dt="2023-02-04T06:59:56.798" v="4906" actId="14100"/>
          <ac:spMkLst>
            <pc:docMk/>
            <pc:sldMk cId="1971295883" sldId="442"/>
            <ac:spMk id="7" creationId="{938E18B4-766F-B2D9-78CB-EEAA44DAEA1D}"/>
          </ac:spMkLst>
        </pc:spChg>
        <pc:spChg chg="add mod">
          <ac:chgData name="Richard Chalk" userId="287f8aa4f4de1d19" providerId="LiveId" clId="{958E1980-91D3-4B2C-8F29-CCC29E2B59E9}" dt="2023-02-04T07:03:06.599" v="4992" actId="1037"/>
          <ac:spMkLst>
            <pc:docMk/>
            <pc:sldMk cId="1971295883" sldId="442"/>
            <ac:spMk id="13" creationId="{C5141F14-E846-1D12-8D71-B3675E88536C}"/>
          </ac:spMkLst>
        </pc:spChg>
        <pc:spChg chg="add mod">
          <ac:chgData name="Richard Chalk" userId="287f8aa4f4de1d19" providerId="LiveId" clId="{958E1980-91D3-4B2C-8F29-CCC29E2B59E9}" dt="2023-02-04T07:02:50.085" v="4988" actId="20577"/>
          <ac:spMkLst>
            <pc:docMk/>
            <pc:sldMk cId="1971295883" sldId="442"/>
            <ac:spMk id="14" creationId="{04CBCC44-D12B-8962-A30E-547301A213CF}"/>
          </ac:spMkLst>
        </pc:spChg>
        <pc:spChg chg="del">
          <ac:chgData name="Richard Chalk" userId="287f8aa4f4de1d19" providerId="LiveId" clId="{958E1980-91D3-4B2C-8F29-CCC29E2B59E9}" dt="2023-02-04T06:57:38.077" v="4750" actId="478"/>
          <ac:spMkLst>
            <pc:docMk/>
            <pc:sldMk cId="1971295883" sldId="442"/>
            <ac:spMk id="22" creationId="{6D36E4F5-E666-88A7-086C-E8AC60525ED6}"/>
          </ac:spMkLst>
        </pc:spChg>
        <pc:spChg chg="del">
          <ac:chgData name="Richard Chalk" userId="287f8aa4f4de1d19" providerId="LiveId" clId="{958E1980-91D3-4B2C-8F29-CCC29E2B59E9}" dt="2023-02-04T06:57:38.077" v="4750" actId="478"/>
          <ac:spMkLst>
            <pc:docMk/>
            <pc:sldMk cId="1971295883" sldId="442"/>
            <ac:spMk id="23" creationId="{40A4EBFE-8CFD-1C2A-8BF5-1E85B0A4C58C}"/>
          </ac:spMkLst>
        </pc:spChg>
        <pc:spChg chg="del">
          <ac:chgData name="Richard Chalk" userId="287f8aa4f4de1d19" providerId="LiveId" clId="{958E1980-91D3-4B2C-8F29-CCC29E2B59E9}" dt="2023-02-04T06:57:38.077" v="4750" actId="478"/>
          <ac:spMkLst>
            <pc:docMk/>
            <pc:sldMk cId="1971295883" sldId="442"/>
            <ac:spMk id="24" creationId="{B7713A5C-46C3-1600-CDE2-ADB8708E8C71}"/>
          </ac:spMkLst>
        </pc:spChg>
        <pc:spChg chg="del">
          <ac:chgData name="Richard Chalk" userId="287f8aa4f4de1d19" providerId="LiveId" clId="{958E1980-91D3-4B2C-8F29-CCC29E2B59E9}" dt="2023-02-04T06:57:38.077" v="4750" actId="478"/>
          <ac:spMkLst>
            <pc:docMk/>
            <pc:sldMk cId="1971295883" sldId="442"/>
            <ac:spMk id="25" creationId="{8E7EE0B8-14C1-FC4D-B9EE-807CA89D18A7}"/>
          </ac:spMkLst>
        </pc:spChg>
        <pc:spChg chg="mod">
          <ac:chgData name="Richard Chalk" userId="287f8aa4f4de1d19" providerId="LiveId" clId="{958E1980-91D3-4B2C-8F29-CCC29E2B59E9}" dt="2023-02-04T06:57:32.040" v="4749" actId="20577"/>
          <ac:spMkLst>
            <pc:docMk/>
            <pc:sldMk cId="1971295883" sldId="442"/>
            <ac:spMk id="92" creationId="{00000000-0000-0000-0000-000000000000}"/>
          </ac:spMkLst>
        </pc:spChg>
        <pc:picChg chg="del">
          <ac:chgData name="Richard Chalk" userId="287f8aa4f4de1d19" providerId="LiveId" clId="{958E1980-91D3-4B2C-8F29-CCC29E2B59E9}" dt="2023-02-04T06:57:40.372" v="4751" actId="478"/>
          <ac:picMkLst>
            <pc:docMk/>
            <pc:sldMk cId="1971295883" sldId="442"/>
            <ac:picMk id="4" creationId="{CDEC1B7E-2D29-20CE-568D-8A38FAADDF53}"/>
          </ac:picMkLst>
        </pc:picChg>
        <pc:picChg chg="add mod">
          <ac:chgData name="Richard Chalk" userId="287f8aa4f4de1d19" providerId="LiveId" clId="{958E1980-91D3-4B2C-8F29-CCC29E2B59E9}" dt="2023-02-04T07:00:18.787" v="4909"/>
          <ac:picMkLst>
            <pc:docMk/>
            <pc:sldMk cId="1971295883" sldId="442"/>
            <ac:picMk id="8" creationId="{894929D4-1A4C-A7B9-86F0-D40BDF6BC10A}"/>
          </ac:picMkLst>
        </pc:picChg>
        <pc:picChg chg="add mod">
          <ac:chgData name="Richard Chalk" userId="287f8aa4f4de1d19" providerId="LiveId" clId="{958E1980-91D3-4B2C-8F29-CCC29E2B59E9}" dt="2023-02-04T07:00:18.787" v="4909"/>
          <ac:picMkLst>
            <pc:docMk/>
            <pc:sldMk cId="1971295883" sldId="442"/>
            <ac:picMk id="9" creationId="{28818F63-8611-EC88-756A-AE53C8B70C2A}"/>
          </ac:picMkLst>
        </pc:picChg>
        <pc:picChg chg="add mod">
          <ac:chgData name="Richard Chalk" userId="287f8aa4f4de1d19" providerId="LiveId" clId="{958E1980-91D3-4B2C-8F29-CCC29E2B59E9}" dt="2023-02-04T07:00:18.787" v="4909"/>
          <ac:picMkLst>
            <pc:docMk/>
            <pc:sldMk cId="1971295883" sldId="442"/>
            <ac:picMk id="10" creationId="{1A8A95D3-BC03-5628-1517-0EDD1A50C978}"/>
          </ac:picMkLst>
        </pc:picChg>
        <pc:picChg chg="add mod">
          <ac:chgData name="Richard Chalk" userId="287f8aa4f4de1d19" providerId="LiveId" clId="{958E1980-91D3-4B2C-8F29-CCC29E2B59E9}" dt="2023-02-04T07:00:18.787" v="4909"/>
          <ac:picMkLst>
            <pc:docMk/>
            <pc:sldMk cId="1971295883" sldId="442"/>
            <ac:picMk id="11" creationId="{393D0A13-9953-AE43-B7F9-A72AF16ED778}"/>
          </ac:picMkLst>
        </pc:picChg>
        <pc:picChg chg="del">
          <ac:chgData name="Richard Chalk" userId="287f8aa4f4de1d19" providerId="LiveId" clId="{958E1980-91D3-4B2C-8F29-CCC29E2B59E9}" dt="2023-02-04T06:57:40.372" v="4751" actId="478"/>
          <ac:picMkLst>
            <pc:docMk/>
            <pc:sldMk cId="1971295883" sldId="442"/>
            <ac:picMk id="12" creationId="{1F024432-5D1D-ECEA-73C9-E603B5B091E4}"/>
          </ac:picMkLst>
        </pc:picChg>
        <pc:picChg chg="add mod">
          <ac:chgData name="Richard Chalk" userId="287f8aa4f4de1d19" providerId="LiveId" clId="{958E1980-91D3-4B2C-8F29-CCC29E2B59E9}" dt="2023-02-04T07:02:37.075" v="4978" actId="1076"/>
          <ac:picMkLst>
            <pc:docMk/>
            <pc:sldMk cId="1971295883" sldId="442"/>
            <ac:picMk id="15" creationId="{64C57133-2823-97C4-A60B-A3107A85EF39}"/>
          </ac:picMkLst>
        </pc:picChg>
        <pc:picChg chg="del">
          <ac:chgData name="Richard Chalk" userId="287f8aa4f4de1d19" providerId="LiveId" clId="{958E1980-91D3-4B2C-8F29-CCC29E2B59E9}" dt="2023-02-04T06:57:40.372" v="4751" actId="478"/>
          <ac:picMkLst>
            <pc:docMk/>
            <pc:sldMk cId="1971295883" sldId="442"/>
            <ac:picMk id="20" creationId="{1E3E6B1A-963E-5D3C-31F7-734383213745}"/>
          </ac:picMkLst>
        </pc:picChg>
        <pc:picChg chg="del">
          <ac:chgData name="Richard Chalk" userId="287f8aa4f4de1d19" providerId="LiveId" clId="{958E1980-91D3-4B2C-8F29-CCC29E2B59E9}" dt="2023-02-04T06:57:38.077" v="4750" actId="478"/>
          <ac:picMkLst>
            <pc:docMk/>
            <pc:sldMk cId="1971295883" sldId="442"/>
            <ac:picMk id="26" creationId="{02D51F62-4639-67C8-6F93-F545AC67081F}"/>
          </ac:picMkLst>
        </pc:picChg>
        <pc:picChg chg="del">
          <ac:chgData name="Richard Chalk" userId="287f8aa4f4de1d19" providerId="LiveId" clId="{958E1980-91D3-4B2C-8F29-CCC29E2B59E9}" dt="2023-02-04T06:57:40.372" v="4751" actId="478"/>
          <ac:picMkLst>
            <pc:docMk/>
            <pc:sldMk cId="1971295883" sldId="442"/>
            <ac:picMk id="1026" creationId="{C23ED511-C21D-AF78-06EE-0C39E991064B}"/>
          </ac:picMkLst>
        </pc:picChg>
        <pc:picChg chg="add del">
          <ac:chgData name="Richard Chalk" userId="287f8aa4f4de1d19" providerId="LiveId" clId="{958E1980-91D3-4B2C-8F29-CCC29E2B59E9}" dt="2023-02-04T07:00:46.061" v="4911" actId="478"/>
          <ac:picMkLst>
            <pc:docMk/>
            <pc:sldMk cId="1971295883" sldId="442"/>
            <ac:picMk id="2050" creationId="{D0A44175-E0DB-1BE8-2B2F-FFFD23B2CE8D}"/>
          </ac:picMkLst>
        </pc:picChg>
        <pc:picChg chg="add del">
          <ac:chgData name="Richard Chalk" userId="287f8aa4f4de1d19" providerId="LiveId" clId="{958E1980-91D3-4B2C-8F29-CCC29E2B59E9}" dt="2023-02-04T07:00:53.229" v="4913" actId="478"/>
          <ac:picMkLst>
            <pc:docMk/>
            <pc:sldMk cId="1971295883" sldId="442"/>
            <ac:picMk id="2052" creationId="{04966B57-EDF0-0B99-8442-895326AE1DA6}"/>
          </ac:picMkLst>
        </pc:picChg>
        <pc:picChg chg="add del">
          <ac:chgData name="Richard Chalk" userId="287f8aa4f4de1d19" providerId="LiveId" clId="{958E1980-91D3-4B2C-8F29-CCC29E2B59E9}" dt="2023-02-04T07:01:00.363" v="4915" actId="478"/>
          <ac:picMkLst>
            <pc:docMk/>
            <pc:sldMk cId="1971295883" sldId="442"/>
            <ac:picMk id="2054" creationId="{B6497044-7338-2E3F-E5F8-7E30F935B581}"/>
          </ac:picMkLst>
        </pc:picChg>
        <pc:picChg chg="add del mod">
          <ac:chgData name="Richard Chalk" userId="287f8aa4f4de1d19" providerId="LiveId" clId="{958E1980-91D3-4B2C-8F29-CCC29E2B59E9}" dt="2023-02-04T07:01:08.536" v="4918" actId="478"/>
          <ac:picMkLst>
            <pc:docMk/>
            <pc:sldMk cId="1971295883" sldId="442"/>
            <ac:picMk id="2056" creationId="{653D152C-B339-BC17-272A-C486BE224BC7}"/>
          </ac:picMkLst>
        </pc:picChg>
      </pc:sldChg>
      <pc:sldChg chg="addSp delSp modSp add mod">
        <pc:chgData name="Richard Chalk" userId="287f8aa4f4de1d19" providerId="LiveId" clId="{958E1980-91D3-4B2C-8F29-CCC29E2B59E9}" dt="2023-02-04T07:13:34.348" v="5293" actId="20577"/>
        <pc:sldMkLst>
          <pc:docMk/>
          <pc:sldMk cId="1022237887" sldId="443"/>
        </pc:sldMkLst>
        <pc:spChg chg="mod">
          <ac:chgData name="Richard Chalk" userId="287f8aa4f4de1d19" providerId="LiveId" clId="{958E1980-91D3-4B2C-8F29-CCC29E2B59E9}" dt="2023-02-04T07:13:34.348" v="5293" actId="20577"/>
          <ac:spMkLst>
            <pc:docMk/>
            <pc:sldMk cId="1022237887" sldId="443"/>
            <ac:spMk id="2" creationId="{E960A6B4-9499-4A42-CC00-5C0F245A81B9}"/>
          </ac:spMkLst>
        </pc:spChg>
        <pc:spChg chg="add mod">
          <ac:chgData name="Richard Chalk" userId="287f8aa4f4de1d19" providerId="LiveId" clId="{958E1980-91D3-4B2C-8F29-CCC29E2B59E9}" dt="2023-02-04T07:13:17.767" v="5288" actId="6549"/>
          <ac:spMkLst>
            <pc:docMk/>
            <pc:sldMk cId="1022237887" sldId="443"/>
            <ac:spMk id="4" creationId="{FE0998EB-8606-EEE9-CD4F-0C07973C4DEF}"/>
          </ac:spMkLst>
        </pc:spChg>
        <pc:spChg chg="del">
          <ac:chgData name="Richard Chalk" userId="287f8aa4f4de1d19" providerId="LiveId" clId="{958E1980-91D3-4B2C-8F29-CCC29E2B59E9}" dt="2023-02-04T07:09:43.703" v="5176" actId="478"/>
          <ac:spMkLst>
            <pc:docMk/>
            <pc:sldMk cId="1022237887" sldId="443"/>
            <ac:spMk id="5" creationId="{39173EC6-A47D-3982-EE27-BA3510D627C8}"/>
          </ac:spMkLst>
        </pc:spChg>
        <pc:spChg chg="del">
          <ac:chgData name="Richard Chalk" userId="287f8aa4f4de1d19" providerId="LiveId" clId="{958E1980-91D3-4B2C-8F29-CCC29E2B59E9}" dt="2023-02-04T07:09:43.703" v="5176" actId="478"/>
          <ac:spMkLst>
            <pc:docMk/>
            <pc:sldMk cId="1022237887" sldId="443"/>
            <ac:spMk id="6" creationId="{EC6F9BAD-99FF-1512-010D-8CC55FF5F20E}"/>
          </ac:spMkLst>
        </pc:spChg>
        <pc:spChg chg="del">
          <ac:chgData name="Richard Chalk" userId="287f8aa4f4de1d19" providerId="LiveId" clId="{958E1980-91D3-4B2C-8F29-CCC29E2B59E9}" dt="2023-02-04T07:09:43.703" v="5176" actId="478"/>
          <ac:spMkLst>
            <pc:docMk/>
            <pc:sldMk cId="1022237887" sldId="443"/>
            <ac:spMk id="7" creationId="{938E18B4-766F-B2D9-78CB-EEAA44DAEA1D}"/>
          </ac:spMkLst>
        </pc:spChg>
        <pc:spChg chg="del">
          <ac:chgData name="Richard Chalk" userId="287f8aa4f4de1d19" providerId="LiveId" clId="{958E1980-91D3-4B2C-8F29-CCC29E2B59E9}" dt="2023-02-04T07:11:12.855" v="5222" actId="478"/>
          <ac:spMkLst>
            <pc:docMk/>
            <pc:sldMk cId="1022237887" sldId="443"/>
            <ac:spMk id="13" creationId="{C5141F14-E846-1D12-8D71-B3675E88536C}"/>
          </ac:spMkLst>
        </pc:spChg>
        <pc:spChg chg="del">
          <ac:chgData name="Richard Chalk" userId="287f8aa4f4de1d19" providerId="LiveId" clId="{958E1980-91D3-4B2C-8F29-CCC29E2B59E9}" dt="2023-02-04T07:09:43.703" v="5176" actId="478"/>
          <ac:spMkLst>
            <pc:docMk/>
            <pc:sldMk cId="1022237887" sldId="443"/>
            <ac:spMk id="14" creationId="{04CBCC44-D12B-8962-A30E-547301A213CF}"/>
          </ac:spMkLst>
        </pc:spChg>
        <pc:spChg chg="add mod">
          <ac:chgData name="Richard Chalk" userId="287f8aa4f4de1d19" providerId="LiveId" clId="{958E1980-91D3-4B2C-8F29-CCC29E2B59E9}" dt="2023-02-04T07:12:44.512" v="5272" actId="14100"/>
          <ac:spMkLst>
            <pc:docMk/>
            <pc:sldMk cId="1022237887" sldId="443"/>
            <ac:spMk id="19" creationId="{7CB2F24F-26F5-A84B-5FD9-68860EDCB68E}"/>
          </ac:spMkLst>
        </pc:spChg>
        <pc:spChg chg="add mod">
          <ac:chgData name="Richard Chalk" userId="287f8aa4f4de1d19" providerId="LiveId" clId="{958E1980-91D3-4B2C-8F29-CCC29E2B59E9}" dt="2023-02-04T07:13:14.851" v="5287" actId="1038"/>
          <ac:spMkLst>
            <pc:docMk/>
            <pc:sldMk cId="1022237887" sldId="443"/>
            <ac:spMk id="20" creationId="{2CEF710F-2A8F-557F-BFF1-0FF93850EF69}"/>
          </ac:spMkLst>
        </pc:spChg>
        <pc:spChg chg="mod">
          <ac:chgData name="Richard Chalk" userId="287f8aa4f4de1d19" providerId="LiveId" clId="{958E1980-91D3-4B2C-8F29-CCC29E2B59E9}" dt="2023-02-04T07:06:47.754" v="5116" actId="20577"/>
          <ac:spMkLst>
            <pc:docMk/>
            <pc:sldMk cId="1022237887" sldId="443"/>
            <ac:spMk id="92" creationId="{00000000-0000-0000-0000-000000000000}"/>
          </ac:spMkLst>
        </pc:spChg>
        <pc:picChg chg="del">
          <ac:chgData name="Richard Chalk" userId="287f8aa4f4de1d19" providerId="LiveId" clId="{958E1980-91D3-4B2C-8F29-CCC29E2B59E9}" dt="2023-02-04T07:10:38.773" v="5199" actId="478"/>
          <ac:picMkLst>
            <pc:docMk/>
            <pc:sldMk cId="1022237887" sldId="443"/>
            <ac:picMk id="9" creationId="{28818F63-8611-EC88-756A-AE53C8B70C2A}"/>
          </ac:picMkLst>
        </pc:picChg>
        <pc:picChg chg="del">
          <ac:chgData name="Richard Chalk" userId="287f8aa4f4de1d19" providerId="LiveId" clId="{958E1980-91D3-4B2C-8F29-CCC29E2B59E9}" dt="2023-02-04T07:09:43.703" v="5176" actId="478"/>
          <ac:picMkLst>
            <pc:docMk/>
            <pc:sldMk cId="1022237887" sldId="443"/>
            <ac:picMk id="15" creationId="{64C57133-2823-97C4-A60B-A3107A85EF39}"/>
          </ac:picMkLst>
        </pc:picChg>
        <pc:picChg chg="add del mod">
          <ac:chgData name="Richard Chalk" userId="287f8aa4f4de1d19" providerId="LiveId" clId="{958E1980-91D3-4B2C-8F29-CCC29E2B59E9}" dt="2023-02-04T07:11:11.387" v="5221" actId="478"/>
          <ac:picMkLst>
            <pc:docMk/>
            <pc:sldMk cId="1022237887" sldId="443"/>
            <ac:picMk id="16" creationId="{BA13BFDD-4F7A-DAA1-0D76-D4CDD5288D06}"/>
          </ac:picMkLst>
        </pc:picChg>
        <pc:picChg chg="add mod">
          <ac:chgData name="Richard Chalk" userId="287f8aa4f4de1d19" providerId="LiveId" clId="{958E1980-91D3-4B2C-8F29-CCC29E2B59E9}" dt="2023-02-04T07:12:07.710" v="5245" actId="1038"/>
          <ac:picMkLst>
            <pc:docMk/>
            <pc:sldMk cId="1022237887" sldId="443"/>
            <ac:picMk id="18" creationId="{61F46ECC-F194-15C2-649E-94B575E66FFB}"/>
          </ac:picMkLst>
        </pc:picChg>
      </pc:sldChg>
      <pc:sldChg chg="addSp delSp modSp add mod">
        <pc:chgData name="Richard Chalk" userId="287f8aa4f4de1d19" providerId="LiveId" clId="{958E1980-91D3-4B2C-8F29-CCC29E2B59E9}" dt="2023-02-04T07:20:21.815" v="5524" actId="1036"/>
        <pc:sldMkLst>
          <pc:docMk/>
          <pc:sldMk cId="1087452017" sldId="444"/>
        </pc:sldMkLst>
        <pc:spChg chg="mod">
          <ac:chgData name="Richard Chalk" userId="287f8aa4f4de1d19" providerId="LiveId" clId="{958E1980-91D3-4B2C-8F29-CCC29E2B59E9}" dt="2023-02-04T07:20:14.551" v="5511" actId="14100"/>
          <ac:spMkLst>
            <pc:docMk/>
            <pc:sldMk cId="1087452017" sldId="444"/>
            <ac:spMk id="2" creationId="{E960A6B4-9499-4A42-CC00-5C0F245A81B9}"/>
          </ac:spMkLst>
        </pc:spChg>
        <pc:spChg chg="del">
          <ac:chgData name="Richard Chalk" userId="287f8aa4f4de1d19" providerId="LiveId" clId="{958E1980-91D3-4B2C-8F29-CCC29E2B59E9}" dt="2023-02-04T07:17:14.382" v="5444" actId="478"/>
          <ac:spMkLst>
            <pc:docMk/>
            <pc:sldMk cId="1087452017" sldId="444"/>
            <ac:spMk id="4" creationId="{FE0998EB-8606-EEE9-CD4F-0C07973C4DEF}"/>
          </ac:spMkLst>
        </pc:spChg>
        <pc:spChg chg="add mod ord">
          <ac:chgData name="Richard Chalk" userId="287f8aa4f4de1d19" providerId="LiveId" clId="{958E1980-91D3-4B2C-8F29-CCC29E2B59E9}" dt="2023-02-04T07:20:21.815" v="5524" actId="1036"/>
          <ac:spMkLst>
            <pc:docMk/>
            <pc:sldMk cId="1087452017" sldId="444"/>
            <ac:spMk id="5" creationId="{F6E8F962-4BE3-AE7F-D211-4AC3AC5089F5}"/>
          </ac:spMkLst>
        </pc:spChg>
        <pc:spChg chg="del">
          <ac:chgData name="Richard Chalk" userId="287f8aa4f4de1d19" providerId="LiveId" clId="{958E1980-91D3-4B2C-8F29-CCC29E2B59E9}" dt="2023-02-04T07:19:22.095" v="5488" actId="478"/>
          <ac:spMkLst>
            <pc:docMk/>
            <pc:sldMk cId="1087452017" sldId="444"/>
            <ac:spMk id="19" creationId="{7CB2F24F-26F5-A84B-5FD9-68860EDCB68E}"/>
          </ac:spMkLst>
        </pc:spChg>
        <pc:spChg chg="mod">
          <ac:chgData name="Richard Chalk" userId="287f8aa4f4de1d19" providerId="LiveId" clId="{958E1980-91D3-4B2C-8F29-CCC29E2B59E9}" dt="2023-02-04T07:20:21.815" v="5524" actId="1036"/>
          <ac:spMkLst>
            <pc:docMk/>
            <pc:sldMk cId="1087452017" sldId="444"/>
            <ac:spMk id="20" creationId="{2CEF710F-2A8F-557F-BFF1-0FF93850EF69}"/>
          </ac:spMkLst>
        </pc:spChg>
      </pc:sldChg>
    </pc:docChg>
  </pc:docChgLst>
  <pc:docChgLst>
    <pc:chgData name="Richard Chalk" userId="287f8aa4f4de1d19" providerId="LiveId" clId="{F874FEFA-9151-454F-A6F0-2567EDDFF009}"/>
    <pc:docChg chg="undo custSel addSld delSld modSld">
      <pc:chgData name="Richard Chalk" userId="287f8aa4f4de1d19" providerId="LiveId" clId="{F874FEFA-9151-454F-A6F0-2567EDDFF009}" dt="2023-01-31T09:55:42.764" v="2760"/>
      <pc:docMkLst>
        <pc:docMk/>
      </pc:docMkLst>
      <pc:sldChg chg="modSp mod">
        <pc:chgData name="Richard Chalk" userId="287f8aa4f4de1d19" providerId="LiveId" clId="{F874FEFA-9151-454F-A6F0-2567EDDFF009}" dt="2023-01-31T09:47:43.775" v="2696" actId="20577"/>
        <pc:sldMkLst>
          <pc:docMk/>
          <pc:sldMk cId="0" sldId="256"/>
        </pc:sldMkLst>
        <pc:spChg chg="mod">
          <ac:chgData name="Richard Chalk" userId="287f8aa4f4de1d19" providerId="LiveId" clId="{F874FEFA-9151-454F-A6F0-2567EDDFF009}" dt="2023-01-31T09:47:43.775" v="2696" actId="20577"/>
          <ac:spMkLst>
            <pc:docMk/>
            <pc:sldMk cId="0" sldId="256"/>
            <ac:spMk id="81" creationId="{00000000-0000-0000-0000-000000000000}"/>
          </ac:spMkLst>
        </pc:spChg>
      </pc:sldChg>
      <pc:sldChg chg="addSp modSp del">
        <pc:chgData name="Richard Chalk" userId="287f8aa4f4de1d19" providerId="LiveId" clId="{F874FEFA-9151-454F-A6F0-2567EDDFF009}" dt="2023-01-31T09:52:04.912" v="2759" actId="47"/>
        <pc:sldMkLst>
          <pc:docMk/>
          <pc:sldMk cId="1547202385" sldId="267"/>
        </pc:sldMkLst>
        <pc:cxnChg chg="add mod">
          <ac:chgData name="Richard Chalk" userId="287f8aa4f4de1d19" providerId="LiveId" clId="{F874FEFA-9151-454F-A6F0-2567EDDFF009}" dt="2023-01-30T20:55:19.781" v="988"/>
          <ac:cxnSpMkLst>
            <pc:docMk/>
            <pc:sldMk cId="1547202385" sldId="267"/>
            <ac:cxnSpMk id="3" creationId="{216D2A81-48E3-3601-DE20-69BD39631FDE}"/>
          </ac:cxnSpMkLst>
        </pc:cxnChg>
      </pc:sldChg>
      <pc:sldChg chg="modSp mod">
        <pc:chgData name="Richard Chalk" userId="287f8aa4f4de1d19" providerId="LiveId" clId="{F874FEFA-9151-454F-A6F0-2567EDDFF009}" dt="2023-01-30T14:37:52.662" v="192" actId="20577"/>
        <pc:sldMkLst>
          <pc:docMk/>
          <pc:sldMk cId="3498417207" sldId="274"/>
        </pc:sldMkLst>
        <pc:spChg chg="mod">
          <ac:chgData name="Richard Chalk" userId="287f8aa4f4de1d19" providerId="LiveId" clId="{F874FEFA-9151-454F-A6F0-2567EDDFF009}" dt="2023-01-30T14:37:52.662" v="192" actId="20577"/>
          <ac:spMkLst>
            <pc:docMk/>
            <pc:sldMk cId="3498417207" sldId="274"/>
            <ac:spMk id="7" creationId="{33CEA544-77C2-FF79-AA38-538BB26620CF}"/>
          </ac:spMkLst>
        </pc:spChg>
      </pc:sldChg>
      <pc:sldChg chg="modSp mod">
        <pc:chgData name="Richard Chalk" userId="287f8aa4f4de1d19" providerId="LiveId" clId="{F874FEFA-9151-454F-A6F0-2567EDDFF009}" dt="2023-01-30T14:38:37.321" v="200" actId="20577"/>
        <pc:sldMkLst>
          <pc:docMk/>
          <pc:sldMk cId="2072273662" sldId="278"/>
        </pc:sldMkLst>
        <pc:spChg chg="mod">
          <ac:chgData name="Richard Chalk" userId="287f8aa4f4de1d19" providerId="LiveId" clId="{F874FEFA-9151-454F-A6F0-2567EDDFF009}" dt="2023-01-30T14:38:37.321" v="200" actId="20577"/>
          <ac:spMkLst>
            <pc:docMk/>
            <pc:sldMk cId="2072273662" sldId="278"/>
            <ac:spMk id="92" creationId="{00000000-0000-0000-0000-000000000000}"/>
          </ac:spMkLst>
        </pc:spChg>
      </pc:sldChg>
      <pc:sldChg chg="delSp modSp add mod">
        <pc:chgData name="Richard Chalk" userId="287f8aa4f4de1d19" providerId="LiveId" clId="{F874FEFA-9151-454F-A6F0-2567EDDFF009}" dt="2023-01-30T20:29:44.046" v="611" actId="20577"/>
        <pc:sldMkLst>
          <pc:docMk/>
          <pc:sldMk cId="2410174571" sldId="331"/>
        </pc:sldMkLst>
        <pc:spChg chg="mod">
          <ac:chgData name="Richard Chalk" userId="287f8aa4f4de1d19" providerId="LiveId" clId="{F874FEFA-9151-454F-A6F0-2567EDDFF009}" dt="2023-01-30T14:35:45.961" v="152" actId="20577"/>
          <ac:spMkLst>
            <pc:docMk/>
            <pc:sldMk cId="2410174571" sldId="331"/>
            <ac:spMk id="4" creationId="{39B30CE5-53A2-E885-D4A2-E6DBD4E473AC}"/>
          </ac:spMkLst>
        </pc:spChg>
        <pc:spChg chg="mod">
          <ac:chgData name="Richard Chalk" userId="287f8aa4f4de1d19" providerId="LiveId" clId="{F874FEFA-9151-454F-A6F0-2567EDDFF009}" dt="2023-01-30T20:29:44.046" v="611" actId="20577"/>
          <ac:spMkLst>
            <pc:docMk/>
            <pc:sldMk cId="2410174571" sldId="331"/>
            <ac:spMk id="92" creationId="{00000000-0000-0000-0000-000000000000}"/>
          </ac:spMkLst>
        </pc:spChg>
        <pc:picChg chg="del">
          <ac:chgData name="Richard Chalk" userId="287f8aa4f4de1d19" providerId="LiveId" clId="{F874FEFA-9151-454F-A6F0-2567EDDFF009}" dt="2023-01-30T14:35:09.544" v="150" actId="478"/>
          <ac:picMkLst>
            <pc:docMk/>
            <pc:sldMk cId="2410174571" sldId="331"/>
            <ac:picMk id="2050" creationId="{7EC890FC-9648-5DE2-FF3D-75F4FD653046}"/>
          </ac:picMkLst>
        </pc:picChg>
      </pc:sldChg>
      <pc:sldChg chg="delSp modSp add mod">
        <pc:chgData name="Richard Chalk" userId="287f8aa4f4de1d19" providerId="LiveId" clId="{F874FEFA-9151-454F-A6F0-2567EDDFF009}" dt="2023-01-30T21:02:10.092" v="1063" actId="14100"/>
        <pc:sldMkLst>
          <pc:docMk/>
          <pc:sldMk cId="1686370349" sldId="332"/>
        </pc:sldMkLst>
        <pc:spChg chg="mod">
          <ac:chgData name="Richard Chalk" userId="287f8aa4f4de1d19" providerId="LiveId" clId="{F874FEFA-9151-454F-A6F0-2567EDDFF009}" dt="2023-01-30T21:01:54.170" v="1035" actId="20577"/>
          <ac:spMkLst>
            <pc:docMk/>
            <pc:sldMk cId="1686370349" sldId="332"/>
            <ac:spMk id="3" creationId="{531DDD1A-AD60-6DEA-3479-E447EF18510B}"/>
          </ac:spMkLst>
        </pc:spChg>
        <pc:spChg chg="mod">
          <ac:chgData name="Richard Chalk" userId="287f8aa4f4de1d19" providerId="LiveId" clId="{F874FEFA-9151-454F-A6F0-2567EDDFF009}" dt="2023-01-30T14:33:10.722" v="87" actId="20577"/>
          <ac:spMkLst>
            <pc:docMk/>
            <pc:sldMk cId="1686370349" sldId="332"/>
            <ac:spMk id="4" creationId="{39B30CE5-53A2-E885-D4A2-E6DBD4E473AC}"/>
          </ac:spMkLst>
        </pc:spChg>
        <pc:spChg chg="mod">
          <ac:chgData name="Richard Chalk" userId="287f8aa4f4de1d19" providerId="LiveId" clId="{F874FEFA-9151-454F-A6F0-2567EDDFF009}" dt="2023-01-30T21:02:10.092" v="1063" actId="14100"/>
          <ac:spMkLst>
            <pc:docMk/>
            <pc:sldMk cId="1686370349" sldId="332"/>
            <ac:spMk id="5" creationId="{7068EC10-AB4E-48FA-EE94-D9BB9ADDF417}"/>
          </ac:spMkLst>
        </pc:spChg>
        <pc:spChg chg="mod">
          <ac:chgData name="Richard Chalk" userId="287f8aa4f4de1d19" providerId="LiveId" clId="{F874FEFA-9151-454F-A6F0-2567EDDFF009}" dt="2023-01-30T21:02:06.142" v="1062" actId="14100"/>
          <ac:spMkLst>
            <pc:docMk/>
            <pc:sldMk cId="1686370349" sldId="332"/>
            <ac:spMk id="6" creationId="{9B2F1188-0565-DD4B-1B25-23C0A4591FEF}"/>
          </ac:spMkLst>
        </pc:spChg>
        <pc:spChg chg="mod">
          <ac:chgData name="Richard Chalk" userId="287f8aa4f4de1d19" providerId="LiveId" clId="{F874FEFA-9151-454F-A6F0-2567EDDFF009}" dt="2023-01-30T14:38:59.969" v="214" actId="20577"/>
          <ac:spMkLst>
            <pc:docMk/>
            <pc:sldMk cId="1686370349" sldId="332"/>
            <ac:spMk id="92" creationId="{00000000-0000-0000-0000-000000000000}"/>
          </ac:spMkLst>
        </pc:spChg>
        <pc:picChg chg="del">
          <ac:chgData name="Richard Chalk" userId="287f8aa4f4de1d19" providerId="LiveId" clId="{F874FEFA-9151-454F-A6F0-2567EDDFF009}" dt="2023-01-30T14:34:49.294" v="146" actId="478"/>
          <ac:picMkLst>
            <pc:docMk/>
            <pc:sldMk cId="1686370349" sldId="332"/>
            <ac:picMk id="2050" creationId="{7EC890FC-9648-5DE2-FF3D-75F4FD653046}"/>
          </ac:picMkLst>
        </pc:picChg>
      </pc:sldChg>
      <pc:sldChg chg="del">
        <pc:chgData name="Richard Chalk" userId="287f8aa4f4de1d19" providerId="LiveId" clId="{F874FEFA-9151-454F-A6F0-2567EDDFF009}" dt="2023-01-30T13:49:40.908" v="8" actId="47"/>
        <pc:sldMkLst>
          <pc:docMk/>
          <pc:sldMk cId="2610209779" sldId="336"/>
        </pc:sldMkLst>
      </pc:sldChg>
      <pc:sldChg chg="modSp mod">
        <pc:chgData name="Richard Chalk" userId="287f8aa4f4de1d19" providerId="LiveId" clId="{F874FEFA-9151-454F-A6F0-2567EDDFF009}" dt="2023-01-30T14:38:24.408" v="196" actId="20577"/>
        <pc:sldMkLst>
          <pc:docMk/>
          <pc:sldMk cId="837341192" sldId="337"/>
        </pc:sldMkLst>
        <pc:spChg chg="mod">
          <ac:chgData name="Richard Chalk" userId="287f8aa4f4de1d19" providerId="LiveId" clId="{F874FEFA-9151-454F-A6F0-2567EDDFF009}" dt="2023-01-30T14:38:24.408" v="196" actId="20577"/>
          <ac:spMkLst>
            <pc:docMk/>
            <pc:sldMk cId="837341192" sldId="337"/>
            <ac:spMk id="7" creationId="{33CEA544-77C2-FF79-AA38-538BB26620CF}"/>
          </ac:spMkLst>
        </pc:spChg>
      </pc:sldChg>
      <pc:sldChg chg="modSp add mod">
        <pc:chgData name="Richard Chalk" userId="287f8aa4f4de1d19" providerId="LiveId" clId="{F874FEFA-9151-454F-A6F0-2567EDDFF009}" dt="2023-01-30T20:31:11.426" v="651" actId="20577"/>
        <pc:sldMkLst>
          <pc:docMk/>
          <pc:sldMk cId="238944887" sldId="338"/>
        </pc:sldMkLst>
        <pc:spChg chg="mod">
          <ac:chgData name="Richard Chalk" userId="287f8aa4f4de1d19" providerId="LiveId" clId="{F874FEFA-9151-454F-A6F0-2567EDDFF009}" dt="2023-01-30T14:37:34.807" v="181" actId="20577"/>
          <ac:spMkLst>
            <pc:docMk/>
            <pc:sldMk cId="238944887" sldId="338"/>
            <ac:spMk id="2" creationId="{B7F3DB22-A0FF-E2BB-2633-E53AFB04A01F}"/>
          </ac:spMkLst>
        </pc:spChg>
        <pc:spChg chg="mod">
          <ac:chgData name="Richard Chalk" userId="287f8aa4f4de1d19" providerId="LiveId" clId="{F874FEFA-9151-454F-A6F0-2567EDDFF009}" dt="2023-01-30T14:37:27.604" v="172" actId="20577"/>
          <ac:spMkLst>
            <pc:docMk/>
            <pc:sldMk cId="238944887" sldId="338"/>
            <ac:spMk id="5" creationId="{FE4AC8BB-1A20-363A-0BAE-F057A5D7051F}"/>
          </ac:spMkLst>
        </pc:spChg>
        <pc:spChg chg="mod">
          <ac:chgData name="Richard Chalk" userId="287f8aa4f4de1d19" providerId="LiveId" clId="{F874FEFA-9151-454F-A6F0-2567EDDFF009}" dt="2023-01-30T20:31:11.426" v="651" actId="20577"/>
          <ac:spMkLst>
            <pc:docMk/>
            <pc:sldMk cId="238944887" sldId="338"/>
            <ac:spMk id="92" creationId="{00000000-0000-0000-0000-000000000000}"/>
          </ac:spMkLst>
        </pc:spChg>
      </pc:sldChg>
      <pc:sldChg chg="modSp mod">
        <pc:chgData name="Richard Chalk" userId="287f8aa4f4de1d19" providerId="LiveId" clId="{F874FEFA-9151-454F-A6F0-2567EDDFF009}" dt="2023-01-30T14:38:34.294" v="198" actId="20577"/>
        <pc:sldMkLst>
          <pc:docMk/>
          <pc:sldMk cId="2276694122" sldId="341"/>
        </pc:sldMkLst>
        <pc:spChg chg="mod">
          <ac:chgData name="Richard Chalk" userId="287f8aa4f4de1d19" providerId="LiveId" clId="{F874FEFA-9151-454F-A6F0-2567EDDFF009}" dt="2023-01-30T14:38:34.294" v="198" actId="20577"/>
          <ac:spMkLst>
            <pc:docMk/>
            <pc:sldMk cId="2276694122" sldId="341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F874FEFA-9151-454F-A6F0-2567EDDFF009}" dt="2023-01-30T21:03:42.196" v="1069" actId="5793"/>
        <pc:sldMkLst>
          <pc:docMk/>
          <pc:sldMk cId="2146523696" sldId="342"/>
        </pc:sldMkLst>
        <pc:spChg chg="add mod">
          <ac:chgData name="Richard Chalk" userId="287f8aa4f4de1d19" providerId="LiveId" clId="{F874FEFA-9151-454F-A6F0-2567EDDFF009}" dt="2023-01-30T21:03:40.574" v="1068" actId="1076"/>
          <ac:spMkLst>
            <pc:docMk/>
            <pc:sldMk cId="2146523696" sldId="342"/>
            <ac:spMk id="3" creationId="{AFDFB4FB-D829-2FDE-4FD8-AD52515115EA}"/>
          </ac:spMkLst>
        </pc:spChg>
        <pc:spChg chg="mod">
          <ac:chgData name="Richard Chalk" userId="287f8aa4f4de1d19" providerId="LiveId" clId="{F874FEFA-9151-454F-A6F0-2567EDDFF009}" dt="2023-01-30T21:03:42.196" v="1069" actId="5793"/>
          <ac:spMkLst>
            <pc:docMk/>
            <pc:sldMk cId="2146523696" sldId="342"/>
            <ac:spMk id="4" creationId="{39B30CE5-53A2-E885-D4A2-E6DBD4E473AC}"/>
          </ac:spMkLst>
        </pc:spChg>
        <pc:spChg chg="del mod">
          <ac:chgData name="Richard Chalk" userId="287f8aa4f4de1d19" providerId="LiveId" clId="{F874FEFA-9151-454F-A6F0-2567EDDFF009}" dt="2023-01-30T21:03:28.200" v="1064" actId="478"/>
          <ac:spMkLst>
            <pc:docMk/>
            <pc:sldMk cId="2146523696" sldId="342"/>
            <ac:spMk id="7" creationId="{B47FE8CA-2731-73D6-8D4B-057D619003A1}"/>
          </ac:spMkLst>
        </pc:spChg>
        <pc:spChg chg="mod">
          <ac:chgData name="Richard Chalk" userId="287f8aa4f4de1d19" providerId="LiveId" clId="{F874FEFA-9151-454F-A6F0-2567EDDFF009}" dt="2023-01-30T14:43:29.170" v="221" actId="20577"/>
          <ac:spMkLst>
            <pc:docMk/>
            <pc:sldMk cId="2146523696" sldId="342"/>
            <ac:spMk id="92" creationId="{00000000-0000-0000-0000-000000000000}"/>
          </ac:spMkLst>
        </pc:spChg>
        <pc:picChg chg="del">
          <ac:chgData name="Richard Chalk" userId="287f8aa4f4de1d19" providerId="LiveId" clId="{F874FEFA-9151-454F-A6F0-2567EDDFF009}" dt="2023-01-30T14:43:24.119" v="217" actId="478"/>
          <ac:picMkLst>
            <pc:docMk/>
            <pc:sldMk cId="2146523696" sldId="342"/>
            <ac:picMk id="2050" creationId="{7EC890FC-9648-5DE2-FF3D-75F4FD653046}"/>
          </ac:picMkLst>
        </pc:picChg>
      </pc:sldChg>
      <pc:sldChg chg="addSp delSp modSp add mod">
        <pc:chgData name="Richard Chalk" userId="287f8aa4f4de1d19" providerId="LiveId" clId="{F874FEFA-9151-454F-A6F0-2567EDDFF009}" dt="2023-01-31T06:05:40.269" v="1615" actId="313"/>
        <pc:sldMkLst>
          <pc:docMk/>
          <pc:sldMk cId="1388327692" sldId="343"/>
        </pc:sldMkLst>
        <pc:spChg chg="add del mod">
          <ac:chgData name="Richard Chalk" userId="287f8aa4f4de1d19" providerId="LiveId" clId="{F874FEFA-9151-454F-A6F0-2567EDDFF009}" dt="2023-01-30T14:55:44.293" v="318" actId="478"/>
          <ac:spMkLst>
            <pc:docMk/>
            <pc:sldMk cId="1388327692" sldId="343"/>
            <ac:spMk id="2" creationId="{FC7BBE31-3DC9-268F-2670-F18B6D0C4D64}"/>
          </ac:spMkLst>
        </pc:spChg>
        <pc:spChg chg="del mod">
          <ac:chgData name="Richard Chalk" userId="287f8aa4f4de1d19" providerId="LiveId" clId="{F874FEFA-9151-454F-A6F0-2567EDDFF009}" dt="2023-01-30T21:06:57.746" v="1071" actId="478"/>
          <ac:spMkLst>
            <pc:docMk/>
            <pc:sldMk cId="1388327692" sldId="343"/>
            <ac:spMk id="3" creationId="{0BB70341-89B7-C61C-2B5C-C5C38C283728}"/>
          </ac:spMkLst>
        </pc:spChg>
        <pc:spChg chg="mod">
          <ac:chgData name="Richard Chalk" userId="287f8aa4f4de1d19" providerId="LiveId" clId="{F874FEFA-9151-454F-A6F0-2567EDDFF009}" dt="2023-01-30T21:04:10.338" v="1070" actId="5793"/>
          <ac:spMkLst>
            <pc:docMk/>
            <pc:sldMk cId="1388327692" sldId="343"/>
            <ac:spMk id="4" creationId="{39B30CE5-53A2-E885-D4A2-E6DBD4E473AC}"/>
          </ac:spMkLst>
        </pc:spChg>
        <pc:spChg chg="add mod">
          <ac:chgData name="Richard Chalk" userId="287f8aa4f4de1d19" providerId="LiveId" clId="{F874FEFA-9151-454F-A6F0-2567EDDFF009}" dt="2023-01-31T06:05:40.269" v="1615" actId="313"/>
          <ac:spMkLst>
            <pc:docMk/>
            <pc:sldMk cId="1388327692" sldId="343"/>
            <ac:spMk id="5" creationId="{A40D5039-0118-1146-C3E0-24F70DD73320}"/>
          </ac:spMkLst>
        </pc:spChg>
        <pc:spChg chg="add del mod">
          <ac:chgData name="Richard Chalk" userId="287f8aa4f4de1d19" providerId="LiveId" clId="{F874FEFA-9151-454F-A6F0-2567EDDFF009}" dt="2023-01-30T20:27:01.021" v="563" actId="478"/>
          <ac:spMkLst>
            <pc:docMk/>
            <pc:sldMk cId="1388327692" sldId="343"/>
            <ac:spMk id="8" creationId="{987C9A4F-B17E-0C2D-9B3E-6B4220022D12}"/>
          </ac:spMkLst>
        </pc:spChg>
        <pc:spChg chg="mod">
          <ac:chgData name="Richard Chalk" userId="287f8aa4f4de1d19" providerId="LiveId" clId="{F874FEFA-9151-454F-A6F0-2567EDDFF009}" dt="2023-01-30T20:29:35.811" v="606" actId="20577"/>
          <ac:spMkLst>
            <pc:docMk/>
            <pc:sldMk cId="1388327692" sldId="343"/>
            <ac:spMk id="92" creationId="{00000000-0000-0000-0000-000000000000}"/>
          </ac:spMkLst>
        </pc:spChg>
        <pc:picChg chg="add mod">
          <ac:chgData name="Richard Chalk" userId="287f8aa4f4de1d19" providerId="LiveId" clId="{F874FEFA-9151-454F-A6F0-2567EDDFF009}" dt="2023-01-30T15:00:11.251" v="372" actId="1076"/>
          <ac:picMkLst>
            <pc:docMk/>
            <pc:sldMk cId="1388327692" sldId="343"/>
            <ac:picMk id="6" creationId="{D9EB1CDD-C67A-2C09-D5BD-78275E7DC257}"/>
          </ac:picMkLst>
        </pc:picChg>
        <pc:picChg chg="del">
          <ac:chgData name="Richard Chalk" userId="287f8aa4f4de1d19" providerId="LiveId" clId="{F874FEFA-9151-454F-A6F0-2567EDDFF009}" dt="2023-01-30T15:00:07.157" v="370" actId="478"/>
          <ac:picMkLst>
            <pc:docMk/>
            <pc:sldMk cId="1388327692" sldId="343"/>
            <ac:picMk id="7" creationId="{66E8EEBB-7294-95CB-82AB-17722D610808}"/>
          </ac:picMkLst>
        </pc:picChg>
        <pc:picChg chg="del">
          <ac:chgData name="Richard Chalk" userId="287f8aa4f4de1d19" providerId="LiveId" clId="{F874FEFA-9151-454F-A6F0-2567EDDFF009}" dt="2023-01-30T14:47:20.536" v="279" actId="478"/>
          <ac:picMkLst>
            <pc:docMk/>
            <pc:sldMk cId="1388327692" sldId="343"/>
            <ac:picMk id="2050" creationId="{7EC890FC-9648-5DE2-FF3D-75F4FD653046}"/>
          </ac:picMkLst>
        </pc:picChg>
      </pc:sldChg>
      <pc:sldChg chg="addSp del mod">
        <pc:chgData name="Richard Chalk" userId="287f8aa4f4de1d19" providerId="LiveId" clId="{F874FEFA-9151-454F-A6F0-2567EDDFF009}" dt="2023-01-31T09:52:04.912" v="2759" actId="47"/>
        <pc:sldMkLst>
          <pc:docMk/>
          <pc:sldMk cId="1909972865" sldId="344"/>
        </pc:sldMkLst>
        <pc:cxnChg chg="add">
          <ac:chgData name="Richard Chalk" userId="287f8aa4f4de1d19" providerId="LiveId" clId="{F874FEFA-9151-454F-A6F0-2567EDDFF009}" dt="2023-01-30T20:55:17.032" v="987" actId="11529"/>
          <ac:cxnSpMkLst>
            <pc:docMk/>
            <pc:sldMk cId="1909972865" sldId="344"/>
            <ac:cxnSpMk id="3" creationId="{858B1005-F496-6470-BC03-805829FB6D99}"/>
          </ac:cxnSpMkLst>
        </pc:cxnChg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1420384490" sldId="345"/>
        </pc:sldMkLst>
      </pc:sldChg>
      <pc:sldChg chg="modSp mod">
        <pc:chgData name="Richard Chalk" userId="287f8aa4f4de1d19" providerId="LiveId" clId="{F874FEFA-9151-454F-A6F0-2567EDDFF009}" dt="2023-01-30T13:50:35.637" v="16" actId="20577"/>
        <pc:sldMkLst>
          <pc:docMk/>
          <pc:sldMk cId="2992609881" sldId="353"/>
        </pc:sldMkLst>
        <pc:spChg chg="mod">
          <ac:chgData name="Richard Chalk" userId="287f8aa4f4de1d19" providerId="LiveId" clId="{F874FEFA-9151-454F-A6F0-2567EDDFF009}" dt="2023-01-30T13:50:35.637" v="16" actId="20577"/>
          <ac:spMkLst>
            <pc:docMk/>
            <pc:sldMk cId="2992609881" sldId="353"/>
            <ac:spMk id="92" creationId="{00000000-0000-0000-0000-000000000000}"/>
          </ac:spMkLst>
        </pc:spChg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3933580524" sldId="354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27343897" sldId="355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1905057773" sldId="356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2639054832" sldId="357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2172071575" sldId="358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4081280390" sldId="359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4099808348" sldId="360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126096689" sldId="361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2808744986" sldId="362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1778631814" sldId="363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3556929924" sldId="364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3310013665" sldId="365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412593498" sldId="366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1267910878" sldId="367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1695740788" sldId="368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3685655436" sldId="369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123269220" sldId="370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3492638539" sldId="373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1196250951" sldId="375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2249679538" sldId="377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2641171598" sldId="378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3889184083" sldId="379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3397285787" sldId="380"/>
        </pc:sldMkLst>
      </pc:sldChg>
      <pc:sldChg chg="del">
        <pc:chgData name="Richard Chalk" userId="287f8aa4f4de1d19" providerId="LiveId" clId="{F874FEFA-9151-454F-A6F0-2567EDDFF009}" dt="2023-01-30T20:55:10.702" v="986" actId="47"/>
        <pc:sldMkLst>
          <pc:docMk/>
          <pc:sldMk cId="3703780077" sldId="381"/>
        </pc:sldMkLst>
      </pc:sldChg>
      <pc:sldChg chg="addSp delSp modSp add mod">
        <pc:chgData name="Richard Chalk" userId="287f8aa4f4de1d19" providerId="LiveId" clId="{F874FEFA-9151-454F-A6F0-2567EDDFF009}" dt="2023-01-30T20:47:05.417" v="806" actId="5793"/>
        <pc:sldMkLst>
          <pc:docMk/>
          <pc:sldMk cId="1525476139" sldId="382"/>
        </pc:sldMkLst>
        <pc:spChg chg="del">
          <ac:chgData name="Richard Chalk" userId="287f8aa4f4de1d19" providerId="LiveId" clId="{F874FEFA-9151-454F-A6F0-2567EDDFF009}" dt="2023-01-30T20:28:13.265" v="576" actId="478"/>
          <ac:spMkLst>
            <pc:docMk/>
            <pc:sldMk cId="1525476139" sldId="382"/>
            <ac:spMk id="2" creationId="{E6FA7EC8-66E5-05E7-51AA-F5C191297E35}"/>
          </ac:spMkLst>
        </pc:spChg>
        <pc:spChg chg="add mod">
          <ac:chgData name="Richard Chalk" userId="287f8aa4f4de1d19" providerId="LiveId" clId="{F874FEFA-9151-454F-A6F0-2567EDDFF009}" dt="2023-01-30T20:28:22.032" v="585" actId="20577"/>
          <ac:spMkLst>
            <pc:docMk/>
            <pc:sldMk cId="1525476139" sldId="382"/>
            <ac:spMk id="3" creationId="{CD5C6264-BF24-4C2F-233B-42057C61F59C}"/>
          </ac:spMkLst>
        </pc:spChg>
        <pc:spChg chg="mod">
          <ac:chgData name="Richard Chalk" userId="287f8aa4f4de1d19" providerId="LiveId" clId="{F874FEFA-9151-454F-A6F0-2567EDDFF009}" dt="2023-01-30T20:47:05.417" v="806" actId="5793"/>
          <ac:spMkLst>
            <pc:docMk/>
            <pc:sldMk cId="1525476139" sldId="382"/>
            <ac:spMk id="4" creationId="{39B30CE5-53A2-E885-D4A2-E6DBD4E473AC}"/>
          </ac:spMkLst>
        </pc:spChg>
      </pc:sldChg>
      <pc:sldChg chg="addSp modSp add mod">
        <pc:chgData name="Richard Chalk" userId="287f8aa4f4de1d19" providerId="LiveId" clId="{F874FEFA-9151-454F-A6F0-2567EDDFF009}" dt="2023-01-31T09:49:51.898" v="2734" actId="14100"/>
        <pc:sldMkLst>
          <pc:docMk/>
          <pc:sldMk cId="3891042367" sldId="383"/>
        </pc:sldMkLst>
        <pc:spChg chg="mod">
          <ac:chgData name="Richard Chalk" userId="287f8aa4f4de1d19" providerId="LiveId" clId="{F874FEFA-9151-454F-A6F0-2567EDDFF009}" dt="2023-01-30T20:30:40.843" v="618" actId="20577"/>
          <ac:spMkLst>
            <pc:docMk/>
            <pc:sldMk cId="3891042367" sldId="383"/>
            <ac:spMk id="2" creationId="{B7F3DB22-A0FF-E2BB-2633-E53AFB04A01F}"/>
          </ac:spMkLst>
        </pc:spChg>
        <pc:spChg chg="add mod">
          <ac:chgData name="Richard Chalk" userId="287f8aa4f4de1d19" providerId="LiveId" clId="{F874FEFA-9151-454F-A6F0-2567EDDFF009}" dt="2023-01-30T20:36:34.281" v="719" actId="1037"/>
          <ac:spMkLst>
            <pc:docMk/>
            <pc:sldMk cId="3891042367" sldId="383"/>
            <ac:spMk id="3" creationId="{E721EB78-E899-31A8-3EBE-8732576C57E6}"/>
          </ac:spMkLst>
        </pc:spChg>
        <pc:spChg chg="mod">
          <ac:chgData name="Richard Chalk" userId="287f8aa4f4de1d19" providerId="LiveId" clId="{F874FEFA-9151-454F-A6F0-2567EDDFF009}" dt="2023-01-30T20:36:16.269" v="701" actId="20577"/>
          <ac:spMkLst>
            <pc:docMk/>
            <pc:sldMk cId="3891042367" sldId="383"/>
            <ac:spMk id="5" creationId="{FE4AC8BB-1A20-363A-0BAE-F057A5D7051F}"/>
          </ac:spMkLst>
        </pc:spChg>
        <pc:spChg chg="add mod">
          <ac:chgData name="Richard Chalk" userId="287f8aa4f4de1d19" providerId="LiveId" clId="{F874FEFA-9151-454F-A6F0-2567EDDFF009}" dt="2023-01-31T09:49:51.898" v="2734" actId="14100"/>
          <ac:spMkLst>
            <pc:docMk/>
            <pc:sldMk cId="3891042367" sldId="383"/>
            <ac:spMk id="6" creationId="{992351BE-0E1D-53C7-A608-0F96FE206735}"/>
          </ac:spMkLst>
        </pc:spChg>
        <pc:spChg chg="mod">
          <ac:chgData name="Richard Chalk" userId="287f8aa4f4de1d19" providerId="LiveId" clId="{F874FEFA-9151-454F-A6F0-2567EDDFF009}" dt="2023-01-30T20:30:51.523" v="629" actId="20577"/>
          <ac:spMkLst>
            <pc:docMk/>
            <pc:sldMk cId="3891042367" sldId="383"/>
            <ac:spMk id="92" creationId="{00000000-0000-0000-0000-000000000000}"/>
          </ac:spMkLst>
        </pc:spChg>
        <pc:picChg chg="add mod">
          <ac:chgData name="Richard Chalk" userId="287f8aa4f4de1d19" providerId="LiveId" clId="{F874FEFA-9151-454F-A6F0-2567EDDFF009}" dt="2023-01-31T09:49:01.836" v="2698" actId="1076"/>
          <ac:picMkLst>
            <pc:docMk/>
            <pc:sldMk cId="3891042367" sldId="383"/>
            <ac:picMk id="7" creationId="{552A8F35-4582-A3C7-5AE3-6E4B001DFBDB}"/>
          </ac:picMkLst>
        </pc:picChg>
        <pc:picChg chg="add mod">
          <ac:chgData name="Richard Chalk" userId="287f8aa4f4de1d19" providerId="LiveId" clId="{F874FEFA-9151-454F-A6F0-2567EDDFF009}" dt="2023-01-31T09:49:47.420" v="2733" actId="1038"/>
          <ac:picMkLst>
            <pc:docMk/>
            <pc:sldMk cId="3891042367" sldId="383"/>
            <ac:picMk id="8" creationId="{2A6F9E51-67D8-117B-2706-9C6BF07F2BEA}"/>
          </ac:picMkLst>
        </pc:picChg>
      </pc:sldChg>
      <pc:sldChg chg="addSp delSp modSp add mod">
        <pc:chgData name="Richard Chalk" userId="287f8aa4f4de1d19" providerId="LiveId" clId="{F874FEFA-9151-454F-A6F0-2567EDDFF009}" dt="2023-01-30T20:52:37.997" v="985" actId="1036"/>
        <pc:sldMkLst>
          <pc:docMk/>
          <pc:sldMk cId="1915013195" sldId="384"/>
        </pc:sldMkLst>
        <pc:spChg chg="del">
          <ac:chgData name="Richard Chalk" userId="287f8aa4f4de1d19" providerId="LiveId" clId="{F874FEFA-9151-454F-A6F0-2567EDDFF009}" dt="2023-01-30T20:41:57.546" v="721" actId="478"/>
          <ac:spMkLst>
            <pc:docMk/>
            <pc:sldMk cId="1915013195" sldId="384"/>
            <ac:spMk id="2" creationId="{2C161F67-91EB-7693-9679-DF45C29CD102}"/>
          </ac:spMkLst>
        </pc:spChg>
        <pc:spChg chg="mod">
          <ac:chgData name="Richard Chalk" userId="287f8aa4f4de1d19" providerId="LiveId" clId="{F874FEFA-9151-454F-A6F0-2567EDDFF009}" dt="2023-01-30T20:43:11.702" v="792" actId="1038"/>
          <ac:spMkLst>
            <pc:docMk/>
            <pc:sldMk cId="1915013195" sldId="384"/>
            <ac:spMk id="3" creationId="{B4946856-3B5A-62CB-C435-F5461E100451}"/>
          </ac:spMkLst>
        </pc:spChg>
        <pc:spChg chg="mod">
          <ac:chgData name="Richard Chalk" userId="287f8aa4f4de1d19" providerId="LiveId" clId="{F874FEFA-9151-454F-A6F0-2567EDDFF009}" dt="2023-01-30T20:42:14.225" v="749" actId="20577"/>
          <ac:spMkLst>
            <pc:docMk/>
            <pc:sldMk cId="1915013195" sldId="384"/>
            <ac:spMk id="4" creationId="{39B30CE5-53A2-E885-D4A2-E6DBD4E473AC}"/>
          </ac:spMkLst>
        </pc:spChg>
        <pc:spChg chg="add mod">
          <ac:chgData name="Richard Chalk" userId="287f8aa4f4de1d19" providerId="LiveId" clId="{F874FEFA-9151-454F-A6F0-2567EDDFF009}" dt="2023-01-30T20:42:08.262" v="741" actId="20577"/>
          <ac:spMkLst>
            <pc:docMk/>
            <pc:sldMk cId="1915013195" sldId="384"/>
            <ac:spMk id="5" creationId="{F5C5E6EE-A3F5-74FC-B83C-BC7F05219774}"/>
          </ac:spMkLst>
        </pc:spChg>
        <pc:spChg chg="del">
          <ac:chgData name="Richard Chalk" userId="287f8aa4f4de1d19" providerId="LiveId" clId="{F874FEFA-9151-454F-A6F0-2567EDDFF009}" dt="2023-01-30T20:42:33.715" v="751" actId="478"/>
          <ac:spMkLst>
            <pc:docMk/>
            <pc:sldMk cId="1915013195" sldId="384"/>
            <ac:spMk id="7" creationId="{B47FE8CA-2731-73D6-8D4B-057D619003A1}"/>
          </ac:spMkLst>
        </pc:spChg>
        <pc:spChg chg="add mod ord">
          <ac:chgData name="Richard Chalk" userId="287f8aa4f4de1d19" providerId="LiveId" clId="{F874FEFA-9151-454F-A6F0-2567EDDFF009}" dt="2023-01-30T20:42:57.117" v="759" actId="20577"/>
          <ac:spMkLst>
            <pc:docMk/>
            <pc:sldMk cId="1915013195" sldId="384"/>
            <ac:spMk id="8" creationId="{8A558B97-1553-757F-E5FC-76558FBAF683}"/>
          </ac:spMkLst>
        </pc:spChg>
        <pc:spChg chg="add mod">
          <ac:chgData name="Richard Chalk" userId="287f8aa4f4de1d19" providerId="LiveId" clId="{F874FEFA-9151-454F-A6F0-2567EDDFF009}" dt="2023-01-30T20:43:21.490" v="805" actId="14100"/>
          <ac:spMkLst>
            <pc:docMk/>
            <pc:sldMk cId="1915013195" sldId="384"/>
            <ac:spMk id="9" creationId="{95134F7F-3E08-98A7-E5E4-096CF0C26F34}"/>
          </ac:spMkLst>
        </pc:spChg>
        <pc:spChg chg="add mod">
          <ac:chgData name="Richard Chalk" userId="287f8aa4f4de1d19" providerId="LiveId" clId="{F874FEFA-9151-454F-A6F0-2567EDDFF009}" dt="2023-01-30T20:52:37.997" v="985" actId="1036"/>
          <ac:spMkLst>
            <pc:docMk/>
            <pc:sldMk cId="1915013195" sldId="384"/>
            <ac:spMk id="10" creationId="{9AB8D2D0-C339-114E-CB9F-163AEDCAF1D8}"/>
          </ac:spMkLst>
        </pc:spChg>
        <pc:picChg chg="add mod">
          <ac:chgData name="Richard Chalk" userId="287f8aa4f4de1d19" providerId="LiveId" clId="{F874FEFA-9151-454F-A6F0-2567EDDFF009}" dt="2023-01-30T20:52:37.997" v="985" actId="1036"/>
          <ac:picMkLst>
            <pc:docMk/>
            <pc:sldMk cId="1915013195" sldId="384"/>
            <ac:picMk id="11" creationId="{8D688096-331F-34A6-A1BE-63DA666C46A2}"/>
          </ac:picMkLst>
        </pc:picChg>
        <pc:picChg chg="del">
          <ac:chgData name="Richard Chalk" userId="287f8aa4f4de1d19" providerId="LiveId" clId="{F874FEFA-9151-454F-A6F0-2567EDDFF009}" dt="2023-01-30T20:42:23.401" v="750" actId="478"/>
          <ac:picMkLst>
            <pc:docMk/>
            <pc:sldMk cId="1915013195" sldId="384"/>
            <ac:picMk id="2050" creationId="{7EC890FC-9648-5DE2-FF3D-75F4FD653046}"/>
          </ac:picMkLst>
        </pc:picChg>
      </pc:sldChg>
      <pc:sldChg chg="addSp delSp modSp add mod">
        <pc:chgData name="Richard Chalk" userId="287f8aa4f4de1d19" providerId="LiveId" clId="{F874FEFA-9151-454F-A6F0-2567EDDFF009}" dt="2023-01-30T20:57:48.255" v="990" actId="20577"/>
        <pc:sldMkLst>
          <pc:docMk/>
          <pc:sldMk cId="4233626627" sldId="385"/>
        </pc:sldMkLst>
        <pc:spChg chg="mod">
          <ac:chgData name="Richard Chalk" userId="287f8aa4f4de1d19" providerId="LiveId" clId="{F874FEFA-9151-454F-A6F0-2567EDDFF009}" dt="2023-01-30T20:50:43.989" v="823" actId="1035"/>
          <ac:spMkLst>
            <pc:docMk/>
            <pc:sldMk cId="4233626627" sldId="385"/>
            <ac:spMk id="3" creationId="{B4946856-3B5A-62CB-C435-F5461E100451}"/>
          </ac:spMkLst>
        </pc:spChg>
        <pc:spChg chg="mod">
          <ac:chgData name="Richard Chalk" userId="287f8aa4f4de1d19" providerId="LiveId" clId="{F874FEFA-9151-454F-A6F0-2567EDDFF009}" dt="2023-01-30T20:50:12.904" v="810" actId="6549"/>
          <ac:spMkLst>
            <pc:docMk/>
            <pc:sldMk cId="4233626627" sldId="385"/>
            <ac:spMk id="4" creationId="{39B30CE5-53A2-E885-D4A2-E6DBD4E473AC}"/>
          </ac:spMkLst>
        </pc:spChg>
        <pc:spChg chg="mod">
          <ac:chgData name="Richard Chalk" userId="287f8aa4f4de1d19" providerId="LiveId" clId="{F874FEFA-9151-454F-A6F0-2567EDDFF009}" dt="2023-01-30T20:57:48.255" v="990" actId="20577"/>
          <ac:spMkLst>
            <pc:docMk/>
            <pc:sldMk cId="4233626627" sldId="385"/>
            <ac:spMk id="5" creationId="{F5C5E6EE-A3F5-74FC-B83C-BC7F05219774}"/>
          </ac:spMkLst>
        </pc:spChg>
        <pc:spChg chg="add mod ord">
          <ac:chgData name="Richard Chalk" userId="287f8aa4f4de1d19" providerId="LiveId" clId="{F874FEFA-9151-454F-A6F0-2567EDDFF009}" dt="2023-01-30T20:50:37.275" v="816" actId="167"/>
          <ac:spMkLst>
            <pc:docMk/>
            <pc:sldMk cId="4233626627" sldId="385"/>
            <ac:spMk id="6" creationId="{8984E1BF-79F0-9908-03A1-B6E93D84DE5A}"/>
          </ac:spMkLst>
        </pc:spChg>
        <pc:spChg chg="del">
          <ac:chgData name="Richard Chalk" userId="287f8aa4f4de1d19" providerId="LiveId" clId="{F874FEFA-9151-454F-A6F0-2567EDDFF009}" dt="2023-01-30T20:50:22.112" v="811" actId="478"/>
          <ac:spMkLst>
            <pc:docMk/>
            <pc:sldMk cId="4233626627" sldId="385"/>
            <ac:spMk id="8" creationId="{8A558B97-1553-757F-E5FC-76558FBAF683}"/>
          </ac:spMkLst>
        </pc:spChg>
        <pc:spChg chg="del">
          <ac:chgData name="Richard Chalk" userId="287f8aa4f4de1d19" providerId="LiveId" clId="{F874FEFA-9151-454F-A6F0-2567EDDFF009}" dt="2023-01-30T20:50:32.814" v="815" actId="478"/>
          <ac:spMkLst>
            <pc:docMk/>
            <pc:sldMk cId="4233626627" sldId="385"/>
            <ac:spMk id="9" creationId="{95134F7F-3E08-98A7-E5E4-096CF0C26F34}"/>
          </ac:spMkLst>
        </pc:spChg>
      </pc:sldChg>
      <pc:sldChg chg="delSp modSp add mod">
        <pc:chgData name="Richard Chalk" userId="287f8aa4f4de1d19" providerId="LiveId" clId="{F874FEFA-9151-454F-A6F0-2567EDDFF009}" dt="2023-01-30T20:59:29.524" v="1002" actId="478"/>
        <pc:sldMkLst>
          <pc:docMk/>
          <pc:sldMk cId="1183120004" sldId="386"/>
        </pc:sldMkLst>
        <pc:spChg chg="del">
          <ac:chgData name="Richard Chalk" userId="287f8aa4f4de1d19" providerId="LiveId" clId="{F874FEFA-9151-454F-A6F0-2567EDDFF009}" dt="2023-01-30T20:59:29.524" v="1002" actId="478"/>
          <ac:spMkLst>
            <pc:docMk/>
            <pc:sldMk cId="1183120004" sldId="386"/>
            <ac:spMk id="3" creationId="{89D5C281-5FD4-AEB6-4AAD-C8ABB1A398D0}"/>
          </ac:spMkLst>
        </pc:spChg>
        <pc:spChg chg="mod">
          <ac:chgData name="Richard Chalk" userId="287f8aa4f4de1d19" providerId="LiveId" clId="{F874FEFA-9151-454F-A6F0-2567EDDFF009}" dt="2023-01-30T20:59:24.372" v="1000" actId="20577"/>
          <ac:spMkLst>
            <pc:docMk/>
            <pc:sldMk cId="1183120004" sldId="386"/>
            <ac:spMk id="92" creationId="{00000000-0000-0000-0000-000000000000}"/>
          </ac:spMkLst>
        </pc:spChg>
        <pc:picChg chg="del">
          <ac:chgData name="Richard Chalk" userId="287f8aa4f4de1d19" providerId="LiveId" clId="{F874FEFA-9151-454F-A6F0-2567EDDFF009}" dt="2023-01-30T20:59:28.043" v="1001" actId="478"/>
          <ac:picMkLst>
            <pc:docMk/>
            <pc:sldMk cId="1183120004" sldId="386"/>
            <ac:picMk id="1026" creationId="{D8723820-1BE4-0E6D-7919-C082685DBA50}"/>
          </ac:picMkLst>
        </pc:picChg>
      </pc:sldChg>
      <pc:sldChg chg="modSp add mod">
        <pc:chgData name="Richard Chalk" userId="287f8aa4f4de1d19" providerId="LiveId" clId="{F874FEFA-9151-454F-A6F0-2567EDDFF009}" dt="2023-01-30T20:59:43.807" v="1004" actId="6549"/>
        <pc:sldMkLst>
          <pc:docMk/>
          <pc:sldMk cId="213562904" sldId="387"/>
        </pc:sldMkLst>
        <pc:spChg chg="mod">
          <ac:chgData name="Richard Chalk" userId="287f8aa4f4de1d19" providerId="LiveId" clId="{F874FEFA-9151-454F-A6F0-2567EDDFF009}" dt="2023-01-30T20:59:43.807" v="1004" actId="6549"/>
          <ac:spMkLst>
            <pc:docMk/>
            <pc:sldMk cId="213562904" sldId="387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F874FEFA-9151-454F-A6F0-2567EDDFF009}" dt="2023-01-31T09:55:42.764" v="2760"/>
        <pc:sldMkLst>
          <pc:docMk/>
          <pc:sldMk cId="1168276867" sldId="388"/>
        </pc:sldMkLst>
        <pc:spChg chg="add del mod">
          <ac:chgData name="Richard Chalk" userId="287f8aa4f4de1d19" providerId="LiveId" clId="{F874FEFA-9151-454F-A6F0-2567EDDFF009}" dt="2023-01-31T05:38:07.699" v="1083" actId="478"/>
          <ac:spMkLst>
            <pc:docMk/>
            <pc:sldMk cId="1168276867" sldId="388"/>
            <ac:spMk id="3" creationId="{85D5F101-CC72-DB29-BA5D-375613E4F5B9}"/>
          </ac:spMkLst>
        </pc:spChg>
        <pc:spChg chg="add mod">
          <ac:chgData name="Richard Chalk" userId="287f8aa4f4de1d19" providerId="LiveId" clId="{F874FEFA-9151-454F-A6F0-2567EDDFF009}" dt="2023-01-31T09:55:42.764" v="2760"/>
          <ac:spMkLst>
            <pc:docMk/>
            <pc:sldMk cId="1168276867" sldId="388"/>
            <ac:spMk id="6" creationId="{00714BB7-6AF4-E3E1-0365-25BC8C226BAF}"/>
          </ac:spMkLst>
        </pc:spChg>
        <pc:spChg chg="mod">
          <ac:chgData name="Richard Chalk" userId="287f8aa4f4de1d19" providerId="LiveId" clId="{F874FEFA-9151-454F-A6F0-2567EDDFF009}" dt="2023-01-30T20:59:53.734" v="1014" actId="20577"/>
          <ac:spMkLst>
            <pc:docMk/>
            <pc:sldMk cId="1168276867" sldId="388"/>
            <ac:spMk id="92" creationId="{00000000-0000-0000-0000-000000000000}"/>
          </ac:spMkLst>
        </pc:spChg>
        <pc:picChg chg="add mod">
          <ac:chgData name="Richard Chalk" userId="287f8aa4f4de1d19" providerId="LiveId" clId="{F874FEFA-9151-454F-A6F0-2567EDDFF009}" dt="2023-01-31T09:55:42.764" v="2760"/>
          <ac:picMkLst>
            <pc:docMk/>
            <pc:sldMk cId="1168276867" sldId="388"/>
            <ac:picMk id="3" creationId="{F48F3565-B700-0C8C-B3D2-E53F4CBDD85D}"/>
          </ac:picMkLst>
        </pc:picChg>
      </pc:sldChg>
      <pc:sldChg chg="addSp delSp modSp add mod modNotesTx">
        <pc:chgData name="Richard Chalk" userId="287f8aa4f4de1d19" providerId="LiveId" clId="{F874FEFA-9151-454F-A6F0-2567EDDFF009}" dt="2023-01-31T09:09:12.349" v="2556" actId="20577"/>
        <pc:sldMkLst>
          <pc:docMk/>
          <pc:sldMk cId="3042960121" sldId="389"/>
        </pc:sldMkLst>
        <pc:spChg chg="del">
          <ac:chgData name="Richard Chalk" userId="287f8aa4f4de1d19" providerId="LiveId" clId="{F874FEFA-9151-454F-A6F0-2567EDDFF009}" dt="2023-01-31T05:38:51.128" v="1103" actId="478"/>
          <ac:spMkLst>
            <pc:docMk/>
            <pc:sldMk cId="3042960121" sldId="389"/>
            <ac:spMk id="3" creationId="{AFDFB4FB-D829-2FDE-4FD8-AD52515115EA}"/>
          </ac:spMkLst>
        </pc:spChg>
        <pc:spChg chg="mod">
          <ac:chgData name="Richard Chalk" userId="287f8aa4f4de1d19" providerId="LiveId" clId="{F874FEFA-9151-454F-A6F0-2567EDDFF009}" dt="2023-01-31T05:39:24.424" v="1122" actId="6549"/>
          <ac:spMkLst>
            <pc:docMk/>
            <pc:sldMk cId="3042960121" sldId="389"/>
            <ac:spMk id="4" creationId="{39B30CE5-53A2-E885-D4A2-E6DBD4E473AC}"/>
          </ac:spMkLst>
        </pc:spChg>
        <pc:spChg chg="add del mod">
          <ac:chgData name="Richard Chalk" userId="287f8aa4f4de1d19" providerId="LiveId" clId="{F874FEFA-9151-454F-A6F0-2567EDDFF009}" dt="2023-01-31T05:40:41.945" v="1123" actId="478"/>
          <ac:spMkLst>
            <pc:docMk/>
            <pc:sldMk cId="3042960121" sldId="389"/>
            <ac:spMk id="5" creationId="{7FB754C5-3F1B-91BE-12D3-3902FB6AE6EA}"/>
          </ac:spMkLst>
        </pc:spChg>
        <pc:spChg chg="add mod">
          <ac:chgData name="Richard Chalk" userId="287f8aa4f4de1d19" providerId="LiveId" clId="{F874FEFA-9151-454F-A6F0-2567EDDFF009}" dt="2023-01-31T09:08:49.996" v="2542" actId="6549"/>
          <ac:spMkLst>
            <pc:docMk/>
            <pc:sldMk cId="3042960121" sldId="389"/>
            <ac:spMk id="7" creationId="{3FA20CA9-6BFC-2D94-FD5B-5B98C8812150}"/>
          </ac:spMkLst>
        </pc:spChg>
        <pc:spChg chg="add del mod">
          <ac:chgData name="Richard Chalk" userId="287f8aa4f4de1d19" providerId="LiveId" clId="{F874FEFA-9151-454F-A6F0-2567EDDFF009}" dt="2023-01-31T06:09:28.883" v="1746" actId="478"/>
          <ac:spMkLst>
            <pc:docMk/>
            <pc:sldMk cId="3042960121" sldId="389"/>
            <ac:spMk id="8" creationId="{81D1CF19-4801-ED4C-B23A-CEAB6B52C2C6}"/>
          </ac:spMkLst>
        </pc:spChg>
        <pc:spChg chg="add mod">
          <ac:chgData name="Richard Chalk" userId="287f8aa4f4de1d19" providerId="LiveId" clId="{F874FEFA-9151-454F-A6F0-2567EDDFF009}" dt="2023-01-31T09:07:58.018" v="2541" actId="20577"/>
          <ac:spMkLst>
            <pc:docMk/>
            <pc:sldMk cId="3042960121" sldId="389"/>
            <ac:spMk id="10" creationId="{7C703D5E-800D-E941-A8E2-8A2680F9091B}"/>
          </ac:spMkLst>
        </pc:spChg>
        <pc:spChg chg="mod">
          <ac:chgData name="Richard Chalk" userId="287f8aa4f4de1d19" providerId="LiveId" clId="{F874FEFA-9151-454F-A6F0-2567EDDFF009}" dt="2023-01-31T09:09:12.349" v="2556" actId="20577"/>
          <ac:spMkLst>
            <pc:docMk/>
            <pc:sldMk cId="3042960121" sldId="389"/>
            <ac:spMk id="92" creationId="{00000000-0000-0000-0000-000000000000}"/>
          </ac:spMkLst>
        </pc:spChg>
        <pc:picChg chg="add del mod">
          <ac:chgData name="Richard Chalk" userId="287f8aa4f4de1d19" providerId="LiveId" clId="{F874FEFA-9151-454F-A6F0-2567EDDFF009}" dt="2023-01-31T05:43:49.095" v="1214" actId="478"/>
          <ac:picMkLst>
            <pc:docMk/>
            <pc:sldMk cId="3042960121" sldId="389"/>
            <ac:picMk id="9" creationId="{81F785FC-E55B-6C00-E296-141BB7FF8EEB}"/>
          </ac:picMkLst>
        </pc:picChg>
        <pc:picChg chg="add mod">
          <ac:chgData name="Richard Chalk" userId="287f8aa4f4de1d19" providerId="LiveId" clId="{F874FEFA-9151-454F-A6F0-2567EDDFF009}" dt="2023-01-31T06:09:29.755" v="1747"/>
          <ac:picMkLst>
            <pc:docMk/>
            <pc:sldMk cId="3042960121" sldId="389"/>
            <ac:picMk id="11" creationId="{03009112-D236-5BA7-5BF6-55C7A3983B35}"/>
          </ac:picMkLst>
        </pc:picChg>
        <pc:picChg chg="add mod">
          <ac:chgData name="Richard Chalk" userId="287f8aa4f4de1d19" providerId="LiveId" clId="{F874FEFA-9151-454F-A6F0-2567EDDFF009}" dt="2023-01-31T06:09:46.427" v="1768"/>
          <ac:picMkLst>
            <pc:docMk/>
            <pc:sldMk cId="3042960121" sldId="389"/>
            <ac:picMk id="12" creationId="{BDBCAECA-0709-F0D4-924D-B25EBC60F107}"/>
          </ac:picMkLst>
        </pc:picChg>
        <pc:picChg chg="add del mod">
          <ac:chgData name="Richard Chalk" userId="287f8aa4f4de1d19" providerId="LiveId" clId="{F874FEFA-9151-454F-A6F0-2567EDDFF009}" dt="2023-01-31T06:09:27.892" v="1745" actId="478"/>
          <ac:picMkLst>
            <pc:docMk/>
            <pc:sldMk cId="3042960121" sldId="389"/>
            <ac:picMk id="1026" creationId="{01F60B68-8C39-DBA6-21DE-A416B9D58AF9}"/>
          </ac:picMkLst>
        </pc:picChg>
        <pc:picChg chg="add del mod">
          <ac:chgData name="Richard Chalk" userId="287f8aa4f4de1d19" providerId="LiveId" clId="{F874FEFA-9151-454F-A6F0-2567EDDFF009}" dt="2023-01-31T06:09:27.159" v="1744" actId="478"/>
          <ac:picMkLst>
            <pc:docMk/>
            <pc:sldMk cId="3042960121" sldId="389"/>
            <ac:picMk id="1028" creationId="{86110A9F-21EF-F586-7A6C-D478E54529AC}"/>
          </ac:picMkLst>
        </pc:picChg>
      </pc:sldChg>
      <pc:sldChg chg="addSp delSp modSp add del mod modNotesTx">
        <pc:chgData name="Richard Chalk" userId="287f8aa4f4de1d19" providerId="LiveId" clId="{F874FEFA-9151-454F-A6F0-2567EDDFF009}" dt="2023-01-31T09:05:03.686" v="2499" actId="47"/>
        <pc:sldMkLst>
          <pc:docMk/>
          <pc:sldMk cId="1607178661" sldId="390"/>
        </pc:sldMkLst>
        <pc:spChg chg="add mod ord">
          <ac:chgData name="Richard Chalk" userId="287f8aa4f4de1d19" providerId="LiveId" clId="{F874FEFA-9151-454F-A6F0-2567EDDFF009}" dt="2023-01-31T06:08:51.481" v="1725" actId="167"/>
          <ac:spMkLst>
            <pc:docMk/>
            <pc:sldMk cId="1607178661" sldId="390"/>
            <ac:spMk id="3" creationId="{84557C2F-9069-2AEA-8885-F643162BB6DD}"/>
          </ac:spMkLst>
        </pc:spChg>
        <pc:spChg chg="mod">
          <ac:chgData name="Richard Chalk" userId="287f8aa4f4de1d19" providerId="LiveId" clId="{F874FEFA-9151-454F-A6F0-2567EDDFF009}" dt="2023-01-31T06:06:24.335" v="1619" actId="6549"/>
          <ac:spMkLst>
            <pc:docMk/>
            <pc:sldMk cId="1607178661" sldId="390"/>
            <ac:spMk id="4" creationId="{39B30CE5-53A2-E885-D4A2-E6DBD4E473AC}"/>
          </ac:spMkLst>
        </pc:spChg>
        <pc:spChg chg="add mod">
          <ac:chgData name="Richard Chalk" userId="287f8aa4f4de1d19" providerId="LiveId" clId="{F874FEFA-9151-454F-A6F0-2567EDDFF009}" dt="2023-01-31T06:09:23.604" v="1743" actId="1037"/>
          <ac:spMkLst>
            <pc:docMk/>
            <pc:sldMk cId="1607178661" sldId="390"/>
            <ac:spMk id="5" creationId="{E822F90A-67EB-EE1E-6B82-C1B09A314919}"/>
          </ac:spMkLst>
        </pc:spChg>
        <pc:spChg chg="del mod">
          <ac:chgData name="Richard Chalk" userId="287f8aa4f4de1d19" providerId="LiveId" clId="{F874FEFA-9151-454F-A6F0-2567EDDFF009}" dt="2023-01-31T06:06:27.641" v="1621" actId="478"/>
          <ac:spMkLst>
            <pc:docMk/>
            <pc:sldMk cId="1607178661" sldId="390"/>
            <ac:spMk id="7" creationId="{3FA20CA9-6BFC-2D94-FD5B-5B98C8812150}"/>
          </ac:spMkLst>
        </pc:spChg>
        <pc:spChg chg="del mod">
          <ac:chgData name="Richard Chalk" userId="287f8aa4f4de1d19" providerId="LiveId" clId="{F874FEFA-9151-454F-A6F0-2567EDDFF009}" dt="2023-01-31T06:07:13.519" v="1669" actId="478"/>
          <ac:spMkLst>
            <pc:docMk/>
            <pc:sldMk cId="1607178661" sldId="390"/>
            <ac:spMk id="8" creationId="{81D1CF19-4801-ED4C-B23A-CEAB6B52C2C6}"/>
          </ac:spMkLst>
        </pc:spChg>
        <pc:spChg chg="add mod">
          <ac:chgData name="Richard Chalk" userId="287f8aa4f4de1d19" providerId="LiveId" clId="{F874FEFA-9151-454F-A6F0-2567EDDFF009}" dt="2023-01-31T06:08:07.637" v="1713" actId="14100"/>
          <ac:spMkLst>
            <pc:docMk/>
            <pc:sldMk cId="1607178661" sldId="390"/>
            <ac:spMk id="10" creationId="{558452DF-754A-A73D-3F10-A22EEBCA6EE2}"/>
          </ac:spMkLst>
        </pc:spChg>
        <pc:spChg chg="add mod">
          <ac:chgData name="Richard Chalk" userId="287f8aa4f4de1d19" providerId="LiveId" clId="{F874FEFA-9151-454F-A6F0-2567EDDFF009}" dt="2023-01-31T06:08:25.852" v="1720" actId="14100"/>
          <ac:spMkLst>
            <pc:docMk/>
            <pc:sldMk cId="1607178661" sldId="390"/>
            <ac:spMk id="11" creationId="{A8A4FA84-30BC-9697-41DF-DB47556D3D04}"/>
          </ac:spMkLst>
        </pc:spChg>
        <pc:spChg chg="add mod ord">
          <ac:chgData name="Richard Chalk" userId="287f8aa4f4de1d19" providerId="LiveId" clId="{F874FEFA-9151-454F-A6F0-2567EDDFF009}" dt="2023-01-31T06:09:03.246" v="1727" actId="14100"/>
          <ac:spMkLst>
            <pc:docMk/>
            <pc:sldMk cId="1607178661" sldId="390"/>
            <ac:spMk id="12" creationId="{91FA3E95-4A17-FA7B-03FE-52FA2CD9FF7E}"/>
          </ac:spMkLst>
        </pc:spChg>
        <pc:spChg chg="mod">
          <ac:chgData name="Richard Chalk" userId="287f8aa4f4de1d19" providerId="LiveId" clId="{F874FEFA-9151-454F-A6F0-2567EDDFF009}" dt="2023-01-31T06:06:20.307" v="1616" actId="6549"/>
          <ac:spMkLst>
            <pc:docMk/>
            <pc:sldMk cId="1607178661" sldId="390"/>
            <ac:spMk id="92" creationId="{00000000-0000-0000-0000-000000000000}"/>
          </ac:spMkLst>
        </pc:spChg>
        <pc:picChg chg="add mod">
          <ac:chgData name="Richard Chalk" userId="287f8aa4f4de1d19" providerId="LiveId" clId="{F874FEFA-9151-454F-A6F0-2567EDDFF009}" dt="2023-01-31T06:09:23.604" v="1743" actId="1037"/>
          <ac:picMkLst>
            <pc:docMk/>
            <pc:sldMk cId="1607178661" sldId="390"/>
            <ac:picMk id="6" creationId="{68A6C768-4B90-DDCC-3FB7-EBBDBF96B1F6}"/>
          </ac:picMkLst>
        </pc:picChg>
        <pc:picChg chg="add mod">
          <ac:chgData name="Richard Chalk" userId="287f8aa4f4de1d19" providerId="LiveId" clId="{F874FEFA-9151-454F-A6F0-2567EDDFF009}" dt="2023-01-31T06:09:44.247" v="1767" actId="1038"/>
          <ac:picMkLst>
            <pc:docMk/>
            <pc:sldMk cId="1607178661" sldId="390"/>
            <ac:picMk id="9" creationId="{A4B1688F-4150-3A3E-2A21-E9E935C99D45}"/>
          </ac:picMkLst>
        </pc:picChg>
        <pc:picChg chg="del">
          <ac:chgData name="Richard Chalk" userId="287f8aa4f4de1d19" providerId="LiveId" clId="{F874FEFA-9151-454F-A6F0-2567EDDFF009}" dt="2023-01-31T06:07:11.970" v="1667" actId="478"/>
          <ac:picMkLst>
            <pc:docMk/>
            <pc:sldMk cId="1607178661" sldId="390"/>
            <ac:picMk id="1026" creationId="{01F60B68-8C39-DBA6-21DE-A416B9D58AF9}"/>
          </ac:picMkLst>
        </pc:picChg>
        <pc:picChg chg="del mod">
          <ac:chgData name="Richard Chalk" userId="287f8aa4f4de1d19" providerId="LiveId" clId="{F874FEFA-9151-454F-A6F0-2567EDDFF009}" dt="2023-01-31T06:07:12.574" v="1668" actId="478"/>
          <ac:picMkLst>
            <pc:docMk/>
            <pc:sldMk cId="1607178661" sldId="390"/>
            <ac:picMk id="1028" creationId="{86110A9F-21EF-F586-7A6C-D478E54529AC}"/>
          </ac:picMkLst>
        </pc:picChg>
      </pc:sldChg>
      <pc:sldChg chg="addSp delSp modSp add mod modNotesTx">
        <pc:chgData name="Richard Chalk" userId="287f8aa4f4de1d19" providerId="LiveId" clId="{F874FEFA-9151-454F-A6F0-2567EDDFF009}" dt="2023-01-31T09:51:46.302" v="2758" actId="20577"/>
        <pc:sldMkLst>
          <pc:docMk/>
          <pc:sldMk cId="1309043859" sldId="391"/>
        </pc:sldMkLst>
        <pc:spChg chg="add mod">
          <ac:chgData name="Richard Chalk" userId="287f8aa4f4de1d19" providerId="LiveId" clId="{F874FEFA-9151-454F-A6F0-2567EDDFF009}" dt="2023-01-31T09:51:31.160" v="2749" actId="207"/>
          <ac:spMkLst>
            <pc:docMk/>
            <pc:sldMk cId="1309043859" sldId="391"/>
            <ac:spMk id="2" creationId="{64D2252E-ECE2-9B00-42E7-83C6208FEA0A}"/>
          </ac:spMkLst>
        </pc:spChg>
        <pc:spChg chg="del">
          <ac:chgData name="Richard Chalk" userId="287f8aa4f4de1d19" providerId="LiveId" clId="{F874FEFA-9151-454F-A6F0-2567EDDFF009}" dt="2023-01-31T06:29:31.321" v="1799" actId="478"/>
          <ac:spMkLst>
            <pc:docMk/>
            <pc:sldMk cId="1309043859" sldId="391"/>
            <ac:spMk id="3" creationId="{84557C2F-9069-2AEA-8885-F643162BB6DD}"/>
          </ac:spMkLst>
        </pc:spChg>
        <pc:spChg chg="mod">
          <ac:chgData name="Richard Chalk" userId="287f8aa4f4de1d19" providerId="LiveId" clId="{F874FEFA-9151-454F-A6F0-2567EDDFF009}" dt="2023-01-31T09:51:46.302" v="2758" actId="20577"/>
          <ac:spMkLst>
            <pc:docMk/>
            <pc:sldMk cId="1309043859" sldId="391"/>
            <ac:spMk id="4" creationId="{39B30CE5-53A2-E885-D4A2-E6DBD4E473AC}"/>
          </ac:spMkLst>
        </pc:spChg>
        <pc:spChg chg="del">
          <ac:chgData name="Richard Chalk" userId="287f8aa4f4de1d19" providerId="LiveId" clId="{F874FEFA-9151-454F-A6F0-2567EDDFF009}" dt="2023-01-31T06:29:11.164" v="1798" actId="478"/>
          <ac:spMkLst>
            <pc:docMk/>
            <pc:sldMk cId="1309043859" sldId="391"/>
            <ac:spMk id="5" creationId="{E822F90A-67EB-EE1E-6B82-C1B09A314919}"/>
          </ac:spMkLst>
        </pc:spChg>
        <pc:spChg chg="add del mod ord">
          <ac:chgData name="Richard Chalk" userId="287f8aa4f4de1d19" providerId="LiveId" clId="{F874FEFA-9151-454F-A6F0-2567EDDFF009}" dt="2023-01-31T08:55:18.897" v="2196" actId="478"/>
          <ac:spMkLst>
            <pc:docMk/>
            <pc:sldMk cId="1309043859" sldId="391"/>
            <ac:spMk id="7" creationId="{81423C58-2875-8058-BA93-4AB3C786DB6C}"/>
          </ac:spMkLst>
        </pc:spChg>
        <pc:spChg chg="add del mod">
          <ac:chgData name="Richard Chalk" userId="287f8aa4f4de1d19" providerId="LiveId" clId="{F874FEFA-9151-454F-A6F0-2567EDDFF009}" dt="2023-01-31T08:55:42.299" v="2204" actId="478"/>
          <ac:spMkLst>
            <pc:docMk/>
            <pc:sldMk cId="1309043859" sldId="391"/>
            <ac:spMk id="8" creationId="{6CCD19FC-ECA6-D1E2-0B48-1DDEFC9EF68B}"/>
          </ac:spMkLst>
        </pc:spChg>
        <pc:spChg chg="del">
          <ac:chgData name="Richard Chalk" userId="287f8aa4f4de1d19" providerId="LiveId" clId="{F874FEFA-9151-454F-A6F0-2567EDDFF009}" dt="2023-01-31T06:29:58.075" v="1809" actId="478"/>
          <ac:spMkLst>
            <pc:docMk/>
            <pc:sldMk cId="1309043859" sldId="391"/>
            <ac:spMk id="10" creationId="{558452DF-754A-A73D-3F10-A22EEBCA6EE2}"/>
          </ac:spMkLst>
        </pc:spChg>
        <pc:spChg chg="del">
          <ac:chgData name="Richard Chalk" userId="287f8aa4f4de1d19" providerId="LiveId" clId="{F874FEFA-9151-454F-A6F0-2567EDDFF009}" dt="2023-01-31T06:30:01.347" v="1810" actId="478"/>
          <ac:spMkLst>
            <pc:docMk/>
            <pc:sldMk cId="1309043859" sldId="391"/>
            <ac:spMk id="11" creationId="{A8A4FA84-30BC-9697-41DF-DB47556D3D04}"/>
          </ac:spMkLst>
        </pc:spChg>
        <pc:spChg chg="del mod">
          <ac:chgData name="Richard Chalk" userId="287f8aa4f4de1d19" providerId="LiveId" clId="{F874FEFA-9151-454F-A6F0-2567EDDFF009}" dt="2023-01-31T08:55:39.384" v="2203" actId="478"/>
          <ac:spMkLst>
            <pc:docMk/>
            <pc:sldMk cId="1309043859" sldId="391"/>
            <ac:spMk id="12" creationId="{91FA3E95-4A17-FA7B-03FE-52FA2CD9FF7E}"/>
          </ac:spMkLst>
        </pc:spChg>
        <pc:spChg chg="add del mod">
          <ac:chgData name="Richard Chalk" userId="287f8aa4f4de1d19" providerId="LiveId" clId="{F874FEFA-9151-454F-A6F0-2567EDDFF009}" dt="2023-01-31T08:55:43.845" v="2205" actId="478"/>
          <ac:spMkLst>
            <pc:docMk/>
            <pc:sldMk cId="1309043859" sldId="391"/>
            <ac:spMk id="13" creationId="{0638EDC6-1E96-E7E8-011D-03AD7EF1F20D}"/>
          </ac:spMkLst>
        </pc:spChg>
        <pc:spChg chg="add del mod">
          <ac:chgData name="Richard Chalk" userId="287f8aa4f4de1d19" providerId="LiveId" clId="{F874FEFA-9151-454F-A6F0-2567EDDFF009}" dt="2023-01-31T08:55:44.903" v="2206" actId="478"/>
          <ac:spMkLst>
            <pc:docMk/>
            <pc:sldMk cId="1309043859" sldId="391"/>
            <ac:spMk id="14" creationId="{5621A130-CE29-DA72-524B-6F042E91CCDE}"/>
          </ac:spMkLst>
        </pc:spChg>
        <pc:spChg chg="add del mod">
          <ac:chgData name="Richard Chalk" userId="287f8aa4f4de1d19" providerId="LiveId" clId="{F874FEFA-9151-454F-A6F0-2567EDDFF009}" dt="2023-01-31T08:55:46.444" v="2207" actId="478"/>
          <ac:spMkLst>
            <pc:docMk/>
            <pc:sldMk cId="1309043859" sldId="391"/>
            <ac:spMk id="15" creationId="{02CF61A5-A9E9-7286-46C1-35885BC85B79}"/>
          </ac:spMkLst>
        </pc:spChg>
        <pc:spChg chg="add del mod">
          <ac:chgData name="Richard Chalk" userId="287f8aa4f4de1d19" providerId="LiveId" clId="{F874FEFA-9151-454F-A6F0-2567EDDFF009}" dt="2023-01-31T08:55:48.559" v="2208" actId="478"/>
          <ac:spMkLst>
            <pc:docMk/>
            <pc:sldMk cId="1309043859" sldId="391"/>
            <ac:spMk id="16" creationId="{C169F73E-C341-5156-1638-A6A8B4C12B20}"/>
          </ac:spMkLst>
        </pc:spChg>
        <pc:spChg chg="add del mod">
          <ac:chgData name="Richard Chalk" userId="287f8aa4f4de1d19" providerId="LiveId" clId="{F874FEFA-9151-454F-A6F0-2567EDDFF009}" dt="2023-01-31T08:57:18.296" v="2309" actId="478"/>
          <ac:spMkLst>
            <pc:docMk/>
            <pc:sldMk cId="1309043859" sldId="391"/>
            <ac:spMk id="19" creationId="{77B8861E-D8B2-38E1-E2FF-D4FEE968D2F8}"/>
          </ac:spMkLst>
        </pc:spChg>
        <pc:spChg chg="add mod ord">
          <ac:chgData name="Richard Chalk" userId="287f8aa4f4de1d19" providerId="LiveId" clId="{F874FEFA-9151-454F-A6F0-2567EDDFF009}" dt="2023-01-31T08:57:30.967" v="2325" actId="1036"/>
          <ac:spMkLst>
            <pc:docMk/>
            <pc:sldMk cId="1309043859" sldId="391"/>
            <ac:spMk id="20" creationId="{039E14C4-ABD8-28C2-174D-6CA198E4F795}"/>
          </ac:spMkLst>
        </pc:spChg>
        <pc:spChg chg="add mod ord">
          <ac:chgData name="Richard Chalk" userId="287f8aa4f4de1d19" providerId="LiveId" clId="{F874FEFA-9151-454F-A6F0-2567EDDFF009}" dt="2023-01-31T08:55:58.098" v="2218" actId="20577"/>
          <ac:spMkLst>
            <pc:docMk/>
            <pc:sldMk cId="1309043859" sldId="391"/>
            <ac:spMk id="22" creationId="{B8A55213-801E-8950-12F9-24BF57133BDC}"/>
          </ac:spMkLst>
        </pc:spChg>
        <pc:spChg chg="add mod">
          <ac:chgData name="Richard Chalk" userId="287f8aa4f4de1d19" providerId="LiveId" clId="{F874FEFA-9151-454F-A6F0-2567EDDFF009}" dt="2023-01-31T09:06:28.563" v="2521" actId="12"/>
          <ac:spMkLst>
            <pc:docMk/>
            <pc:sldMk cId="1309043859" sldId="391"/>
            <ac:spMk id="25" creationId="{DC60C91E-CE7A-33C7-2D98-E0DB33FE0B3D}"/>
          </ac:spMkLst>
        </pc:spChg>
        <pc:spChg chg="add mod">
          <ac:chgData name="Richard Chalk" userId="287f8aa4f4de1d19" providerId="LiveId" clId="{F874FEFA-9151-454F-A6F0-2567EDDFF009}" dt="2023-01-31T09:03:44.683" v="2466" actId="1076"/>
          <ac:spMkLst>
            <pc:docMk/>
            <pc:sldMk cId="1309043859" sldId="391"/>
            <ac:spMk id="27" creationId="{5CFCD3CE-85D1-0093-FEE1-8580A3BB7000}"/>
          </ac:spMkLst>
        </pc:spChg>
        <pc:spChg chg="add mod">
          <ac:chgData name="Richard Chalk" userId="287f8aa4f4de1d19" providerId="LiveId" clId="{F874FEFA-9151-454F-A6F0-2567EDDFF009}" dt="2023-01-31T09:03:49.051" v="2468" actId="1076"/>
          <ac:spMkLst>
            <pc:docMk/>
            <pc:sldMk cId="1309043859" sldId="391"/>
            <ac:spMk id="28" creationId="{A63BE881-F0D2-D6A5-8911-534F5F79A56C}"/>
          </ac:spMkLst>
        </pc:spChg>
        <pc:spChg chg="add mod">
          <ac:chgData name="Richard Chalk" userId="287f8aa4f4de1d19" providerId="LiveId" clId="{F874FEFA-9151-454F-A6F0-2567EDDFF009}" dt="2023-01-31T09:04:09.176" v="2473" actId="1076"/>
          <ac:spMkLst>
            <pc:docMk/>
            <pc:sldMk cId="1309043859" sldId="391"/>
            <ac:spMk id="29" creationId="{2CE637B8-CF5D-072A-D1CB-47E57069E877}"/>
          </ac:spMkLst>
        </pc:spChg>
        <pc:spChg chg="mod">
          <ac:chgData name="Richard Chalk" userId="287f8aa4f4de1d19" providerId="LiveId" clId="{F874FEFA-9151-454F-A6F0-2567EDDFF009}" dt="2023-01-31T09:06:07.902" v="2518" actId="20577"/>
          <ac:spMkLst>
            <pc:docMk/>
            <pc:sldMk cId="1309043859" sldId="391"/>
            <ac:spMk id="92" creationId="{00000000-0000-0000-0000-000000000000}"/>
          </ac:spMkLst>
        </pc:spChg>
        <pc:picChg chg="del">
          <ac:chgData name="Richard Chalk" userId="287f8aa4f4de1d19" providerId="LiveId" clId="{F874FEFA-9151-454F-A6F0-2567EDDFF009}" dt="2023-01-31T06:29:11.164" v="1798" actId="478"/>
          <ac:picMkLst>
            <pc:docMk/>
            <pc:sldMk cId="1309043859" sldId="391"/>
            <ac:picMk id="6" creationId="{68A6C768-4B90-DDCC-3FB7-EBBDBF96B1F6}"/>
          </ac:picMkLst>
        </pc:picChg>
        <pc:picChg chg="del">
          <ac:chgData name="Richard Chalk" userId="287f8aa4f4de1d19" providerId="LiveId" clId="{F874FEFA-9151-454F-A6F0-2567EDDFF009}" dt="2023-01-31T06:29:44.606" v="1805" actId="478"/>
          <ac:picMkLst>
            <pc:docMk/>
            <pc:sldMk cId="1309043859" sldId="391"/>
            <ac:picMk id="9" creationId="{A4B1688F-4150-3A3E-2A21-E9E935C99D45}"/>
          </ac:picMkLst>
        </pc:picChg>
        <pc:picChg chg="add del mod">
          <ac:chgData name="Richard Chalk" userId="287f8aa4f4de1d19" providerId="LiveId" clId="{F874FEFA-9151-454F-A6F0-2567EDDFF009}" dt="2023-01-31T08:54:44.471" v="2193" actId="478"/>
          <ac:picMkLst>
            <pc:docMk/>
            <pc:sldMk cId="1309043859" sldId="391"/>
            <ac:picMk id="18" creationId="{3BDB4FEC-C56B-A330-5275-1AA2FAAB8E9B}"/>
          </ac:picMkLst>
        </pc:picChg>
        <pc:picChg chg="add mod">
          <ac:chgData name="Richard Chalk" userId="287f8aa4f4de1d19" providerId="LiveId" clId="{F874FEFA-9151-454F-A6F0-2567EDDFF009}" dt="2023-01-31T08:57:16.350" v="2308" actId="1076"/>
          <ac:picMkLst>
            <pc:docMk/>
            <pc:sldMk cId="1309043859" sldId="391"/>
            <ac:picMk id="24" creationId="{59517937-8F9A-B059-3805-B53AE6BF8D6F}"/>
          </ac:picMkLst>
        </pc:picChg>
        <pc:picChg chg="add mod">
          <ac:chgData name="Richard Chalk" userId="287f8aa4f4de1d19" providerId="LiveId" clId="{F874FEFA-9151-454F-A6F0-2567EDDFF009}" dt="2023-01-31T08:59:39.400" v="2438" actId="1076"/>
          <ac:picMkLst>
            <pc:docMk/>
            <pc:sldMk cId="1309043859" sldId="391"/>
            <ac:picMk id="26" creationId="{46EF8395-29B5-38F8-B1E4-D4D3DE2E9EE5}"/>
          </ac:picMkLst>
        </pc:picChg>
      </pc:sldChg>
      <pc:sldChg chg="addSp delSp modSp add mod modNotesTx">
        <pc:chgData name="Richard Chalk" userId="287f8aa4f4de1d19" providerId="LiveId" clId="{F874FEFA-9151-454F-A6F0-2567EDDFF009}" dt="2023-01-31T09:06:11.242" v="2520" actId="20577"/>
        <pc:sldMkLst>
          <pc:docMk/>
          <pc:sldMk cId="2445297139" sldId="392"/>
        </pc:sldMkLst>
        <pc:spChg chg="add mod ord">
          <ac:chgData name="Richard Chalk" userId="287f8aa4f4de1d19" providerId="LiveId" clId="{F874FEFA-9151-454F-A6F0-2567EDDFF009}" dt="2023-01-31T06:37:49.362" v="2156" actId="1035"/>
          <ac:spMkLst>
            <pc:docMk/>
            <pc:sldMk cId="2445297139" sldId="392"/>
            <ac:spMk id="3" creationId="{8E503387-4442-26D8-6B60-BE08571F5496}"/>
          </ac:spMkLst>
        </pc:spChg>
        <pc:spChg chg="mod">
          <ac:chgData name="Richard Chalk" userId="287f8aa4f4de1d19" providerId="LiveId" clId="{F874FEFA-9151-454F-A6F0-2567EDDFF009}" dt="2023-01-31T09:00:07.718" v="2446" actId="20577"/>
          <ac:spMkLst>
            <pc:docMk/>
            <pc:sldMk cId="2445297139" sldId="392"/>
            <ac:spMk id="4" creationId="{39B30CE5-53A2-E885-D4A2-E6DBD4E473AC}"/>
          </ac:spMkLst>
        </pc:spChg>
        <pc:spChg chg="del">
          <ac:chgData name="Richard Chalk" userId="287f8aa4f4de1d19" providerId="LiveId" clId="{F874FEFA-9151-454F-A6F0-2567EDDFF009}" dt="2023-01-31T06:35:46.528" v="2104" actId="478"/>
          <ac:spMkLst>
            <pc:docMk/>
            <pc:sldMk cId="2445297139" sldId="392"/>
            <ac:spMk id="7" creationId="{81423C58-2875-8058-BA93-4AB3C786DB6C}"/>
          </ac:spMkLst>
        </pc:spChg>
        <pc:spChg chg="del">
          <ac:chgData name="Richard Chalk" userId="287f8aa4f4de1d19" providerId="LiveId" clId="{F874FEFA-9151-454F-A6F0-2567EDDFF009}" dt="2023-01-31T06:35:49.384" v="2105" actId="478"/>
          <ac:spMkLst>
            <pc:docMk/>
            <pc:sldMk cId="2445297139" sldId="392"/>
            <ac:spMk id="8" creationId="{6CCD19FC-ECA6-D1E2-0B48-1DDEFC9EF68B}"/>
          </ac:spMkLst>
        </pc:spChg>
        <pc:spChg chg="mod">
          <ac:chgData name="Richard Chalk" userId="287f8aa4f4de1d19" providerId="LiveId" clId="{F874FEFA-9151-454F-A6F0-2567EDDFF009}" dt="2023-01-31T06:37:49.362" v="2156" actId="1035"/>
          <ac:spMkLst>
            <pc:docMk/>
            <pc:sldMk cId="2445297139" sldId="392"/>
            <ac:spMk id="12" creationId="{91FA3E95-4A17-FA7B-03FE-52FA2CD9FF7E}"/>
          </ac:spMkLst>
        </pc:spChg>
        <pc:spChg chg="del">
          <ac:chgData name="Richard Chalk" userId="287f8aa4f4de1d19" providerId="LiveId" clId="{F874FEFA-9151-454F-A6F0-2567EDDFF009}" dt="2023-01-31T06:35:49.384" v="2105" actId="478"/>
          <ac:spMkLst>
            <pc:docMk/>
            <pc:sldMk cId="2445297139" sldId="392"/>
            <ac:spMk id="13" creationId="{0638EDC6-1E96-E7E8-011D-03AD7EF1F20D}"/>
          </ac:spMkLst>
        </pc:spChg>
        <pc:spChg chg="del">
          <ac:chgData name="Richard Chalk" userId="287f8aa4f4de1d19" providerId="LiveId" clId="{F874FEFA-9151-454F-A6F0-2567EDDFF009}" dt="2023-01-31T06:35:49.384" v="2105" actId="478"/>
          <ac:spMkLst>
            <pc:docMk/>
            <pc:sldMk cId="2445297139" sldId="392"/>
            <ac:spMk id="14" creationId="{5621A130-CE29-DA72-524B-6F042E91CCDE}"/>
          </ac:spMkLst>
        </pc:spChg>
        <pc:spChg chg="del">
          <ac:chgData name="Richard Chalk" userId="287f8aa4f4de1d19" providerId="LiveId" clId="{F874FEFA-9151-454F-A6F0-2567EDDFF009}" dt="2023-01-31T06:35:49.384" v="2105" actId="478"/>
          <ac:spMkLst>
            <pc:docMk/>
            <pc:sldMk cId="2445297139" sldId="392"/>
            <ac:spMk id="15" creationId="{02CF61A5-A9E9-7286-46C1-35885BC85B79}"/>
          </ac:spMkLst>
        </pc:spChg>
        <pc:spChg chg="del">
          <ac:chgData name="Richard Chalk" userId="287f8aa4f4de1d19" providerId="LiveId" clId="{F874FEFA-9151-454F-A6F0-2567EDDFF009}" dt="2023-01-31T06:35:49.384" v="2105" actId="478"/>
          <ac:spMkLst>
            <pc:docMk/>
            <pc:sldMk cId="2445297139" sldId="392"/>
            <ac:spMk id="16" creationId="{C169F73E-C341-5156-1638-A6A8B4C12B20}"/>
          </ac:spMkLst>
        </pc:spChg>
        <pc:spChg chg="mod">
          <ac:chgData name="Richard Chalk" userId="287f8aa4f4de1d19" providerId="LiveId" clId="{F874FEFA-9151-454F-A6F0-2567EDDFF009}" dt="2023-01-31T09:06:11.242" v="2520" actId="20577"/>
          <ac:spMkLst>
            <pc:docMk/>
            <pc:sldMk cId="2445297139" sldId="392"/>
            <ac:spMk id="92" creationId="{00000000-0000-0000-0000-000000000000}"/>
          </ac:spMkLst>
        </pc:spChg>
        <pc:picChg chg="add mod">
          <ac:chgData name="Richard Chalk" userId="287f8aa4f4de1d19" providerId="LiveId" clId="{F874FEFA-9151-454F-A6F0-2567EDDFF009}" dt="2023-01-31T06:37:42.035" v="2137" actId="1076"/>
          <ac:picMkLst>
            <pc:docMk/>
            <pc:sldMk cId="2445297139" sldId="392"/>
            <ac:picMk id="6" creationId="{6480D239-1BA9-2729-1AF7-0F8CF2790D2A}"/>
          </ac:picMkLst>
        </pc:picChg>
      </pc:sldChg>
      <pc:sldChg chg="addSp delSp modSp add mod modNotesTx">
        <pc:chgData name="Richard Chalk" userId="287f8aa4f4de1d19" providerId="LiveId" clId="{F874FEFA-9151-454F-A6F0-2567EDDFF009}" dt="2023-01-31T09:39:44.403" v="2689" actId="113"/>
        <pc:sldMkLst>
          <pc:docMk/>
          <pc:sldMk cId="4212625386" sldId="393"/>
        </pc:sldMkLst>
        <pc:spChg chg="add mod">
          <ac:chgData name="Richard Chalk" userId="287f8aa4f4de1d19" providerId="LiveId" clId="{F874FEFA-9151-454F-A6F0-2567EDDFF009}" dt="2023-01-31T09:19:36.010" v="2639" actId="1036"/>
          <ac:spMkLst>
            <pc:docMk/>
            <pc:sldMk cId="4212625386" sldId="393"/>
            <ac:spMk id="3" creationId="{68FB9E2B-4595-6CF9-E522-BEF0E8ED0743}"/>
          </ac:spMkLst>
        </pc:spChg>
        <pc:spChg chg="mod">
          <ac:chgData name="Richard Chalk" userId="287f8aa4f4de1d19" providerId="LiveId" clId="{F874FEFA-9151-454F-A6F0-2567EDDFF009}" dt="2023-01-31T09:39:44.403" v="2689" actId="113"/>
          <ac:spMkLst>
            <pc:docMk/>
            <pc:sldMk cId="4212625386" sldId="393"/>
            <ac:spMk id="4" creationId="{39B30CE5-53A2-E885-D4A2-E6DBD4E473AC}"/>
          </ac:spMkLst>
        </pc:spChg>
        <pc:spChg chg="del">
          <ac:chgData name="Richard Chalk" userId="287f8aa4f4de1d19" providerId="LiveId" clId="{F874FEFA-9151-454F-A6F0-2567EDDFF009}" dt="2023-01-31T09:18:36.931" v="2558" actId="478"/>
          <ac:spMkLst>
            <pc:docMk/>
            <pc:sldMk cId="4212625386" sldId="393"/>
            <ac:spMk id="7" creationId="{3FA20CA9-6BFC-2D94-FD5B-5B98C8812150}"/>
          </ac:spMkLst>
        </pc:spChg>
        <pc:spChg chg="del">
          <ac:chgData name="Richard Chalk" userId="287f8aa4f4de1d19" providerId="LiveId" clId="{F874FEFA-9151-454F-A6F0-2567EDDFF009}" dt="2023-01-31T09:18:31.163" v="2557" actId="478"/>
          <ac:spMkLst>
            <pc:docMk/>
            <pc:sldMk cId="4212625386" sldId="393"/>
            <ac:spMk id="10" creationId="{7C703D5E-800D-E941-A8E2-8A2680F9091B}"/>
          </ac:spMkLst>
        </pc:spChg>
        <pc:spChg chg="mod">
          <ac:chgData name="Richard Chalk" userId="287f8aa4f4de1d19" providerId="LiveId" clId="{F874FEFA-9151-454F-A6F0-2567EDDFF009}" dt="2023-01-31T09:19:20.214" v="2569" actId="14100"/>
          <ac:spMkLst>
            <pc:docMk/>
            <pc:sldMk cId="4212625386" sldId="393"/>
            <ac:spMk id="92" creationId="{00000000-0000-0000-0000-000000000000}"/>
          </ac:spMkLst>
        </pc:spChg>
        <pc:picChg chg="del">
          <ac:chgData name="Richard Chalk" userId="287f8aa4f4de1d19" providerId="LiveId" clId="{F874FEFA-9151-454F-A6F0-2567EDDFF009}" dt="2023-01-31T09:18:31.163" v="2557" actId="478"/>
          <ac:picMkLst>
            <pc:docMk/>
            <pc:sldMk cId="4212625386" sldId="393"/>
            <ac:picMk id="11" creationId="{03009112-D236-5BA7-5BF6-55C7A3983B35}"/>
          </ac:picMkLst>
        </pc:picChg>
        <pc:picChg chg="del">
          <ac:chgData name="Richard Chalk" userId="287f8aa4f4de1d19" providerId="LiveId" clId="{F874FEFA-9151-454F-A6F0-2567EDDFF009}" dt="2023-01-31T09:18:31.163" v="2557" actId="478"/>
          <ac:picMkLst>
            <pc:docMk/>
            <pc:sldMk cId="4212625386" sldId="393"/>
            <ac:picMk id="12" creationId="{BDBCAECA-0709-F0D4-924D-B25EBC60F107}"/>
          </ac:picMkLst>
        </pc:picChg>
      </pc:sldChg>
    </pc:docChg>
  </pc:docChgLst>
  <pc:docChgLst>
    <pc:chgData name="Richard Chalk" userId="287f8aa4f4de1d19" providerId="LiveId" clId="{31BFEAE4-CC47-4639-A893-76D13F3156B2}"/>
    <pc:docChg chg="modSld">
      <pc:chgData name="Richard Chalk" userId="287f8aa4f4de1d19" providerId="LiveId" clId="{31BFEAE4-CC47-4639-A893-76D13F3156B2}" dt="2023-03-15T17:10:04.846" v="60" actId="6549"/>
      <pc:docMkLst>
        <pc:docMk/>
      </pc:docMkLst>
      <pc:sldChg chg="modSp mod">
        <pc:chgData name="Richard Chalk" userId="287f8aa4f4de1d19" providerId="LiveId" clId="{31BFEAE4-CC47-4639-A893-76D13F3156B2}" dt="2023-03-15T17:10:04.846" v="60" actId="6549"/>
        <pc:sldMkLst>
          <pc:docMk/>
          <pc:sldMk cId="3949449448" sldId="433"/>
        </pc:sldMkLst>
        <pc:spChg chg="mod">
          <ac:chgData name="Richard Chalk" userId="287f8aa4f4de1d19" providerId="LiveId" clId="{31BFEAE4-CC47-4639-A893-76D13F3156B2}" dt="2023-03-15T17:10:04.846" v="60" actId="6549"/>
          <ac:spMkLst>
            <pc:docMk/>
            <pc:sldMk cId="3949449448" sldId="433"/>
            <ac:spMk id="4" creationId="{39B30CE5-53A2-E885-D4A2-E6DBD4E473AC}"/>
          </ac:spMkLst>
        </pc:spChg>
        <pc:spChg chg="mod">
          <ac:chgData name="Richard Chalk" userId="287f8aa4f4de1d19" providerId="LiveId" clId="{31BFEAE4-CC47-4639-A893-76D13F3156B2}" dt="2023-03-15T17:09:53.850" v="54" actId="1035"/>
          <ac:spMkLst>
            <pc:docMk/>
            <pc:sldMk cId="3949449448" sldId="433"/>
            <ac:spMk id="13" creationId="{7041C153-FDA9-08E3-430F-8169F9F04983}"/>
          </ac:spMkLst>
        </pc:spChg>
        <pc:spChg chg="mod">
          <ac:chgData name="Richard Chalk" userId="287f8aa4f4de1d19" providerId="LiveId" clId="{31BFEAE4-CC47-4639-A893-76D13F3156B2}" dt="2023-03-15T17:10:00.313" v="59" actId="1035"/>
          <ac:spMkLst>
            <pc:docMk/>
            <pc:sldMk cId="3949449448" sldId="433"/>
            <ac:spMk id="14" creationId="{5B3C6AF1-FD7A-822C-6C36-D7B9035CF49F}"/>
          </ac:spMkLst>
        </pc:spChg>
      </pc:sldChg>
    </pc:docChg>
  </pc:docChgLst>
  <pc:docChgLst>
    <pc:chgData name="Richard Chalk" userId="287f8aa4f4de1d19" providerId="LiveId" clId="{C5073E8A-F55D-481F-8FC6-78C710B614BA}"/>
    <pc:docChg chg="undo redo custSel addSld delSld modSld">
      <pc:chgData name="Richard Chalk" userId="287f8aa4f4de1d19" providerId="LiveId" clId="{C5073E8A-F55D-481F-8FC6-78C710B614BA}" dt="2023-02-02T18:54:18.685" v="5108" actId="20577"/>
      <pc:docMkLst>
        <pc:docMk/>
      </pc:docMkLst>
      <pc:sldChg chg="delSp modSp mod modNotesTx">
        <pc:chgData name="Richard Chalk" userId="287f8aa4f4de1d19" providerId="LiveId" clId="{C5073E8A-F55D-481F-8FC6-78C710B614BA}" dt="2023-02-02T18:14:06.682" v="4051" actId="6549"/>
        <pc:sldMkLst>
          <pc:docMk/>
          <pc:sldMk cId="1422347615" sldId="263"/>
        </pc:sldMkLst>
        <pc:spChg chg="mod">
          <ac:chgData name="Richard Chalk" userId="287f8aa4f4de1d19" providerId="LiveId" clId="{C5073E8A-F55D-481F-8FC6-78C710B614BA}" dt="2023-02-02T18:12:32.901" v="4026" actId="14100"/>
          <ac:spMkLst>
            <pc:docMk/>
            <pc:sldMk cId="1422347615" sldId="263"/>
            <ac:spMk id="2" creationId="{8EAC30B5-CF11-A62B-1A4A-FAFC8507C7FD}"/>
          </ac:spMkLst>
        </pc:spChg>
        <pc:spChg chg="del">
          <ac:chgData name="Richard Chalk" userId="287f8aa4f4de1d19" providerId="LiveId" clId="{C5073E8A-F55D-481F-8FC6-78C710B614BA}" dt="2023-02-01T12:27:20.539" v="16" actId="478"/>
          <ac:spMkLst>
            <pc:docMk/>
            <pc:sldMk cId="1422347615" sldId="263"/>
            <ac:spMk id="5" creationId="{F372546E-028B-8168-F90D-815FC4BCB10C}"/>
          </ac:spMkLst>
        </pc:spChg>
        <pc:spChg chg="mod">
          <ac:chgData name="Richard Chalk" userId="287f8aa4f4de1d19" providerId="LiveId" clId="{C5073E8A-F55D-481F-8FC6-78C710B614BA}" dt="2023-02-02T18:12:39.250" v="4040" actId="1038"/>
          <ac:spMkLst>
            <pc:docMk/>
            <pc:sldMk cId="1422347615" sldId="263"/>
            <ac:spMk id="7" creationId="{E62EA8F3-0295-1361-4B3F-5624D24E29B0}"/>
          </ac:spMkLst>
        </pc:spChg>
        <pc:spChg chg="mod">
          <ac:chgData name="Richard Chalk" userId="287f8aa4f4de1d19" providerId="LiveId" clId="{C5073E8A-F55D-481F-8FC6-78C710B614BA}" dt="2023-02-01T12:28:07.141" v="22" actId="20577"/>
          <ac:spMkLst>
            <pc:docMk/>
            <pc:sldMk cId="1422347615" sldId="263"/>
            <ac:spMk id="9" creationId="{504076D0-E7EF-C393-3DFF-A16257A490B0}"/>
          </ac:spMkLst>
        </pc:spChg>
        <pc:spChg chg="mod">
          <ac:chgData name="Richard Chalk" userId="287f8aa4f4de1d19" providerId="LiveId" clId="{C5073E8A-F55D-481F-8FC6-78C710B614BA}" dt="2023-02-01T12:28:10.650" v="26" actId="20577"/>
          <ac:spMkLst>
            <pc:docMk/>
            <pc:sldMk cId="1422347615" sldId="263"/>
            <ac:spMk id="11" creationId="{9193A305-7362-E32B-19BC-AE024B1E7ACF}"/>
          </ac:spMkLst>
        </pc:spChg>
        <pc:picChg chg="mod">
          <ac:chgData name="Richard Chalk" userId="287f8aa4f4de1d19" providerId="LiveId" clId="{C5073E8A-F55D-481F-8FC6-78C710B614BA}" dt="2023-02-02T18:12:39.250" v="4040" actId="1038"/>
          <ac:picMkLst>
            <pc:docMk/>
            <pc:sldMk cId="1422347615" sldId="263"/>
            <ac:picMk id="4" creationId="{6D88B9E3-AEDA-E9AC-400B-8649921315A4}"/>
          </ac:picMkLst>
        </pc:picChg>
      </pc:sldChg>
      <pc:sldChg chg="del">
        <pc:chgData name="Richard Chalk" userId="287f8aa4f4de1d19" providerId="LiveId" clId="{C5073E8A-F55D-481F-8FC6-78C710B614BA}" dt="2023-02-01T14:55:25.021" v="997" actId="47"/>
        <pc:sldMkLst>
          <pc:docMk/>
          <pc:sldMk cId="3401538869" sldId="273"/>
        </pc:sldMkLst>
      </pc:sldChg>
      <pc:sldChg chg="del">
        <pc:chgData name="Richard Chalk" userId="287f8aa4f4de1d19" providerId="LiveId" clId="{C5073E8A-F55D-481F-8FC6-78C710B614BA}" dt="2023-02-01T14:55:25.021" v="997" actId="47"/>
        <pc:sldMkLst>
          <pc:docMk/>
          <pc:sldMk cId="3498417207" sldId="274"/>
        </pc:sldMkLst>
      </pc:sldChg>
      <pc:sldChg chg="del">
        <pc:chgData name="Richard Chalk" userId="287f8aa4f4de1d19" providerId="LiveId" clId="{C5073E8A-F55D-481F-8FC6-78C710B614BA}" dt="2023-02-01T14:55:25.021" v="997" actId="47"/>
        <pc:sldMkLst>
          <pc:docMk/>
          <pc:sldMk cId="2072273662" sldId="278"/>
        </pc:sldMkLst>
      </pc:sldChg>
      <pc:sldChg chg="addSp modSp add del mod">
        <pc:chgData name="Richard Chalk" userId="287f8aa4f4de1d19" providerId="LiveId" clId="{C5073E8A-F55D-481F-8FC6-78C710B614BA}" dt="2023-02-02T18:40:24.820" v="4817" actId="1036"/>
        <pc:sldMkLst>
          <pc:docMk/>
          <pc:sldMk cId="2410174571" sldId="331"/>
        </pc:sldMkLst>
        <pc:spChg chg="mod">
          <ac:chgData name="Richard Chalk" userId="287f8aa4f4de1d19" providerId="LiveId" clId="{C5073E8A-F55D-481F-8FC6-78C710B614BA}" dt="2023-02-02T18:39:08.384" v="4774" actId="113"/>
          <ac:spMkLst>
            <pc:docMk/>
            <pc:sldMk cId="2410174571" sldId="331"/>
            <ac:spMk id="4" creationId="{39B30CE5-53A2-E885-D4A2-E6DBD4E473AC}"/>
          </ac:spMkLst>
        </pc:spChg>
        <pc:spChg chg="add mod">
          <ac:chgData name="Richard Chalk" userId="287f8aa4f4de1d19" providerId="LiveId" clId="{C5073E8A-F55D-481F-8FC6-78C710B614BA}" dt="2023-02-02T18:40:18.287" v="4798" actId="1036"/>
          <ac:spMkLst>
            <pc:docMk/>
            <pc:sldMk cId="2410174571" sldId="331"/>
            <ac:spMk id="5" creationId="{E2509A23-5B02-3B43-352C-15A19CB7DEA8}"/>
          </ac:spMkLst>
        </pc:spChg>
        <pc:spChg chg="mod">
          <ac:chgData name="Richard Chalk" userId="287f8aa4f4de1d19" providerId="LiveId" clId="{C5073E8A-F55D-481F-8FC6-78C710B614BA}" dt="2023-02-01T15:25:22.184" v="1015" actId="313"/>
          <ac:spMkLst>
            <pc:docMk/>
            <pc:sldMk cId="2410174571" sldId="331"/>
            <ac:spMk id="92" creationId="{00000000-0000-0000-0000-000000000000}"/>
          </ac:spMkLst>
        </pc:spChg>
        <pc:picChg chg="add mod">
          <ac:chgData name="Richard Chalk" userId="287f8aa4f4de1d19" providerId="LiveId" clId="{C5073E8A-F55D-481F-8FC6-78C710B614BA}" dt="2023-02-02T18:40:18.287" v="4798" actId="1036"/>
          <ac:picMkLst>
            <pc:docMk/>
            <pc:sldMk cId="2410174571" sldId="331"/>
            <ac:picMk id="3" creationId="{8FB3BBC6-E6CD-1371-F2BC-7C2E5C4D1B31}"/>
          </ac:picMkLst>
        </pc:picChg>
        <pc:picChg chg="add mod">
          <ac:chgData name="Richard Chalk" userId="287f8aa4f4de1d19" providerId="LiveId" clId="{C5073E8A-F55D-481F-8FC6-78C710B614BA}" dt="2023-02-02T18:40:24.820" v="4817" actId="1036"/>
          <ac:picMkLst>
            <pc:docMk/>
            <pc:sldMk cId="2410174571" sldId="331"/>
            <ac:picMk id="6" creationId="{68E334A8-F39D-C327-3FB6-92066E189135}"/>
          </ac:picMkLst>
        </pc:picChg>
      </pc:sldChg>
      <pc:sldChg chg="del">
        <pc:chgData name="Richard Chalk" userId="287f8aa4f4de1d19" providerId="LiveId" clId="{C5073E8A-F55D-481F-8FC6-78C710B614BA}" dt="2023-02-01T14:55:25.021" v="997" actId="47"/>
        <pc:sldMkLst>
          <pc:docMk/>
          <pc:sldMk cId="1686370349" sldId="332"/>
        </pc:sldMkLst>
      </pc:sldChg>
      <pc:sldChg chg="del">
        <pc:chgData name="Richard Chalk" userId="287f8aa4f4de1d19" providerId="LiveId" clId="{C5073E8A-F55D-481F-8FC6-78C710B614BA}" dt="2023-02-01T14:55:25.021" v="997" actId="47"/>
        <pc:sldMkLst>
          <pc:docMk/>
          <pc:sldMk cId="837341192" sldId="337"/>
        </pc:sldMkLst>
      </pc:sldChg>
      <pc:sldChg chg="addSp delSp modSp add del mod modNotesTx">
        <pc:chgData name="Richard Chalk" userId="287f8aa4f4de1d19" providerId="LiveId" clId="{C5073E8A-F55D-481F-8FC6-78C710B614BA}" dt="2023-02-02T18:42:04.429" v="4874" actId="20577"/>
        <pc:sldMkLst>
          <pc:docMk/>
          <pc:sldMk cId="238944887" sldId="338"/>
        </pc:sldMkLst>
        <pc:spChg chg="mod">
          <ac:chgData name="Richard Chalk" userId="287f8aa4f4de1d19" providerId="LiveId" clId="{C5073E8A-F55D-481F-8FC6-78C710B614BA}" dt="2023-02-01T16:30:52.858" v="1740" actId="20577"/>
          <ac:spMkLst>
            <pc:docMk/>
            <pc:sldMk cId="238944887" sldId="338"/>
            <ac:spMk id="2" creationId="{B7F3DB22-A0FF-E2BB-2633-E53AFB04A01F}"/>
          </ac:spMkLst>
        </pc:spChg>
        <pc:spChg chg="del">
          <ac:chgData name="Richard Chalk" userId="287f8aa4f4de1d19" providerId="LiveId" clId="{C5073E8A-F55D-481F-8FC6-78C710B614BA}" dt="2023-02-01T15:28:52.747" v="1081" actId="478"/>
          <ac:spMkLst>
            <pc:docMk/>
            <pc:sldMk cId="238944887" sldId="338"/>
            <ac:spMk id="5" creationId="{FE4AC8BB-1A20-363A-0BAE-F057A5D7051F}"/>
          </ac:spMkLst>
        </pc:spChg>
        <pc:spChg chg="add mod ord">
          <ac:chgData name="Richard Chalk" userId="287f8aa4f4de1d19" providerId="LiveId" clId="{C5073E8A-F55D-481F-8FC6-78C710B614BA}" dt="2023-02-01T16:30:29.444" v="1717" actId="20577"/>
          <ac:spMkLst>
            <pc:docMk/>
            <pc:sldMk cId="238944887" sldId="338"/>
            <ac:spMk id="6" creationId="{86B9D282-9FE3-5D2E-3195-E7BA367AE530}"/>
          </ac:spMkLst>
        </pc:spChg>
        <pc:spChg chg="mod">
          <ac:chgData name="Richard Chalk" userId="287f8aa4f4de1d19" providerId="LiveId" clId="{C5073E8A-F55D-481F-8FC6-78C710B614BA}" dt="2023-02-01T15:29:33.660" v="1107" actId="1037"/>
          <ac:spMkLst>
            <pc:docMk/>
            <pc:sldMk cId="238944887" sldId="338"/>
            <ac:spMk id="11" creationId="{53005C99-211C-B8C7-0C60-8978F31D5CE5}"/>
          </ac:spMkLst>
        </pc:spChg>
        <pc:spChg chg="mod">
          <ac:chgData name="Richard Chalk" userId="287f8aa4f4de1d19" providerId="LiveId" clId="{C5073E8A-F55D-481F-8FC6-78C710B614BA}" dt="2023-02-01T16:29:01.960" v="1640" actId="14100"/>
          <ac:spMkLst>
            <pc:docMk/>
            <pc:sldMk cId="238944887" sldId="338"/>
            <ac:spMk id="92" creationId="{00000000-0000-0000-0000-000000000000}"/>
          </ac:spMkLst>
        </pc:spChg>
      </pc:sldChg>
      <pc:sldChg chg="del">
        <pc:chgData name="Richard Chalk" userId="287f8aa4f4de1d19" providerId="LiveId" clId="{C5073E8A-F55D-481F-8FC6-78C710B614BA}" dt="2023-02-01T14:55:25.021" v="997" actId="47"/>
        <pc:sldMkLst>
          <pc:docMk/>
          <pc:sldMk cId="2276694122" sldId="341"/>
        </pc:sldMkLst>
      </pc:sldChg>
      <pc:sldChg chg="del">
        <pc:chgData name="Richard Chalk" userId="287f8aa4f4de1d19" providerId="LiveId" clId="{C5073E8A-F55D-481F-8FC6-78C710B614BA}" dt="2023-02-01T14:55:25.021" v="997" actId="47"/>
        <pc:sldMkLst>
          <pc:docMk/>
          <pc:sldMk cId="2146523696" sldId="342"/>
        </pc:sldMkLst>
      </pc:sldChg>
      <pc:sldChg chg="del">
        <pc:chgData name="Richard Chalk" userId="287f8aa4f4de1d19" providerId="LiveId" clId="{C5073E8A-F55D-481F-8FC6-78C710B614BA}" dt="2023-02-01T14:55:25.021" v="997" actId="47"/>
        <pc:sldMkLst>
          <pc:docMk/>
          <pc:sldMk cId="1388327692" sldId="343"/>
        </pc:sldMkLst>
      </pc:sldChg>
      <pc:sldChg chg="addSp delSp modSp add mod modNotesTx">
        <pc:chgData name="Richard Chalk" userId="287f8aa4f4de1d19" providerId="LiveId" clId="{C5073E8A-F55D-481F-8FC6-78C710B614BA}" dt="2023-02-02T18:37:15.573" v="4686" actId="20577"/>
        <pc:sldMkLst>
          <pc:docMk/>
          <pc:sldMk cId="1347411809" sldId="354"/>
        </pc:sldMkLst>
        <pc:spChg chg="mod">
          <ac:chgData name="Richard Chalk" userId="287f8aa4f4de1d19" providerId="LiveId" clId="{C5073E8A-F55D-481F-8FC6-78C710B614BA}" dt="2023-02-01T14:41:54.824" v="913" actId="20577"/>
          <ac:spMkLst>
            <pc:docMk/>
            <pc:sldMk cId="1347411809" sldId="354"/>
            <ac:spMk id="2" creationId="{B7F3DB22-A0FF-E2BB-2633-E53AFB04A01F}"/>
          </ac:spMkLst>
        </pc:spChg>
        <pc:spChg chg="del">
          <ac:chgData name="Richard Chalk" userId="287f8aa4f4de1d19" providerId="LiveId" clId="{C5073E8A-F55D-481F-8FC6-78C710B614BA}" dt="2023-02-01T14:41:59.341" v="914" actId="478"/>
          <ac:spMkLst>
            <pc:docMk/>
            <pc:sldMk cId="1347411809" sldId="354"/>
            <ac:spMk id="5" creationId="{FB712307-2F3E-D57A-37CE-E34CF00F64E2}"/>
          </ac:spMkLst>
        </pc:spChg>
        <pc:spChg chg="add mod">
          <ac:chgData name="Richard Chalk" userId="287f8aa4f4de1d19" providerId="LiveId" clId="{C5073E8A-F55D-481F-8FC6-78C710B614BA}" dt="2023-02-01T14:42:55.253" v="924" actId="1076"/>
          <ac:spMkLst>
            <pc:docMk/>
            <pc:sldMk cId="1347411809" sldId="354"/>
            <ac:spMk id="6" creationId="{48EEB98E-22D5-F621-BACC-07B43B061411}"/>
          </ac:spMkLst>
        </pc:spChg>
        <pc:spChg chg="add del mod">
          <ac:chgData name="Richard Chalk" userId="287f8aa4f4de1d19" providerId="LiveId" clId="{C5073E8A-F55D-481F-8FC6-78C710B614BA}" dt="2023-02-01T14:54:57.745" v="994" actId="21"/>
          <ac:spMkLst>
            <pc:docMk/>
            <pc:sldMk cId="1347411809" sldId="354"/>
            <ac:spMk id="7" creationId="{49AD102D-4037-363F-905F-EC9EB1C2CC90}"/>
          </ac:spMkLst>
        </pc:spChg>
        <pc:spChg chg="mod">
          <ac:chgData name="Richard Chalk" userId="287f8aa4f4de1d19" providerId="LiveId" clId="{C5073E8A-F55D-481F-8FC6-78C710B614BA}" dt="2023-02-01T14:41:39.340" v="895"/>
          <ac:spMkLst>
            <pc:docMk/>
            <pc:sldMk cId="1347411809" sldId="354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C5073E8A-F55D-481F-8FC6-78C710B614BA}" dt="2023-02-01T12:39:11.857" v="196" actId="1036"/>
        <pc:sldMkLst>
          <pc:docMk/>
          <pc:sldMk cId="3751643744" sldId="357"/>
        </pc:sldMkLst>
        <pc:spChg chg="mod">
          <ac:chgData name="Richard Chalk" userId="287f8aa4f4de1d19" providerId="LiveId" clId="{C5073E8A-F55D-481F-8FC6-78C710B614BA}" dt="2023-02-01T12:37:30.464" v="121" actId="20577"/>
          <ac:spMkLst>
            <pc:docMk/>
            <pc:sldMk cId="3751643744" sldId="357"/>
            <ac:spMk id="2" creationId="{B7F3DB22-A0FF-E2BB-2633-E53AFB04A01F}"/>
          </ac:spMkLst>
        </pc:spChg>
        <pc:spChg chg="del">
          <ac:chgData name="Richard Chalk" userId="287f8aa4f4de1d19" providerId="LiveId" clId="{C5073E8A-F55D-481F-8FC6-78C710B614BA}" dt="2023-02-01T12:36:26.631" v="74" actId="478"/>
          <ac:spMkLst>
            <pc:docMk/>
            <pc:sldMk cId="3751643744" sldId="357"/>
            <ac:spMk id="5" creationId="{9746B5B0-181F-F11C-FB42-53EF33417D98}"/>
          </ac:spMkLst>
        </pc:spChg>
        <pc:spChg chg="add mod ord">
          <ac:chgData name="Richard Chalk" userId="287f8aa4f4de1d19" providerId="LiveId" clId="{C5073E8A-F55D-481F-8FC6-78C710B614BA}" dt="2023-02-01T12:36:54.155" v="82" actId="167"/>
          <ac:spMkLst>
            <pc:docMk/>
            <pc:sldMk cId="3751643744" sldId="357"/>
            <ac:spMk id="6" creationId="{52FB4AE5-5A33-CC94-D661-FAE0BA62DBB2}"/>
          </ac:spMkLst>
        </pc:spChg>
        <pc:spChg chg="mod">
          <ac:chgData name="Richard Chalk" userId="287f8aa4f4de1d19" providerId="LiveId" clId="{C5073E8A-F55D-481F-8FC6-78C710B614BA}" dt="2023-02-01T12:37:08.612" v="113" actId="1036"/>
          <ac:spMkLst>
            <pc:docMk/>
            <pc:sldMk cId="3751643744" sldId="357"/>
            <ac:spMk id="7" creationId="{93331297-DBC5-DC99-A584-570297366E7B}"/>
          </ac:spMkLst>
        </pc:spChg>
        <pc:spChg chg="add mod">
          <ac:chgData name="Richard Chalk" userId="287f8aa4f4de1d19" providerId="LiveId" clId="{C5073E8A-F55D-481F-8FC6-78C710B614BA}" dt="2023-02-01T12:38:31.917" v="182" actId="207"/>
          <ac:spMkLst>
            <pc:docMk/>
            <pc:sldMk cId="3751643744" sldId="357"/>
            <ac:spMk id="8" creationId="{9A56CC57-E7D8-D927-1E0F-0E03CCCF0C47}"/>
          </ac:spMkLst>
        </pc:spChg>
        <pc:spChg chg="add mod">
          <ac:chgData name="Richard Chalk" userId="287f8aa4f4de1d19" providerId="LiveId" clId="{C5073E8A-F55D-481F-8FC6-78C710B614BA}" dt="2023-02-01T12:38:43.647" v="185" actId="1076"/>
          <ac:spMkLst>
            <pc:docMk/>
            <pc:sldMk cId="3751643744" sldId="357"/>
            <ac:spMk id="10" creationId="{69DCA63A-09D7-31FB-BCA7-698920E7535C}"/>
          </ac:spMkLst>
        </pc:spChg>
        <pc:picChg chg="add del mod">
          <ac:chgData name="Richard Chalk" userId="287f8aa4f4de1d19" providerId="LiveId" clId="{C5073E8A-F55D-481F-8FC6-78C710B614BA}" dt="2023-02-01T12:39:08.106" v="189" actId="478"/>
          <ac:picMkLst>
            <pc:docMk/>
            <pc:sldMk cId="3751643744" sldId="357"/>
            <ac:picMk id="9" creationId="{18E574CF-0C2A-D2C1-A873-99DAB747AF75}"/>
          </ac:picMkLst>
        </pc:picChg>
        <pc:picChg chg="add mod">
          <ac:chgData name="Richard Chalk" userId="287f8aa4f4de1d19" providerId="LiveId" clId="{C5073E8A-F55D-481F-8FC6-78C710B614BA}" dt="2023-02-01T12:39:11.857" v="196" actId="1036"/>
          <ac:picMkLst>
            <pc:docMk/>
            <pc:sldMk cId="3751643744" sldId="357"/>
            <ac:picMk id="1026" creationId="{064A7CED-3F0C-C35F-BFD6-2CA369860628}"/>
          </ac:picMkLst>
        </pc:picChg>
      </pc:sldChg>
      <pc:sldChg chg="del">
        <pc:chgData name="Richard Chalk" userId="287f8aa4f4de1d19" providerId="LiveId" clId="{C5073E8A-F55D-481F-8FC6-78C710B614BA}" dt="2023-02-01T14:55:25.021" v="997" actId="47"/>
        <pc:sldMkLst>
          <pc:docMk/>
          <pc:sldMk cId="1525476139" sldId="382"/>
        </pc:sldMkLst>
      </pc:sldChg>
      <pc:sldChg chg="del">
        <pc:chgData name="Richard Chalk" userId="287f8aa4f4de1d19" providerId="LiveId" clId="{C5073E8A-F55D-481F-8FC6-78C710B614BA}" dt="2023-02-01T14:55:25.021" v="997" actId="47"/>
        <pc:sldMkLst>
          <pc:docMk/>
          <pc:sldMk cId="3891042367" sldId="383"/>
        </pc:sldMkLst>
      </pc:sldChg>
      <pc:sldChg chg="del">
        <pc:chgData name="Richard Chalk" userId="287f8aa4f4de1d19" providerId="LiveId" clId="{C5073E8A-F55D-481F-8FC6-78C710B614BA}" dt="2023-02-01T14:55:25.021" v="997" actId="47"/>
        <pc:sldMkLst>
          <pc:docMk/>
          <pc:sldMk cId="1915013195" sldId="384"/>
        </pc:sldMkLst>
      </pc:sldChg>
      <pc:sldChg chg="del">
        <pc:chgData name="Richard Chalk" userId="287f8aa4f4de1d19" providerId="LiveId" clId="{C5073E8A-F55D-481F-8FC6-78C710B614BA}" dt="2023-02-01T14:55:25.021" v="997" actId="47"/>
        <pc:sldMkLst>
          <pc:docMk/>
          <pc:sldMk cId="4233626627" sldId="385"/>
        </pc:sldMkLst>
      </pc:sldChg>
      <pc:sldChg chg="del">
        <pc:chgData name="Richard Chalk" userId="287f8aa4f4de1d19" providerId="LiveId" clId="{C5073E8A-F55D-481F-8FC6-78C710B614BA}" dt="2023-02-01T14:55:25.021" v="997" actId="47"/>
        <pc:sldMkLst>
          <pc:docMk/>
          <pc:sldMk cId="1183120004" sldId="386"/>
        </pc:sldMkLst>
      </pc:sldChg>
      <pc:sldChg chg="del">
        <pc:chgData name="Richard Chalk" userId="287f8aa4f4de1d19" providerId="LiveId" clId="{C5073E8A-F55D-481F-8FC6-78C710B614BA}" dt="2023-02-01T14:55:25.021" v="997" actId="47"/>
        <pc:sldMkLst>
          <pc:docMk/>
          <pc:sldMk cId="213562904" sldId="387"/>
        </pc:sldMkLst>
      </pc:sldChg>
      <pc:sldChg chg="addSp delSp modSp add del mod">
        <pc:chgData name="Richard Chalk" userId="287f8aa4f4de1d19" providerId="LiveId" clId="{C5073E8A-F55D-481F-8FC6-78C710B614BA}" dt="2023-02-02T18:46:30.127" v="4953" actId="1076"/>
        <pc:sldMkLst>
          <pc:docMk/>
          <pc:sldMk cId="1168276867" sldId="388"/>
        </pc:sldMkLst>
        <pc:spChg chg="add del mod">
          <ac:chgData name="Richard Chalk" userId="287f8aa4f4de1d19" providerId="LiveId" clId="{C5073E8A-F55D-481F-8FC6-78C710B614BA}" dt="2023-02-02T16:49:48.418" v="2283" actId="478"/>
          <ac:spMkLst>
            <pc:docMk/>
            <pc:sldMk cId="1168276867" sldId="388"/>
            <ac:spMk id="7" creationId="{A86C6C2A-6A76-5627-B52B-7D19BC169CCA}"/>
          </ac:spMkLst>
        </pc:spChg>
        <pc:picChg chg="add mod">
          <ac:chgData name="Richard Chalk" userId="287f8aa4f4de1d19" providerId="LiveId" clId="{C5073E8A-F55D-481F-8FC6-78C710B614BA}" dt="2023-02-02T18:46:30.127" v="4953" actId="1076"/>
          <ac:picMkLst>
            <pc:docMk/>
            <pc:sldMk cId="1168276867" sldId="388"/>
            <ac:picMk id="6146" creationId="{5A92E1AE-9779-1AC5-7086-9FE926F26C34}"/>
          </ac:picMkLst>
        </pc:picChg>
      </pc:sldChg>
      <pc:sldChg chg="del">
        <pc:chgData name="Richard Chalk" userId="287f8aa4f4de1d19" providerId="LiveId" clId="{C5073E8A-F55D-481F-8FC6-78C710B614BA}" dt="2023-02-01T14:55:25.021" v="997" actId="47"/>
        <pc:sldMkLst>
          <pc:docMk/>
          <pc:sldMk cId="3042960121" sldId="389"/>
        </pc:sldMkLst>
      </pc:sldChg>
      <pc:sldChg chg="del">
        <pc:chgData name="Richard Chalk" userId="287f8aa4f4de1d19" providerId="LiveId" clId="{C5073E8A-F55D-481F-8FC6-78C710B614BA}" dt="2023-02-01T14:55:25.021" v="997" actId="47"/>
        <pc:sldMkLst>
          <pc:docMk/>
          <pc:sldMk cId="1309043859" sldId="391"/>
        </pc:sldMkLst>
      </pc:sldChg>
      <pc:sldChg chg="del">
        <pc:chgData name="Richard Chalk" userId="287f8aa4f4de1d19" providerId="LiveId" clId="{C5073E8A-F55D-481F-8FC6-78C710B614BA}" dt="2023-02-01T14:55:25.021" v="997" actId="47"/>
        <pc:sldMkLst>
          <pc:docMk/>
          <pc:sldMk cId="2445297139" sldId="392"/>
        </pc:sldMkLst>
      </pc:sldChg>
      <pc:sldChg chg="del">
        <pc:chgData name="Richard Chalk" userId="287f8aa4f4de1d19" providerId="LiveId" clId="{C5073E8A-F55D-481F-8FC6-78C710B614BA}" dt="2023-02-01T14:55:25.021" v="997" actId="47"/>
        <pc:sldMkLst>
          <pc:docMk/>
          <pc:sldMk cId="4212625386" sldId="393"/>
        </pc:sldMkLst>
      </pc:sldChg>
      <pc:sldChg chg="modSp mod">
        <pc:chgData name="Richard Chalk" userId="287f8aa4f4de1d19" providerId="LiveId" clId="{C5073E8A-F55D-481F-8FC6-78C710B614BA}" dt="2023-02-02T18:10:50.766" v="3967" actId="20577"/>
        <pc:sldMkLst>
          <pc:docMk/>
          <pc:sldMk cId="1791952656" sldId="394"/>
        </pc:sldMkLst>
        <pc:spChg chg="mod">
          <ac:chgData name="Richard Chalk" userId="287f8aa4f4de1d19" providerId="LiveId" clId="{C5073E8A-F55D-481F-8FC6-78C710B614BA}" dt="2023-02-02T18:10:50.766" v="3967" actId="20577"/>
          <ac:spMkLst>
            <pc:docMk/>
            <pc:sldMk cId="1791952656" sldId="394"/>
            <ac:spMk id="4" creationId="{9AA89512-D9D6-E6FF-F0D0-6B32F4C49B45}"/>
          </ac:spMkLst>
        </pc:spChg>
      </pc:sldChg>
      <pc:sldChg chg="addSp delSp modSp add mod">
        <pc:chgData name="Richard Chalk" userId="287f8aa4f4de1d19" providerId="LiveId" clId="{C5073E8A-F55D-481F-8FC6-78C710B614BA}" dt="2023-02-02T18:15:34.046" v="4161" actId="1035"/>
        <pc:sldMkLst>
          <pc:docMk/>
          <pc:sldMk cId="3527815835" sldId="395"/>
        </pc:sldMkLst>
        <pc:spChg chg="mod">
          <ac:chgData name="Richard Chalk" userId="287f8aa4f4de1d19" providerId="LiveId" clId="{C5073E8A-F55D-481F-8FC6-78C710B614BA}" dt="2023-02-02T18:15:34.046" v="4161" actId="1035"/>
          <ac:spMkLst>
            <pc:docMk/>
            <pc:sldMk cId="3527815835" sldId="395"/>
            <ac:spMk id="2" creationId="{B7F3DB22-A0FF-E2BB-2633-E53AFB04A01F}"/>
          </ac:spMkLst>
        </pc:spChg>
        <pc:spChg chg="add mod ord">
          <ac:chgData name="Richard Chalk" userId="287f8aa4f4de1d19" providerId="LiveId" clId="{C5073E8A-F55D-481F-8FC6-78C710B614BA}" dt="2023-02-01T12:30:43.646" v="50" actId="167"/>
          <ac:spMkLst>
            <pc:docMk/>
            <pc:sldMk cId="3527815835" sldId="395"/>
            <ac:spMk id="5" creationId="{CE48A0CD-DC2B-475C-3935-74EEF9A67FE1}"/>
          </ac:spMkLst>
        </pc:spChg>
        <pc:spChg chg="del">
          <ac:chgData name="Richard Chalk" userId="287f8aa4f4de1d19" providerId="LiveId" clId="{C5073E8A-F55D-481F-8FC6-78C710B614BA}" dt="2023-02-01T12:30:21.338" v="44" actId="478"/>
          <ac:spMkLst>
            <pc:docMk/>
            <pc:sldMk cId="3527815835" sldId="395"/>
            <ac:spMk id="6" creationId="{18C777D2-EDDD-1429-9C82-BA76A721EE87}"/>
          </ac:spMkLst>
        </pc:spChg>
        <pc:spChg chg="add mod">
          <ac:chgData name="Richard Chalk" userId="287f8aa4f4de1d19" providerId="LiveId" clId="{C5073E8A-F55D-481F-8FC6-78C710B614BA}" dt="2023-02-01T12:31:05.909" v="71" actId="14100"/>
          <ac:spMkLst>
            <pc:docMk/>
            <pc:sldMk cId="3527815835" sldId="395"/>
            <ac:spMk id="7" creationId="{1503C7E3-E786-4AB0-A31A-C97EE7A508A7}"/>
          </ac:spMkLst>
        </pc:spChg>
        <pc:spChg chg="mod">
          <ac:chgData name="Richard Chalk" userId="287f8aa4f4de1d19" providerId="LiveId" clId="{C5073E8A-F55D-481F-8FC6-78C710B614BA}" dt="2023-02-01T12:30:48.873" v="67" actId="1038"/>
          <ac:spMkLst>
            <pc:docMk/>
            <pc:sldMk cId="3527815835" sldId="395"/>
            <ac:spMk id="11" creationId="{53005C99-211C-B8C7-0C60-8978F31D5CE5}"/>
          </ac:spMkLst>
        </pc:spChg>
        <pc:spChg chg="mod">
          <ac:chgData name="Richard Chalk" userId="287f8aa4f4de1d19" providerId="LiveId" clId="{C5073E8A-F55D-481F-8FC6-78C710B614BA}" dt="2023-02-01T12:29:08.645" v="35" actId="20577"/>
          <ac:spMkLst>
            <pc:docMk/>
            <pc:sldMk cId="3527815835" sldId="395"/>
            <ac:spMk id="92" creationId="{00000000-0000-0000-0000-000000000000}"/>
          </ac:spMkLst>
        </pc:spChg>
        <pc:picChg chg="mod">
          <ac:chgData name="Richard Chalk" userId="287f8aa4f4de1d19" providerId="LiveId" clId="{C5073E8A-F55D-481F-8FC6-78C710B614BA}" dt="2023-02-02T18:15:34.046" v="4161" actId="1035"/>
          <ac:picMkLst>
            <pc:docMk/>
            <pc:sldMk cId="3527815835" sldId="395"/>
            <ac:picMk id="4" creationId="{24596C3B-C554-B34F-70B5-3CDB68C9FBD8}"/>
          </ac:picMkLst>
        </pc:picChg>
      </pc:sldChg>
      <pc:sldChg chg="new del">
        <pc:chgData name="Richard Chalk" userId="287f8aa4f4de1d19" providerId="LiveId" clId="{C5073E8A-F55D-481F-8FC6-78C710B614BA}" dt="2023-02-01T14:55:25.021" v="997" actId="47"/>
        <pc:sldMkLst>
          <pc:docMk/>
          <pc:sldMk cId="4078641203" sldId="396"/>
        </pc:sldMkLst>
      </pc:sldChg>
      <pc:sldChg chg="addSp delSp modSp add mod modNotesTx">
        <pc:chgData name="Richard Chalk" userId="287f8aa4f4de1d19" providerId="LiveId" clId="{C5073E8A-F55D-481F-8FC6-78C710B614BA}" dt="2023-02-02T18:19:14.189" v="4163" actId="20577"/>
        <pc:sldMkLst>
          <pc:docMk/>
          <pc:sldMk cId="1967942226" sldId="397"/>
        </pc:sldMkLst>
        <pc:spChg chg="mod">
          <ac:chgData name="Richard Chalk" userId="287f8aa4f4de1d19" providerId="LiveId" clId="{C5073E8A-F55D-481F-8FC6-78C710B614BA}" dt="2023-02-01T12:57:20.784" v="483" actId="20577"/>
          <ac:spMkLst>
            <pc:docMk/>
            <pc:sldMk cId="1967942226" sldId="397"/>
            <ac:spMk id="2" creationId="{B7F3DB22-A0FF-E2BB-2633-E53AFB04A01F}"/>
          </ac:spMkLst>
        </pc:spChg>
        <pc:spChg chg="add del mod ord">
          <ac:chgData name="Richard Chalk" userId="287f8aa4f4de1d19" providerId="LiveId" clId="{C5073E8A-F55D-481F-8FC6-78C710B614BA}" dt="2023-02-01T12:57:24.064" v="484" actId="478"/>
          <ac:spMkLst>
            <pc:docMk/>
            <pc:sldMk cId="1967942226" sldId="397"/>
            <ac:spMk id="5" creationId="{7DFF0B94-DFC4-C537-84EB-3A1135ED361C}"/>
          </ac:spMkLst>
        </pc:spChg>
        <pc:spChg chg="del">
          <ac:chgData name="Richard Chalk" userId="287f8aa4f4de1d19" providerId="LiveId" clId="{C5073E8A-F55D-481F-8FC6-78C710B614BA}" dt="2023-02-01T12:48:32.989" v="253" actId="478"/>
          <ac:spMkLst>
            <pc:docMk/>
            <pc:sldMk cId="1967942226" sldId="397"/>
            <ac:spMk id="6" creationId="{18C777D2-EDDD-1429-9C82-BA76A721EE87}"/>
          </ac:spMkLst>
        </pc:spChg>
        <pc:spChg chg="add mod">
          <ac:chgData name="Richard Chalk" userId="287f8aa4f4de1d19" providerId="LiveId" clId="{C5073E8A-F55D-481F-8FC6-78C710B614BA}" dt="2023-02-01T12:58:30.839" v="632" actId="1035"/>
          <ac:spMkLst>
            <pc:docMk/>
            <pc:sldMk cId="1967942226" sldId="397"/>
            <ac:spMk id="7" creationId="{45343453-7A7C-66A1-8835-B12203CDAD1F}"/>
          </ac:spMkLst>
        </pc:spChg>
        <pc:spChg chg="add del mod">
          <ac:chgData name="Richard Chalk" userId="287f8aa4f4de1d19" providerId="LiveId" clId="{C5073E8A-F55D-481F-8FC6-78C710B614BA}" dt="2023-02-01T12:58:25.012" v="610" actId="1038"/>
          <ac:spMkLst>
            <pc:docMk/>
            <pc:sldMk cId="1967942226" sldId="397"/>
            <ac:spMk id="8" creationId="{15DC24A6-43B4-6F25-551A-8D717B5D5F1E}"/>
          </ac:spMkLst>
        </pc:spChg>
        <pc:spChg chg="add mod ord">
          <ac:chgData name="Richard Chalk" userId="287f8aa4f4de1d19" providerId="LiveId" clId="{C5073E8A-F55D-481F-8FC6-78C710B614BA}" dt="2023-02-01T12:58:12.580" v="588" actId="20577"/>
          <ac:spMkLst>
            <pc:docMk/>
            <pc:sldMk cId="1967942226" sldId="397"/>
            <ac:spMk id="10" creationId="{0BC704D6-D56E-98B5-5348-C0ADC6F99045}"/>
          </ac:spMkLst>
        </pc:spChg>
        <pc:spChg chg="mod">
          <ac:chgData name="Richard Chalk" userId="287f8aa4f4de1d19" providerId="LiveId" clId="{C5073E8A-F55D-481F-8FC6-78C710B614BA}" dt="2023-02-01T12:57:53.178" v="540" actId="1036"/>
          <ac:spMkLst>
            <pc:docMk/>
            <pc:sldMk cId="1967942226" sldId="397"/>
            <ac:spMk id="11" creationId="{53005C99-211C-B8C7-0C60-8978F31D5CE5}"/>
          </ac:spMkLst>
        </pc:spChg>
        <pc:spChg chg="mod">
          <ac:chgData name="Richard Chalk" userId="287f8aa4f4de1d19" providerId="LiveId" clId="{C5073E8A-F55D-481F-8FC6-78C710B614BA}" dt="2023-02-01T12:57:16.318" v="478" actId="20577"/>
          <ac:spMkLst>
            <pc:docMk/>
            <pc:sldMk cId="1967942226" sldId="397"/>
            <ac:spMk id="92" creationId="{00000000-0000-0000-0000-000000000000}"/>
          </ac:spMkLst>
        </pc:spChg>
        <pc:picChg chg="mod">
          <ac:chgData name="Richard Chalk" userId="287f8aa4f4de1d19" providerId="LiveId" clId="{C5073E8A-F55D-481F-8FC6-78C710B614BA}" dt="2023-02-01T12:45:34.578" v="233" actId="1038"/>
          <ac:picMkLst>
            <pc:docMk/>
            <pc:sldMk cId="1967942226" sldId="397"/>
            <ac:picMk id="4" creationId="{24596C3B-C554-B34F-70B5-3CDB68C9FBD8}"/>
          </ac:picMkLst>
        </pc:picChg>
      </pc:sldChg>
      <pc:sldChg chg="addSp delSp modSp add mod modNotesTx">
        <pc:chgData name="Richard Chalk" userId="287f8aa4f4de1d19" providerId="LiveId" clId="{C5073E8A-F55D-481F-8FC6-78C710B614BA}" dt="2023-02-02T18:23:12.983" v="4385" actId="20577"/>
        <pc:sldMkLst>
          <pc:docMk/>
          <pc:sldMk cId="30750681" sldId="398"/>
        </pc:sldMkLst>
        <pc:spChg chg="add del">
          <ac:chgData name="Richard Chalk" userId="287f8aa4f4de1d19" providerId="LiveId" clId="{C5073E8A-F55D-481F-8FC6-78C710B614BA}" dt="2023-02-01T13:05:45.363" v="649" actId="478"/>
          <ac:spMkLst>
            <pc:docMk/>
            <pc:sldMk cId="30750681" sldId="398"/>
            <ac:spMk id="3" creationId="{531DDD1A-AD60-6DEA-3479-E447EF18510B}"/>
          </ac:spMkLst>
        </pc:spChg>
        <pc:spChg chg="mod">
          <ac:chgData name="Richard Chalk" userId="287f8aa4f4de1d19" providerId="LiveId" clId="{C5073E8A-F55D-481F-8FC6-78C710B614BA}" dt="2023-02-02T18:21:49.451" v="4287" actId="20577"/>
          <ac:spMkLst>
            <pc:docMk/>
            <pc:sldMk cId="30750681" sldId="398"/>
            <ac:spMk id="4" creationId="{39B30CE5-53A2-E885-D4A2-E6DBD4E473AC}"/>
          </ac:spMkLst>
        </pc:spChg>
        <pc:spChg chg="del">
          <ac:chgData name="Richard Chalk" userId="287f8aa4f4de1d19" providerId="LiveId" clId="{C5073E8A-F55D-481F-8FC6-78C710B614BA}" dt="2023-02-01T13:06:07.559" v="655" actId="478"/>
          <ac:spMkLst>
            <pc:docMk/>
            <pc:sldMk cId="30750681" sldId="398"/>
            <ac:spMk id="5" creationId="{7068EC10-AB4E-48FA-EE94-D9BB9ADDF417}"/>
          </ac:spMkLst>
        </pc:spChg>
        <pc:spChg chg="del">
          <ac:chgData name="Richard Chalk" userId="287f8aa4f4de1d19" providerId="LiveId" clId="{C5073E8A-F55D-481F-8FC6-78C710B614BA}" dt="2023-02-01T13:06:09.741" v="656" actId="478"/>
          <ac:spMkLst>
            <pc:docMk/>
            <pc:sldMk cId="30750681" sldId="398"/>
            <ac:spMk id="6" creationId="{9B2F1188-0565-DD4B-1B25-23C0A4591FEF}"/>
          </ac:spMkLst>
        </pc:spChg>
        <pc:spChg chg="add mod">
          <ac:chgData name="Richard Chalk" userId="287f8aa4f4de1d19" providerId="LiveId" clId="{C5073E8A-F55D-481F-8FC6-78C710B614BA}" dt="2023-02-02T18:21:30.473" v="4286" actId="1036"/>
          <ac:spMkLst>
            <pc:docMk/>
            <pc:sldMk cId="30750681" sldId="398"/>
            <ac:spMk id="7" creationId="{ABF7C4C7-4A4D-D158-D3A2-96EAE66A7ECC}"/>
          </ac:spMkLst>
        </pc:spChg>
        <pc:spChg chg="mod">
          <ac:chgData name="Richard Chalk" userId="287f8aa4f4de1d19" providerId="LiveId" clId="{C5073E8A-F55D-481F-8FC6-78C710B614BA}" dt="2023-02-01T13:06:47.593" v="660" actId="20577"/>
          <ac:spMkLst>
            <pc:docMk/>
            <pc:sldMk cId="30750681" sldId="398"/>
            <ac:spMk id="92" creationId="{00000000-0000-0000-0000-000000000000}"/>
          </ac:spMkLst>
        </pc:spChg>
        <pc:picChg chg="add mod">
          <ac:chgData name="Richard Chalk" userId="287f8aa4f4de1d19" providerId="LiveId" clId="{C5073E8A-F55D-481F-8FC6-78C710B614BA}" dt="2023-02-02T18:21:06.880" v="4280" actId="1036"/>
          <ac:picMkLst>
            <pc:docMk/>
            <pc:sldMk cId="30750681" sldId="398"/>
            <ac:picMk id="4098" creationId="{FEBCBE31-1F29-6B1C-6771-485B6EE6D6D4}"/>
          </ac:picMkLst>
        </pc:picChg>
      </pc:sldChg>
      <pc:sldChg chg="addSp delSp modSp add mod">
        <pc:chgData name="Richard Chalk" userId="287f8aa4f4de1d19" providerId="LiveId" clId="{C5073E8A-F55D-481F-8FC6-78C710B614BA}" dt="2023-02-02T18:32:11.413" v="4386" actId="113"/>
        <pc:sldMkLst>
          <pc:docMk/>
          <pc:sldMk cId="1022720202" sldId="399"/>
        </pc:sldMkLst>
        <pc:spChg chg="add mod">
          <ac:chgData name="Richard Chalk" userId="287f8aa4f4de1d19" providerId="LiveId" clId="{C5073E8A-F55D-481F-8FC6-78C710B614BA}" dt="2023-02-01T13:14:37.352" v="683" actId="1076"/>
          <ac:spMkLst>
            <pc:docMk/>
            <pc:sldMk cId="1022720202" sldId="399"/>
            <ac:spMk id="3" creationId="{F2AC3224-81FF-8F18-F391-8C684EDC8E7C}"/>
          </ac:spMkLst>
        </pc:spChg>
        <pc:spChg chg="mod">
          <ac:chgData name="Richard Chalk" userId="287f8aa4f4de1d19" providerId="LiveId" clId="{C5073E8A-F55D-481F-8FC6-78C710B614BA}" dt="2023-02-02T18:32:11.413" v="4386" actId="113"/>
          <ac:spMkLst>
            <pc:docMk/>
            <pc:sldMk cId="1022720202" sldId="399"/>
            <ac:spMk id="4" creationId="{39B30CE5-53A2-E885-D4A2-E6DBD4E473AC}"/>
          </ac:spMkLst>
        </pc:spChg>
        <pc:spChg chg="del">
          <ac:chgData name="Richard Chalk" userId="287f8aa4f4de1d19" providerId="LiveId" clId="{C5073E8A-F55D-481F-8FC6-78C710B614BA}" dt="2023-02-01T13:14:24.457" v="679" actId="478"/>
          <ac:spMkLst>
            <pc:docMk/>
            <pc:sldMk cId="1022720202" sldId="399"/>
            <ac:spMk id="5" creationId="{A40D5039-0118-1146-C3E0-24F70DD73320}"/>
          </ac:spMkLst>
        </pc:spChg>
        <pc:spChg chg="mod">
          <ac:chgData name="Richard Chalk" userId="287f8aa4f4de1d19" providerId="LiveId" clId="{C5073E8A-F55D-481F-8FC6-78C710B614BA}" dt="2023-02-01T13:15:30.995" v="696" actId="20577"/>
          <ac:spMkLst>
            <pc:docMk/>
            <pc:sldMk cId="1022720202" sldId="399"/>
            <ac:spMk id="92" creationId="{00000000-0000-0000-0000-000000000000}"/>
          </ac:spMkLst>
        </pc:spChg>
        <pc:picChg chg="del">
          <ac:chgData name="Richard Chalk" userId="287f8aa4f4de1d19" providerId="LiveId" clId="{C5073E8A-F55D-481F-8FC6-78C710B614BA}" dt="2023-02-01T13:15:09.176" v="684" actId="478"/>
          <ac:picMkLst>
            <pc:docMk/>
            <pc:sldMk cId="1022720202" sldId="399"/>
            <ac:picMk id="6" creationId="{D9EB1CDD-C67A-2C09-D5BD-78275E7DC257}"/>
          </ac:picMkLst>
        </pc:picChg>
        <pc:picChg chg="add mod">
          <ac:chgData name="Richard Chalk" userId="287f8aa4f4de1d19" providerId="LiveId" clId="{C5073E8A-F55D-481F-8FC6-78C710B614BA}" dt="2023-02-01T13:15:13.949" v="687" actId="1076"/>
          <ac:picMkLst>
            <pc:docMk/>
            <pc:sldMk cId="1022720202" sldId="399"/>
            <ac:picMk id="8" creationId="{6CB20D0B-C6B6-187D-466D-A61F68EFEDD7}"/>
          </ac:picMkLst>
        </pc:picChg>
      </pc:sldChg>
      <pc:sldChg chg="modSp add mod">
        <pc:chgData name="Richard Chalk" userId="287f8aa4f4de1d19" providerId="LiveId" clId="{C5073E8A-F55D-481F-8FC6-78C710B614BA}" dt="2023-02-01T13:16:52.549" v="704" actId="20577"/>
        <pc:sldMkLst>
          <pc:docMk/>
          <pc:sldMk cId="3481695856" sldId="400"/>
        </pc:sldMkLst>
        <pc:spChg chg="mod">
          <ac:chgData name="Richard Chalk" userId="287f8aa4f4de1d19" providerId="LiveId" clId="{C5073E8A-F55D-481F-8FC6-78C710B614BA}" dt="2023-02-01T13:16:52.549" v="704" actId="20577"/>
          <ac:spMkLst>
            <pc:docMk/>
            <pc:sldMk cId="3481695856" sldId="400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C5073E8A-F55D-481F-8FC6-78C710B614BA}" dt="2023-02-02T18:34:46.951" v="4625" actId="20577"/>
        <pc:sldMkLst>
          <pc:docMk/>
          <pc:sldMk cId="161224845" sldId="401"/>
        </pc:sldMkLst>
        <pc:spChg chg="mod">
          <ac:chgData name="Richard Chalk" userId="287f8aa4f4de1d19" providerId="LiveId" clId="{C5073E8A-F55D-481F-8FC6-78C710B614BA}" dt="2023-02-02T18:32:54.631" v="4396" actId="20577"/>
          <ac:spMkLst>
            <pc:docMk/>
            <pc:sldMk cId="161224845" sldId="401"/>
            <ac:spMk id="2" creationId="{8EAC30B5-CF11-A62B-1A4A-FAFC8507C7FD}"/>
          </ac:spMkLst>
        </pc:spChg>
        <pc:spChg chg="add mod">
          <ac:chgData name="Richard Chalk" userId="287f8aa4f4de1d19" providerId="LiveId" clId="{C5073E8A-F55D-481F-8FC6-78C710B614BA}" dt="2023-02-01T14:03:23.716" v="771" actId="1035"/>
          <ac:spMkLst>
            <pc:docMk/>
            <pc:sldMk cId="161224845" sldId="401"/>
            <ac:spMk id="5" creationId="{2D835084-441D-13DB-781C-D0AAAEA302CD}"/>
          </ac:spMkLst>
        </pc:spChg>
        <pc:spChg chg="mod">
          <ac:chgData name="Richard Chalk" userId="287f8aa4f4de1d19" providerId="LiveId" clId="{C5073E8A-F55D-481F-8FC6-78C710B614BA}" dt="2023-02-01T14:53:08.002" v="978" actId="1037"/>
          <ac:spMkLst>
            <pc:docMk/>
            <pc:sldMk cId="161224845" sldId="401"/>
            <ac:spMk id="7" creationId="{E62EA8F3-0295-1361-4B3F-5624D24E29B0}"/>
          </ac:spMkLst>
        </pc:spChg>
        <pc:spChg chg="add mod">
          <ac:chgData name="Richard Chalk" userId="287f8aa4f4de1d19" providerId="LiveId" clId="{C5073E8A-F55D-481F-8FC6-78C710B614BA}" dt="2023-02-01T14:03:28.807" v="791" actId="1035"/>
          <ac:spMkLst>
            <pc:docMk/>
            <pc:sldMk cId="161224845" sldId="401"/>
            <ac:spMk id="8" creationId="{1C6DB824-E97B-8A52-07CF-5E400573F5E8}"/>
          </ac:spMkLst>
        </pc:spChg>
        <pc:spChg chg="del">
          <ac:chgData name="Richard Chalk" userId="287f8aa4f4de1d19" providerId="LiveId" clId="{C5073E8A-F55D-481F-8FC6-78C710B614BA}" dt="2023-02-01T14:01:02.595" v="706" actId="478"/>
          <ac:spMkLst>
            <pc:docMk/>
            <pc:sldMk cId="161224845" sldId="401"/>
            <ac:spMk id="9" creationId="{504076D0-E7EF-C393-3DFF-A16257A490B0}"/>
          </ac:spMkLst>
        </pc:spChg>
        <pc:spChg chg="del">
          <ac:chgData name="Richard Chalk" userId="287f8aa4f4de1d19" providerId="LiveId" clId="{C5073E8A-F55D-481F-8FC6-78C710B614BA}" dt="2023-02-01T14:02:39.695" v="714" actId="478"/>
          <ac:spMkLst>
            <pc:docMk/>
            <pc:sldMk cId="161224845" sldId="401"/>
            <ac:spMk id="11" creationId="{9193A305-7362-E32B-19BC-AE024B1E7ACF}"/>
          </ac:spMkLst>
        </pc:spChg>
        <pc:spChg chg="mod">
          <ac:chgData name="Richard Chalk" userId="287f8aa4f4de1d19" providerId="LiveId" clId="{C5073E8A-F55D-481F-8FC6-78C710B614BA}" dt="2023-02-01T14:03:18.336" v="748" actId="1035"/>
          <ac:spMkLst>
            <pc:docMk/>
            <pc:sldMk cId="161224845" sldId="401"/>
            <ac:spMk id="12" creationId="{92C96250-A7EA-0683-AD41-DA3B5BD3B209}"/>
          </ac:spMkLst>
        </pc:spChg>
        <pc:spChg chg="add mod">
          <ac:chgData name="Richard Chalk" userId="287f8aa4f4de1d19" providerId="LiveId" clId="{C5073E8A-F55D-481F-8FC6-78C710B614BA}" dt="2023-02-01T14:52:57.529" v="971" actId="1037"/>
          <ac:spMkLst>
            <pc:docMk/>
            <pc:sldMk cId="161224845" sldId="401"/>
            <ac:spMk id="14" creationId="{4AD7B775-0227-8214-596D-05C4C74602F9}"/>
          </ac:spMkLst>
        </pc:spChg>
        <pc:spChg chg="mod">
          <ac:chgData name="Richard Chalk" userId="287f8aa4f4de1d19" providerId="LiveId" clId="{C5073E8A-F55D-481F-8FC6-78C710B614BA}" dt="2023-02-01T14:03:12.645" v="734" actId="1035"/>
          <ac:spMkLst>
            <pc:docMk/>
            <pc:sldMk cId="161224845" sldId="401"/>
            <ac:spMk id="101" creationId="{00000000-0000-0000-0000-000000000000}"/>
          </ac:spMkLst>
        </pc:spChg>
        <pc:picChg chg="del">
          <ac:chgData name="Richard Chalk" userId="287f8aa4f4de1d19" providerId="LiveId" clId="{C5073E8A-F55D-481F-8FC6-78C710B614BA}" dt="2023-02-01T14:04:07.800" v="793" actId="478"/>
          <ac:picMkLst>
            <pc:docMk/>
            <pc:sldMk cId="161224845" sldId="401"/>
            <ac:picMk id="4" creationId="{6D88B9E3-AEDA-E9AC-400B-8649921315A4}"/>
          </ac:picMkLst>
        </pc:picChg>
        <pc:picChg chg="add mod ord">
          <ac:chgData name="Richard Chalk" userId="287f8aa4f4de1d19" providerId="LiveId" clId="{C5073E8A-F55D-481F-8FC6-78C710B614BA}" dt="2023-02-01T14:04:16.471" v="798" actId="167"/>
          <ac:picMkLst>
            <pc:docMk/>
            <pc:sldMk cId="161224845" sldId="401"/>
            <ac:picMk id="13" creationId="{4223FF01-D610-07A2-5A5F-7A1F47E18FB5}"/>
          </ac:picMkLst>
        </pc:picChg>
      </pc:sldChg>
      <pc:sldChg chg="addSp delSp modSp add mod">
        <pc:chgData name="Richard Chalk" userId="287f8aa4f4de1d19" providerId="LiveId" clId="{C5073E8A-F55D-481F-8FC6-78C710B614BA}" dt="2023-02-01T14:10:43.790" v="868" actId="478"/>
        <pc:sldMkLst>
          <pc:docMk/>
          <pc:sldMk cId="17848134" sldId="402"/>
        </pc:sldMkLst>
        <pc:spChg chg="mod">
          <ac:chgData name="Richard Chalk" userId="287f8aa4f4de1d19" providerId="LiveId" clId="{C5073E8A-F55D-481F-8FC6-78C710B614BA}" dt="2023-02-01T14:06:59.524" v="834" actId="20577"/>
          <ac:spMkLst>
            <pc:docMk/>
            <pc:sldMk cId="17848134" sldId="402"/>
            <ac:spMk id="2" creationId="{B7F3DB22-A0FF-E2BB-2633-E53AFB04A01F}"/>
          </ac:spMkLst>
        </pc:spChg>
        <pc:spChg chg="del">
          <ac:chgData name="Richard Chalk" userId="287f8aa4f4de1d19" providerId="LiveId" clId="{C5073E8A-F55D-481F-8FC6-78C710B614BA}" dt="2023-02-01T14:09:07.905" v="835" actId="478"/>
          <ac:spMkLst>
            <pc:docMk/>
            <pc:sldMk cId="17848134" sldId="402"/>
            <ac:spMk id="5" creationId="{CE48A0CD-DC2B-475C-3935-74EEF9A67FE1}"/>
          </ac:spMkLst>
        </pc:spChg>
        <pc:spChg chg="add mod ord">
          <ac:chgData name="Richard Chalk" userId="287f8aa4f4de1d19" providerId="LiveId" clId="{C5073E8A-F55D-481F-8FC6-78C710B614BA}" dt="2023-02-01T14:10:40.465" v="867"/>
          <ac:spMkLst>
            <pc:docMk/>
            <pc:sldMk cId="17848134" sldId="402"/>
            <ac:spMk id="6" creationId="{8BBBB9CC-A276-67C2-EFF4-5154A7E81E7A}"/>
          </ac:spMkLst>
        </pc:spChg>
        <pc:spChg chg="del mod">
          <ac:chgData name="Richard Chalk" userId="287f8aa4f4de1d19" providerId="LiveId" clId="{C5073E8A-F55D-481F-8FC6-78C710B614BA}" dt="2023-02-01T14:10:43.790" v="868" actId="478"/>
          <ac:spMkLst>
            <pc:docMk/>
            <pc:sldMk cId="17848134" sldId="402"/>
            <ac:spMk id="7" creationId="{1503C7E3-E786-4AB0-A31A-C97EE7A508A7}"/>
          </ac:spMkLst>
        </pc:spChg>
        <pc:spChg chg="mod">
          <ac:chgData name="Richard Chalk" userId="287f8aa4f4de1d19" providerId="LiveId" clId="{C5073E8A-F55D-481F-8FC6-78C710B614BA}" dt="2023-02-01T14:06:53.932" v="827" actId="20577"/>
          <ac:spMkLst>
            <pc:docMk/>
            <pc:sldMk cId="17848134" sldId="402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C5073E8A-F55D-481F-8FC6-78C710B614BA}" dt="2023-02-01T15:25:07.304" v="999" actId="478"/>
        <pc:sldMkLst>
          <pc:docMk/>
          <pc:sldMk cId="2424738570" sldId="403"/>
        </pc:sldMkLst>
        <pc:spChg chg="add del mod">
          <ac:chgData name="Richard Chalk" userId="287f8aa4f4de1d19" providerId="LiveId" clId="{C5073E8A-F55D-481F-8FC6-78C710B614BA}" dt="2023-02-01T15:25:07.304" v="999" actId="478"/>
          <ac:spMkLst>
            <pc:docMk/>
            <pc:sldMk cId="2424738570" sldId="403"/>
            <ac:spMk id="8" creationId="{501640E3-DEEA-638C-2B26-6155812C96F5}"/>
          </ac:spMkLst>
        </pc:spChg>
        <pc:spChg chg="mod">
          <ac:chgData name="Richard Chalk" userId="287f8aa4f4de1d19" providerId="LiveId" clId="{C5073E8A-F55D-481F-8FC6-78C710B614BA}" dt="2023-02-01T14:54:51.605" v="993" actId="20577"/>
          <ac:spMkLst>
            <pc:docMk/>
            <pc:sldMk cId="2424738570" sldId="403"/>
            <ac:spMk id="92" creationId="{00000000-0000-0000-0000-000000000000}"/>
          </ac:spMkLst>
        </pc:spChg>
      </pc:sldChg>
      <pc:sldChg chg="modSp add del mod">
        <pc:chgData name="Richard Chalk" userId="287f8aa4f4de1d19" providerId="LiveId" clId="{C5073E8A-F55D-481F-8FC6-78C710B614BA}" dt="2023-02-01T14:39:29.006" v="893" actId="47"/>
        <pc:sldMkLst>
          <pc:docMk/>
          <pc:sldMk cId="3644682135" sldId="403"/>
        </pc:sldMkLst>
        <pc:spChg chg="mod">
          <ac:chgData name="Richard Chalk" userId="287f8aa4f4de1d19" providerId="LiveId" clId="{C5073E8A-F55D-481F-8FC6-78C710B614BA}" dt="2023-02-01T14:11:28.866" v="891" actId="6549"/>
          <ac:spMkLst>
            <pc:docMk/>
            <pc:sldMk cId="3644682135" sldId="403"/>
            <ac:spMk id="4" creationId="{39B30CE5-53A2-E885-D4A2-E6DBD4E473AC}"/>
          </ac:spMkLst>
        </pc:spChg>
        <pc:spChg chg="mod">
          <ac:chgData name="Richard Chalk" userId="287f8aa4f4de1d19" providerId="LiveId" clId="{C5073E8A-F55D-481F-8FC6-78C710B614BA}" dt="2023-02-01T14:11:19.168" v="870" actId="6549"/>
          <ac:spMkLst>
            <pc:docMk/>
            <pc:sldMk cId="3644682135" sldId="403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C5073E8A-F55D-481F-8FC6-78C710B614BA}" dt="2023-02-02T18:44:15.720" v="4947" actId="207"/>
        <pc:sldMkLst>
          <pc:docMk/>
          <pc:sldMk cId="851314606" sldId="404"/>
        </pc:sldMkLst>
        <pc:spChg chg="add mod">
          <ac:chgData name="Richard Chalk" userId="287f8aa4f4de1d19" providerId="LiveId" clId="{C5073E8A-F55D-481F-8FC6-78C710B614BA}" dt="2023-02-01T16:35:11.685" v="1892" actId="14100"/>
          <ac:spMkLst>
            <pc:docMk/>
            <pc:sldMk cId="851314606" sldId="404"/>
            <ac:spMk id="3" creationId="{B1B2000F-AB8E-FC27-9791-D15097DDE286}"/>
          </ac:spMkLst>
        </pc:spChg>
        <pc:spChg chg="mod">
          <ac:chgData name="Richard Chalk" userId="287f8aa4f4de1d19" providerId="LiveId" clId="{C5073E8A-F55D-481F-8FC6-78C710B614BA}" dt="2023-02-01T15:43:03.947" v="1146" actId="14100"/>
          <ac:spMkLst>
            <pc:docMk/>
            <pc:sldMk cId="851314606" sldId="404"/>
            <ac:spMk id="4" creationId="{39B30CE5-53A2-E885-D4A2-E6DBD4E473AC}"/>
          </ac:spMkLst>
        </pc:spChg>
        <pc:spChg chg="add mod">
          <ac:chgData name="Richard Chalk" userId="287f8aa4f4de1d19" providerId="LiveId" clId="{C5073E8A-F55D-481F-8FC6-78C710B614BA}" dt="2023-02-02T18:44:15.720" v="4947" actId="207"/>
          <ac:spMkLst>
            <pc:docMk/>
            <pc:sldMk cId="851314606" sldId="404"/>
            <ac:spMk id="5" creationId="{05177A54-0E60-E65F-8D86-DD8D5E7D301A}"/>
          </ac:spMkLst>
        </pc:spChg>
        <pc:spChg chg="del mod">
          <ac:chgData name="Richard Chalk" userId="287f8aa4f4de1d19" providerId="LiveId" clId="{C5073E8A-F55D-481F-8FC6-78C710B614BA}" dt="2023-02-01T15:42:49.710" v="1141" actId="478"/>
          <ac:spMkLst>
            <pc:docMk/>
            <pc:sldMk cId="851314606" sldId="404"/>
            <ac:spMk id="7" creationId="{ABF7C4C7-4A4D-D158-D3A2-96EAE66A7ECC}"/>
          </ac:spMkLst>
        </pc:spChg>
        <pc:spChg chg="add mod">
          <ac:chgData name="Richard Chalk" userId="287f8aa4f4de1d19" providerId="LiveId" clId="{C5073E8A-F55D-481F-8FC6-78C710B614BA}" dt="2023-02-01T16:35:19.082" v="1947" actId="1037"/>
          <ac:spMkLst>
            <pc:docMk/>
            <pc:sldMk cId="851314606" sldId="404"/>
            <ac:spMk id="9" creationId="{265618CC-39FF-586C-D789-F52F57DED924}"/>
          </ac:spMkLst>
        </pc:spChg>
        <pc:spChg chg="add mod">
          <ac:chgData name="Richard Chalk" userId="287f8aa4f4de1d19" providerId="LiveId" clId="{C5073E8A-F55D-481F-8FC6-78C710B614BA}" dt="2023-02-01T16:35:22.345" v="1949" actId="1035"/>
          <ac:spMkLst>
            <pc:docMk/>
            <pc:sldMk cId="851314606" sldId="404"/>
            <ac:spMk id="10" creationId="{6EB7255A-4FDB-9AA0-A3C2-7ACC477B8FB2}"/>
          </ac:spMkLst>
        </pc:spChg>
        <pc:spChg chg="mod">
          <ac:chgData name="Richard Chalk" userId="287f8aa4f4de1d19" providerId="LiveId" clId="{C5073E8A-F55D-481F-8FC6-78C710B614BA}" dt="2023-02-01T15:31:39.411" v="1132" actId="20577"/>
          <ac:spMkLst>
            <pc:docMk/>
            <pc:sldMk cId="851314606" sldId="404"/>
            <ac:spMk id="92" creationId="{00000000-0000-0000-0000-000000000000}"/>
          </ac:spMkLst>
        </pc:spChg>
        <pc:picChg chg="add mod">
          <ac:chgData name="Richard Chalk" userId="287f8aa4f4de1d19" providerId="LiveId" clId="{C5073E8A-F55D-481F-8FC6-78C710B614BA}" dt="2023-02-01T15:57:56.126" v="1561" actId="1038"/>
          <ac:picMkLst>
            <pc:docMk/>
            <pc:sldMk cId="851314606" sldId="404"/>
            <ac:picMk id="6" creationId="{0656E276-426A-35CF-2DE3-03FD26CD2DBD}"/>
          </ac:picMkLst>
        </pc:picChg>
        <pc:picChg chg="add mod">
          <ac:chgData name="Richard Chalk" userId="287f8aa4f4de1d19" providerId="LiveId" clId="{C5073E8A-F55D-481F-8FC6-78C710B614BA}" dt="2023-02-01T16:35:19.082" v="1947" actId="1037"/>
          <ac:picMkLst>
            <pc:docMk/>
            <pc:sldMk cId="851314606" sldId="404"/>
            <ac:picMk id="8" creationId="{5E5F9194-4761-3662-CB40-7CFDDEB87566}"/>
          </ac:picMkLst>
        </pc:picChg>
      </pc:sldChg>
      <pc:sldChg chg="addSp delSp modSp add mod">
        <pc:chgData name="Richard Chalk" userId="287f8aa4f4de1d19" providerId="LiveId" clId="{C5073E8A-F55D-481F-8FC6-78C710B614BA}" dt="2023-02-01T15:57:34.378" v="1543" actId="14100"/>
        <pc:sldMkLst>
          <pc:docMk/>
          <pc:sldMk cId="3713848996" sldId="405"/>
        </pc:sldMkLst>
        <pc:spChg chg="mod">
          <ac:chgData name="Richard Chalk" userId="287f8aa4f4de1d19" providerId="LiveId" clId="{C5073E8A-F55D-481F-8FC6-78C710B614BA}" dt="2023-02-01T15:56:08.113" v="1504" actId="20577"/>
          <ac:spMkLst>
            <pc:docMk/>
            <pc:sldMk cId="3713848996" sldId="405"/>
            <ac:spMk id="2" creationId="{B7F3DB22-A0FF-E2BB-2633-E53AFB04A01F}"/>
          </ac:spMkLst>
        </pc:spChg>
        <pc:spChg chg="add mod ord">
          <ac:chgData name="Richard Chalk" userId="287f8aa4f4de1d19" providerId="LiveId" clId="{C5073E8A-F55D-481F-8FC6-78C710B614BA}" dt="2023-02-01T15:57:28.619" v="1542" actId="1035"/>
          <ac:spMkLst>
            <pc:docMk/>
            <pc:sldMk cId="3713848996" sldId="405"/>
            <ac:spMk id="5" creationId="{2B8692B9-E420-FBC7-A7E5-27883B1C4C9D}"/>
          </ac:spMkLst>
        </pc:spChg>
        <pc:spChg chg="del">
          <ac:chgData name="Richard Chalk" userId="287f8aa4f4de1d19" providerId="LiveId" clId="{C5073E8A-F55D-481F-8FC6-78C710B614BA}" dt="2023-02-01T15:56:48.136" v="1505" actId="478"/>
          <ac:spMkLst>
            <pc:docMk/>
            <pc:sldMk cId="3713848996" sldId="405"/>
            <ac:spMk id="6" creationId="{52FB4AE5-5A33-CC94-D661-FAE0BA62DBB2}"/>
          </ac:spMkLst>
        </pc:spChg>
        <pc:spChg chg="mod">
          <ac:chgData name="Richard Chalk" userId="287f8aa4f4de1d19" providerId="LiveId" clId="{C5073E8A-F55D-481F-8FC6-78C710B614BA}" dt="2023-02-01T15:57:34.378" v="1543" actId="14100"/>
          <ac:spMkLst>
            <pc:docMk/>
            <pc:sldMk cId="3713848996" sldId="405"/>
            <ac:spMk id="7" creationId="{93331297-DBC5-DC99-A584-570297366E7B}"/>
          </ac:spMkLst>
        </pc:spChg>
      </pc:sldChg>
      <pc:sldChg chg="addSp delSp modSp add mod modNotesTx">
        <pc:chgData name="Richard Chalk" userId="287f8aa4f4de1d19" providerId="LiveId" clId="{C5073E8A-F55D-481F-8FC6-78C710B614BA}" dt="2023-02-02T18:44:38.757" v="4948" actId="6549"/>
        <pc:sldMkLst>
          <pc:docMk/>
          <pc:sldMk cId="1396510734" sldId="406"/>
        </pc:sldMkLst>
        <pc:spChg chg="del mod">
          <ac:chgData name="Richard Chalk" userId="287f8aa4f4de1d19" providerId="LiveId" clId="{C5073E8A-F55D-481F-8FC6-78C710B614BA}" dt="2023-02-01T16:38:02.316" v="1953" actId="478"/>
          <ac:spMkLst>
            <pc:docMk/>
            <pc:sldMk cId="1396510734" sldId="406"/>
            <ac:spMk id="3" creationId="{F2AC3224-81FF-8F18-F391-8C684EDC8E7C}"/>
          </ac:spMkLst>
        </pc:spChg>
        <pc:spChg chg="mod">
          <ac:chgData name="Richard Chalk" userId="287f8aa4f4de1d19" providerId="LiveId" clId="{C5073E8A-F55D-481F-8FC6-78C710B614BA}" dt="2023-02-01T16:46:13.579" v="2161" actId="14100"/>
          <ac:spMkLst>
            <pc:docMk/>
            <pc:sldMk cId="1396510734" sldId="406"/>
            <ac:spMk id="4" creationId="{39B30CE5-53A2-E885-D4A2-E6DBD4E473AC}"/>
          </ac:spMkLst>
        </pc:spChg>
        <pc:spChg chg="add del mod">
          <ac:chgData name="Richard Chalk" userId="287f8aa4f4de1d19" providerId="LiveId" clId="{C5073E8A-F55D-481F-8FC6-78C710B614BA}" dt="2023-02-01T16:40:28.996" v="1969" actId="478"/>
          <ac:spMkLst>
            <pc:docMk/>
            <pc:sldMk cId="1396510734" sldId="406"/>
            <ac:spMk id="5" creationId="{2253EC94-D279-ABF7-D40F-C9B7EAB4B36F}"/>
          </ac:spMkLst>
        </pc:spChg>
        <pc:spChg chg="mod">
          <ac:chgData name="Richard Chalk" userId="287f8aa4f4de1d19" providerId="LiveId" clId="{C5073E8A-F55D-481F-8FC6-78C710B614BA}" dt="2023-02-01T19:39:54.478" v="2185" actId="20577"/>
          <ac:spMkLst>
            <pc:docMk/>
            <pc:sldMk cId="1396510734" sldId="406"/>
            <ac:spMk id="92" creationId="{00000000-0000-0000-0000-000000000000}"/>
          </ac:spMkLst>
        </pc:spChg>
        <pc:picChg chg="add mod">
          <ac:chgData name="Richard Chalk" userId="287f8aa4f4de1d19" providerId="LiveId" clId="{C5073E8A-F55D-481F-8FC6-78C710B614BA}" dt="2023-02-01T16:40:02.046" v="1968" actId="1076"/>
          <ac:picMkLst>
            <pc:docMk/>
            <pc:sldMk cId="1396510734" sldId="406"/>
            <ac:picMk id="7" creationId="{0E28BC31-006D-FBBA-EB2D-A2FE1A37CE74}"/>
          </ac:picMkLst>
        </pc:picChg>
        <pc:picChg chg="del">
          <ac:chgData name="Richard Chalk" userId="287f8aa4f4de1d19" providerId="LiveId" clId="{C5073E8A-F55D-481F-8FC6-78C710B614BA}" dt="2023-02-01T16:39:53.637" v="1966" actId="478"/>
          <ac:picMkLst>
            <pc:docMk/>
            <pc:sldMk cId="1396510734" sldId="406"/>
            <ac:picMk id="8" creationId="{6CB20D0B-C6B6-187D-466D-A61F68EFEDD7}"/>
          </ac:picMkLst>
        </pc:picChg>
      </pc:sldChg>
      <pc:sldChg chg="addSp delSp modSp add mod modNotesTx">
        <pc:chgData name="Richard Chalk" userId="287f8aa4f4de1d19" providerId="LiveId" clId="{C5073E8A-F55D-481F-8FC6-78C710B614BA}" dt="2023-02-02T18:45:05.859" v="4949" actId="6549"/>
        <pc:sldMkLst>
          <pc:docMk/>
          <pc:sldMk cId="1622619973" sldId="407"/>
        </pc:sldMkLst>
        <pc:spChg chg="add mod">
          <ac:chgData name="Richard Chalk" userId="287f8aa4f4de1d19" providerId="LiveId" clId="{C5073E8A-F55D-481F-8FC6-78C710B614BA}" dt="2023-02-01T19:41:16.319" v="2203" actId="1036"/>
          <ac:spMkLst>
            <pc:docMk/>
            <pc:sldMk cId="1622619973" sldId="407"/>
            <ac:spMk id="3" creationId="{6AC45709-C3CA-5195-459A-3685FEEECCEE}"/>
          </ac:spMkLst>
        </pc:spChg>
        <pc:spChg chg="add del mod">
          <ac:chgData name="Richard Chalk" userId="287f8aa4f4de1d19" providerId="LiveId" clId="{C5073E8A-F55D-481F-8FC6-78C710B614BA}" dt="2023-02-01T16:41:47.097" v="1985" actId="478"/>
          <ac:spMkLst>
            <pc:docMk/>
            <pc:sldMk cId="1622619973" sldId="407"/>
            <ac:spMk id="3" creationId="{D74A4960-8B35-40A7-B81F-50821FF37B95}"/>
          </ac:spMkLst>
        </pc:spChg>
        <pc:spChg chg="mod">
          <ac:chgData name="Richard Chalk" userId="287f8aa4f4de1d19" providerId="LiveId" clId="{C5073E8A-F55D-481F-8FC6-78C710B614BA}" dt="2023-02-01T16:43:49.375" v="2122" actId="20577"/>
          <ac:spMkLst>
            <pc:docMk/>
            <pc:sldMk cId="1622619973" sldId="407"/>
            <ac:spMk id="4" creationId="{39B30CE5-53A2-E885-D4A2-E6DBD4E473AC}"/>
          </ac:spMkLst>
        </pc:spChg>
        <pc:spChg chg="add del mod">
          <ac:chgData name="Richard Chalk" userId="287f8aa4f4de1d19" providerId="LiveId" clId="{C5073E8A-F55D-481F-8FC6-78C710B614BA}" dt="2023-02-01T19:40:48.466" v="2186" actId="478"/>
          <ac:spMkLst>
            <pc:docMk/>
            <pc:sldMk cId="1622619973" sldId="407"/>
            <ac:spMk id="6" creationId="{8D5339ED-CDEF-93DD-E07E-FC86DBF81026}"/>
          </ac:spMkLst>
        </pc:spChg>
        <pc:spChg chg="add mod">
          <ac:chgData name="Richard Chalk" userId="287f8aa4f4de1d19" providerId="LiveId" clId="{C5073E8A-F55D-481F-8FC6-78C710B614BA}" dt="2023-02-01T16:49:23.891" v="2167" actId="1037"/>
          <ac:spMkLst>
            <pc:docMk/>
            <pc:sldMk cId="1622619973" sldId="407"/>
            <ac:spMk id="8" creationId="{E3D85078-1178-BC59-291D-C26D2F49FB4E}"/>
          </ac:spMkLst>
        </pc:spChg>
        <pc:picChg chg="del">
          <ac:chgData name="Richard Chalk" userId="287f8aa4f4de1d19" providerId="LiveId" clId="{C5073E8A-F55D-481F-8FC6-78C710B614BA}" dt="2023-02-01T16:41:29.432" v="1977" actId="478"/>
          <ac:picMkLst>
            <pc:docMk/>
            <pc:sldMk cId="1622619973" sldId="407"/>
            <ac:picMk id="7" creationId="{0E28BC31-006D-FBBA-EB2D-A2FE1A37CE74}"/>
          </ac:picMkLst>
        </pc:picChg>
      </pc:sldChg>
      <pc:sldChg chg="addSp delSp modSp add mod modNotesTx">
        <pc:chgData name="Richard Chalk" userId="287f8aa4f4de1d19" providerId="LiveId" clId="{C5073E8A-F55D-481F-8FC6-78C710B614BA}" dt="2023-02-02T18:45:20.023" v="4950" actId="6549"/>
        <pc:sldMkLst>
          <pc:docMk/>
          <pc:sldMk cId="3896015712" sldId="408"/>
        </pc:sldMkLst>
        <pc:spChg chg="add mod">
          <ac:chgData name="Richard Chalk" userId="287f8aa4f4de1d19" providerId="LiveId" clId="{C5073E8A-F55D-481F-8FC6-78C710B614BA}" dt="2023-02-01T19:42:56.486" v="2228" actId="20577"/>
          <ac:spMkLst>
            <pc:docMk/>
            <pc:sldMk cId="3896015712" sldId="408"/>
            <ac:spMk id="3" creationId="{B94D1B22-B0C8-7CE8-7EA8-F811B170C8B0}"/>
          </ac:spMkLst>
        </pc:spChg>
        <pc:spChg chg="add del mod">
          <ac:chgData name="Richard Chalk" userId="287f8aa4f4de1d19" providerId="LiveId" clId="{C5073E8A-F55D-481F-8FC6-78C710B614BA}" dt="2023-02-01T16:44:25.442" v="2131" actId="478"/>
          <ac:spMkLst>
            <pc:docMk/>
            <pc:sldMk cId="3896015712" sldId="408"/>
            <ac:spMk id="3" creationId="{E3DCEC13-6895-CB13-304A-E37205A7DFF2}"/>
          </ac:spMkLst>
        </pc:spChg>
        <pc:spChg chg="mod">
          <ac:chgData name="Richard Chalk" userId="287f8aa4f4de1d19" providerId="LiveId" clId="{C5073E8A-F55D-481F-8FC6-78C710B614BA}" dt="2023-02-01T16:43:56.985" v="2125" actId="20577"/>
          <ac:spMkLst>
            <pc:docMk/>
            <pc:sldMk cId="3896015712" sldId="408"/>
            <ac:spMk id="4" creationId="{39B30CE5-53A2-E885-D4A2-E6DBD4E473AC}"/>
          </ac:spMkLst>
        </pc:spChg>
        <pc:spChg chg="del">
          <ac:chgData name="Richard Chalk" userId="287f8aa4f4de1d19" providerId="LiveId" clId="{C5073E8A-F55D-481F-8FC6-78C710B614BA}" dt="2023-02-01T16:43:59.578" v="2126" actId="478"/>
          <ac:spMkLst>
            <pc:docMk/>
            <pc:sldMk cId="3896015712" sldId="408"/>
            <ac:spMk id="6" creationId="{8D5339ED-CDEF-93DD-E07E-FC86DBF81026}"/>
          </ac:spMkLst>
        </pc:spChg>
        <pc:spChg chg="add del mod">
          <ac:chgData name="Richard Chalk" userId="287f8aa4f4de1d19" providerId="LiveId" clId="{C5073E8A-F55D-481F-8FC6-78C710B614BA}" dt="2023-02-01T19:42:02.896" v="2204" actId="478"/>
          <ac:spMkLst>
            <pc:docMk/>
            <pc:sldMk cId="3896015712" sldId="408"/>
            <ac:spMk id="7" creationId="{5192E3A6-3B25-5C9B-D43B-1FC4AA10E43E}"/>
          </ac:spMkLst>
        </pc:spChg>
        <pc:spChg chg="add mod">
          <ac:chgData name="Richard Chalk" userId="287f8aa4f4de1d19" providerId="LiveId" clId="{C5073E8A-F55D-481F-8FC6-78C710B614BA}" dt="2023-02-01T16:49:25.712" v="2168"/>
          <ac:spMkLst>
            <pc:docMk/>
            <pc:sldMk cId="3896015712" sldId="408"/>
            <ac:spMk id="8" creationId="{1036C5A0-97F2-E94D-B086-20346181DC87}"/>
          </ac:spMkLst>
        </pc:spChg>
      </pc:sldChg>
      <pc:sldChg chg="addSp delSp modSp add mod modNotesTx">
        <pc:chgData name="Richard Chalk" userId="287f8aa4f4de1d19" providerId="LiveId" clId="{C5073E8A-F55D-481F-8FC6-78C710B614BA}" dt="2023-02-02T18:45:32.882" v="4951" actId="6549"/>
        <pc:sldMkLst>
          <pc:docMk/>
          <pc:sldMk cId="4017002901" sldId="409"/>
        </pc:sldMkLst>
        <pc:spChg chg="add del mod">
          <ac:chgData name="Richard Chalk" userId="287f8aa4f4de1d19" providerId="LiveId" clId="{C5073E8A-F55D-481F-8FC6-78C710B614BA}" dt="2023-02-01T19:43:36.791" v="2229" actId="478"/>
          <ac:spMkLst>
            <pc:docMk/>
            <pc:sldMk cId="4017002901" sldId="409"/>
            <ac:spMk id="3" creationId="{0E43EBC0-C314-E430-49BD-8A88F121352B}"/>
          </ac:spMkLst>
        </pc:spChg>
        <pc:spChg chg="mod">
          <ac:chgData name="Richard Chalk" userId="287f8aa4f4de1d19" providerId="LiveId" clId="{C5073E8A-F55D-481F-8FC6-78C710B614BA}" dt="2023-02-01T16:45:02.263" v="2138" actId="20577"/>
          <ac:spMkLst>
            <pc:docMk/>
            <pc:sldMk cId="4017002901" sldId="409"/>
            <ac:spMk id="4" creationId="{39B30CE5-53A2-E885-D4A2-E6DBD4E473AC}"/>
          </ac:spMkLst>
        </pc:spChg>
        <pc:spChg chg="add mod">
          <ac:chgData name="Richard Chalk" userId="287f8aa4f4de1d19" providerId="LiveId" clId="{C5073E8A-F55D-481F-8FC6-78C710B614BA}" dt="2023-02-01T16:49:26.716" v="2169"/>
          <ac:spMkLst>
            <pc:docMk/>
            <pc:sldMk cId="4017002901" sldId="409"/>
            <ac:spMk id="5" creationId="{97942382-D96C-5553-3207-3E2C068501D5}"/>
          </ac:spMkLst>
        </pc:spChg>
        <pc:spChg chg="add mod">
          <ac:chgData name="Richard Chalk" userId="287f8aa4f4de1d19" providerId="LiveId" clId="{C5073E8A-F55D-481F-8FC6-78C710B614BA}" dt="2023-02-01T19:44:11.335" v="2266" actId="14100"/>
          <ac:spMkLst>
            <pc:docMk/>
            <pc:sldMk cId="4017002901" sldId="409"/>
            <ac:spMk id="6" creationId="{D90A5462-6E62-8FBF-BF17-EF52C4B31A2C}"/>
          </ac:spMkLst>
        </pc:spChg>
        <pc:spChg chg="del">
          <ac:chgData name="Richard Chalk" userId="287f8aa4f4de1d19" providerId="LiveId" clId="{C5073E8A-F55D-481F-8FC6-78C710B614BA}" dt="2023-02-01T16:45:04.251" v="2139" actId="478"/>
          <ac:spMkLst>
            <pc:docMk/>
            <pc:sldMk cId="4017002901" sldId="409"/>
            <ac:spMk id="7" creationId="{5192E3A6-3B25-5C9B-D43B-1FC4AA10E43E}"/>
          </ac:spMkLst>
        </pc:spChg>
      </pc:sldChg>
      <pc:sldChg chg="addSp delSp modSp add mod">
        <pc:chgData name="Richard Chalk" userId="287f8aa4f4de1d19" providerId="LiveId" clId="{C5073E8A-F55D-481F-8FC6-78C710B614BA}" dt="2023-02-01T19:44:54.598" v="2282" actId="13926"/>
        <pc:sldMkLst>
          <pc:docMk/>
          <pc:sldMk cId="2906186790" sldId="410"/>
        </pc:sldMkLst>
        <pc:spChg chg="del">
          <ac:chgData name="Richard Chalk" userId="287f8aa4f4de1d19" providerId="LiveId" clId="{C5073E8A-F55D-481F-8FC6-78C710B614BA}" dt="2023-02-01T16:45:31.965" v="2147" actId="478"/>
          <ac:spMkLst>
            <pc:docMk/>
            <pc:sldMk cId="2906186790" sldId="410"/>
            <ac:spMk id="3" creationId="{0E43EBC0-C314-E430-49BD-8A88F121352B}"/>
          </ac:spMkLst>
        </pc:spChg>
        <pc:spChg chg="mod">
          <ac:chgData name="Richard Chalk" userId="287f8aa4f4de1d19" providerId="LiveId" clId="{C5073E8A-F55D-481F-8FC6-78C710B614BA}" dt="2023-02-01T16:45:27.806" v="2146" actId="20577"/>
          <ac:spMkLst>
            <pc:docMk/>
            <pc:sldMk cId="2906186790" sldId="410"/>
            <ac:spMk id="4" creationId="{39B30CE5-53A2-E885-D4A2-E6DBD4E473AC}"/>
          </ac:spMkLst>
        </pc:spChg>
        <pc:spChg chg="add mod">
          <ac:chgData name="Richard Chalk" userId="287f8aa4f4de1d19" providerId="LiveId" clId="{C5073E8A-F55D-481F-8FC6-78C710B614BA}" dt="2023-02-01T19:44:54.598" v="2282" actId="13926"/>
          <ac:spMkLst>
            <pc:docMk/>
            <pc:sldMk cId="2906186790" sldId="410"/>
            <ac:spMk id="5" creationId="{765DE8B6-B0BF-5B5E-0D76-A7E6F7306F23}"/>
          </ac:spMkLst>
        </pc:spChg>
        <pc:spChg chg="add mod">
          <ac:chgData name="Richard Chalk" userId="287f8aa4f4de1d19" providerId="LiveId" clId="{C5073E8A-F55D-481F-8FC6-78C710B614BA}" dt="2023-02-01T16:49:27.625" v="2170"/>
          <ac:spMkLst>
            <pc:docMk/>
            <pc:sldMk cId="2906186790" sldId="410"/>
            <ac:spMk id="6" creationId="{26636C7A-7734-E5A7-4F18-EF9155FBD9F1}"/>
          </ac:spMkLst>
        </pc:spChg>
      </pc:sldChg>
      <pc:sldChg chg="addSp delSp modSp add mod modNotesTx">
        <pc:chgData name="Richard Chalk" userId="287f8aa4f4de1d19" providerId="LiveId" clId="{C5073E8A-F55D-481F-8FC6-78C710B614BA}" dt="2023-02-02T18:49:09.185" v="5006" actId="20577"/>
        <pc:sldMkLst>
          <pc:docMk/>
          <pc:sldMk cId="1047784846" sldId="411"/>
        </pc:sldMkLst>
        <pc:spChg chg="mod">
          <ac:chgData name="Richard Chalk" userId="287f8aa4f4de1d19" providerId="LiveId" clId="{C5073E8A-F55D-481F-8FC6-78C710B614BA}" dt="2023-02-02T17:11:49.058" v="2669" actId="6549"/>
          <ac:spMkLst>
            <pc:docMk/>
            <pc:sldMk cId="1047784846" sldId="411"/>
            <ac:spMk id="4" creationId="{39B30CE5-53A2-E885-D4A2-E6DBD4E473AC}"/>
          </ac:spMkLst>
        </pc:spChg>
        <pc:spChg chg="del">
          <ac:chgData name="Richard Chalk" userId="287f8aa4f4de1d19" providerId="LiveId" clId="{C5073E8A-F55D-481F-8FC6-78C710B614BA}" dt="2023-02-02T17:01:17.168" v="2289" actId="478"/>
          <ac:spMkLst>
            <pc:docMk/>
            <pc:sldMk cId="1047784846" sldId="411"/>
            <ac:spMk id="5" creationId="{E2509A23-5B02-3B43-352C-15A19CB7DEA8}"/>
          </ac:spMkLst>
        </pc:spChg>
        <pc:spChg chg="add mod">
          <ac:chgData name="Richard Chalk" userId="287f8aa4f4de1d19" providerId="LiveId" clId="{C5073E8A-F55D-481F-8FC6-78C710B614BA}" dt="2023-02-02T17:02:17.371" v="2312" actId="6549"/>
          <ac:spMkLst>
            <pc:docMk/>
            <pc:sldMk cId="1047784846" sldId="411"/>
            <ac:spMk id="9" creationId="{3C26333B-2F9B-49E2-6830-1E08A29784C9}"/>
          </ac:spMkLst>
        </pc:spChg>
        <pc:spChg chg="add mod">
          <ac:chgData name="Richard Chalk" userId="287f8aa4f4de1d19" providerId="LiveId" clId="{C5073E8A-F55D-481F-8FC6-78C710B614BA}" dt="2023-02-02T17:02:49.130" v="2330" actId="1037"/>
          <ac:spMkLst>
            <pc:docMk/>
            <pc:sldMk cId="1047784846" sldId="411"/>
            <ac:spMk id="10" creationId="{AAB098DA-847D-74E9-41B2-C293930B1EC0}"/>
          </ac:spMkLst>
        </pc:spChg>
        <pc:spChg chg="add mod">
          <ac:chgData name="Richard Chalk" userId="287f8aa4f4de1d19" providerId="LiveId" clId="{C5073E8A-F55D-481F-8FC6-78C710B614BA}" dt="2023-02-02T17:02:56.769" v="2341" actId="1035"/>
          <ac:spMkLst>
            <pc:docMk/>
            <pc:sldMk cId="1047784846" sldId="411"/>
            <ac:spMk id="11" creationId="{013F1852-9AC0-BA1D-629A-EB861484F7FB}"/>
          </ac:spMkLst>
        </pc:spChg>
        <pc:spChg chg="add mod">
          <ac:chgData name="Richard Chalk" userId="287f8aa4f4de1d19" providerId="LiveId" clId="{C5073E8A-F55D-481F-8FC6-78C710B614BA}" dt="2023-02-02T17:03:07.511" v="2348" actId="1038"/>
          <ac:spMkLst>
            <pc:docMk/>
            <pc:sldMk cId="1047784846" sldId="411"/>
            <ac:spMk id="12" creationId="{FB80D96A-9543-37CE-EE31-9ED3EB691EF5}"/>
          </ac:spMkLst>
        </pc:spChg>
        <pc:spChg chg="add mod">
          <ac:chgData name="Richard Chalk" userId="287f8aa4f4de1d19" providerId="LiveId" clId="{C5073E8A-F55D-481F-8FC6-78C710B614BA}" dt="2023-02-02T17:12:04.067" v="2679" actId="1037"/>
          <ac:spMkLst>
            <pc:docMk/>
            <pc:sldMk cId="1047784846" sldId="411"/>
            <ac:spMk id="13" creationId="{F9E25B38-AFE3-FC7E-D95D-4F1B6A8C8543}"/>
          </ac:spMkLst>
        </pc:spChg>
        <pc:spChg chg="add mod">
          <ac:chgData name="Richard Chalk" userId="287f8aa4f4de1d19" providerId="LiveId" clId="{C5073E8A-F55D-481F-8FC6-78C710B614BA}" dt="2023-02-02T17:12:13.046" v="2684" actId="1035"/>
          <ac:spMkLst>
            <pc:docMk/>
            <pc:sldMk cId="1047784846" sldId="411"/>
            <ac:spMk id="14" creationId="{335A07BB-270D-05EC-4B93-5014BD82CF70}"/>
          </ac:spMkLst>
        </pc:spChg>
        <pc:spChg chg="add del mod">
          <ac:chgData name="Richard Chalk" userId="287f8aa4f4de1d19" providerId="LiveId" clId="{C5073E8A-F55D-481F-8FC6-78C710B614BA}" dt="2023-02-02T17:13:30.819" v="2691"/>
          <ac:spMkLst>
            <pc:docMk/>
            <pc:sldMk cId="1047784846" sldId="411"/>
            <ac:spMk id="15" creationId="{20AF70B2-F1A4-5EDC-A0CA-E0FF1896A15D}"/>
          </ac:spMkLst>
        </pc:spChg>
        <pc:spChg chg="del mod">
          <ac:chgData name="Richard Chalk" userId="287f8aa4f4de1d19" providerId="LiveId" clId="{C5073E8A-F55D-481F-8FC6-78C710B614BA}" dt="2023-02-02T17:02:11.425" v="2299" actId="478"/>
          <ac:spMkLst>
            <pc:docMk/>
            <pc:sldMk cId="1047784846" sldId="411"/>
            <ac:spMk id="92" creationId="{00000000-0000-0000-0000-000000000000}"/>
          </ac:spMkLst>
        </pc:spChg>
        <pc:picChg chg="del">
          <ac:chgData name="Richard Chalk" userId="287f8aa4f4de1d19" providerId="LiveId" clId="{C5073E8A-F55D-481F-8FC6-78C710B614BA}" dt="2023-02-02T17:01:15.412" v="2288" actId="478"/>
          <ac:picMkLst>
            <pc:docMk/>
            <pc:sldMk cId="1047784846" sldId="411"/>
            <ac:picMk id="3" creationId="{8FB3BBC6-E6CD-1371-F2BC-7C2E5C4D1B31}"/>
          </ac:picMkLst>
        </pc:picChg>
        <pc:picChg chg="add mod">
          <ac:chgData name="Richard Chalk" userId="287f8aa4f4de1d19" providerId="LiveId" clId="{C5073E8A-F55D-481F-8FC6-78C710B614BA}" dt="2023-02-02T17:01:58.874" v="2298" actId="1076"/>
          <ac:picMkLst>
            <pc:docMk/>
            <pc:sldMk cId="1047784846" sldId="411"/>
            <ac:picMk id="6" creationId="{E7E27506-6999-AFD1-CF29-0B61F510BCEB}"/>
          </ac:picMkLst>
        </pc:picChg>
        <pc:picChg chg="add mod">
          <ac:chgData name="Richard Chalk" userId="287f8aa4f4de1d19" providerId="LiveId" clId="{C5073E8A-F55D-481F-8FC6-78C710B614BA}" dt="2023-02-02T17:03:00.620" v="2344" actId="1076"/>
          <ac:picMkLst>
            <pc:docMk/>
            <pc:sldMk cId="1047784846" sldId="411"/>
            <ac:picMk id="8" creationId="{B7557EE9-5947-BBEE-64FE-05479B3121B1}"/>
          </ac:picMkLst>
        </pc:picChg>
        <pc:picChg chg="add mod">
          <ac:chgData name="Richard Chalk" userId="287f8aa4f4de1d19" providerId="LiveId" clId="{C5073E8A-F55D-481F-8FC6-78C710B614BA}" dt="2023-02-02T17:07:07.201" v="2468" actId="1076"/>
          <ac:picMkLst>
            <pc:docMk/>
            <pc:sldMk cId="1047784846" sldId="411"/>
            <ac:picMk id="1026" creationId="{42BB4221-F7F4-0D4F-9861-BB602D7C1002}"/>
          </ac:picMkLst>
        </pc:picChg>
      </pc:sldChg>
      <pc:sldChg chg="addSp delSp modSp add mod modNotesTx">
        <pc:chgData name="Richard Chalk" userId="287f8aa4f4de1d19" providerId="LiveId" clId="{C5073E8A-F55D-481F-8FC6-78C710B614BA}" dt="2023-02-02T17:45:44.055" v="3892" actId="20577"/>
        <pc:sldMkLst>
          <pc:docMk/>
          <pc:sldMk cId="466815254" sldId="412"/>
        </pc:sldMkLst>
        <pc:spChg chg="mod">
          <ac:chgData name="Richard Chalk" userId="287f8aa4f4de1d19" providerId="LiveId" clId="{C5073E8A-F55D-481F-8FC6-78C710B614BA}" dt="2023-02-02T17:19:07.622" v="2939" actId="20577"/>
          <ac:spMkLst>
            <pc:docMk/>
            <pc:sldMk cId="466815254" sldId="412"/>
            <ac:spMk id="4" creationId="{39B30CE5-53A2-E885-D4A2-E6DBD4E473AC}"/>
          </ac:spMkLst>
        </pc:spChg>
        <pc:spChg chg="del">
          <ac:chgData name="Richard Chalk" userId="287f8aa4f4de1d19" providerId="LiveId" clId="{C5073E8A-F55D-481F-8FC6-78C710B614BA}" dt="2023-02-02T17:14:07.662" v="2711" actId="478"/>
          <ac:spMkLst>
            <pc:docMk/>
            <pc:sldMk cId="466815254" sldId="412"/>
            <ac:spMk id="5" creationId="{E2509A23-5B02-3B43-352C-15A19CB7DEA8}"/>
          </ac:spMkLst>
        </pc:spChg>
        <pc:spChg chg="add mod">
          <ac:chgData name="Richard Chalk" userId="287f8aa4f4de1d19" providerId="LiveId" clId="{C5073E8A-F55D-481F-8FC6-78C710B614BA}" dt="2023-02-02T17:18:45.666" v="2913" actId="1036"/>
          <ac:spMkLst>
            <pc:docMk/>
            <pc:sldMk cId="466815254" sldId="412"/>
            <ac:spMk id="6" creationId="{C24B6821-B841-F9D0-6B67-CE460E6F080F}"/>
          </ac:spMkLst>
        </pc:spChg>
        <pc:spChg chg="add del mod">
          <ac:chgData name="Richard Chalk" userId="287f8aa4f4de1d19" providerId="LiveId" clId="{C5073E8A-F55D-481F-8FC6-78C710B614BA}" dt="2023-02-02T17:17:27.686" v="2841" actId="478"/>
          <ac:spMkLst>
            <pc:docMk/>
            <pc:sldMk cId="466815254" sldId="412"/>
            <ac:spMk id="8" creationId="{703BD563-3617-3A4F-080D-88756E3BA6E4}"/>
          </ac:spMkLst>
        </pc:spChg>
        <pc:spChg chg="add mod">
          <ac:chgData name="Richard Chalk" userId="287f8aa4f4de1d19" providerId="LiveId" clId="{C5073E8A-F55D-481F-8FC6-78C710B614BA}" dt="2023-02-02T17:18:52.294" v="2937" actId="1035"/>
          <ac:spMkLst>
            <pc:docMk/>
            <pc:sldMk cId="466815254" sldId="412"/>
            <ac:spMk id="10" creationId="{C9DF9F06-33D8-D6EF-FAF3-3AD7E987AABC}"/>
          </ac:spMkLst>
        </pc:spChg>
        <pc:spChg chg="mod">
          <ac:chgData name="Richard Chalk" userId="287f8aa4f4de1d19" providerId="LiveId" clId="{C5073E8A-F55D-481F-8FC6-78C710B614BA}" dt="2023-02-02T17:14:00.146" v="2708" actId="20577"/>
          <ac:spMkLst>
            <pc:docMk/>
            <pc:sldMk cId="466815254" sldId="412"/>
            <ac:spMk id="92" creationId="{00000000-0000-0000-0000-000000000000}"/>
          </ac:spMkLst>
        </pc:spChg>
        <pc:picChg chg="del">
          <ac:chgData name="Richard Chalk" userId="287f8aa4f4de1d19" providerId="LiveId" clId="{C5073E8A-F55D-481F-8FC6-78C710B614BA}" dt="2023-02-02T17:14:06.604" v="2710" actId="478"/>
          <ac:picMkLst>
            <pc:docMk/>
            <pc:sldMk cId="466815254" sldId="412"/>
            <ac:picMk id="3" creationId="{8FB3BBC6-E6CD-1371-F2BC-7C2E5C4D1B31}"/>
          </ac:picMkLst>
        </pc:picChg>
        <pc:picChg chg="add mod">
          <ac:chgData name="Richard Chalk" userId="287f8aa4f4de1d19" providerId="LiveId" clId="{C5073E8A-F55D-481F-8FC6-78C710B614BA}" dt="2023-02-02T17:31:37.429" v="3322" actId="1076"/>
          <ac:picMkLst>
            <pc:docMk/>
            <pc:sldMk cId="466815254" sldId="412"/>
            <ac:picMk id="11" creationId="{9930840E-9D6B-159F-4A8F-C88510754FC5}"/>
          </ac:picMkLst>
        </pc:picChg>
        <pc:picChg chg="add mod">
          <ac:chgData name="Richard Chalk" userId="287f8aa4f4de1d19" providerId="LiveId" clId="{C5073E8A-F55D-481F-8FC6-78C710B614BA}" dt="2023-02-02T17:31:44.585" v="3338" actId="1037"/>
          <ac:picMkLst>
            <pc:docMk/>
            <pc:sldMk cId="466815254" sldId="412"/>
            <ac:picMk id="3074" creationId="{4F7EEBBB-5DD4-88F9-3EA8-4D0F36627AAD}"/>
          </ac:picMkLst>
        </pc:picChg>
      </pc:sldChg>
      <pc:sldChg chg="addSp delSp modSp add mod modNotesTx">
        <pc:chgData name="Richard Chalk" userId="287f8aa4f4de1d19" providerId="LiveId" clId="{C5073E8A-F55D-481F-8FC6-78C710B614BA}" dt="2023-02-02T18:54:18.685" v="5108" actId="20577"/>
        <pc:sldMkLst>
          <pc:docMk/>
          <pc:sldMk cId="4241739392" sldId="413"/>
        </pc:sldMkLst>
        <pc:spChg chg="add del mod">
          <ac:chgData name="Richard Chalk" userId="287f8aa4f4de1d19" providerId="LiveId" clId="{C5073E8A-F55D-481F-8FC6-78C710B614BA}" dt="2023-02-02T17:35:10.717" v="3373" actId="478"/>
          <ac:spMkLst>
            <pc:docMk/>
            <pc:sldMk cId="4241739392" sldId="413"/>
            <ac:spMk id="3" creationId="{0D17AEE0-3C9C-04F1-5B22-430CA58B70D6}"/>
          </ac:spMkLst>
        </pc:spChg>
        <pc:spChg chg="mod">
          <ac:chgData name="Richard Chalk" userId="287f8aa4f4de1d19" providerId="LiveId" clId="{C5073E8A-F55D-481F-8FC6-78C710B614BA}" dt="2023-02-02T17:47:02.062" v="3914" actId="20577"/>
          <ac:spMkLst>
            <pc:docMk/>
            <pc:sldMk cId="4241739392" sldId="413"/>
            <ac:spMk id="4" creationId="{39B30CE5-53A2-E885-D4A2-E6DBD4E473AC}"/>
          </ac:spMkLst>
        </pc:spChg>
        <pc:spChg chg="add mod">
          <ac:chgData name="Richard Chalk" userId="287f8aa4f4de1d19" providerId="LiveId" clId="{C5073E8A-F55D-481F-8FC6-78C710B614BA}" dt="2023-02-02T17:35:59.328" v="3392" actId="14100"/>
          <ac:spMkLst>
            <pc:docMk/>
            <pc:sldMk cId="4241739392" sldId="413"/>
            <ac:spMk id="5" creationId="{9313F172-F6CF-2FB4-D627-E56AE1620869}"/>
          </ac:spMkLst>
        </pc:spChg>
        <pc:spChg chg="del">
          <ac:chgData name="Richard Chalk" userId="287f8aa4f4de1d19" providerId="LiveId" clId="{C5073E8A-F55D-481F-8FC6-78C710B614BA}" dt="2023-02-02T17:22:12.644" v="3006" actId="478"/>
          <ac:spMkLst>
            <pc:docMk/>
            <pc:sldMk cId="4241739392" sldId="413"/>
            <ac:spMk id="6" creationId="{C24B6821-B841-F9D0-6B67-CE460E6F080F}"/>
          </ac:spMkLst>
        </pc:spChg>
        <pc:spChg chg="add mod">
          <ac:chgData name="Richard Chalk" userId="287f8aa4f4de1d19" providerId="LiveId" clId="{C5073E8A-F55D-481F-8FC6-78C710B614BA}" dt="2023-02-02T17:42:13.758" v="3721" actId="1035"/>
          <ac:spMkLst>
            <pc:docMk/>
            <pc:sldMk cId="4241739392" sldId="413"/>
            <ac:spMk id="7" creationId="{59B5CA60-CA4D-F115-B17F-DACC083C2697}"/>
          </ac:spMkLst>
        </pc:spChg>
        <pc:spChg chg="del">
          <ac:chgData name="Richard Chalk" userId="287f8aa4f4de1d19" providerId="LiveId" clId="{C5073E8A-F55D-481F-8FC6-78C710B614BA}" dt="2023-02-02T17:22:15.309" v="3007" actId="478"/>
          <ac:spMkLst>
            <pc:docMk/>
            <pc:sldMk cId="4241739392" sldId="413"/>
            <ac:spMk id="10" creationId="{C9DF9F06-33D8-D6EF-FAF3-3AD7E987AABC}"/>
          </ac:spMkLst>
        </pc:spChg>
        <pc:spChg chg="add del mod">
          <ac:chgData name="Richard Chalk" userId="287f8aa4f4de1d19" providerId="LiveId" clId="{C5073E8A-F55D-481F-8FC6-78C710B614BA}" dt="2023-02-02T17:35:16.217" v="3374" actId="478"/>
          <ac:spMkLst>
            <pc:docMk/>
            <pc:sldMk cId="4241739392" sldId="413"/>
            <ac:spMk id="11" creationId="{17619E63-6584-E564-C99B-60AEB5805481}"/>
          </ac:spMkLst>
        </pc:spChg>
        <pc:spChg chg="add del mod">
          <ac:chgData name="Richard Chalk" userId="287f8aa4f4de1d19" providerId="LiveId" clId="{C5073E8A-F55D-481F-8FC6-78C710B614BA}" dt="2023-02-02T17:35:16.217" v="3374" actId="478"/>
          <ac:spMkLst>
            <pc:docMk/>
            <pc:sldMk cId="4241739392" sldId="413"/>
            <ac:spMk id="12" creationId="{23C8A9C6-4159-CCA0-0450-CD0B547A542F}"/>
          </ac:spMkLst>
        </pc:spChg>
        <pc:spChg chg="add del mod">
          <ac:chgData name="Richard Chalk" userId="287f8aa4f4de1d19" providerId="LiveId" clId="{C5073E8A-F55D-481F-8FC6-78C710B614BA}" dt="2023-02-02T17:35:16.217" v="3374" actId="478"/>
          <ac:spMkLst>
            <pc:docMk/>
            <pc:sldMk cId="4241739392" sldId="413"/>
            <ac:spMk id="13" creationId="{7D73A206-C8DC-389A-516E-1AA0DA85D3F4}"/>
          </ac:spMkLst>
        </pc:spChg>
        <pc:spChg chg="add mod ord">
          <ac:chgData name="Richard Chalk" userId="287f8aa4f4de1d19" providerId="LiveId" clId="{C5073E8A-F55D-481F-8FC6-78C710B614BA}" dt="2023-02-02T17:35:42.085" v="3383" actId="167"/>
          <ac:spMkLst>
            <pc:docMk/>
            <pc:sldMk cId="4241739392" sldId="413"/>
            <ac:spMk id="15" creationId="{9C36BFD3-8E52-76C8-AF10-8FF56B399EFD}"/>
          </ac:spMkLst>
        </pc:spChg>
        <pc:spChg chg="add mod">
          <ac:chgData name="Richard Chalk" userId="287f8aa4f4de1d19" providerId="LiveId" clId="{C5073E8A-F55D-481F-8FC6-78C710B614BA}" dt="2023-02-02T17:42:10.505" v="3702" actId="14100"/>
          <ac:spMkLst>
            <pc:docMk/>
            <pc:sldMk cId="4241739392" sldId="413"/>
            <ac:spMk id="16" creationId="{6FEAD7F6-412E-7215-7D10-0D1EB04C83E4}"/>
          </ac:spMkLst>
        </pc:spChg>
        <pc:spChg chg="add del mod">
          <ac:chgData name="Richard Chalk" userId="287f8aa4f4de1d19" providerId="LiveId" clId="{C5073E8A-F55D-481F-8FC6-78C710B614BA}" dt="2023-02-02T18:07:00.626" v="3921" actId="478"/>
          <ac:spMkLst>
            <pc:docMk/>
            <pc:sldMk cId="4241739392" sldId="413"/>
            <ac:spMk id="17" creationId="{F23C1346-25B3-EDB5-62CA-BD1892FC64AE}"/>
          </ac:spMkLst>
        </pc:spChg>
        <pc:spChg chg="mod">
          <ac:chgData name="Richard Chalk" userId="287f8aa4f4de1d19" providerId="LiveId" clId="{C5073E8A-F55D-481F-8FC6-78C710B614BA}" dt="2023-02-02T17:33:57.641" v="3372" actId="20577"/>
          <ac:spMkLst>
            <pc:docMk/>
            <pc:sldMk cId="4241739392" sldId="413"/>
            <ac:spMk id="92" creationId="{00000000-0000-0000-0000-000000000000}"/>
          </ac:spMkLst>
        </pc:spChg>
        <pc:picChg chg="add mod">
          <ac:chgData name="Richard Chalk" userId="287f8aa4f4de1d19" providerId="LiveId" clId="{C5073E8A-F55D-481F-8FC6-78C710B614BA}" dt="2023-02-02T17:42:13.758" v="3721" actId="1035"/>
          <ac:picMkLst>
            <pc:docMk/>
            <pc:sldMk cId="4241739392" sldId="413"/>
            <ac:picMk id="8" creationId="{EC1C50AA-C624-EB97-34A1-0420F585C6C5}"/>
          </ac:picMkLst>
        </pc:picChg>
        <pc:picChg chg="add del mod">
          <ac:chgData name="Richard Chalk" userId="287f8aa4f4de1d19" providerId="LiveId" clId="{C5073E8A-F55D-481F-8FC6-78C710B614BA}" dt="2023-02-02T17:42:10.832" v="3704" actId="478"/>
          <ac:picMkLst>
            <pc:docMk/>
            <pc:sldMk cId="4241739392" sldId="413"/>
            <ac:picMk id="2050" creationId="{8329427C-DCCF-C976-E090-04A57F3D7C8F}"/>
          </ac:picMkLst>
        </pc:picChg>
      </pc:sldChg>
      <pc:sldChg chg="addSp delSp modSp add mod">
        <pc:chgData name="Richard Chalk" userId="287f8aa4f4de1d19" providerId="LiveId" clId="{C5073E8A-F55D-481F-8FC6-78C710B614BA}" dt="2023-02-02T18:51:20.219" v="5020" actId="207"/>
        <pc:sldMkLst>
          <pc:docMk/>
          <pc:sldMk cId="2549759246" sldId="414"/>
        </pc:sldMkLst>
        <pc:spChg chg="add mod">
          <ac:chgData name="Richard Chalk" userId="287f8aa4f4de1d19" providerId="LiveId" clId="{C5073E8A-F55D-481F-8FC6-78C710B614BA}" dt="2023-02-02T17:44:31.340" v="3881" actId="1076"/>
          <ac:spMkLst>
            <pc:docMk/>
            <pc:sldMk cId="2549759246" sldId="414"/>
            <ac:spMk id="3" creationId="{35F69302-C550-FC2F-F644-B8F727434636}"/>
          </ac:spMkLst>
        </pc:spChg>
        <pc:spChg chg="mod">
          <ac:chgData name="Richard Chalk" userId="287f8aa4f4de1d19" providerId="LiveId" clId="{C5073E8A-F55D-481F-8FC6-78C710B614BA}" dt="2023-02-02T18:51:20.219" v="5020" actId="207"/>
          <ac:spMkLst>
            <pc:docMk/>
            <pc:sldMk cId="2549759246" sldId="414"/>
            <ac:spMk id="4" creationId="{39B30CE5-53A2-E885-D4A2-E6DBD4E473AC}"/>
          </ac:spMkLst>
        </pc:spChg>
        <pc:spChg chg="add mod">
          <ac:chgData name="Richard Chalk" userId="287f8aa4f4de1d19" providerId="LiveId" clId="{C5073E8A-F55D-481F-8FC6-78C710B614BA}" dt="2023-02-02T17:44:54.707" v="3885" actId="14100"/>
          <ac:spMkLst>
            <pc:docMk/>
            <pc:sldMk cId="2549759246" sldId="414"/>
            <ac:spMk id="5" creationId="{EA007ACD-AD66-0A0D-DC46-346F4B797A91}"/>
          </ac:spMkLst>
        </pc:spChg>
        <pc:spChg chg="del">
          <ac:chgData name="Richard Chalk" userId="287f8aa4f4de1d19" providerId="LiveId" clId="{C5073E8A-F55D-481F-8FC6-78C710B614BA}" dt="2023-02-02T17:42:27.013" v="3726" actId="478"/>
          <ac:spMkLst>
            <pc:docMk/>
            <pc:sldMk cId="2549759246" sldId="414"/>
            <ac:spMk id="6" creationId="{C24B6821-B841-F9D0-6B67-CE460E6F080F}"/>
          </ac:spMkLst>
        </pc:spChg>
        <pc:spChg chg="add mod">
          <ac:chgData name="Richard Chalk" userId="287f8aa4f4de1d19" providerId="LiveId" clId="{C5073E8A-F55D-481F-8FC6-78C710B614BA}" dt="2023-02-02T17:46:43.040" v="3913" actId="1037"/>
          <ac:spMkLst>
            <pc:docMk/>
            <pc:sldMk cId="2549759246" sldId="414"/>
            <ac:spMk id="7" creationId="{D28BCDB3-80CC-CB4C-6D10-C4D374C42246}"/>
          </ac:spMkLst>
        </pc:spChg>
        <pc:spChg chg="del">
          <ac:chgData name="Richard Chalk" userId="287f8aa4f4de1d19" providerId="LiveId" clId="{C5073E8A-F55D-481F-8FC6-78C710B614BA}" dt="2023-02-02T17:42:30.286" v="3727" actId="478"/>
          <ac:spMkLst>
            <pc:docMk/>
            <pc:sldMk cId="2549759246" sldId="414"/>
            <ac:spMk id="10" creationId="{C9DF9F06-33D8-D6EF-FAF3-3AD7E987AABC}"/>
          </ac:spMkLst>
        </pc:spChg>
      </pc:sldChg>
      <pc:sldChg chg="addSp modSp add mod">
        <pc:chgData name="Richard Chalk" userId="287f8aa4f4de1d19" providerId="LiveId" clId="{C5073E8A-F55D-481F-8FC6-78C710B614BA}" dt="2023-02-02T18:08:40.275" v="3937" actId="20577"/>
        <pc:sldMkLst>
          <pc:docMk/>
          <pc:sldMk cId="3766928880" sldId="415"/>
        </pc:sldMkLst>
        <pc:spChg chg="add mod">
          <ac:chgData name="Richard Chalk" userId="287f8aa4f4de1d19" providerId="LiveId" clId="{C5073E8A-F55D-481F-8FC6-78C710B614BA}" dt="2023-02-02T18:08:40.275" v="3937" actId="20577"/>
          <ac:spMkLst>
            <pc:docMk/>
            <pc:sldMk cId="3766928880" sldId="415"/>
            <ac:spMk id="7" creationId="{BAAC6E14-AC63-1505-9E25-82A2A1406759}"/>
          </ac:spMkLst>
        </pc:spChg>
        <pc:spChg chg="mod">
          <ac:chgData name="Richard Chalk" userId="287f8aa4f4de1d19" providerId="LiveId" clId="{C5073E8A-F55D-481F-8FC6-78C710B614BA}" dt="2023-02-02T18:07:11.059" v="3932" actId="20577"/>
          <ac:spMkLst>
            <pc:docMk/>
            <pc:sldMk cId="3766928880" sldId="415"/>
            <ac:spMk id="92" creationId="{00000000-0000-0000-0000-000000000000}"/>
          </ac:spMkLst>
        </pc:spChg>
      </pc:sldChg>
    </pc:docChg>
  </pc:docChgLst>
  <pc:docChgLst>
    <pc:chgData name="Richard Chalk" userId="287f8aa4f4de1d19" providerId="LiveId" clId="{757FB65B-4467-4C52-843A-330341D11880}"/>
    <pc:docChg chg="undo custSel addSld delSld modSld">
      <pc:chgData name="Richard Chalk" userId="287f8aa4f4de1d19" providerId="LiveId" clId="{757FB65B-4467-4C52-843A-330341D11880}" dt="2023-03-20T16:16:23.418" v="5649" actId="14100"/>
      <pc:docMkLst>
        <pc:docMk/>
      </pc:docMkLst>
      <pc:sldChg chg="delSp">
        <pc:chgData name="Richard Chalk" userId="287f8aa4f4de1d19" providerId="LiveId" clId="{757FB65B-4467-4C52-843A-330341D11880}" dt="2023-03-20T13:49:05.859" v="5249" actId="478"/>
        <pc:sldMkLst>
          <pc:docMk/>
          <pc:sldMk cId="2992609881" sldId="353"/>
        </pc:sldMkLst>
        <pc:grpChg chg="del">
          <ac:chgData name="Richard Chalk" userId="287f8aa4f4de1d19" providerId="LiveId" clId="{757FB65B-4467-4C52-843A-330341D11880}" dt="2023-03-20T13:49:05.859" v="5249" actId="478"/>
          <ac:grpSpMkLst>
            <pc:docMk/>
            <pc:sldMk cId="2992609881" sldId="353"/>
            <ac:grpSpMk id="2" creationId="{1BEFD249-1576-3ADC-E0E9-C65A5DBCCCC1}"/>
          </ac:grpSpMkLst>
        </pc:grpChg>
      </pc:sldChg>
      <pc:sldChg chg="addSp delSp modSp mod">
        <pc:chgData name="Richard Chalk" userId="287f8aa4f4de1d19" providerId="LiveId" clId="{757FB65B-4467-4C52-843A-330341D11880}" dt="2023-03-20T15:53:21.710" v="5287" actId="1076"/>
        <pc:sldMkLst>
          <pc:docMk/>
          <pc:sldMk cId="1791952656" sldId="394"/>
        </pc:sldMkLst>
        <pc:spChg chg="add del mod">
          <ac:chgData name="Richard Chalk" userId="287f8aa4f4de1d19" providerId="LiveId" clId="{757FB65B-4467-4C52-843A-330341D11880}" dt="2023-03-20T13:49:49.238" v="5252" actId="478"/>
          <ac:spMkLst>
            <pc:docMk/>
            <pc:sldMk cId="1791952656" sldId="394"/>
            <ac:spMk id="2" creationId="{4BD15B70-1CB8-64B9-F434-23D1D5EC54EB}"/>
          </ac:spMkLst>
        </pc:spChg>
        <pc:spChg chg="mod">
          <ac:chgData name="Richard Chalk" userId="287f8aa4f4de1d19" providerId="LiveId" clId="{757FB65B-4467-4C52-843A-330341D11880}" dt="2023-03-20T15:52:57.982" v="5284" actId="20577"/>
          <ac:spMkLst>
            <pc:docMk/>
            <pc:sldMk cId="1791952656" sldId="394"/>
            <ac:spMk id="4" creationId="{9AA89512-D9D6-E6FF-F0D0-6B32F4C49B45}"/>
          </ac:spMkLst>
        </pc:spChg>
        <pc:spChg chg="add mod">
          <ac:chgData name="Richard Chalk" userId="287f8aa4f4de1d19" providerId="LiveId" clId="{757FB65B-4467-4C52-843A-330341D11880}" dt="2023-03-20T13:50:02.665" v="5254" actId="1076"/>
          <ac:spMkLst>
            <pc:docMk/>
            <pc:sldMk cId="1791952656" sldId="394"/>
            <ac:spMk id="5" creationId="{66270CA0-945A-96E3-3062-C7C16F402667}"/>
          </ac:spMkLst>
        </pc:spChg>
        <pc:picChg chg="add mod">
          <ac:chgData name="Richard Chalk" userId="287f8aa4f4de1d19" providerId="LiveId" clId="{757FB65B-4467-4C52-843A-330341D11880}" dt="2023-03-20T15:53:21.710" v="5287" actId="1076"/>
          <ac:picMkLst>
            <pc:docMk/>
            <pc:sldMk cId="1791952656" sldId="394"/>
            <ac:picMk id="10" creationId="{9CD912C3-E546-9061-8948-C16C2387D36D}"/>
          </ac:picMkLst>
        </pc:picChg>
      </pc:sldChg>
      <pc:sldChg chg="addSp modSp mod">
        <pc:chgData name="Richard Chalk" userId="287f8aa4f4de1d19" providerId="LiveId" clId="{757FB65B-4467-4C52-843A-330341D11880}" dt="2023-03-20T15:55:52.123" v="5296" actId="1076"/>
        <pc:sldMkLst>
          <pc:docMk/>
          <pc:sldMk cId="3346943621" sldId="432"/>
        </pc:sldMkLst>
        <pc:spChg chg="mod">
          <ac:chgData name="Richard Chalk" userId="287f8aa4f4de1d19" providerId="LiveId" clId="{757FB65B-4467-4C52-843A-330341D11880}" dt="2023-03-20T15:55:25.375" v="5293" actId="20577"/>
          <ac:spMkLst>
            <pc:docMk/>
            <pc:sldMk cId="3346943621" sldId="432"/>
            <ac:spMk id="4" creationId="{39B30CE5-53A2-E885-D4A2-E6DBD4E473AC}"/>
          </ac:spMkLst>
        </pc:spChg>
        <pc:picChg chg="add mod">
          <ac:chgData name="Richard Chalk" userId="287f8aa4f4de1d19" providerId="LiveId" clId="{757FB65B-4467-4C52-843A-330341D11880}" dt="2023-03-20T15:55:52.123" v="5296" actId="1076"/>
          <ac:picMkLst>
            <pc:docMk/>
            <pc:sldMk cId="3346943621" sldId="432"/>
            <ac:picMk id="3" creationId="{F51A8FD5-F144-B9F3-E78C-6433B08CD13E}"/>
          </ac:picMkLst>
        </pc:picChg>
      </pc:sldChg>
      <pc:sldChg chg="del">
        <pc:chgData name="Richard Chalk" userId="287f8aa4f4de1d19" providerId="LiveId" clId="{757FB65B-4467-4C52-843A-330341D11880}" dt="2023-03-20T13:23:11.433" v="4536" actId="47"/>
        <pc:sldMkLst>
          <pc:docMk/>
          <pc:sldMk cId="3949449448" sldId="433"/>
        </pc:sldMkLst>
      </pc:sldChg>
      <pc:sldChg chg="del">
        <pc:chgData name="Richard Chalk" userId="287f8aa4f4de1d19" providerId="LiveId" clId="{757FB65B-4467-4C52-843A-330341D11880}" dt="2023-03-20T13:23:11.433" v="4536" actId="47"/>
        <pc:sldMkLst>
          <pc:docMk/>
          <pc:sldMk cId="4254890585" sldId="434"/>
        </pc:sldMkLst>
      </pc:sldChg>
      <pc:sldChg chg="del">
        <pc:chgData name="Richard Chalk" userId="287f8aa4f4de1d19" providerId="LiveId" clId="{757FB65B-4467-4C52-843A-330341D11880}" dt="2023-03-20T13:23:11.433" v="4536" actId="47"/>
        <pc:sldMkLst>
          <pc:docMk/>
          <pc:sldMk cId="3677737475" sldId="435"/>
        </pc:sldMkLst>
      </pc:sldChg>
      <pc:sldChg chg="del">
        <pc:chgData name="Richard Chalk" userId="287f8aa4f4de1d19" providerId="LiveId" clId="{757FB65B-4467-4C52-843A-330341D11880}" dt="2023-03-20T13:23:11.433" v="4536" actId="47"/>
        <pc:sldMkLst>
          <pc:docMk/>
          <pc:sldMk cId="429208082" sldId="436"/>
        </pc:sldMkLst>
      </pc:sldChg>
      <pc:sldChg chg="del">
        <pc:chgData name="Richard Chalk" userId="287f8aa4f4de1d19" providerId="LiveId" clId="{757FB65B-4467-4C52-843A-330341D11880}" dt="2023-03-20T13:23:11.433" v="4536" actId="47"/>
        <pc:sldMkLst>
          <pc:docMk/>
          <pc:sldMk cId="3614966330" sldId="437"/>
        </pc:sldMkLst>
      </pc:sldChg>
      <pc:sldChg chg="del">
        <pc:chgData name="Richard Chalk" userId="287f8aa4f4de1d19" providerId="LiveId" clId="{757FB65B-4467-4C52-843A-330341D11880}" dt="2023-03-20T13:23:11.433" v="4536" actId="47"/>
        <pc:sldMkLst>
          <pc:docMk/>
          <pc:sldMk cId="1600183865" sldId="438"/>
        </pc:sldMkLst>
      </pc:sldChg>
      <pc:sldChg chg="del">
        <pc:chgData name="Richard Chalk" userId="287f8aa4f4de1d19" providerId="LiveId" clId="{757FB65B-4467-4C52-843A-330341D11880}" dt="2023-03-20T13:23:11.433" v="4536" actId="47"/>
        <pc:sldMkLst>
          <pc:docMk/>
          <pc:sldMk cId="4102639734" sldId="439"/>
        </pc:sldMkLst>
      </pc:sldChg>
      <pc:sldChg chg="del">
        <pc:chgData name="Richard Chalk" userId="287f8aa4f4de1d19" providerId="LiveId" clId="{757FB65B-4467-4C52-843A-330341D11880}" dt="2023-03-20T13:23:11.433" v="4536" actId="47"/>
        <pc:sldMkLst>
          <pc:docMk/>
          <pc:sldMk cId="2437731698" sldId="440"/>
        </pc:sldMkLst>
      </pc:sldChg>
      <pc:sldChg chg="del">
        <pc:chgData name="Richard Chalk" userId="287f8aa4f4de1d19" providerId="LiveId" clId="{757FB65B-4467-4C52-843A-330341D11880}" dt="2023-03-20T13:23:11.433" v="4536" actId="47"/>
        <pc:sldMkLst>
          <pc:docMk/>
          <pc:sldMk cId="4221883942" sldId="441"/>
        </pc:sldMkLst>
      </pc:sldChg>
      <pc:sldChg chg="del">
        <pc:chgData name="Richard Chalk" userId="287f8aa4f4de1d19" providerId="LiveId" clId="{757FB65B-4467-4C52-843A-330341D11880}" dt="2023-03-20T13:23:11.433" v="4536" actId="47"/>
        <pc:sldMkLst>
          <pc:docMk/>
          <pc:sldMk cId="1971295883" sldId="442"/>
        </pc:sldMkLst>
      </pc:sldChg>
      <pc:sldChg chg="del">
        <pc:chgData name="Richard Chalk" userId="287f8aa4f4de1d19" providerId="LiveId" clId="{757FB65B-4467-4C52-843A-330341D11880}" dt="2023-03-20T13:23:11.433" v="4536" actId="47"/>
        <pc:sldMkLst>
          <pc:docMk/>
          <pc:sldMk cId="1022237887" sldId="443"/>
        </pc:sldMkLst>
      </pc:sldChg>
      <pc:sldChg chg="del">
        <pc:chgData name="Richard Chalk" userId="287f8aa4f4de1d19" providerId="LiveId" clId="{757FB65B-4467-4C52-843A-330341D11880}" dt="2023-03-20T13:23:11.433" v="4536" actId="47"/>
        <pc:sldMkLst>
          <pc:docMk/>
          <pc:sldMk cId="1087452017" sldId="444"/>
        </pc:sldMkLst>
      </pc:sldChg>
      <pc:sldChg chg="del">
        <pc:chgData name="Richard Chalk" userId="287f8aa4f4de1d19" providerId="LiveId" clId="{757FB65B-4467-4C52-843A-330341D11880}" dt="2023-03-20T13:23:11.433" v="4536" actId="47"/>
        <pc:sldMkLst>
          <pc:docMk/>
          <pc:sldMk cId="1196857009" sldId="445"/>
        </pc:sldMkLst>
      </pc:sldChg>
      <pc:sldChg chg="modSp mod">
        <pc:chgData name="Richard Chalk" userId="287f8aa4f4de1d19" providerId="LiveId" clId="{757FB65B-4467-4C52-843A-330341D11880}" dt="2023-03-20T15:56:42.539" v="5335" actId="1036"/>
        <pc:sldMkLst>
          <pc:docMk/>
          <pc:sldMk cId="3678851847" sldId="446"/>
        </pc:sldMkLst>
        <pc:spChg chg="mod">
          <ac:chgData name="Richard Chalk" userId="287f8aa4f4de1d19" providerId="LiveId" clId="{757FB65B-4467-4C52-843A-330341D11880}" dt="2023-03-20T15:56:34.175" v="5305" actId="6549"/>
          <ac:spMkLst>
            <pc:docMk/>
            <pc:sldMk cId="3678851847" sldId="446"/>
            <ac:spMk id="4" creationId="{39B30CE5-53A2-E885-D4A2-E6DBD4E473AC}"/>
          </ac:spMkLst>
        </pc:spChg>
        <pc:picChg chg="mod">
          <ac:chgData name="Richard Chalk" userId="287f8aa4f4de1d19" providerId="LiveId" clId="{757FB65B-4467-4C52-843A-330341D11880}" dt="2023-03-20T15:56:42.539" v="5335" actId="1036"/>
          <ac:picMkLst>
            <pc:docMk/>
            <pc:sldMk cId="3678851847" sldId="446"/>
            <ac:picMk id="18" creationId="{3C329F6B-60C4-5F98-565F-DE93036D4E68}"/>
          </ac:picMkLst>
        </pc:picChg>
        <pc:picChg chg="mod">
          <ac:chgData name="Richard Chalk" userId="287f8aa4f4de1d19" providerId="LiveId" clId="{757FB65B-4467-4C52-843A-330341D11880}" dt="2023-03-20T15:56:39.126" v="5320" actId="1036"/>
          <ac:picMkLst>
            <pc:docMk/>
            <pc:sldMk cId="3678851847" sldId="446"/>
            <ac:picMk id="20" creationId="{8D78FFC3-C8D9-A4E4-8C09-809AB2D7E555}"/>
          </ac:picMkLst>
        </pc:picChg>
      </pc:sldChg>
      <pc:sldChg chg="modSp mod">
        <pc:chgData name="Richard Chalk" userId="287f8aa4f4de1d19" providerId="LiveId" clId="{757FB65B-4467-4C52-843A-330341D11880}" dt="2023-03-20T15:58:45.853" v="5351" actId="20577"/>
        <pc:sldMkLst>
          <pc:docMk/>
          <pc:sldMk cId="811481530" sldId="447"/>
        </pc:sldMkLst>
        <pc:spChg chg="mod">
          <ac:chgData name="Richard Chalk" userId="287f8aa4f4de1d19" providerId="LiveId" clId="{757FB65B-4467-4C52-843A-330341D11880}" dt="2023-03-20T15:57:51.719" v="5343" actId="20577"/>
          <ac:spMkLst>
            <pc:docMk/>
            <pc:sldMk cId="811481530" sldId="447"/>
            <ac:spMk id="4" creationId="{39B30CE5-53A2-E885-D4A2-E6DBD4E473AC}"/>
          </ac:spMkLst>
        </pc:spChg>
        <pc:spChg chg="mod">
          <ac:chgData name="Richard Chalk" userId="287f8aa4f4de1d19" providerId="LiveId" clId="{757FB65B-4467-4C52-843A-330341D11880}" dt="2023-03-20T15:58:45.853" v="5351" actId="20577"/>
          <ac:spMkLst>
            <pc:docMk/>
            <pc:sldMk cId="811481530" sldId="447"/>
            <ac:spMk id="12" creationId="{A8C0BC7B-7325-973A-6CB3-B553D212661C}"/>
          </ac:spMkLst>
        </pc:spChg>
      </pc:sldChg>
      <pc:sldChg chg="addSp delSp modSp add mod">
        <pc:chgData name="Richard Chalk" userId="287f8aa4f4de1d19" providerId="LiveId" clId="{757FB65B-4467-4C52-843A-330341D11880}" dt="2023-03-20T13:51:47.766" v="5263" actId="1076"/>
        <pc:sldMkLst>
          <pc:docMk/>
          <pc:sldMk cId="2318700955" sldId="448"/>
        </pc:sldMkLst>
        <pc:spChg chg="del">
          <ac:chgData name="Richard Chalk" userId="287f8aa4f4de1d19" providerId="LiveId" clId="{757FB65B-4467-4C52-843A-330341D11880}" dt="2023-03-20T09:12:47.167" v="19" actId="478"/>
          <ac:spMkLst>
            <pc:docMk/>
            <pc:sldMk cId="2318700955" sldId="448"/>
            <ac:spMk id="3" creationId="{89D5C281-5FD4-AEB6-4AAD-C8ABB1A398D0}"/>
          </ac:spMkLst>
        </pc:spChg>
        <pc:spChg chg="del">
          <ac:chgData name="Richard Chalk" userId="287f8aa4f4de1d19" providerId="LiveId" clId="{757FB65B-4467-4C52-843A-330341D11880}" dt="2023-03-20T09:12:50.937" v="21" actId="478"/>
          <ac:spMkLst>
            <pc:docMk/>
            <pc:sldMk cId="2318700955" sldId="448"/>
            <ac:spMk id="6" creationId="{282CEC7F-2B7A-492B-0F7F-CCB7DD78D3C5}"/>
          </ac:spMkLst>
        </pc:spChg>
        <pc:spChg chg="mod">
          <ac:chgData name="Richard Chalk" userId="287f8aa4f4de1d19" providerId="LiveId" clId="{757FB65B-4467-4C52-843A-330341D11880}" dt="2023-03-20T13:51:15.781" v="5257" actId="6549"/>
          <ac:spMkLst>
            <pc:docMk/>
            <pc:sldMk cId="2318700955" sldId="448"/>
            <ac:spMk id="8" creationId="{8DC8AD05-79CF-65E7-7E80-12E2198C5D68}"/>
          </ac:spMkLst>
        </pc:spChg>
        <pc:spChg chg="add mod">
          <ac:chgData name="Richard Chalk" userId="287f8aa4f4de1d19" providerId="LiveId" clId="{757FB65B-4467-4C52-843A-330341D11880}" dt="2023-03-20T13:51:47.766" v="5263" actId="1076"/>
          <ac:spMkLst>
            <pc:docMk/>
            <pc:sldMk cId="2318700955" sldId="448"/>
            <ac:spMk id="13" creationId="{2CDCD04B-8B0C-9594-A1FD-D15D826D508F}"/>
          </ac:spMkLst>
        </pc:spChg>
        <pc:grpChg chg="del">
          <ac:chgData name="Richard Chalk" userId="287f8aa4f4de1d19" providerId="LiveId" clId="{757FB65B-4467-4C52-843A-330341D11880}" dt="2023-03-20T09:12:48.190" v="20" actId="478"/>
          <ac:grpSpMkLst>
            <pc:docMk/>
            <pc:sldMk cId="2318700955" sldId="448"/>
            <ac:grpSpMk id="2" creationId="{1BEFD249-1576-3ADC-E0E9-C65A5DBCCCC1}"/>
          </ac:grpSpMkLst>
        </pc:grpChg>
        <pc:picChg chg="del">
          <ac:chgData name="Richard Chalk" userId="287f8aa4f4de1d19" providerId="LiveId" clId="{757FB65B-4467-4C52-843A-330341D11880}" dt="2023-03-20T09:12:50.937" v="21" actId="478"/>
          <ac:picMkLst>
            <pc:docMk/>
            <pc:sldMk cId="2318700955" sldId="448"/>
            <ac:picMk id="7" creationId="{EB2A1E2C-D025-9C95-B6BA-08748952A773}"/>
          </ac:picMkLst>
        </pc:picChg>
        <pc:picChg chg="add mod">
          <ac:chgData name="Richard Chalk" userId="287f8aa4f4de1d19" providerId="LiveId" clId="{757FB65B-4467-4C52-843A-330341D11880}" dt="2023-03-20T13:51:11.728" v="5256" actId="14100"/>
          <ac:picMkLst>
            <pc:docMk/>
            <pc:sldMk cId="2318700955" sldId="448"/>
            <ac:picMk id="9" creationId="{BFBE6080-A2BD-7EA1-C357-E7AF8837D7B3}"/>
          </ac:picMkLst>
        </pc:picChg>
        <pc:picChg chg="del">
          <ac:chgData name="Richard Chalk" userId="287f8aa4f4de1d19" providerId="LiveId" clId="{757FB65B-4467-4C52-843A-330341D11880}" dt="2023-03-20T09:12:50.937" v="21" actId="478"/>
          <ac:picMkLst>
            <pc:docMk/>
            <pc:sldMk cId="2318700955" sldId="448"/>
            <ac:picMk id="10" creationId="{7A58961E-1530-C788-8549-3E08E27BFF5E}"/>
          </ac:picMkLst>
        </pc:picChg>
        <pc:picChg chg="add mod">
          <ac:chgData name="Richard Chalk" userId="287f8aa4f4de1d19" providerId="LiveId" clId="{757FB65B-4467-4C52-843A-330341D11880}" dt="2023-03-20T13:51:36.812" v="5261" actId="1076"/>
          <ac:picMkLst>
            <pc:docMk/>
            <pc:sldMk cId="2318700955" sldId="448"/>
            <ac:picMk id="11" creationId="{49F45F1B-FFE9-217C-9FBC-514F1BE322EB}"/>
          </ac:picMkLst>
        </pc:picChg>
        <pc:picChg chg="del">
          <ac:chgData name="Richard Chalk" userId="287f8aa4f4de1d19" providerId="LiveId" clId="{757FB65B-4467-4C52-843A-330341D11880}" dt="2023-03-20T09:12:47.167" v="19" actId="478"/>
          <ac:picMkLst>
            <pc:docMk/>
            <pc:sldMk cId="2318700955" sldId="448"/>
            <ac:picMk id="12" creationId="{1439D56F-ADD1-5DB5-C934-190CCC4EA79D}"/>
          </ac:picMkLst>
        </pc:picChg>
        <pc:picChg chg="del">
          <ac:chgData name="Richard Chalk" userId="287f8aa4f4de1d19" providerId="LiveId" clId="{757FB65B-4467-4C52-843A-330341D11880}" dt="2023-03-20T09:12:47.167" v="19" actId="478"/>
          <ac:picMkLst>
            <pc:docMk/>
            <pc:sldMk cId="2318700955" sldId="448"/>
            <ac:picMk id="1026" creationId="{D8723820-1BE4-0E6D-7919-C082685DBA50}"/>
          </ac:picMkLst>
        </pc:picChg>
      </pc:sldChg>
      <pc:sldChg chg="modSp add mod">
        <pc:chgData name="Richard Chalk" userId="287f8aa4f4de1d19" providerId="LiveId" clId="{757FB65B-4467-4C52-843A-330341D11880}" dt="2023-03-20T09:57:53.462" v="2127" actId="20577"/>
        <pc:sldMkLst>
          <pc:docMk/>
          <pc:sldMk cId="1486515036" sldId="449"/>
        </pc:sldMkLst>
        <pc:spChg chg="mod">
          <ac:chgData name="Richard Chalk" userId="287f8aa4f4de1d19" providerId="LiveId" clId="{757FB65B-4467-4C52-843A-330341D11880}" dt="2023-03-20T09:57:53.462" v="2127" actId="20577"/>
          <ac:spMkLst>
            <pc:docMk/>
            <pc:sldMk cId="1486515036" sldId="449"/>
            <ac:spMk id="8" creationId="{8DC8AD05-79CF-65E7-7E80-12E2198C5D68}"/>
          </ac:spMkLst>
        </pc:spChg>
      </pc:sldChg>
      <pc:sldChg chg="addSp delSp modSp add mod">
        <pc:chgData name="Richard Chalk" userId="287f8aa4f4de1d19" providerId="LiveId" clId="{757FB65B-4467-4C52-843A-330341D11880}" dt="2023-03-20T16:00:03.228" v="5373" actId="20577"/>
        <pc:sldMkLst>
          <pc:docMk/>
          <pc:sldMk cId="2374219118" sldId="450"/>
        </pc:sldMkLst>
        <pc:spChg chg="mod">
          <ac:chgData name="Richard Chalk" userId="287f8aa4f4de1d19" providerId="LiveId" clId="{757FB65B-4467-4C52-843A-330341D11880}" dt="2023-03-20T16:00:03.228" v="5373" actId="20577"/>
          <ac:spMkLst>
            <pc:docMk/>
            <pc:sldMk cId="2374219118" sldId="450"/>
            <ac:spMk id="4" creationId="{39B30CE5-53A2-E885-D4A2-E6DBD4E473AC}"/>
          </ac:spMkLst>
        </pc:spChg>
        <pc:spChg chg="add mod">
          <ac:chgData name="Richard Chalk" userId="287f8aa4f4de1d19" providerId="LiveId" clId="{757FB65B-4467-4C52-843A-330341D11880}" dt="2023-03-20T09:20:18.526" v="371" actId="20577"/>
          <ac:spMkLst>
            <pc:docMk/>
            <pc:sldMk cId="2374219118" sldId="450"/>
            <ac:spMk id="9" creationId="{FBBB9540-FF9D-249E-16F6-A53635638A26}"/>
          </ac:spMkLst>
        </pc:spChg>
        <pc:spChg chg="add mod">
          <ac:chgData name="Richard Chalk" userId="287f8aa4f4de1d19" providerId="LiveId" clId="{757FB65B-4467-4C52-843A-330341D11880}" dt="2023-03-20T09:20:05.367" v="356" actId="1035"/>
          <ac:spMkLst>
            <pc:docMk/>
            <pc:sldMk cId="2374219118" sldId="450"/>
            <ac:spMk id="10" creationId="{BBC5F9CA-BEDF-7D80-E124-EFF213010B79}"/>
          </ac:spMkLst>
        </pc:spChg>
        <pc:spChg chg="del">
          <ac:chgData name="Richard Chalk" userId="287f8aa4f4de1d19" providerId="LiveId" clId="{757FB65B-4467-4C52-843A-330341D11880}" dt="2023-03-20T09:14:56.522" v="51" actId="478"/>
          <ac:spMkLst>
            <pc:docMk/>
            <pc:sldMk cId="2374219118" sldId="450"/>
            <ac:spMk id="11" creationId="{5B0F0E6B-C0AE-B40C-D567-AA1CFE7F7095}"/>
          </ac:spMkLst>
        </pc:spChg>
        <pc:spChg chg="add mod">
          <ac:chgData name="Richard Chalk" userId="287f8aa4f4de1d19" providerId="LiveId" clId="{757FB65B-4467-4C52-843A-330341D11880}" dt="2023-03-20T09:20:36.523" v="384" actId="1076"/>
          <ac:spMkLst>
            <pc:docMk/>
            <pc:sldMk cId="2374219118" sldId="450"/>
            <ac:spMk id="12" creationId="{557F28DC-CA4E-5C51-1225-0F4646564231}"/>
          </ac:spMkLst>
        </pc:spChg>
        <pc:spChg chg="add mod">
          <ac:chgData name="Richard Chalk" userId="287f8aa4f4de1d19" providerId="LiveId" clId="{757FB65B-4467-4C52-843A-330341D11880}" dt="2023-03-20T09:20:50.219" v="399" actId="20577"/>
          <ac:spMkLst>
            <pc:docMk/>
            <pc:sldMk cId="2374219118" sldId="450"/>
            <ac:spMk id="13" creationId="{50F5336D-2225-D984-5EDD-7DE275A8047C}"/>
          </ac:spMkLst>
        </pc:spChg>
        <pc:spChg chg="del">
          <ac:chgData name="Richard Chalk" userId="287f8aa4f4de1d19" providerId="LiveId" clId="{757FB65B-4467-4C52-843A-330341D11880}" dt="2023-03-20T09:14:59.831" v="53" actId="478"/>
          <ac:spMkLst>
            <pc:docMk/>
            <pc:sldMk cId="2374219118" sldId="450"/>
            <ac:spMk id="14" creationId="{B0AF1A5B-9117-1041-A9F5-FFF374321DDD}"/>
          </ac:spMkLst>
        </pc:spChg>
        <pc:spChg chg="del">
          <ac:chgData name="Richard Chalk" userId="287f8aa4f4de1d19" providerId="LiveId" clId="{757FB65B-4467-4C52-843A-330341D11880}" dt="2023-03-20T09:14:59.831" v="53" actId="478"/>
          <ac:spMkLst>
            <pc:docMk/>
            <pc:sldMk cId="2374219118" sldId="450"/>
            <ac:spMk id="15" creationId="{EE3A8BDB-5371-CEF5-6F63-DF72C7492B4D}"/>
          </ac:spMkLst>
        </pc:spChg>
        <pc:spChg chg="del">
          <ac:chgData name="Richard Chalk" userId="287f8aa4f4de1d19" providerId="LiveId" clId="{757FB65B-4467-4C52-843A-330341D11880}" dt="2023-03-20T09:14:59.831" v="53" actId="478"/>
          <ac:spMkLst>
            <pc:docMk/>
            <pc:sldMk cId="2374219118" sldId="450"/>
            <ac:spMk id="19" creationId="{AC8CCD66-3292-B017-D312-FB0431CEFC88}"/>
          </ac:spMkLst>
        </pc:spChg>
        <pc:spChg chg="mod">
          <ac:chgData name="Richard Chalk" userId="287f8aa4f4de1d19" providerId="LiveId" clId="{757FB65B-4467-4C52-843A-330341D11880}" dt="2023-03-20T09:14:16.356" v="50" actId="20577"/>
          <ac:spMkLst>
            <pc:docMk/>
            <pc:sldMk cId="2374219118" sldId="450"/>
            <ac:spMk id="92" creationId="{00000000-0000-0000-0000-000000000000}"/>
          </ac:spMkLst>
        </pc:spChg>
        <pc:picChg chg="add del">
          <ac:chgData name="Richard Chalk" userId="287f8aa4f4de1d19" providerId="LiveId" clId="{757FB65B-4467-4C52-843A-330341D11880}" dt="2023-03-20T09:15:16.275" v="57" actId="478"/>
          <ac:picMkLst>
            <pc:docMk/>
            <pc:sldMk cId="2374219118" sldId="450"/>
            <ac:picMk id="3" creationId="{4D23EDDB-608F-0044-C5CD-E3C16FB80B77}"/>
          </ac:picMkLst>
        </pc:picChg>
        <pc:picChg chg="add mod">
          <ac:chgData name="Richard Chalk" userId="287f8aa4f4de1d19" providerId="LiveId" clId="{757FB65B-4467-4C52-843A-330341D11880}" dt="2023-03-20T09:20:40.604" v="387" actId="1076"/>
          <ac:picMkLst>
            <pc:docMk/>
            <pc:sldMk cId="2374219118" sldId="450"/>
            <ac:picMk id="6" creationId="{013AEE38-FEBF-7FD7-0201-3ECF4D178720}"/>
          </ac:picMkLst>
        </pc:picChg>
        <pc:picChg chg="add del mod">
          <ac:chgData name="Richard Chalk" userId="287f8aa4f4de1d19" providerId="LiveId" clId="{757FB65B-4467-4C52-843A-330341D11880}" dt="2023-03-20T09:18:45.487" v="293" actId="478"/>
          <ac:picMkLst>
            <pc:docMk/>
            <pc:sldMk cId="2374219118" sldId="450"/>
            <ac:picMk id="7" creationId="{C88C1345-B694-CBA6-03BA-392D6C352C71}"/>
          </ac:picMkLst>
        </pc:picChg>
        <pc:picChg chg="add del mod">
          <ac:chgData name="Richard Chalk" userId="287f8aa4f4de1d19" providerId="LiveId" clId="{757FB65B-4467-4C52-843A-330341D11880}" dt="2023-03-20T09:29:21.174" v="406" actId="478"/>
          <ac:picMkLst>
            <pc:docMk/>
            <pc:sldMk cId="2374219118" sldId="450"/>
            <ac:picMk id="8" creationId="{4F3CAB72-35DB-2A4C-EA5F-783AF21D5653}"/>
          </ac:picMkLst>
        </pc:picChg>
        <pc:picChg chg="add mod">
          <ac:chgData name="Richard Chalk" userId="287f8aa4f4de1d19" providerId="LiveId" clId="{757FB65B-4467-4C52-843A-330341D11880}" dt="2023-03-20T09:31:38.204" v="555" actId="1036"/>
          <ac:picMkLst>
            <pc:docMk/>
            <pc:sldMk cId="2374219118" sldId="450"/>
            <ac:picMk id="16" creationId="{8794998D-DD53-C507-BDD5-0666CC213003}"/>
          </ac:picMkLst>
        </pc:picChg>
        <pc:picChg chg="del">
          <ac:chgData name="Richard Chalk" userId="287f8aa4f4de1d19" providerId="LiveId" clId="{757FB65B-4467-4C52-843A-330341D11880}" dt="2023-03-20T09:14:58.166" v="52" actId="478"/>
          <ac:picMkLst>
            <pc:docMk/>
            <pc:sldMk cId="2374219118" sldId="450"/>
            <ac:picMk id="17" creationId="{CD0C6175-08FE-A2DA-05EC-26E0C8C3729E}"/>
          </ac:picMkLst>
        </pc:picChg>
        <pc:picChg chg="del">
          <ac:chgData name="Richard Chalk" userId="287f8aa4f4de1d19" providerId="LiveId" clId="{757FB65B-4467-4C52-843A-330341D11880}" dt="2023-03-20T09:15:01.277" v="55" actId="478"/>
          <ac:picMkLst>
            <pc:docMk/>
            <pc:sldMk cId="2374219118" sldId="450"/>
            <ac:picMk id="18" creationId="{3C329F6B-60C4-5F98-565F-DE93036D4E68}"/>
          </ac:picMkLst>
        </pc:picChg>
        <pc:picChg chg="del">
          <ac:chgData name="Richard Chalk" userId="287f8aa4f4de1d19" providerId="LiveId" clId="{757FB65B-4467-4C52-843A-330341D11880}" dt="2023-03-20T09:15:00.578" v="54" actId="478"/>
          <ac:picMkLst>
            <pc:docMk/>
            <pc:sldMk cId="2374219118" sldId="450"/>
            <ac:picMk id="20" creationId="{8D78FFC3-C8D9-A4E4-8C09-809AB2D7E555}"/>
          </ac:picMkLst>
        </pc:picChg>
        <pc:picChg chg="add del mod">
          <ac:chgData name="Richard Chalk" userId="287f8aa4f4de1d19" providerId="LiveId" clId="{757FB65B-4467-4C52-843A-330341D11880}" dt="2023-03-20T09:29:25.439" v="409" actId="478"/>
          <ac:picMkLst>
            <pc:docMk/>
            <pc:sldMk cId="2374219118" sldId="450"/>
            <ac:picMk id="22" creationId="{6C21BAE9-35E4-3843-E1CE-B5AD5B081D3A}"/>
          </ac:picMkLst>
        </pc:picChg>
        <pc:picChg chg="add del mod ord">
          <ac:chgData name="Richard Chalk" userId="287f8aa4f4de1d19" providerId="LiveId" clId="{757FB65B-4467-4C52-843A-330341D11880}" dt="2023-03-20T09:29:57.925" v="416" actId="478"/>
          <ac:picMkLst>
            <pc:docMk/>
            <pc:sldMk cId="2374219118" sldId="450"/>
            <ac:picMk id="24" creationId="{3AA17AE8-F397-9C50-311C-B13A7A454474}"/>
          </ac:picMkLst>
        </pc:picChg>
        <pc:picChg chg="add del">
          <ac:chgData name="Richard Chalk" userId="287f8aa4f4de1d19" providerId="LiveId" clId="{757FB65B-4467-4C52-843A-330341D11880}" dt="2023-03-20T09:30:00.182" v="418" actId="478"/>
          <ac:picMkLst>
            <pc:docMk/>
            <pc:sldMk cId="2374219118" sldId="450"/>
            <ac:picMk id="26" creationId="{940533B7-FD6B-C135-F4A2-000BF5003CCC}"/>
          </ac:picMkLst>
        </pc:picChg>
        <pc:picChg chg="add mod ord">
          <ac:chgData name="Richard Chalk" userId="287f8aa4f4de1d19" providerId="LiveId" clId="{757FB65B-4467-4C52-843A-330341D11880}" dt="2023-03-20T09:30:19.483" v="487" actId="167"/>
          <ac:picMkLst>
            <pc:docMk/>
            <pc:sldMk cId="2374219118" sldId="450"/>
            <ac:picMk id="28" creationId="{F682F90A-A480-C9C1-51D6-5015667EDB42}"/>
          </ac:picMkLst>
        </pc:picChg>
      </pc:sldChg>
      <pc:sldChg chg="addSp delSp modSp add mod modNotesTx">
        <pc:chgData name="Richard Chalk" userId="287f8aa4f4de1d19" providerId="LiveId" clId="{757FB65B-4467-4C52-843A-330341D11880}" dt="2023-03-20T12:55:09.502" v="4215"/>
        <pc:sldMkLst>
          <pc:docMk/>
          <pc:sldMk cId="592514396" sldId="451"/>
        </pc:sldMkLst>
        <pc:spChg chg="add mod">
          <ac:chgData name="Richard Chalk" userId="287f8aa4f4de1d19" providerId="LiveId" clId="{757FB65B-4467-4C52-843A-330341D11880}" dt="2023-03-20T09:35:54.416" v="607" actId="1076"/>
          <ac:spMkLst>
            <pc:docMk/>
            <pc:sldMk cId="592514396" sldId="451"/>
            <ac:spMk id="3" creationId="{C52C91A8-7A27-5CC9-310D-FDE605AD66E7}"/>
          </ac:spMkLst>
        </pc:spChg>
        <pc:spChg chg="mod">
          <ac:chgData name="Richard Chalk" userId="287f8aa4f4de1d19" providerId="LiveId" clId="{757FB65B-4467-4C52-843A-330341D11880}" dt="2023-03-20T09:40:16.236" v="1051" actId="113"/>
          <ac:spMkLst>
            <pc:docMk/>
            <pc:sldMk cId="592514396" sldId="451"/>
            <ac:spMk id="4" creationId="{39B30CE5-53A2-E885-D4A2-E6DBD4E473AC}"/>
          </ac:spMkLst>
        </pc:spChg>
        <pc:spChg chg="add mod">
          <ac:chgData name="Richard Chalk" userId="287f8aa4f4de1d19" providerId="LiveId" clId="{757FB65B-4467-4C52-843A-330341D11880}" dt="2023-03-20T09:40:36.753" v="1054" actId="14100"/>
          <ac:spMkLst>
            <pc:docMk/>
            <pc:sldMk cId="592514396" sldId="451"/>
            <ac:spMk id="7" creationId="{CA1DC5AC-BD91-C2AB-34F2-D0A753FF86F3}"/>
          </ac:spMkLst>
        </pc:spChg>
        <pc:spChg chg="add mod">
          <ac:chgData name="Richard Chalk" userId="287f8aa4f4de1d19" providerId="LiveId" clId="{757FB65B-4467-4C52-843A-330341D11880}" dt="2023-03-20T09:40:51.358" v="1056" actId="1076"/>
          <ac:spMkLst>
            <pc:docMk/>
            <pc:sldMk cId="592514396" sldId="451"/>
            <ac:spMk id="8" creationId="{AB72B7C0-5CE8-0E06-BCC4-37EC2FC33290}"/>
          </ac:spMkLst>
        </pc:spChg>
        <pc:spChg chg="del">
          <ac:chgData name="Richard Chalk" userId="287f8aa4f4de1d19" providerId="LiveId" clId="{757FB65B-4467-4C52-843A-330341D11880}" dt="2023-03-20T09:32:42.743" v="568" actId="478"/>
          <ac:spMkLst>
            <pc:docMk/>
            <pc:sldMk cId="592514396" sldId="451"/>
            <ac:spMk id="9" creationId="{FBBB9540-FF9D-249E-16F6-A53635638A26}"/>
          </ac:spMkLst>
        </pc:spChg>
        <pc:spChg chg="del">
          <ac:chgData name="Richard Chalk" userId="287f8aa4f4de1d19" providerId="LiveId" clId="{757FB65B-4467-4C52-843A-330341D11880}" dt="2023-03-20T09:32:45.596" v="570" actId="478"/>
          <ac:spMkLst>
            <pc:docMk/>
            <pc:sldMk cId="592514396" sldId="451"/>
            <ac:spMk id="10" creationId="{BBC5F9CA-BEDF-7D80-E124-EFF213010B79}"/>
          </ac:spMkLst>
        </pc:spChg>
        <pc:spChg chg="mod">
          <ac:chgData name="Richard Chalk" userId="287f8aa4f4de1d19" providerId="LiveId" clId="{757FB65B-4467-4C52-843A-330341D11880}" dt="2023-03-20T09:35:58.106" v="608" actId="1076"/>
          <ac:spMkLst>
            <pc:docMk/>
            <pc:sldMk cId="592514396" sldId="451"/>
            <ac:spMk id="12" creationId="{557F28DC-CA4E-5C51-1225-0F4646564231}"/>
          </ac:spMkLst>
        </pc:spChg>
        <pc:spChg chg="mod">
          <ac:chgData name="Richard Chalk" userId="287f8aa4f4de1d19" providerId="LiveId" clId="{757FB65B-4467-4C52-843A-330341D11880}" dt="2023-03-20T09:38:45.692" v="844" actId="1035"/>
          <ac:spMkLst>
            <pc:docMk/>
            <pc:sldMk cId="592514396" sldId="451"/>
            <ac:spMk id="13" creationId="{50F5336D-2225-D984-5EDD-7DE275A8047C}"/>
          </ac:spMkLst>
        </pc:spChg>
        <pc:spChg chg="mod">
          <ac:chgData name="Richard Chalk" userId="287f8aa4f4de1d19" providerId="LiveId" clId="{757FB65B-4467-4C52-843A-330341D11880}" dt="2023-03-20T09:42:48.584" v="1075" actId="20577"/>
          <ac:spMkLst>
            <pc:docMk/>
            <pc:sldMk cId="592514396" sldId="451"/>
            <ac:spMk id="92" creationId="{00000000-0000-0000-0000-000000000000}"/>
          </ac:spMkLst>
        </pc:spChg>
        <pc:picChg chg="del">
          <ac:chgData name="Richard Chalk" userId="287f8aa4f4de1d19" providerId="LiveId" clId="{757FB65B-4467-4C52-843A-330341D11880}" dt="2023-03-20T09:32:41.399" v="567" actId="478"/>
          <ac:picMkLst>
            <pc:docMk/>
            <pc:sldMk cId="592514396" sldId="451"/>
            <ac:picMk id="6" creationId="{013AEE38-FEBF-7FD7-0201-3ECF4D178720}"/>
          </ac:picMkLst>
        </pc:picChg>
        <pc:picChg chg="del">
          <ac:chgData name="Richard Chalk" userId="287f8aa4f4de1d19" providerId="LiveId" clId="{757FB65B-4467-4C52-843A-330341D11880}" dt="2023-03-20T09:32:46.204" v="571" actId="478"/>
          <ac:picMkLst>
            <pc:docMk/>
            <pc:sldMk cId="592514396" sldId="451"/>
            <ac:picMk id="16" creationId="{8794998D-DD53-C507-BDD5-0666CC213003}"/>
          </ac:picMkLst>
        </pc:picChg>
        <pc:picChg chg="del">
          <ac:chgData name="Richard Chalk" userId="287f8aa4f4de1d19" providerId="LiveId" clId="{757FB65B-4467-4C52-843A-330341D11880}" dt="2023-03-20T09:32:44.020" v="569" actId="478"/>
          <ac:picMkLst>
            <pc:docMk/>
            <pc:sldMk cId="592514396" sldId="451"/>
            <ac:picMk id="28" creationId="{F682F90A-A480-C9C1-51D6-5015667EDB42}"/>
          </ac:picMkLst>
        </pc:picChg>
        <pc:cxnChg chg="add mod">
          <ac:chgData name="Richard Chalk" userId="287f8aa4f4de1d19" providerId="LiveId" clId="{757FB65B-4467-4C52-843A-330341D11880}" dt="2023-03-20T12:55:09.502" v="4215"/>
          <ac:cxnSpMkLst>
            <pc:docMk/>
            <pc:sldMk cId="592514396" sldId="451"/>
            <ac:cxnSpMk id="11" creationId="{F762064C-B248-4FCE-CAE8-35CE9534261F}"/>
          </ac:cxnSpMkLst>
        </pc:cxnChg>
      </pc:sldChg>
      <pc:sldChg chg="addSp delSp modSp add mod modNotesTx">
        <pc:chgData name="Richard Chalk" userId="287f8aa4f4de1d19" providerId="LiveId" clId="{757FB65B-4467-4C52-843A-330341D11880}" dt="2023-03-20T16:08:45.594" v="5608" actId="166"/>
        <pc:sldMkLst>
          <pc:docMk/>
          <pc:sldMk cId="2519627793" sldId="452"/>
        </pc:sldMkLst>
        <pc:spChg chg="del">
          <ac:chgData name="Richard Chalk" userId="287f8aa4f4de1d19" providerId="LiveId" clId="{757FB65B-4467-4C52-843A-330341D11880}" dt="2023-03-20T09:45:13.810" v="1397" actId="478"/>
          <ac:spMkLst>
            <pc:docMk/>
            <pc:sldMk cId="2519627793" sldId="452"/>
            <ac:spMk id="3" creationId="{C52C91A8-7A27-5CC9-310D-FDE605AD66E7}"/>
          </ac:spMkLst>
        </pc:spChg>
        <pc:spChg chg="mod ord">
          <ac:chgData name="Richard Chalk" userId="287f8aa4f4de1d19" providerId="LiveId" clId="{757FB65B-4467-4C52-843A-330341D11880}" dt="2023-03-20T16:08:45.594" v="5608" actId="166"/>
          <ac:spMkLst>
            <pc:docMk/>
            <pc:sldMk cId="2519627793" sldId="452"/>
            <ac:spMk id="4" creationId="{39B30CE5-53A2-E885-D4A2-E6DBD4E473AC}"/>
          </ac:spMkLst>
        </pc:spChg>
        <pc:spChg chg="del">
          <ac:chgData name="Richard Chalk" userId="287f8aa4f4de1d19" providerId="LiveId" clId="{757FB65B-4467-4C52-843A-330341D11880}" dt="2023-03-20T09:45:15.752" v="1398" actId="478"/>
          <ac:spMkLst>
            <pc:docMk/>
            <pc:sldMk cId="2519627793" sldId="452"/>
            <ac:spMk id="7" creationId="{CA1DC5AC-BD91-C2AB-34F2-D0A753FF86F3}"/>
          </ac:spMkLst>
        </pc:spChg>
        <pc:spChg chg="del">
          <ac:chgData name="Richard Chalk" userId="287f8aa4f4de1d19" providerId="LiveId" clId="{757FB65B-4467-4C52-843A-330341D11880}" dt="2023-03-20T09:45:18.166" v="1400" actId="478"/>
          <ac:spMkLst>
            <pc:docMk/>
            <pc:sldMk cId="2519627793" sldId="452"/>
            <ac:spMk id="8" creationId="{AB72B7C0-5CE8-0E06-BCC4-37EC2FC33290}"/>
          </ac:spMkLst>
        </pc:spChg>
        <pc:spChg chg="add mod">
          <ac:chgData name="Richard Chalk" userId="287f8aa4f4de1d19" providerId="LiveId" clId="{757FB65B-4467-4C52-843A-330341D11880}" dt="2023-03-20T09:47:52.715" v="1441" actId="207"/>
          <ac:spMkLst>
            <pc:docMk/>
            <pc:sldMk cId="2519627793" sldId="452"/>
            <ac:spMk id="9" creationId="{2EA91EDD-B037-09F7-A864-5E666B407DF6}"/>
          </ac:spMkLst>
        </pc:spChg>
        <pc:spChg chg="add mod">
          <ac:chgData name="Richard Chalk" userId="287f8aa4f4de1d19" providerId="LiveId" clId="{757FB65B-4467-4C52-843A-330341D11880}" dt="2023-03-20T09:47:24.625" v="1422" actId="14100"/>
          <ac:spMkLst>
            <pc:docMk/>
            <pc:sldMk cId="2519627793" sldId="452"/>
            <ac:spMk id="10" creationId="{48DD726C-166F-A9F2-F1B2-100D8DC48120}"/>
          </ac:spMkLst>
        </pc:spChg>
        <pc:spChg chg="add mod">
          <ac:chgData name="Richard Chalk" userId="287f8aa4f4de1d19" providerId="LiveId" clId="{757FB65B-4467-4C52-843A-330341D11880}" dt="2023-03-20T09:47:39.697" v="1438" actId="14100"/>
          <ac:spMkLst>
            <pc:docMk/>
            <pc:sldMk cId="2519627793" sldId="452"/>
            <ac:spMk id="11" creationId="{8E30D006-EB40-77C9-ED95-2ED62DF9DDED}"/>
          </ac:spMkLst>
        </pc:spChg>
        <pc:spChg chg="mod">
          <ac:chgData name="Richard Chalk" userId="287f8aa4f4de1d19" providerId="LiveId" clId="{757FB65B-4467-4C52-843A-330341D11880}" dt="2023-03-20T09:46:53.987" v="1419" actId="1076"/>
          <ac:spMkLst>
            <pc:docMk/>
            <pc:sldMk cId="2519627793" sldId="452"/>
            <ac:spMk id="12" creationId="{557F28DC-CA4E-5C51-1225-0F4646564231}"/>
          </ac:spMkLst>
        </pc:spChg>
        <pc:spChg chg="del">
          <ac:chgData name="Richard Chalk" userId="287f8aa4f4de1d19" providerId="LiveId" clId="{757FB65B-4467-4C52-843A-330341D11880}" dt="2023-03-20T09:45:17.466" v="1399" actId="478"/>
          <ac:spMkLst>
            <pc:docMk/>
            <pc:sldMk cId="2519627793" sldId="452"/>
            <ac:spMk id="13" creationId="{50F5336D-2225-D984-5EDD-7DE275A8047C}"/>
          </ac:spMkLst>
        </pc:spChg>
        <pc:spChg chg="mod">
          <ac:chgData name="Richard Chalk" userId="287f8aa4f4de1d19" providerId="LiveId" clId="{757FB65B-4467-4C52-843A-330341D11880}" dt="2023-03-20T09:42:55.799" v="1081" actId="20577"/>
          <ac:spMkLst>
            <pc:docMk/>
            <pc:sldMk cId="2519627793" sldId="452"/>
            <ac:spMk id="92" creationId="{00000000-0000-0000-0000-000000000000}"/>
          </ac:spMkLst>
        </pc:spChg>
        <pc:picChg chg="add mod">
          <ac:chgData name="Richard Chalk" userId="287f8aa4f4de1d19" providerId="LiveId" clId="{757FB65B-4467-4C52-843A-330341D11880}" dt="2023-03-20T09:45:09.176" v="1396" actId="1036"/>
          <ac:picMkLst>
            <pc:docMk/>
            <pc:sldMk cId="2519627793" sldId="452"/>
            <ac:picMk id="2" creationId="{6B8311E7-47D4-5E29-E94D-CCA72046FFAC}"/>
          </ac:picMkLst>
        </pc:picChg>
        <pc:picChg chg="add mod">
          <ac:chgData name="Richard Chalk" userId="287f8aa4f4de1d19" providerId="LiveId" clId="{757FB65B-4467-4C52-843A-330341D11880}" dt="2023-03-20T16:03:10.455" v="5428" actId="1038"/>
          <ac:picMkLst>
            <pc:docMk/>
            <pc:sldMk cId="2519627793" sldId="452"/>
            <ac:picMk id="5" creationId="{0F401454-A321-8432-B788-11D9018D92E4}"/>
          </ac:picMkLst>
        </pc:picChg>
      </pc:sldChg>
      <pc:sldChg chg="addSp delSp modSp add mod modNotesTx">
        <pc:chgData name="Richard Chalk" userId="287f8aa4f4de1d19" providerId="LiveId" clId="{757FB65B-4467-4C52-843A-330341D11880}" dt="2023-03-20T16:04:50.454" v="5519" actId="6549"/>
        <pc:sldMkLst>
          <pc:docMk/>
          <pc:sldMk cId="2516482636" sldId="453"/>
        </pc:sldMkLst>
        <pc:spChg chg="add mod">
          <ac:chgData name="Richard Chalk" userId="287f8aa4f4de1d19" providerId="LiveId" clId="{757FB65B-4467-4C52-843A-330341D11880}" dt="2023-03-20T16:04:50.454" v="5519" actId="6549"/>
          <ac:spMkLst>
            <pc:docMk/>
            <pc:sldMk cId="2516482636" sldId="453"/>
            <ac:spMk id="3" creationId="{628E9429-E645-6069-2790-96FA3D98E0C6}"/>
          </ac:spMkLst>
        </pc:spChg>
        <pc:spChg chg="mod">
          <ac:chgData name="Richard Chalk" userId="287f8aa4f4de1d19" providerId="LiveId" clId="{757FB65B-4467-4C52-843A-330341D11880}" dt="2023-03-20T16:04:12.731" v="5518" actId="113"/>
          <ac:spMkLst>
            <pc:docMk/>
            <pc:sldMk cId="2516482636" sldId="453"/>
            <ac:spMk id="4" creationId="{39B30CE5-53A2-E885-D4A2-E6DBD4E473AC}"/>
          </ac:spMkLst>
        </pc:spChg>
        <pc:spChg chg="add mod">
          <ac:chgData name="Richard Chalk" userId="287f8aa4f4de1d19" providerId="LiveId" clId="{757FB65B-4467-4C52-843A-330341D11880}" dt="2023-03-20T09:53:23.289" v="1828"/>
          <ac:spMkLst>
            <pc:docMk/>
            <pc:sldMk cId="2516482636" sldId="453"/>
            <ac:spMk id="7" creationId="{86BA42E8-A6B9-C04B-EA38-5A1D3413E46B}"/>
          </ac:spMkLst>
        </pc:spChg>
        <pc:spChg chg="del">
          <ac:chgData name="Richard Chalk" userId="287f8aa4f4de1d19" providerId="LiveId" clId="{757FB65B-4467-4C52-843A-330341D11880}" dt="2023-03-20T09:51:25.455" v="1601" actId="478"/>
          <ac:spMkLst>
            <pc:docMk/>
            <pc:sldMk cId="2516482636" sldId="453"/>
            <ac:spMk id="9" creationId="{2EA91EDD-B037-09F7-A864-5E666B407DF6}"/>
          </ac:spMkLst>
        </pc:spChg>
        <pc:spChg chg="del">
          <ac:chgData name="Richard Chalk" userId="287f8aa4f4de1d19" providerId="LiveId" clId="{757FB65B-4467-4C52-843A-330341D11880}" dt="2023-03-20T09:51:27.049" v="1602" actId="478"/>
          <ac:spMkLst>
            <pc:docMk/>
            <pc:sldMk cId="2516482636" sldId="453"/>
            <ac:spMk id="10" creationId="{48DD726C-166F-A9F2-F1B2-100D8DC48120}"/>
          </ac:spMkLst>
        </pc:spChg>
        <pc:spChg chg="del">
          <ac:chgData name="Richard Chalk" userId="287f8aa4f4de1d19" providerId="LiveId" clId="{757FB65B-4467-4C52-843A-330341D11880}" dt="2023-03-20T09:51:27.049" v="1602" actId="478"/>
          <ac:spMkLst>
            <pc:docMk/>
            <pc:sldMk cId="2516482636" sldId="453"/>
            <ac:spMk id="11" creationId="{8E30D006-EB40-77C9-ED95-2ED62DF9DDED}"/>
          </ac:spMkLst>
        </pc:spChg>
        <pc:spChg chg="del">
          <ac:chgData name="Richard Chalk" userId="287f8aa4f4de1d19" providerId="LiveId" clId="{757FB65B-4467-4C52-843A-330341D11880}" dt="2023-03-20T09:51:27.049" v="1602" actId="478"/>
          <ac:spMkLst>
            <pc:docMk/>
            <pc:sldMk cId="2516482636" sldId="453"/>
            <ac:spMk id="12" creationId="{557F28DC-CA4E-5C51-1225-0F4646564231}"/>
          </ac:spMkLst>
        </pc:spChg>
        <pc:spChg chg="mod">
          <ac:chgData name="Richard Chalk" userId="287f8aa4f4de1d19" providerId="LiveId" clId="{757FB65B-4467-4C52-843A-330341D11880}" dt="2023-03-20T09:51:22.048" v="1600" actId="20577"/>
          <ac:spMkLst>
            <pc:docMk/>
            <pc:sldMk cId="2516482636" sldId="453"/>
            <ac:spMk id="92" creationId="{00000000-0000-0000-0000-000000000000}"/>
          </ac:spMkLst>
        </pc:spChg>
        <pc:picChg chg="del">
          <ac:chgData name="Richard Chalk" userId="287f8aa4f4de1d19" providerId="LiveId" clId="{757FB65B-4467-4C52-843A-330341D11880}" dt="2023-03-20T09:52:42.614" v="1784" actId="478"/>
          <ac:picMkLst>
            <pc:docMk/>
            <pc:sldMk cId="2516482636" sldId="453"/>
            <ac:picMk id="2" creationId="{6B8311E7-47D4-5E29-E94D-CCA72046FFAC}"/>
          </ac:picMkLst>
        </pc:picChg>
        <pc:picChg chg="del">
          <ac:chgData name="Richard Chalk" userId="287f8aa4f4de1d19" providerId="LiveId" clId="{757FB65B-4467-4C52-843A-330341D11880}" dt="2023-03-20T09:52:11.418" v="1741" actId="478"/>
          <ac:picMkLst>
            <pc:docMk/>
            <pc:sldMk cId="2516482636" sldId="453"/>
            <ac:picMk id="5" creationId="{0F401454-A321-8432-B788-11D9018D92E4}"/>
          </ac:picMkLst>
        </pc:picChg>
        <pc:picChg chg="add mod">
          <ac:chgData name="Richard Chalk" userId="287f8aa4f4de1d19" providerId="LiveId" clId="{757FB65B-4467-4C52-843A-330341D11880}" dt="2023-03-20T09:53:23.289" v="1828"/>
          <ac:picMkLst>
            <pc:docMk/>
            <pc:sldMk cId="2516482636" sldId="453"/>
            <ac:picMk id="6" creationId="{8B5F149D-8716-E409-2D7D-33DC1970AC3F}"/>
          </ac:picMkLst>
        </pc:picChg>
        <pc:picChg chg="add mod">
          <ac:chgData name="Richard Chalk" userId="287f8aa4f4de1d19" providerId="LiveId" clId="{757FB65B-4467-4C52-843A-330341D11880}" dt="2023-03-20T09:56:58.668" v="2103" actId="1035"/>
          <ac:picMkLst>
            <pc:docMk/>
            <pc:sldMk cId="2516482636" sldId="453"/>
            <ac:picMk id="14" creationId="{DBB93835-C5AF-0364-3321-082D26D12D30}"/>
          </ac:picMkLst>
        </pc:picChg>
        <pc:picChg chg="add mod">
          <ac:chgData name="Richard Chalk" userId="287f8aa4f4de1d19" providerId="LiveId" clId="{757FB65B-4467-4C52-843A-330341D11880}" dt="2023-03-20T09:57:17.310" v="2109" actId="1035"/>
          <ac:picMkLst>
            <pc:docMk/>
            <pc:sldMk cId="2516482636" sldId="453"/>
            <ac:picMk id="15" creationId="{698E986E-2476-252F-F748-4B59AF08AB44}"/>
          </ac:picMkLst>
        </pc:picChg>
        <pc:picChg chg="add mod">
          <ac:chgData name="Richard Chalk" userId="287f8aa4f4de1d19" providerId="LiveId" clId="{757FB65B-4467-4C52-843A-330341D11880}" dt="2023-03-20T09:59:25.663" v="2192" actId="1036"/>
          <ac:picMkLst>
            <pc:docMk/>
            <pc:sldMk cId="2516482636" sldId="453"/>
            <ac:picMk id="16" creationId="{AF67E7FB-AB0A-07C5-CC3C-3DA1AF349DC3}"/>
          </ac:picMkLst>
        </pc:picChg>
        <pc:cxnChg chg="add mod">
          <ac:chgData name="Richard Chalk" userId="287f8aa4f4de1d19" providerId="LiveId" clId="{757FB65B-4467-4C52-843A-330341D11880}" dt="2023-03-20T09:55:57.485" v="2090" actId="1582"/>
          <ac:cxnSpMkLst>
            <pc:docMk/>
            <pc:sldMk cId="2516482636" sldId="453"/>
            <ac:cxnSpMk id="13" creationId="{F9443AA1-3C7E-9056-45BD-1EE5B603F831}"/>
          </ac:cxnSpMkLst>
        </pc:cxnChg>
      </pc:sldChg>
      <pc:sldChg chg="add">
        <pc:chgData name="Richard Chalk" userId="287f8aa4f4de1d19" providerId="LiveId" clId="{757FB65B-4467-4C52-843A-330341D11880}" dt="2023-03-20T09:57:45.797" v="2110"/>
        <pc:sldMkLst>
          <pc:docMk/>
          <pc:sldMk cId="503267533" sldId="454"/>
        </pc:sldMkLst>
      </pc:sldChg>
      <pc:sldChg chg="addSp delSp modSp add mod modNotesTx">
        <pc:chgData name="Richard Chalk" userId="287f8aa4f4de1d19" providerId="LiveId" clId="{757FB65B-4467-4C52-843A-330341D11880}" dt="2023-03-20T16:06:43.747" v="5545" actId="20577"/>
        <pc:sldMkLst>
          <pc:docMk/>
          <pc:sldMk cId="2812684062" sldId="455"/>
        </pc:sldMkLst>
        <pc:spChg chg="mod">
          <ac:chgData name="Richard Chalk" userId="287f8aa4f4de1d19" providerId="LiveId" clId="{757FB65B-4467-4C52-843A-330341D11880}" dt="2023-03-20T16:06:01.243" v="5536" actId="20577"/>
          <ac:spMkLst>
            <pc:docMk/>
            <pc:sldMk cId="2812684062" sldId="455"/>
            <ac:spMk id="4" creationId="{39B30CE5-53A2-E885-D4A2-E6DBD4E473AC}"/>
          </ac:spMkLst>
        </pc:spChg>
        <pc:spChg chg="del">
          <ac:chgData name="Richard Chalk" userId="287f8aa4f4de1d19" providerId="LiveId" clId="{757FB65B-4467-4C52-843A-330341D11880}" dt="2023-03-20T10:08:04.208" v="2413" actId="478"/>
          <ac:spMkLst>
            <pc:docMk/>
            <pc:sldMk cId="2812684062" sldId="455"/>
            <ac:spMk id="8" creationId="{45757D45-50C5-1E6E-570C-F0761CF781E7}"/>
          </ac:spMkLst>
        </pc:spChg>
        <pc:spChg chg="del">
          <ac:chgData name="Richard Chalk" userId="287f8aa4f4de1d19" providerId="LiveId" clId="{757FB65B-4467-4C52-843A-330341D11880}" dt="2023-03-20T10:08:00.883" v="2412" actId="478"/>
          <ac:spMkLst>
            <pc:docMk/>
            <pc:sldMk cId="2812684062" sldId="455"/>
            <ac:spMk id="9" creationId="{5FE465DC-0D7F-AE0D-DC3D-0A41DFE556CA}"/>
          </ac:spMkLst>
        </pc:spChg>
        <pc:spChg chg="mod">
          <ac:chgData name="Richard Chalk" userId="287f8aa4f4de1d19" providerId="LiveId" clId="{757FB65B-4467-4C52-843A-330341D11880}" dt="2023-03-20T10:11:04.965" v="2471" actId="1076"/>
          <ac:spMkLst>
            <pc:docMk/>
            <pc:sldMk cId="2812684062" sldId="455"/>
            <ac:spMk id="10" creationId="{D65F5B45-9D01-98B0-9171-35C946A886BE}"/>
          </ac:spMkLst>
        </pc:spChg>
        <pc:spChg chg="del">
          <ac:chgData name="Richard Chalk" userId="287f8aa4f4de1d19" providerId="LiveId" clId="{757FB65B-4467-4C52-843A-330341D11880}" dt="2023-03-20T10:08:00.883" v="2412" actId="478"/>
          <ac:spMkLst>
            <pc:docMk/>
            <pc:sldMk cId="2812684062" sldId="455"/>
            <ac:spMk id="12" creationId="{A8C0BC7B-7325-973A-6CB3-B553D212661C}"/>
          </ac:spMkLst>
        </pc:spChg>
        <pc:spChg chg="add mod">
          <ac:chgData name="Richard Chalk" userId="287f8aa4f4de1d19" providerId="LiveId" clId="{757FB65B-4467-4C52-843A-330341D11880}" dt="2023-03-20T12:28:25.473" v="2833" actId="1076"/>
          <ac:spMkLst>
            <pc:docMk/>
            <pc:sldMk cId="2812684062" sldId="455"/>
            <ac:spMk id="14" creationId="{D28D1228-ED82-AF04-4FD8-B970F65AF602}"/>
          </ac:spMkLst>
        </pc:spChg>
        <pc:spChg chg="add del mod">
          <ac:chgData name="Richard Chalk" userId="287f8aa4f4de1d19" providerId="LiveId" clId="{757FB65B-4467-4C52-843A-330341D11880}" dt="2023-03-20T12:25:26.014" v="2725" actId="478"/>
          <ac:spMkLst>
            <pc:docMk/>
            <pc:sldMk cId="2812684062" sldId="455"/>
            <ac:spMk id="15" creationId="{8F51934F-D51D-E53F-CDE8-0C36FE1B4566}"/>
          </ac:spMkLst>
        </pc:spChg>
        <pc:spChg chg="add mod">
          <ac:chgData name="Richard Chalk" userId="287f8aa4f4de1d19" providerId="LiveId" clId="{757FB65B-4467-4C52-843A-330341D11880}" dt="2023-03-20T10:11:55.761" v="2514" actId="20577"/>
          <ac:spMkLst>
            <pc:docMk/>
            <pc:sldMk cId="2812684062" sldId="455"/>
            <ac:spMk id="16" creationId="{7F0D453E-053E-DCA5-60AD-0BBFA2AF26C2}"/>
          </ac:spMkLst>
        </pc:spChg>
        <pc:spChg chg="add del mod">
          <ac:chgData name="Richard Chalk" userId="287f8aa4f4de1d19" providerId="LiveId" clId="{757FB65B-4467-4C52-843A-330341D11880}" dt="2023-03-20T12:25:54.699" v="2733" actId="478"/>
          <ac:spMkLst>
            <pc:docMk/>
            <pc:sldMk cId="2812684062" sldId="455"/>
            <ac:spMk id="17" creationId="{E587C26F-C23C-758B-C864-6119E367C7C0}"/>
          </ac:spMkLst>
        </pc:spChg>
        <pc:spChg chg="add mod">
          <ac:chgData name="Richard Chalk" userId="287f8aa4f4de1d19" providerId="LiveId" clId="{757FB65B-4467-4C52-843A-330341D11880}" dt="2023-03-20T16:06:06.977" v="5537" actId="14100"/>
          <ac:spMkLst>
            <pc:docMk/>
            <pc:sldMk cId="2812684062" sldId="455"/>
            <ac:spMk id="18" creationId="{38D21BB3-E7BD-46F7-77C7-CD0DE8641CED}"/>
          </ac:spMkLst>
        </pc:spChg>
        <pc:spChg chg="add mod ord">
          <ac:chgData name="Richard Chalk" userId="287f8aa4f4de1d19" providerId="LiveId" clId="{757FB65B-4467-4C52-843A-330341D11880}" dt="2023-03-20T16:06:43.747" v="5545" actId="20577"/>
          <ac:spMkLst>
            <pc:docMk/>
            <pc:sldMk cId="2812684062" sldId="455"/>
            <ac:spMk id="20" creationId="{A4F5384B-6597-5859-A1D1-3DD026C3D46A}"/>
          </ac:spMkLst>
        </pc:spChg>
        <pc:spChg chg="add mod">
          <ac:chgData name="Richard Chalk" userId="287f8aa4f4de1d19" providerId="LiveId" clId="{757FB65B-4467-4C52-843A-330341D11880}" dt="2023-03-20T12:28:16.861" v="2832" actId="1036"/>
          <ac:spMkLst>
            <pc:docMk/>
            <pc:sldMk cId="2812684062" sldId="455"/>
            <ac:spMk id="21" creationId="{F255896C-F1C9-6856-57B3-30A34213FAB5}"/>
          </ac:spMkLst>
        </pc:spChg>
        <pc:spChg chg="add mod">
          <ac:chgData name="Richard Chalk" userId="287f8aa4f4de1d19" providerId="LiveId" clId="{757FB65B-4467-4C52-843A-330341D11880}" dt="2023-03-20T12:35:00.785" v="3024" actId="6549"/>
          <ac:spMkLst>
            <pc:docMk/>
            <pc:sldMk cId="2812684062" sldId="455"/>
            <ac:spMk id="22" creationId="{1E1442CF-2F6C-F926-F5C5-60D59D7A62E7}"/>
          </ac:spMkLst>
        </pc:spChg>
        <pc:spChg chg="add mod">
          <ac:chgData name="Richard Chalk" userId="287f8aa4f4de1d19" providerId="LiveId" clId="{757FB65B-4467-4C52-843A-330341D11880}" dt="2023-03-20T12:29:11.146" v="2848" actId="14100"/>
          <ac:spMkLst>
            <pc:docMk/>
            <pc:sldMk cId="2812684062" sldId="455"/>
            <ac:spMk id="24" creationId="{CE447892-A16F-4BF0-EDAE-F4FB163CE25F}"/>
          </ac:spMkLst>
        </pc:spChg>
        <pc:spChg chg="mod">
          <ac:chgData name="Richard Chalk" userId="287f8aa4f4de1d19" providerId="LiveId" clId="{757FB65B-4467-4C52-843A-330341D11880}" dt="2023-03-20T10:07:54.198" v="2411" actId="20577"/>
          <ac:spMkLst>
            <pc:docMk/>
            <pc:sldMk cId="2812684062" sldId="455"/>
            <ac:spMk id="92" creationId="{00000000-0000-0000-0000-000000000000}"/>
          </ac:spMkLst>
        </pc:spChg>
        <pc:picChg chg="add mod">
          <ac:chgData name="Richard Chalk" userId="287f8aa4f4de1d19" providerId="LiveId" clId="{757FB65B-4467-4C52-843A-330341D11880}" dt="2023-03-20T10:11:18.079" v="2496" actId="1035"/>
          <ac:picMkLst>
            <pc:docMk/>
            <pc:sldMk cId="2812684062" sldId="455"/>
            <ac:picMk id="2" creationId="{715DC307-67E8-C0A0-B5DE-392D5042F2CB}"/>
          </ac:picMkLst>
        </pc:picChg>
        <pc:picChg chg="del">
          <ac:chgData name="Richard Chalk" userId="287f8aa4f4de1d19" providerId="LiveId" clId="{757FB65B-4467-4C52-843A-330341D11880}" dt="2023-03-20T10:07:25.958" v="2380" actId="478"/>
          <ac:picMkLst>
            <pc:docMk/>
            <pc:sldMk cId="2812684062" sldId="455"/>
            <ac:picMk id="3" creationId="{CBFF965B-6A0F-E91D-B0EF-64D84B8B105C}"/>
          </ac:picMkLst>
        </pc:picChg>
        <pc:picChg chg="add mod">
          <ac:chgData name="Richard Chalk" userId="287f8aa4f4de1d19" providerId="LiveId" clId="{757FB65B-4467-4C52-843A-330341D11880}" dt="2023-03-20T10:11:18.079" v="2496" actId="1035"/>
          <ac:picMkLst>
            <pc:docMk/>
            <pc:sldMk cId="2812684062" sldId="455"/>
            <ac:picMk id="5" creationId="{BEC58444-B7FD-D5B4-486C-7CBE41584F8A}"/>
          </ac:picMkLst>
        </pc:picChg>
        <pc:picChg chg="del">
          <ac:chgData name="Richard Chalk" userId="287f8aa4f4de1d19" providerId="LiveId" clId="{757FB65B-4467-4C52-843A-330341D11880}" dt="2023-03-20T10:07:19.572" v="2377" actId="478"/>
          <ac:picMkLst>
            <pc:docMk/>
            <pc:sldMk cId="2812684062" sldId="455"/>
            <ac:picMk id="6" creationId="{DD018324-BEFE-D046-79E1-73EFB5F61F76}"/>
          </ac:picMkLst>
        </pc:picChg>
        <pc:picChg chg="add mod ord">
          <ac:chgData name="Richard Chalk" userId="287f8aa4f4de1d19" providerId="LiveId" clId="{757FB65B-4467-4C52-843A-330341D11880}" dt="2023-03-20T10:11:04.965" v="2471" actId="1076"/>
          <ac:picMkLst>
            <pc:docMk/>
            <pc:sldMk cId="2812684062" sldId="455"/>
            <ac:picMk id="11" creationId="{9A5875ED-F816-AC97-64D0-FBD2D6701DFC}"/>
          </ac:picMkLst>
        </pc:picChg>
        <pc:picChg chg="del">
          <ac:chgData name="Richard Chalk" userId="287f8aa4f4de1d19" providerId="LiveId" clId="{757FB65B-4467-4C52-843A-330341D11880}" dt="2023-03-20T10:08:00.883" v="2412" actId="478"/>
          <ac:picMkLst>
            <pc:docMk/>
            <pc:sldMk cId="2812684062" sldId="455"/>
            <ac:picMk id="13" creationId="{8B0019F8-F7E5-43C1-725D-1157CC242C27}"/>
          </ac:picMkLst>
        </pc:picChg>
        <pc:picChg chg="add mod">
          <ac:chgData name="Richard Chalk" userId="287f8aa4f4de1d19" providerId="LiveId" clId="{757FB65B-4467-4C52-843A-330341D11880}" dt="2023-03-20T12:27:55.371" v="2786" actId="1076"/>
          <ac:picMkLst>
            <pc:docMk/>
            <pc:sldMk cId="2812684062" sldId="455"/>
            <ac:picMk id="23" creationId="{64936418-3204-4BF7-9945-35CC63F47538}"/>
          </ac:picMkLst>
        </pc:picChg>
      </pc:sldChg>
      <pc:sldChg chg="addSp delSp modSp add mod">
        <pc:chgData name="Richard Chalk" userId="287f8aa4f4de1d19" providerId="LiveId" clId="{757FB65B-4467-4C52-843A-330341D11880}" dt="2023-03-20T12:55:21.043" v="4216"/>
        <pc:sldMkLst>
          <pc:docMk/>
          <pc:sldMk cId="1164697299" sldId="456"/>
        </pc:sldMkLst>
        <pc:spChg chg="mod">
          <ac:chgData name="Richard Chalk" userId="287f8aa4f4de1d19" providerId="LiveId" clId="{757FB65B-4467-4C52-843A-330341D11880}" dt="2023-03-20T12:41:03.811" v="3359" actId="20577"/>
          <ac:spMkLst>
            <pc:docMk/>
            <pc:sldMk cId="1164697299" sldId="456"/>
            <ac:spMk id="4" creationId="{39B30CE5-53A2-E885-D4A2-E6DBD4E473AC}"/>
          </ac:spMkLst>
        </pc:spChg>
        <pc:spChg chg="add mod">
          <ac:chgData name="Richard Chalk" userId="287f8aa4f4de1d19" providerId="LiveId" clId="{757FB65B-4467-4C52-843A-330341D11880}" dt="2023-03-20T12:38:31.198" v="3199" actId="13926"/>
          <ac:spMkLst>
            <pc:docMk/>
            <pc:sldMk cId="1164697299" sldId="456"/>
            <ac:spMk id="6" creationId="{EFD94E3E-48A0-78F0-5EDB-6D4BC9E509B5}"/>
          </ac:spMkLst>
        </pc:spChg>
        <pc:spChg chg="add mod">
          <ac:chgData name="Richard Chalk" userId="287f8aa4f4de1d19" providerId="LiveId" clId="{757FB65B-4467-4C52-843A-330341D11880}" dt="2023-03-20T12:38:53.904" v="3212" actId="1035"/>
          <ac:spMkLst>
            <pc:docMk/>
            <pc:sldMk cId="1164697299" sldId="456"/>
            <ac:spMk id="7" creationId="{8091526E-BE9E-6ED4-7AFB-866FE15FECD9}"/>
          </ac:spMkLst>
        </pc:spChg>
        <pc:spChg chg="add mod">
          <ac:chgData name="Richard Chalk" userId="287f8aa4f4de1d19" providerId="LiveId" clId="{757FB65B-4467-4C52-843A-330341D11880}" dt="2023-03-20T12:38:51.259" v="3210" actId="1035"/>
          <ac:spMkLst>
            <pc:docMk/>
            <pc:sldMk cId="1164697299" sldId="456"/>
            <ac:spMk id="8" creationId="{509395D1-CBE2-C4FD-8668-7CE1375EA357}"/>
          </ac:spMkLst>
        </pc:spChg>
        <pc:spChg chg="add mod">
          <ac:chgData name="Richard Chalk" userId="287f8aa4f4de1d19" providerId="LiveId" clId="{757FB65B-4467-4C52-843A-330341D11880}" dt="2023-03-20T12:40:22.082" v="3328" actId="20577"/>
          <ac:spMkLst>
            <pc:docMk/>
            <pc:sldMk cId="1164697299" sldId="456"/>
            <ac:spMk id="9" creationId="{B16C7BF5-872B-DF87-C6E1-6FB564573B8C}"/>
          </ac:spMkLst>
        </pc:spChg>
        <pc:spChg chg="del">
          <ac:chgData name="Richard Chalk" userId="287f8aa4f4de1d19" providerId="LiveId" clId="{757FB65B-4467-4C52-843A-330341D11880}" dt="2023-03-20T12:39:33.515" v="3259" actId="478"/>
          <ac:spMkLst>
            <pc:docMk/>
            <pc:sldMk cId="1164697299" sldId="456"/>
            <ac:spMk id="10" creationId="{D65F5B45-9D01-98B0-9171-35C946A886BE}"/>
          </ac:spMkLst>
        </pc:spChg>
        <pc:spChg chg="del">
          <ac:chgData name="Richard Chalk" userId="287f8aa4f4de1d19" providerId="LiveId" clId="{757FB65B-4467-4C52-843A-330341D11880}" dt="2023-03-20T12:35:59.555" v="3121" actId="478"/>
          <ac:spMkLst>
            <pc:docMk/>
            <pc:sldMk cId="1164697299" sldId="456"/>
            <ac:spMk id="14" creationId="{D28D1228-ED82-AF04-4FD8-B970F65AF602}"/>
          </ac:spMkLst>
        </pc:spChg>
        <pc:spChg chg="mod">
          <ac:chgData name="Richard Chalk" userId="287f8aa4f4de1d19" providerId="LiveId" clId="{757FB65B-4467-4C52-843A-330341D11880}" dt="2023-03-20T12:39:38.610" v="3260" actId="1076"/>
          <ac:spMkLst>
            <pc:docMk/>
            <pc:sldMk cId="1164697299" sldId="456"/>
            <ac:spMk id="16" creationId="{7F0D453E-053E-DCA5-60AD-0BBFA2AF26C2}"/>
          </ac:spMkLst>
        </pc:spChg>
        <pc:spChg chg="del">
          <ac:chgData name="Richard Chalk" userId="287f8aa4f4de1d19" providerId="LiveId" clId="{757FB65B-4467-4C52-843A-330341D11880}" dt="2023-03-20T12:39:06.126" v="3213" actId="478"/>
          <ac:spMkLst>
            <pc:docMk/>
            <pc:sldMk cId="1164697299" sldId="456"/>
            <ac:spMk id="18" creationId="{38D21BB3-E7BD-46F7-77C7-CD0DE8641CED}"/>
          </ac:spMkLst>
        </pc:spChg>
        <pc:spChg chg="del">
          <ac:chgData name="Richard Chalk" userId="287f8aa4f4de1d19" providerId="LiveId" clId="{757FB65B-4467-4C52-843A-330341D11880}" dt="2023-03-20T12:35:59.555" v="3121" actId="478"/>
          <ac:spMkLst>
            <pc:docMk/>
            <pc:sldMk cId="1164697299" sldId="456"/>
            <ac:spMk id="20" creationId="{A4F5384B-6597-5859-A1D1-3DD026C3D46A}"/>
          </ac:spMkLst>
        </pc:spChg>
        <pc:spChg chg="del">
          <ac:chgData name="Richard Chalk" userId="287f8aa4f4de1d19" providerId="LiveId" clId="{757FB65B-4467-4C52-843A-330341D11880}" dt="2023-03-20T12:35:59.555" v="3121" actId="478"/>
          <ac:spMkLst>
            <pc:docMk/>
            <pc:sldMk cId="1164697299" sldId="456"/>
            <ac:spMk id="21" creationId="{F255896C-F1C9-6856-57B3-30A34213FAB5}"/>
          </ac:spMkLst>
        </pc:spChg>
        <pc:spChg chg="del">
          <ac:chgData name="Richard Chalk" userId="287f8aa4f4de1d19" providerId="LiveId" clId="{757FB65B-4467-4C52-843A-330341D11880}" dt="2023-03-20T12:35:59.555" v="3121" actId="478"/>
          <ac:spMkLst>
            <pc:docMk/>
            <pc:sldMk cId="1164697299" sldId="456"/>
            <ac:spMk id="22" creationId="{1E1442CF-2F6C-F926-F5C5-60D59D7A62E7}"/>
          </ac:spMkLst>
        </pc:spChg>
        <pc:spChg chg="del">
          <ac:chgData name="Richard Chalk" userId="287f8aa4f4de1d19" providerId="LiveId" clId="{757FB65B-4467-4C52-843A-330341D11880}" dt="2023-03-20T12:35:59.555" v="3121" actId="478"/>
          <ac:spMkLst>
            <pc:docMk/>
            <pc:sldMk cId="1164697299" sldId="456"/>
            <ac:spMk id="24" creationId="{CE447892-A16F-4BF0-EDAE-F4FB163CE25F}"/>
          </ac:spMkLst>
        </pc:spChg>
        <pc:picChg chg="del">
          <ac:chgData name="Richard Chalk" userId="287f8aa4f4de1d19" providerId="LiveId" clId="{757FB65B-4467-4C52-843A-330341D11880}" dt="2023-03-20T12:35:55.792" v="3120" actId="478"/>
          <ac:picMkLst>
            <pc:docMk/>
            <pc:sldMk cId="1164697299" sldId="456"/>
            <ac:picMk id="2" creationId="{715DC307-67E8-C0A0-B5DE-392D5042F2CB}"/>
          </ac:picMkLst>
        </pc:picChg>
        <pc:picChg chg="del">
          <ac:chgData name="Richard Chalk" userId="287f8aa4f4de1d19" providerId="LiveId" clId="{757FB65B-4467-4C52-843A-330341D11880}" dt="2023-03-20T12:35:55.792" v="3120" actId="478"/>
          <ac:picMkLst>
            <pc:docMk/>
            <pc:sldMk cId="1164697299" sldId="456"/>
            <ac:picMk id="5" creationId="{BEC58444-B7FD-D5B4-486C-7CBE41584F8A}"/>
          </ac:picMkLst>
        </pc:picChg>
        <pc:picChg chg="del">
          <ac:chgData name="Richard Chalk" userId="287f8aa4f4de1d19" providerId="LiveId" clId="{757FB65B-4467-4C52-843A-330341D11880}" dt="2023-03-20T12:39:32.518" v="3258" actId="478"/>
          <ac:picMkLst>
            <pc:docMk/>
            <pc:sldMk cId="1164697299" sldId="456"/>
            <ac:picMk id="11" creationId="{9A5875ED-F816-AC97-64D0-FBD2D6701DFC}"/>
          </ac:picMkLst>
        </pc:picChg>
        <pc:picChg chg="add mod">
          <ac:chgData name="Richard Chalk" userId="287f8aa4f4de1d19" providerId="LiveId" clId="{757FB65B-4467-4C52-843A-330341D11880}" dt="2023-03-20T12:41:06.812" v="3360" actId="1076"/>
          <ac:picMkLst>
            <pc:docMk/>
            <pc:sldMk cId="1164697299" sldId="456"/>
            <ac:picMk id="12" creationId="{75EF9DF4-7644-F4DF-DFA6-289580009920}"/>
          </ac:picMkLst>
        </pc:picChg>
        <pc:picChg chg="del">
          <ac:chgData name="Richard Chalk" userId="287f8aa4f4de1d19" providerId="LiveId" clId="{757FB65B-4467-4C52-843A-330341D11880}" dt="2023-03-20T12:35:59.555" v="3121" actId="478"/>
          <ac:picMkLst>
            <pc:docMk/>
            <pc:sldMk cId="1164697299" sldId="456"/>
            <ac:picMk id="23" creationId="{64936418-3204-4BF7-9945-35CC63F47538}"/>
          </ac:picMkLst>
        </pc:picChg>
        <pc:cxnChg chg="add mod">
          <ac:chgData name="Richard Chalk" userId="287f8aa4f4de1d19" providerId="LiveId" clId="{757FB65B-4467-4C52-843A-330341D11880}" dt="2023-03-20T12:55:21.043" v="4216"/>
          <ac:cxnSpMkLst>
            <pc:docMk/>
            <pc:sldMk cId="1164697299" sldId="456"/>
            <ac:cxnSpMk id="13" creationId="{2C02FF0C-2DEB-1989-457C-11B8F5CA420D}"/>
          </ac:cxnSpMkLst>
        </pc:cxnChg>
      </pc:sldChg>
      <pc:sldChg chg="addSp delSp modSp add mod modNotesTx">
        <pc:chgData name="Richard Chalk" userId="287f8aa4f4de1d19" providerId="LiveId" clId="{757FB65B-4467-4C52-843A-330341D11880}" dt="2023-03-20T16:09:04.953" v="5621" actId="1035"/>
        <pc:sldMkLst>
          <pc:docMk/>
          <pc:sldMk cId="1190149115" sldId="457"/>
        </pc:sldMkLst>
        <pc:spChg chg="add mod">
          <ac:chgData name="Richard Chalk" userId="287f8aa4f4de1d19" providerId="LiveId" clId="{757FB65B-4467-4C52-843A-330341D11880}" dt="2023-03-20T12:51:31.726" v="3965" actId="207"/>
          <ac:spMkLst>
            <pc:docMk/>
            <pc:sldMk cId="1190149115" sldId="457"/>
            <ac:spMk id="3" creationId="{5F46EE22-84C2-21DC-17F1-1767C167BDDC}"/>
          </ac:spMkLst>
        </pc:spChg>
        <pc:spChg chg="mod">
          <ac:chgData name="Richard Chalk" userId="287f8aa4f4de1d19" providerId="LiveId" clId="{757FB65B-4467-4C52-843A-330341D11880}" dt="2023-03-20T16:08:06.244" v="5555" actId="20577"/>
          <ac:spMkLst>
            <pc:docMk/>
            <pc:sldMk cId="1190149115" sldId="457"/>
            <ac:spMk id="4" creationId="{39B30CE5-53A2-E885-D4A2-E6DBD4E473AC}"/>
          </ac:spMkLst>
        </pc:spChg>
        <pc:spChg chg="del">
          <ac:chgData name="Richard Chalk" userId="287f8aa4f4de1d19" providerId="LiveId" clId="{757FB65B-4467-4C52-843A-330341D11880}" dt="2023-03-20T12:47:09.703" v="3652" actId="478"/>
          <ac:spMkLst>
            <pc:docMk/>
            <pc:sldMk cId="1190149115" sldId="457"/>
            <ac:spMk id="6" creationId="{EFD94E3E-48A0-78F0-5EDB-6D4BC9E509B5}"/>
          </ac:spMkLst>
        </pc:spChg>
        <pc:spChg chg="del">
          <ac:chgData name="Richard Chalk" userId="287f8aa4f4de1d19" providerId="LiveId" clId="{757FB65B-4467-4C52-843A-330341D11880}" dt="2023-03-20T12:47:15.540" v="3653" actId="478"/>
          <ac:spMkLst>
            <pc:docMk/>
            <pc:sldMk cId="1190149115" sldId="457"/>
            <ac:spMk id="7" creationId="{8091526E-BE9E-6ED4-7AFB-866FE15FECD9}"/>
          </ac:spMkLst>
        </pc:spChg>
        <pc:spChg chg="del">
          <ac:chgData name="Richard Chalk" userId="287f8aa4f4de1d19" providerId="LiveId" clId="{757FB65B-4467-4C52-843A-330341D11880}" dt="2023-03-20T12:47:15.540" v="3653" actId="478"/>
          <ac:spMkLst>
            <pc:docMk/>
            <pc:sldMk cId="1190149115" sldId="457"/>
            <ac:spMk id="8" creationId="{509395D1-CBE2-C4FD-8668-7CE1375EA357}"/>
          </ac:spMkLst>
        </pc:spChg>
        <pc:spChg chg="del">
          <ac:chgData name="Richard Chalk" userId="287f8aa4f4de1d19" providerId="LiveId" clId="{757FB65B-4467-4C52-843A-330341D11880}" dt="2023-03-20T12:47:15.540" v="3653" actId="478"/>
          <ac:spMkLst>
            <pc:docMk/>
            <pc:sldMk cId="1190149115" sldId="457"/>
            <ac:spMk id="9" creationId="{B16C7BF5-872B-DF87-C6E1-6FB564573B8C}"/>
          </ac:spMkLst>
        </pc:spChg>
        <pc:spChg chg="add mod">
          <ac:chgData name="Richard Chalk" userId="287f8aa4f4de1d19" providerId="LiveId" clId="{757FB65B-4467-4C52-843A-330341D11880}" dt="2023-03-20T16:09:04.953" v="5621" actId="1035"/>
          <ac:spMkLst>
            <pc:docMk/>
            <pc:sldMk cId="1190149115" sldId="457"/>
            <ac:spMk id="10" creationId="{11F9DB97-BA1B-78CA-70BF-EAA979C42B6C}"/>
          </ac:spMkLst>
        </pc:spChg>
        <pc:spChg chg="add mod">
          <ac:chgData name="Richard Chalk" userId="287f8aa4f4de1d19" providerId="LiveId" clId="{757FB65B-4467-4C52-843A-330341D11880}" dt="2023-03-20T16:09:04.953" v="5621" actId="1035"/>
          <ac:spMkLst>
            <pc:docMk/>
            <pc:sldMk cId="1190149115" sldId="457"/>
            <ac:spMk id="11" creationId="{77089374-1250-2ADB-3A2D-CE7739D6F46F}"/>
          </ac:spMkLst>
        </pc:spChg>
        <pc:spChg chg="add mod">
          <ac:chgData name="Richard Chalk" userId="287f8aa4f4de1d19" providerId="LiveId" clId="{757FB65B-4467-4C52-843A-330341D11880}" dt="2023-03-20T16:09:04.953" v="5621" actId="1035"/>
          <ac:spMkLst>
            <pc:docMk/>
            <pc:sldMk cId="1190149115" sldId="457"/>
            <ac:spMk id="13" creationId="{5F24A9A0-6B6B-ADCA-0BF1-3222E2DEDE66}"/>
          </ac:spMkLst>
        </pc:spChg>
        <pc:spChg chg="add mod">
          <ac:chgData name="Richard Chalk" userId="287f8aa4f4de1d19" providerId="LiveId" clId="{757FB65B-4467-4C52-843A-330341D11880}" dt="2023-03-20T12:53:07.142" v="4118"/>
          <ac:spMkLst>
            <pc:docMk/>
            <pc:sldMk cId="1190149115" sldId="457"/>
            <ac:spMk id="15" creationId="{D4F152BB-333A-7ABD-2C82-06D8E3E260EA}"/>
          </ac:spMkLst>
        </pc:spChg>
        <pc:spChg chg="del">
          <ac:chgData name="Richard Chalk" userId="287f8aa4f4de1d19" providerId="LiveId" clId="{757FB65B-4467-4C52-843A-330341D11880}" dt="2023-03-20T12:47:15.540" v="3653" actId="478"/>
          <ac:spMkLst>
            <pc:docMk/>
            <pc:sldMk cId="1190149115" sldId="457"/>
            <ac:spMk id="16" creationId="{7F0D453E-053E-DCA5-60AD-0BBFA2AF26C2}"/>
          </ac:spMkLst>
        </pc:spChg>
        <pc:spChg chg="mod">
          <ac:chgData name="Richard Chalk" userId="287f8aa4f4de1d19" providerId="LiveId" clId="{757FB65B-4467-4C52-843A-330341D11880}" dt="2023-03-20T12:44:52.347" v="3384" actId="5793"/>
          <ac:spMkLst>
            <pc:docMk/>
            <pc:sldMk cId="1190149115" sldId="457"/>
            <ac:spMk id="92" creationId="{00000000-0000-0000-0000-000000000000}"/>
          </ac:spMkLst>
        </pc:spChg>
        <pc:picChg chg="add mod">
          <ac:chgData name="Richard Chalk" userId="287f8aa4f4de1d19" providerId="LiveId" clId="{757FB65B-4467-4C52-843A-330341D11880}" dt="2023-03-20T12:46:38.661" v="3639" actId="1038"/>
          <ac:picMkLst>
            <pc:docMk/>
            <pc:sldMk cId="1190149115" sldId="457"/>
            <ac:picMk id="2" creationId="{A2D26B60-BE3C-8C32-5F07-DEFB99D38E98}"/>
          </ac:picMkLst>
        </pc:picChg>
        <pc:picChg chg="del">
          <ac:chgData name="Richard Chalk" userId="287f8aa4f4de1d19" providerId="LiveId" clId="{757FB65B-4467-4C52-843A-330341D11880}" dt="2023-03-20T12:45:38.223" v="3540" actId="478"/>
          <ac:picMkLst>
            <pc:docMk/>
            <pc:sldMk cId="1190149115" sldId="457"/>
            <ac:picMk id="12" creationId="{75EF9DF4-7644-F4DF-DFA6-289580009920}"/>
          </ac:picMkLst>
        </pc:picChg>
        <pc:picChg chg="add mod">
          <ac:chgData name="Richard Chalk" userId="287f8aa4f4de1d19" providerId="LiveId" clId="{757FB65B-4467-4C52-843A-330341D11880}" dt="2023-03-20T12:53:11.099" v="4119" actId="167"/>
          <ac:picMkLst>
            <pc:docMk/>
            <pc:sldMk cId="1190149115" sldId="457"/>
            <ac:picMk id="14" creationId="{BE7E0DD4-A39F-EB48-CF8C-4C795198C67E}"/>
          </ac:picMkLst>
        </pc:picChg>
        <pc:picChg chg="add mod">
          <ac:chgData name="Richard Chalk" userId="287f8aa4f4de1d19" providerId="LiveId" clId="{757FB65B-4467-4C52-843A-330341D11880}" dt="2023-03-20T16:08:12.824" v="5605" actId="1037"/>
          <ac:picMkLst>
            <pc:docMk/>
            <pc:sldMk cId="1190149115" sldId="457"/>
            <ac:picMk id="17" creationId="{BEAECD80-7007-19A7-14E2-A0FD079B89C3}"/>
          </ac:picMkLst>
        </pc:picChg>
        <pc:picChg chg="add mod">
          <ac:chgData name="Richard Chalk" userId="287f8aa4f4de1d19" providerId="LiveId" clId="{757FB65B-4467-4C52-843A-330341D11880}" dt="2023-03-20T16:09:04.953" v="5621" actId="1035"/>
          <ac:picMkLst>
            <pc:docMk/>
            <pc:sldMk cId="1190149115" sldId="457"/>
            <ac:picMk id="19" creationId="{899240BE-5654-2EDB-73CA-C85C63B1DE4D}"/>
          </ac:picMkLst>
        </pc:picChg>
        <pc:cxnChg chg="add mod">
          <ac:chgData name="Richard Chalk" userId="287f8aa4f4de1d19" providerId="LiveId" clId="{757FB65B-4467-4C52-843A-330341D11880}" dt="2023-03-20T12:55:22.358" v="4217"/>
          <ac:cxnSpMkLst>
            <pc:docMk/>
            <pc:sldMk cId="1190149115" sldId="457"/>
            <ac:cxnSpMk id="18" creationId="{9C41DF7C-B937-B4BB-6A11-513075D3D1E1}"/>
          </ac:cxnSpMkLst>
        </pc:cxnChg>
      </pc:sldChg>
      <pc:sldChg chg="addSp delSp modSp add mod modNotesTx">
        <pc:chgData name="Richard Chalk" userId="287f8aa4f4de1d19" providerId="LiveId" clId="{757FB65B-4467-4C52-843A-330341D11880}" dt="2023-03-20T16:15:49.031" v="5636" actId="20577"/>
        <pc:sldMkLst>
          <pc:docMk/>
          <pc:sldMk cId="3049166148" sldId="458"/>
        </pc:sldMkLst>
        <pc:spChg chg="del">
          <ac:chgData name="Richard Chalk" userId="287f8aa4f4de1d19" providerId="LiveId" clId="{757FB65B-4467-4C52-843A-330341D11880}" dt="2023-03-20T13:13:14.307" v="4333" actId="478"/>
          <ac:spMkLst>
            <pc:docMk/>
            <pc:sldMk cId="3049166148" sldId="458"/>
            <ac:spMk id="3" creationId="{5F46EE22-84C2-21DC-17F1-1767C167BDDC}"/>
          </ac:spMkLst>
        </pc:spChg>
        <pc:spChg chg="mod">
          <ac:chgData name="Richard Chalk" userId="287f8aa4f4de1d19" providerId="LiveId" clId="{757FB65B-4467-4C52-843A-330341D11880}" dt="2023-03-20T16:15:49.031" v="5636" actId="20577"/>
          <ac:spMkLst>
            <pc:docMk/>
            <pc:sldMk cId="3049166148" sldId="458"/>
            <ac:spMk id="4" creationId="{39B30CE5-53A2-E885-D4A2-E6DBD4E473AC}"/>
          </ac:spMkLst>
        </pc:spChg>
        <pc:spChg chg="add mod">
          <ac:chgData name="Richard Chalk" userId="287f8aa4f4de1d19" providerId="LiveId" clId="{757FB65B-4467-4C52-843A-330341D11880}" dt="2023-03-20T13:17:57.452" v="4471" actId="1035"/>
          <ac:spMkLst>
            <pc:docMk/>
            <pc:sldMk cId="3049166148" sldId="458"/>
            <ac:spMk id="7" creationId="{07761D64-C1AA-0D82-E2B1-9BF6E1A7C3E8}"/>
          </ac:spMkLst>
        </pc:spChg>
        <pc:spChg chg="add mod">
          <ac:chgData name="Richard Chalk" userId="287f8aa4f4de1d19" providerId="LiveId" clId="{757FB65B-4467-4C52-843A-330341D11880}" dt="2023-03-20T13:18:04.979" v="4480" actId="20577"/>
          <ac:spMkLst>
            <pc:docMk/>
            <pc:sldMk cId="3049166148" sldId="458"/>
            <ac:spMk id="8" creationId="{DD557E03-CB80-839E-EBF4-44C2B38D05C7}"/>
          </ac:spMkLst>
        </pc:spChg>
        <pc:spChg chg="del">
          <ac:chgData name="Richard Chalk" userId="287f8aa4f4de1d19" providerId="LiveId" clId="{757FB65B-4467-4C52-843A-330341D11880}" dt="2023-03-20T13:13:15.674" v="4334" actId="478"/>
          <ac:spMkLst>
            <pc:docMk/>
            <pc:sldMk cId="3049166148" sldId="458"/>
            <ac:spMk id="10" creationId="{11F9DB97-BA1B-78CA-70BF-EAA979C42B6C}"/>
          </ac:spMkLst>
        </pc:spChg>
        <pc:spChg chg="del">
          <ac:chgData name="Richard Chalk" userId="287f8aa4f4de1d19" providerId="LiveId" clId="{757FB65B-4467-4C52-843A-330341D11880}" dt="2023-03-20T13:13:16.856" v="4335" actId="478"/>
          <ac:spMkLst>
            <pc:docMk/>
            <pc:sldMk cId="3049166148" sldId="458"/>
            <ac:spMk id="11" creationId="{77089374-1250-2ADB-3A2D-CE7739D6F46F}"/>
          </ac:spMkLst>
        </pc:spChg>
        <pc:spChg chg="del">
          <ac:chgData name="Richard Chalk" userId="287f8aa4f4de1d19" providerId="LiveId" clId="{757FB65B-4467-4C52-843A-330341D11880}" dt="2023-03-20T13:13:18.039" v="4336" actId="478"/>
          <ac:spMkLst>
            <pc:docMk/>
            <pc:sldMk cId="3049166148" sldId="458"/>
            <ac:spMk id="13" creationId="{5F24A9A0-6B6B-ADCA-0BF1-3222E2DEDE66}"/>
          </ac:spMkLst>
        </pc:spChg>
        <pc:spChg chg="add mod">
          <ac:chgData name="Richard Chalk" userId="287f8aa4f4de1d19" providerId="LiveId" clId="{757FB65B-4467-4C52-843A-330341D11880}" dt="2023-03-20T13:30:41.790" v="4720" actId="20577"/>
          <ac:spMkLst>
            <pc:docMk/>
            <pc:sldMk cId="3049166148" sldId="458"/>
            <ac:spMk id="20" creationId="{A81451FC-14B5-CAC2-36D3-BAE4853BE62E}"/>
          </ac:spMkLst>
        </pc:spChg>
        <pc:spChg chg="add mod">
          <ac:chgData name="Richard Chalk" userId="287f8aa4f4de1d19" providerId="LiveId" clId="{757FB65B-4467-4C52-843A-330341D11880}" dt="2023-03-20T13:36:20.368" v="4818" actId="1076"/>
          <ac:spMkLst>
            <pc:docMk/>
            <pc:sldMk cId="3049166148" sldId="458"/>
            <ac:spMk id="21" creationId="{5F126448-DB2A-FE22-2371-CB324771563F}"/>
          </ac:spMkLst>
        </pc:spChg>
        <pc:spChg chg="mod">
          <ac:chgData name="Richard Chalk" userId="287f8aa4f4de1d19" providerId="LiveId" clId="{757FB65B-4467-4C52-843A-330341D11880}" dt="2023-03-20T13:35:46.303" v="4812" actId="20577"/>
          <ac:spMkLst>
            <pc:docMk/>
            <pc:sldMk cId="3049166148" sldId="458"/>
            <ac:spMk id="92" creationId="{00000000-0000-0000-0000-000000000000}"/>
          </ac:spMkLst>
        </pc:spChg>
        <pc:picChg chg="del">
          <ac:chgData name="Richard Chalk" userId="287f8aa4f4de1d19" providerId="LiveId" clId="{757FB65B-4467-4C52-843A-330341D11880}" dt="2023-03-20T13:13:19.414" v="4338" actId="478"/>
          <ac:picMkLst>
            <pc:docMk/>
            <pc:sldMk cId="3049166148" sldId="458"/>
            <ac:picMk id="2" creationId="{A2D26B60-BE3C-8C32-5F07-DEFB99D38E98}"/>
          </ac:picMkLst>
        </pc:picChg>
        <pc:picChg chg="add mod">
          <ac:chgData name="Richard Chalk" userId="287f8aa4f4de1d19" providerId="LiveId" clId="{757FB65B-4467-4C52-843A-330341D11880}" dt="2023-03-20T13:15:34.592" v="4345" actId="1076"/>
          <ac:picMkLst>
            <pc:docMk/>
            <pc:sldMk cId="3049166148" sldId="458"/>
            <ac:picMk id="6" creationId="{9AE4CFD5-A1F1-278A-2340-36B6504DEE36}"/>
          </ac:picMkLst>
        </pc:picChg>
        <pc:picChg chg="add del">
          <ac:chgData name="Richard Chalk" userId="287f8aa4f4de1d19" providerId="LiveId" clId="{757FB65B-4467-4C52-843A-330341D11880}" dt="2023-03-20T13:30:17.155" v="4711" actId="478"/>
          <ac:picMkLst>
            <pc:docMk/>
            <pc:sldMk cId="3049166148" sldId="458"/>
            <ac:picMk id="12" creationId="{F8CFB16F-16FE-E74F-20EC-657FAB210BC2}"/>
          </ac:picMkLst>
        </pc:picChg>
        <pc:picChg chg="del">
          <ac:chgData name="Richard Chalk" userId="287f8aa4f4de1d19" providerId="LiveId" clId="{757FB65B-4467-4C52-843A-330341D11880}" dt="2023-03-20T13:13:18.715" v="4337" actId="478"/>
          <ac:picMkLst>
            <pc:docMk/>
            <pc:sldMk cId="3049166148" sldId="458"/>
            <ac:picMk id="17" creationId="{BEAECD80-7007-19A7-14E2-A0FD079B89C3}"/>
          </ac:picMkLst>
        </pc:picChg>
        <pc:picChg chg="add mod">
          <ac:chgData name="Richard Chalk" userId="287f8aa4f4de1d19" providerId="LiveId" clId="{757FB65B-4467-4C52-843A-330341D11880}" dt="2023-03-20T13:30:30.930" v="4716" actId="1076"/>
          <ac:picMkLst>
            <pc:docMk/>
            <pc:sldMk cId="3049166148" sldId="458"/>
            <ac:picMk id="19" creationId="{9DB995CD-DB19-8480-4C13-07862342C7A9}"/>
          </ac:picMkLst>
        </pc:picChg>
        <pc:picChg chg="add mod">
          <ac:chgData name="Richard Chalk" userId="287f8aa4f4de1d19" providerId="LiveId" clId="{757FB65B-4467-4C52-843A-330341D11880}" dt="2023-03-20T13:36:20.368" v="4818" actId="1076"/>
          <ac:picMkLst>
            <pc:docMk/>
            <pc:sldMk cId="3049166148" sldId="458"/>
            <ac:picMk id="22" creationId="{5FC39C8A-0B99-4657-55ED-93D28967DC6A}"/>
          </ac:picMkLst>
        </pc:picChg>
        <pc:picChg chg="add mod">
          <ac:chgData name="Richard Chalk" userId="287f8aa4f4de1d19" providerId="LiveId" clId="{757FB65B-4467-4C52-843A-330341D11880}" dt="2023-03-20T16:10:57.971" v="5625" actId="1076"/>
          <ac:picMkLst>
            <pc:docMk/>
            <pc:sldMk cId="3049166148" sldId="458"/>
            <ac:picMk id="2050" creationId="{7F223318-7794-E064-11CC-676725ACA0FE}"/>
          </ac:picMkLst>
        </pc:picChg>
      </pc:sldChg>
      <pc:sldChg chg="addSp delSp modSp add mod">
        <pc:chgData name="Richard Chalk" userId="287f8aa4f4de1d19" providerId="LiveId" clId="{757FB65B-4467-4C52-843A-330341D11880}" dt="2023-03-20T16:16:23.418" v="5649" actId="14100"/>
        <pc:sldMkLst>
          <pc:docMk/>
          <pc:sldMk cId="1262413957" sldId="459"/>
        </pc:sldMkLst>
        <pc:spChg chg="mod">
          <ac:chgData name="Richard Chalk" userId="287f8aa4f4de1d19" providerId="LiveId" clId="{757FB65B-4467-4C52-843A-330341D11880}" dt="2023-03-20T13:46:46.251" v="5193" actId="207"/>
          <ac:spMkLst>
            <pc:docMk/>
            <pc:sldMk cId="1262413957" sldId="459"/>
            <ac:spMk id="4" creationId="{39B30CE5-53A2-E885-D4A2-E6DBD4E473AC}"/>
          </ac:spMkLst>
        </pc:spChg>
        <pc:spChg chg="mod">
          <ac:chgData name="Richard Chalk" userId="287f8aa4f4de1d19" providerId="LiveId" clId="{757FB65B-4467-4C52-843A-330341D11880}" dt="2023-03-20T13:39:27.802" v="4938" actId="20577"/>
          <ac:spMkLst>
            <pc:docMk/>
            <pc:sldMk cId="1262413957" sldId="459"/>
            <ac:spMk id="7" creationId="{07761D64-C1AA-0D82-E2B1-9BF6E1A7C3E8}"/>
          </ac:spMkLst>
        </pc:spChg>
        <pc:spChg chg="mod">
          <ac:chgData name="Richard Chalk" userId="287f8aa4f4de1d19" providerId="LiveId" clId="{757FB65B-4467-4C52-843A-330341D11880}" dt="2023-03-20T13:43:32.570" v="5069" actId="20577"/>
          <ac:spMkLst>
            <pc:docMk/>
            <pc:sldMk cId="1262413957" sldId="459"/>
            <ac:spMk id="8" creationId="{DD557E03-CB80-839E-EBF4-44C2B38D05C7}"/>
          </ac:spMkLst>
        </pc:spChg>
        <pc:spChg chg="add mod">
          <ac:chgData name="Richard Chalk" userId="287f8aa4f4de1d19" providerId="LiveId" clId="{757FB65B-4467-4C52-843A-330341D11880}" dt="2023-03-20T13:47:48.944" v="5195" actId="404"/>
          <ac:spMkLst>
            <pc:docMk/>
            <pc:sldMk cId="1262413957" sldId="459"/>
            <ac:spMk id="9" creationId="{B0B2D426-099E-8553-956F-1D2AB901EC45}"/>
          </ac:spMkLst>
        </pc:spChg>
        <pc:spChg chg="add mod">
          <ac:chgData name="Richard Chalk" userId="287f8aa4f4de1d19" providerId="LiveId" clId="{757FB65B-4467-4C52-843A-330341D11880}" dt="2023-03-20T16:16:23.418" v="5649" actId="14100"/>
          <ac:spMkLst>
            <pc:docMk/>
            <pc:sldMk cId="1262413957" sldId="459"/>
            <ac:spMk id="10" creationId="{BEB0DFBC-EC3A-CDCB-D991-587EA54F8DB7}"/>
          </ac:spMkLst>
        </pc:spChg>
        <pc:spChg chg="add mod">
          <ac:chgData name="Richard Chalk" userId="287f8aa4f4de1d19" providerId="LiveId" clId="{757FB65B-4467-4C52-843A-330341D11880}" dt="2023-03-20T13:48:20.537" v="5248" actId="1037"/>
          <ac:spMkLst>
            <pc:docMk/>
            <pc:sldMk cId="1262413957" sldId="459"/>
            <ac:spMk id="17" creationId="{1313D48F-113D-5090-71C6-55D4E017C074}"/>
          </ac:spMkLst>
        </pc:spChg>
        <pc:spChg chg="mod">
          <ac:chgData name="Richard Chalk" userId="287f8aa4f4de1d19" providerId="LiveId" clId="{757FB65B-4467-4C52-843A-330341D11880}" dt="2023-03-20T13:47:55.081" v="5214" actId="1035"/>
          <ac:spMkLst>
            <pc:docMk/>
            <pc:sldMk cId="1262413957" sldId="459"/>
            <ac:spMk id="20" creationId="{A81451FC-14B5-CAC2-36D3-BAE4853BE62E}"/>
          </ac:spMkLst>
        </pc:spChg>
        <pc:spChg chg="del">
          <ac:chgData name="Richard Chalk" userId="287f8aa4f4de1d19" providerId="LiveId" clId="{757FB65B-4467-4C52-843A-330341D11880}" dt="2023-03-20T13:40:26.416" v="5051" actId="478"/>
          <ac:spMkLst>
            <pc:docMk/>
            <pc:sldMk cId="1262413957" sldId="459"/>
            <ac:spMk id="21" creationId="{5F126448-DB2A-FE22-2371-CB324771563F}"/>
          </ac:spMkLst>
        </pc:spChg>
        <pc:spChg chg="mod">
          <ac:chgData name="Richard Chalk" userId="287f8aa4f4de1d19" providerId="LiveId" clId="{757FB65B-4467-4C52-843A-330341D11880}" dt="2023-03-20T13:35:57.507" v="4815" actId="20577"/>
          <ac:spMkLst>
            <pc:docMk/>
            <pc:sldMk cId="1262413957" sldId="459"/>
            <ac:spMk id="92" creationId="{00000000-0000-0000-0000-000000000000}"/>
          </ac:spMkLst>
        </pc:spChg>
        <pc:picChg chg="add mod">
          <ac:chgData name="Richard Chalk" userId="287f8aa4f4de1d19" providerId="LiveId" clId="{757FB65B-4467-4C52-843A-330341D11880}" dt="2023-03-20T13:39:26.266" v="4936" actId="1076"/>
          <ac:picMkLst>
            <pc:docMk/>
            <pc:sldMk cId="1262413957" sldId="459"/>
            <ac:picMk id="3" creationId="{8EDC5967-359E-D173-3044-5A9DCB0E8EFB}"/>
          </ac:picMkLst>
        </pc:picChg>
        <pc:picChg chg="del">
          <ac:chgData name="Richard Chalk" userId="287f8aa4f4de1d19" providerId="LiveId" clId="{757FB65B-4467-4C52-843A-330341D11880}" dt="2023-03-20T13:39:21.564" v="4933" actId="478"/>
          <ac:picMkLst>
            <pc:docMk/>
            <pc:sldMk cId="1262413957" sldId="459"/>
            <ac:picMk id="6" creationId="{9AE4CFD5-A1F1-278A-2340-36B6504DEE36}"/>
          </ac:picMkLst>
        </pc:picChg>
        <pc:picChg chg="add mod">
          <ac:chgData name="Richard Chalk" userId="287f8aa4f4de1d19" providerId="LiveId" clId="{757FB65B-4467-4C52-843A-330341D11880}" dt="2023-03-20T13:47:55.081" v="5214" actId="1035"/>
          <ac:picMkLst>
            <pc:docMk/>
            <pc:sldMk cId="1262413957" sldId="459"/>
            <ac:picMk id="12" creationId="{4965D638-DF91-CF9B-0918-C66969BF57CF}"/>
          </ac:picMkLst>
        </pc:picChg>
        <pc:picChg chg="add mod">
          <ac:chgData name="Richard Chalk" userId="287f8aa4f4de1d19" providerId="LiveId" clId="{757FB65B-4467-4C52-843A-330341D11880}" dt="2023-03-20T13:48:15.366" v="5234" actId="1038"/>
          <ac:picMkLst>
            <pc:docMk/>
            <pc:sldMk cId="1262413957" sldId="459"/>
            <ac:picMk id="16" creationId="{E564CFF3-A4AC-88EB-F53E-71A62B65D963}"/>
          </ac:picMkLst>
        </pc:picChg>
        <pc:picChg chg="del">
          <ac:chgData name="Richard Chalk" userId="287f8aa4f4de1d19" providerId="LiveId" clId="{757FB65B-4467-4C52-843A-330341D11880}" dt="2023-03-20T13:42:42.426" v="5053" actId="478"/>
          <ac:picMkLst>
            <pc:docMk/>
            <pc:sldMk cId="1262413957" sldId="459"/>
            <ac:picMk id="19" creationId="{9DB995CD-DB19-8480-4C13-07862342C7A9}"/>
          </ac:picMkLst>
        </pc:picChg>
        <pc:picChg chg="del">
          <ac:chgData name="Richard Chalk" userId="287f8aa4f4de1d19" providerId="LiveId" clId="{757FB65B-4467-4C52-843A-330341D11880}" dt="2023-03-20T13:40:26.416" v="5051" actId="478"/>
          <ac:picMkLst>
            <pc:docMk/>
            <pc:sldMk cId="1262413957" sldId="459"/>
            <ac:picMk id="22" creationId="{5FC39C8A-0B99-4657-55ED-93D28967DC6A}"/>
          </ac:picMkLst>
        </pc:picChg>
      </pc:sldChg>
    </pc:docChg>
  </pc:docChgLst>
  <pc:docChgLst>
    <pc:chgData name="Richard Chalk" userId="287f8aa4f4de1d19" providerId="LiveId" clId="{7241BC6A-6955-4061-82F6-3F015AA8A08B}"/>
    <pc:docChg chg="undo custSel addSld delSld modSld">
      <pc:chgData name="Richard Chalk" userId="287f8aa4f4de1d19" providerId="LiveId" clId="{7241BC6A-6955-4061-82F6-3F015AA8A08B}" dt="2023-02-03T12:58:33.930" v="5216" actId="1038"/>
      <pc:docMkLst>
        <pc:docMk/>
      </pc:docMkLst>
      <pc:sldChg chg="modSp mod">
        <pc:chgData name="Richard Chalk" userId="287f8aa4f4de1d19" providerId="LiveId" clId="{7241BC6A-6955-4061-82F6-3F015AA8A08B}" dt="2023-02-01T06:23:59.020" v="709" actId="20577"/>
        <pc:sldMkLst>
          <pc:docMk/>
          <pc:sldMk cId="0" sldId="256"/>
        </pc:sldMkLst>
        <pc:spChg chg="mod">
          <ac:chgData name="Richard Chalk" userId="287f8aa4f4de1d19" providerId="LiveId" clId="{7241BC6A-6955-4061-82F6-3F015AA8A08B}" dt="2023-02-01T06:23:59.020" v="709" actId="20577"/>
          <ac:spMkLst>
            <pc:docMk/>
            <pc:sldMk cId="0" sldId="256"/>
            <ac:spMk id="81" creationId="{00000000-0000-0000-0000-000000000000}"/>
          </ac:spMkLst>
        </pc:spChg>
      </pc:sldChg>
      <pc:sldChg chg="addSp delSp modSp add mod">
        <pc:chgData name="Richard Chalk" userId="287f8aa4f4de1d19" providerId="LiveId" clId="{7241BC6A-6955-4061-82F6-3F015AA8A08B}" dt="2023-02-01T06:35:36.525" v="839" actId="20577"/>
        <pc:sldMkLst>
          <pc:docMk/>
          <pc:sldMk cId="1422347615" sldId="263"/>
        </pc:sldMkLst>
        <pc:spChg chg="mod">
          <ac:chgData name="Richard Chalk" userId="287f8aa4f4de1d19" providerId="LiveId" clId="{7241BC6A-6955-4061-82F6-3F015AA8A08B}" dt="2023-02-01T06:06:46.492" v="686" actId="20577"/>
          <ac:spMkLst>
            <pc:docMk/>
            <pc:sldMk cId="1422347615" sldId="263"/>
            <ac:spMk id="2" creationId="{8EAC30B5-CF11-A62B-1A4A-FAFC8507C7FD}"/>
          </ac:spMkLst>
        </pc:spChg>
        <pc:spChg chg="add mod">
          <ac:chgData name="Richard Chalk" userId="287f8aa4f4de1d19" providerId="LiveId" clId="{7241BC6A-6955-4061-82F6-3F015AA8A08B}" dt="2023-02-01T06:35:36.525" v="839" actId="20577"/>
          <ac:spMkLst>
            <pc:docMk/>
            <pc:sldMk cId="1422347615" sldId="263"/>
            <ac:spMk id="5" creationId="{F372546E-028B-8168-F90D-815FC4BCB10C}"/>
          </ac:spMkLst>
        </pc:spChg>
        <pc:spChg chg="mod">
          <ac:chgData name="Richard Chalk" userId="287f8aa4f4de1d19" providerId="LiveId" clId="{7241BC6A-6955-4061-82F6-3F015AA8A08B}" dt="2023-02-01T06:35:17.260" v="833" actId="14100"/>
          <ac:spMkLst>
            <pc:docMk/>
            <pc:sldMk cId="1422347615" sldId="263"/>
            <ac:spMk id="7" creationId="{E62EA8F3-0295-1361-4B3F-5624D24E29B0}"/>
          </ac:spMkLst>
        </pc:spChg>
        <pc:spChg chg="mod">
          <ac:chgData name="Richard Chalk" userId="287f8aa4f4de1d19" providerId="LiveId" clId="{7241BC6A-6955-4061-82F6-3F015AA8A08B}" dt="2023-02-01T06:33:14.727" v="789" actId="20577"/>
          <ac:spMkLst>
            <pc:docMk/>
            <pc:sldMk cId="1422347615" sldId="263"/>
            <ac:spMk id="9" creationId="{504076D0-E7EF-C393-3DFF-A16257A490B0}"/>
          </ac:spMkLst>
        </pc:spChg>
        <pc:spChg chg="mod">
          <ac:chgData name="Richard Chalk" userId="287f8aa4f4de1d19" providerId="LiveId" clId="{7241BC6A-6955-4061-82F6-3F015AA8A08B}" dt="2023-02-01T06:34:17.966" v="801" actId="20577"/>
          <ac:spMkLst>
            <pc:docMk/>
            <pc:sldMk cId="1422347615" sldId="263"/>
            <ac:spMk id="11" creationId="{9193A305-7362-E32B-19BC-AE024B1E7ACF}"/>
          </ac:spMkLst>
        </pc:spChg>
        <pc:spChg chg="mod">
          <ac:chgData name="Richard Chalk" userId="287f8aa4f4de1d19" providerId="LiveId" clId="{7241BC6A-6955-4061-82F6-3F015AA8A08B}" dt="2023-02-01T06:06:35.649" v="681" actId="6549"/>
          <ac:spMkLst>
            <pc:docMk/>
            <pc:sldMk cId="1422347615" sldId="263"/>
            <ac:spMk id="97" creationId="{00000000-0000-0000-0000-000000000000}"/>
          </ac:spMkLst>
        </pc:spChg>
        <pc:picChg chg="add mod ord">
          <ac:chgData name="Richard Chalk" userId="287f8aa4f4de1d19" providerId="LiveId" clId="{7241BC6A-6955-4061-82F6-3F015AA8A08B}" dt="2023-02-01T06:34:57.823" v="808" actId="1076"/>
          <ac:picMkLst>
            <pc:docMk/>
            <pc:sldMk cId="1422347615" sldId="263"/>
            <ac:picMk id="4" creationId="{6D88B9E3-AEDA-E9AC-400B-8649921315A4}"/>
          </ac:picMkLst>
        </pc:picChg>
        <pc:picChg chg="del">
          <ac:chgData name="Richard Chalk" userId="287f8aa4f4de1d19" providerId="LiveId" clId="{7241BC6A-6955-4061-82F6-3F015AA8A08B}" dt="2023-02-01T06:34:45.215" v="802" actId="478"/>
          <ac:picMkLst>
            <pc:docMk/>
            <pc:sldMk cId="1422347615" sldId="263"/>
            <ac:picMk id="6" creationId="{A46A2FB7-1651-F38D-40BD-39FED05304C0}"/>
          </ac:picMkLst>
        </pc:picChg>
      </pc:sldChg>
      <pc:sldChg chg="addSp delSp modSp mod">
        <pc:chgData name="Richard Chalk" userId="287f8aa4f4de1d19" providerId="LiveId" clId="{7241BC6A-6955-4061-82F6-3F015AA8A08B}" dt="2023-02-01T06:26:56.015" v="772" actId="1076"/>
        <pc:sldMkLst>
          <pc:docMk/>
          <pc:sldMk cId="2992609881" sldId="353"/>
        </pc:sldMkLst>
        <pc:spChg chg="mod">
          <ac:chgData name="Richard Chalk" userId="287f8aa4f4de1d19" providerId="LiveId" clId="{7241BC6A-6955-4061-82F6-3F015AA8A08B}" dt="2023-02-01T06:19:33.836" v="687" actId="122"/>
          <ac:spMkLst>
            <pc:docMk/>
            <pc:sldMk cId="2992609881" sldId="353"/>
            <ac:spMk id="3" creationId="{89D5C281-5FD4-AEB6-4AAD-C8ABB1A398D0}"/>
          </ac:spMkLst>
        </pc:spChg>
        <pc:spChg chg="add mod">
          <ac:chgData name="Richard Chalk" userId="287f8aa4f4de1d19" providerId="LiveId" clId="{7241BC6A-6955-4061-82F6-3F015AA8A08B}" dt="2023-02-01T06:25:04.528" v="717" actId="1076"/>
          <ac:spMkLst>
            <pc:docMk/>
            <pc:sldMk cId="2992609881" sldId="353"/>
            <ac:spMk id="6" creationId="{282CEC7F-2B7A-492B-0F7F-CCB7DD78D3C5}"/>
          </ac:spMkLst>
        </pc:spChg>
        <pc:spChg chg="mod">
          <ac:chgData name="Richard Chalk" userId="287f8aa4f4de1d19" providerId="LiveId" clId="{7241BC6A-6955-4061-82F6-3F015AA8A08B}" dt="2023-01-31T19:49:01.985" v="667" actId="20577"/>
          <ac:spMkLst>
            <pc:docMk/>
            <pc:sldMk cId="2992609881" sldId="353"/>
            <ac:spMk id="92" creationId="{00000000-0000-0000-0000-000000000000}"/>
          </ac:spMkLst>
        </pc:spChg>
        <pc:picChg chg="add mod">
          <ac:chgData name="Richard Chalk" userId="287f8aa4f4de1d19" providerId="LiveId" clId="{7241BC6A-6955-4061-82F6-3F015AA8A08B}" dt="2023-02-01T06:25:04.528" v="717" actId="1076"/>
          <ac:picMkLst>
            <pc:docMk/>
            <pc:sldMk cId="2992609881" sldId="353"/>
            <ac:picMk id="7" creationId="{EB2A1E2C-D025-9C95-B6BA-08748952A773}"/>
          </ac:picMkLst>
        </pc:picChg>
        <pc:picChg chg="add del mod">
          <ac:chgData name="Richard Chalk" userId="287f8aa4f4de1d19" providerId="LiveId" clId="{7241BC6A-6955-4061-82F6-3F015AA8A08B}" dt="2023-02-01T06:25:53.492" v="734" actId="478"/>
          <ac:picMkLst>
            <pc:docMk/>
            <pc:sldMk cId="2992609881" sldId="353"/>
            <ac:picMk id="8" creationId="{2CED9D4D-2EAF-1A45-BC35-FBFB795C3B61}"/>
          </ac:picMkLst>
        </pc:picChg>
        <pc:picChg chg="add mod ord">
          <ac:chgData name="Richard Chalk" userId="287f8aa4f4de1d19" providerId="LiveId" clId="{7241BC6A-6955-4061-82F6-3F015AA8A08B}" dt="2023-02-01T06:26:38.887" v="768" actId="14100"/>
          <ac:picMkLst>
            <pc:docMk/>
            <pc:sldMk cId="2992609881" sldId="353"/>
            <ac:picMk id="10" creationId="{7A58961E-1530-C788-8549-3E08E27BFF5E}"/>
          </ac:picMkLst>
        </pc:picChg>
        <pc:picChg chg="add mod ord">
          <ac:chgData name="Richard Chalk" userId="287f8aa4f4de1d19" providerId="LiveId" clId="{7241BC6A-6955-4061-82F6-3F015AA8A08B}" dt="2023-02-01T06:26:56.015" v="772" actId="1076"/>
          <ac:picMkLst>
            <pc:docMk/>
            <pc:sldMk cId="2992609881" sldId="353"/>
            <ac:picMk id="12" creationId="{1439D56F-ADD1-5DB5-C934-190CCC4EA79D}"/>
          </ac:picMkLst>
        </pc:picChg>
        <pc:picChg chg="add del">
          <ac:chgData name="Richard Chalk" userId="287f8aa4f4de1d19" providerId="LiveId" clId="{7241BC6A-6955-4061-82F6-3F015AA8A08B}" dt="2023-02-01T06:26:08.397" v="739" actId="478"/>
          <ac:picMkLst>
            <pc:docMk/>
            <pc:sldMk cId="2992609881" sldId="353"/>
            <ac:picMk id="1028" creationId="{B53ABAE6-3D95-CBAE-22D1-338E0B7BF08B}"/>
          </ac:picMkLst>
        </pc:picChg>
      </pc:sldChg>
      <pc:sldChg chg="addSp delSp modSp add mod">
        <pc:chgData name="Richard Chalk" userId="287f8aa4f4de1d19" providerId="LiveId" clId="{7241BC6A-6955-4061-82F6-3F015AA8A08B}" dt="2023-01-31T19:45:28.400" v="651" actId="1036"/>
        <pc:sldMkLst>
          <pc:docMk/>
          <pc:sldMk cId="1791952656" sldId="394"/>
        </pc:sldMkLst>
        <pc:spChg chg="mod">
          <ac:chgData name="Richard Chalk" userId="287f8aa4f4de1d19" providerId="LiveId" clId="{7241BC6A-6955-4061-82F6-3F015AA8A08B}" dt="2023-01-31T19:45:28.400" v="651" actId="1036"/>
          <ac:spMkLst>
            <pc:docMk/>
            <pc:sldMk cId="1791952656" sldId="394"/>
            <ac:spMk id="4" creationId="{9AA89512-D9D6-E6FF-F0D0-6B32F4C49B45}"/>
          </ac:spMkLst>
        </pc:spChg>
        <pc:spChg chg="mod">
          <ac:chgData name="Richard Chalk" userId="287f8aa4f4de1d19" providerId="LiveId" clId="{7241BC6A-6955-4061-82F6-3F015AA8A08B}" dt="2023-01-31T19:33:43.619" v="25" actId="20577"/>
          <ac:spMkLst>
            <pc:docMk/>
            <pc:sldMk cId="1791952656" sldId="394"/>
            <ac:spMk id="7" creationId="{33CEA544-77C2-FF79-AA38-538BB26620CF}"/>
          </ac:spMkLst>
        </pc:spChg>
        <pc:spChg chg="del">
          <ac:chgData name="Richard Chalk" userId="287f8aa4f4de1d19" providerId="LiveId" clId="{7241BC6A-6955-4061-82F6-3F015AA8A08B}" dt="2023-01-31T19:34:09.365" v="68" actId="478"/>
          <ac:spMkLst>
            <pc:docMk/>
            <pc:sldMk cId="1791952656" sldId="394"/>
            <ac:spMk id="9" creationId="{4191D576-4517-B540-8642-6109A4D844DE}"/>
          </ac:spMkLst>
        </pc:spChg>
        <pc:picChg chg="del">
          <ac:chgData name="Richard Chalk" userId="287f8aa4f4de1d19" providerId="LiveId" clId="{7241BC6A-6955-4061-82F6-3F015AA8A08B}" dt="2023-01-31T19:33:48.890" v="26" actId="478"/>
          <ac:picMkLst>
            <pc:docMk/>
            <pc:sldMk cId="1791952656" sldId="394"/>
            <ac:picMk id="3" creationId="{E68344CF-07A4-B3CF-A050-1901B847FFCF}"/>
          </ac:picMkLst>
        </pc:picChg>
        <pc:picChg chg="add mod">
          <ac:chgData name="Richard Chalk" userId="287f8aa4f4de1d19" providerId="LiveId" clId="{7241BC6A-6955-4061-82F6-3F015AA8A08B}" dt="2023-01-31T19:43:27.545" v="585" actId="1076"/>
          <ac:picMkLst>
            <pc:docMk/>
            <pc:sldMk cId="1791952656" sldId="394"/>
            <ac:picMk id="1026" creationId="{1B7048AE-9F94-5B5C-4D9F-4D472B51FE20}"/>
          </ac:picMkLst>
        </pc:picChg>
      </pc:sldChg>
      <pc:sldChg chg="addSp delSp modSp mod">
        <pc:chgData name="Richard Chalk" userId="287f8aa4f4de1d19" providerId="LiveId" clId="{7241BC6A-6955-4061-82F6-3F015AA8A08B}" dt="2023-02-02T21:01:25.130" v="933" actId="1037"/>
        <pc:sldMkLst>
          <pc:docMk/>
          <pc:sldMk cId="2549759246" sldId="414"/>
        </pc:sldMkLst>
        <pc:spChg chg="mod">
          <ac:chgData name="Richard Chalk" userId="287f8aa4f4de1d19" providerId="LiveId" clId="{7241BC6A-6955-4061-82F6-3F015AA8A08B}" dt="2023-02-02T21:00:29.587" v="893" actId="20577"/>
          <ac:spMkLst>
            <pc:docMk/>
            <pc:sldMk cId="2549759246" sldId="414"/>
            <ac:spMk id="4" creationId="{39B30CE5-53A2-E885-D4A2-E6DBD4E473AC}"/>
          </ac:spMkLst>
        </pc:spChg>
        <pc:spChg chg="add mod">
          <ac:chgData name="Richard Chalk" userId="287f8aa4f4de1d19" providerId="LiveId" clId="{7241BC6A-6955-4061-82F6-3F015AA8A08B}" dt="2023-02-02T21:01:17.379" v="928" actId="1076"/>
          <ac:spMkLst>
            <pc:docMk/>
            <pc:sldMk cId="2549759246" sldId="414"/>
            <ac:spMk id="6" creationId="{46E39DC0-F9E4-FC4A-0E82-1775DDF9916C}"/>
          </ac:spMkLst>
        </pc:spChg>
        <pc:picChg chg="add del mod">
          <ac:chgData name="Richard Chalk" userId="287f8aa4f4de1d19" providerId="LiveId" clId="{7241BC6A-6955-4061-82F6-3F015AA8A08B}" dt="2023-02-02T21:00:11.062" v="889" actId="478"/>
          <ac:picMkLst>
            <pc:docMk/>
            <pc:sldMk cId="2549759246" sldId="414"/>
            <ac:picMk id="2" creationId="{4FF38879-2886-CDA5-57FA-568C1B2A4AE5}"/>
          </ac:picMkLst>
        </pc:picChg>
        <pc:picChg chg="mod">
          <ac:chgData name="Richard Chalk" userId="287f8aa4f4de1d19" providerId="LiveId" clId="{7241BC6A-6955-4061-82F6-3F015AA8A08B}" dt="2023-02-02T21:00:37.638" v="896" actId="1076"/>
          <ac:picMkLst>
            <pc:docMk/>
            <pc:sldMk cId="2549759246" sldId="414"/>
            <ac:picMk id="11" creationId="{9930840E-9D6B-159F-4A8F-C88510754FC5}"/>
          </ac:picMkLst>
        </pc:picChg>
        <pc:picChg chg="mod">
          <ac:chgData name="Richard Chalk" userId="287f8aa4f4de1d19" providerId="LiveId" clId="{7241BC6A-6955-4061-82F6-3F015AA8A08B}" dt="2023-02-02T21:00:37.638" v="896" actId="1076"/>
          <ac:picMkLst>
            <pc:docMk/>
            <pc:sldMk cId="2549759246" sldId="414"/>
            <ac:picMk id="3074" creationId="{4F7EEBBB-5DD4-88F9-3EA8-4D0F36627AAD}"/>
          </ac:picMkLst>
        </pc:picChg>
        <pc:picChg chg="add mod">
          <ac:chgData name="Richard Chalk" userId="287f8aa4f4de1d19" providerId="LiveId" clId="{7241BC6A-6955-4061-82F6-3F015AA8A08B}" dt="2023-02-02T21:01:25.130" v="933" actId="1037"/>
          <ac:picMkLst>
            <pc:docMk/>
            <pc:sldMk cId="2549759246" sldId="414"/>
            <ac:picMk id="3076" creationId="{FD3CED94-1097-6C21-A3E9-F11EF6904A23}"/>
          </ac:picMkLst>
        </pc:picChg>
        <pc:picChg chg="add mod">
          <ac:chgData name="Richard Chalk" userId="287f8aa4f4de1d19" providerId="LiveId" clId="{7241BC6A-6955-4061-82F6-3F015AA8A08B}" dt="2023-02-02T21:01:25.130" v="933" actId="1037"/>
          <ac:picMkLst>
            <pc:docMk/>
            <pc:sldMk cId="2549759246" sldId="414"/>
            <ac:picMk id="3078" creationId="{5AE41C9C-BD7F-EAC8-8D8A-D9BA483E247E}"/>
          </ac:picMkLst>
        </pc:picChg>
      </pc:sldChg>
      <pc:sldChg chg="addSp delSp modSp mod">
        <pc:chgData name="Richard Chalk" userId="287f8aa4f4de1d19" providerId="LiveId" clId="{7241BC6A-6955-4061-82F6-3F015AA8A08B}" dt="2023-02-03T09:40:49.486" v="4755" actId="1035"/>
        <pc:sldMkLst>
          <pc:docMk/>
          <pc:sldMk cId="3766928880" sldId="415"/>
        </pc:sldMkLst>
        <pc:spChg chg="del">
          <ac:chgData name="Richard Chalk" userId="287f8aa4f4de1d19" providerId="LiveId" clId="{7241BC6A-6955-4061-82F6-3F015AA8A08B}" dt="2023-02-02T20:54:54.283" v="840" actId="478"/>
          <ac:spMkLst>
            <pc:docMk/>
            <pc:sldMk cId="3766928880" sldId="415"/>
            <ac:spMk id="7" creationId="{BAAC6E14-AC63-1505-9E25-82A2A1406759}"/>
          </ac:spMkLst>
        </pc:spChg>
        <pc:picChg chg="add mod">
          <ac:chgData name="Richard Chalk" userId="287f8aa4f4de1d19" providerId="LiveId" clId="{7241BC6A-6955-4061-82F6-3F015AA8A08B}" dt="2023-02-03T09:40:49.486" v="4755" actId="1035"/>
          <ac:picMkLst>
            <pc:docMk/>
            <pc:sldMk cId="3766928880" sldId="415"/>
            <ac:picMk id="8" creationId="{BE7D0772-D2AE-4F78-32F5-B10081041148}"/>
          </ac:picMkLst>
        </pc:picChg>
        <pc:picChg chg="add del mod">
          <ac:chgData name="Richard Chalk" userId="287f8aa4f4de1d19" providerId="LiveId" clId="{7241BC6A-6955-4061-82F6-3F015AA8A08B}" dt="2023-02-03T09:40:15.911" v="4738" actId="478"/>
          <ac:picMkLst>
            <pc:docMk/>
            <pc:sldMk cId="3766928880" sldId="415"/>
            <ac:picMk id="9" creationId="{BE516F18-CD28-D95A-3C72-4796905EAF57}"/>
          </ac:picMkLst>
        </pc:picChg>
        <pc:picChg chg="add mod">
          <ac:chgData name="Richard Chalk" userId="287f8aa4f4de1d19" providerId="LiveId" clId="{7241BC6A-6955-4061-82F6-3F015AA8A08B}" dt="2023-02-03T09:40:49.486" v="4755" actId="1035"/>
          <ac:picMkLst>
            <pc:docMk/>
            <pc:sldMk cId="3766928880" sldId="415"/>
            <ac:picMk id="11" creationId="{00635D12-4D77-0146-26B6-4B074B043092}"/>
          </ac:picMkLst>
        </pc:picChg>
        <pc:picChg chg="add del mod">
          <ac:chgData name="Richard Chalk" userId="287f8aa4f4de1d19" providerId="LiveId" clId="{7241BC6A-6955-4061-82F6-3F015AA8A08B}" dt="2023-02-02T20:55:41.220" v="847" actId="478"/>
          <ac:picMkLst>
            <pc:docMk/>
            <pc:sldMk cId="3766928880" sldId="415"/>
            <ac:picMk id="1026" creationId="{2D571CAA-A1DC-4035-3480-7420DC7DBAF1}"/>
          </ac:picMkLst>
        </pc:picChg>
      </pc:sldChg>
      <pc:sldChg chg="addSp delSp modSp add mod">
        <pc:chgData name="Richard Chalk" userId="287f8aa4f4de1d19" providerId="LiveId" clId="{7241BC6A-6955-4061-82F6-3F015AA8A08B}" dt="2023-02-03T08:41:44.905" v="3123" actId="478"/>
        <pc:sldMkLst>
          <pc:docMk/>
          <pc:sldMk cId="996701763" sldId="416"/>
        </pc:sldMkLst>
        <pc:spChg chg="add del mod">
          <ac:chgData name="Richard Chalk" userId="287f8aa4f4de1d19" providerId="LiveId" clId="{7241BC6A-6955-4061-82F6-3F015AA8A08B}" dt="2023-02-03T08:41:44.905" v="3123" actId="478"/>
          <ac:spMkLst>
            <pc:docMk/>
            <pc:sldMk cId="996701763" sldId="416"/>
            <ac:spMk id="7" creationId="{C8F53BC8-5D49-1243-4851-18A51BEC5DA4}"/>
          </ac:spMkLst>
        </pc:spChg>
        <pc:spChg chg="mod">
          <ac:chgData name="Richard Chalk" userId="287f8aa4f4de1d19" providerId="LiveId" clId="{7241BC6A-6955-4061-82F6-3F015AA8A08B}" dt="2023-02-02T20:56:24.723" v="876" actId="20577"/>
          <ac:spMkLst>
            <pc:docMk/>
            <pc:sldMk cId="996701763" sldId="416"/>
            <ac:spMk id="92" creationId="{00000000-0000-0000-0000-000000000000}"/>
          </ac:spMkLst>
        </pc:spChg>
        <pc:picChg chg="del">
          <ac:chgData name="Richard Chalk" userId="287f8aa4f4de1d19" providerId="LiveId" clId="{7241BC6A-6955-4061-82F6-3F015AA8A08B}" dt="2023-02-02T20:56:49.571" v="877" actId="478"/>
          <ac:picMkLst>
            <pc:docMk/>
            <pc:sldMk cId="996701763" sldId="416"/>
            <ac:picMk id="9" creationId="{BE516F18-CD28-D95A-3C72-4796905EAF57}"/>
          </ac:picMkLst>
        </pc:picChg>
        <pc:picChg chg="add mod">
          <ac:chgData name="Richard Chalk" userId="287f8aa4f4de1d19" providerId="LiveId" clId="{7241BC6A-6955-4061-82F6-3F015AA8A08B}" dt="2023-02-02T20:57:18.779" v="885" actId="1076"/>
          <ac:picMkLst>
            <pc:docMk/>
            <pc:sldMk cId="996701763" sldId="416"/>
            <ac:picMk id="2050" creationId="{A8B6A973-AD41-217C-E8F9-010C46DCC225}"/>
          </ac:picMkLst>
        </pc:picChg>
      </pc:sldChg>
      <pc:sldChg chg="addSp modSp add mod modNotesTx">
        <pc:chgData name="Richard Chalk" userId="287f8aa4f4de1d19" providerId="LiveId" clId="{7241BC6A-6955-4061-82F6-3F015AA8A08B}" dt="2023-02-03T05:55:23.976" v="2430" actId="1036"/>
        <pc:sldMkLst>
          <pc:docMk/>
          <pc:sldMk cId="1639979508" sldId="417"/>
        </pc:sldMkLst>
        <pc:spChg chg="add mod">
          <ac:chgData name="Richard Chalk" userId="287f8aa4f4de1d19" providerId="LiveId" clId="{7241BC6A-6955-4061-82F6-3F015AA8A08B}" dt="2023-02-02T21:49:06.331" v="2001" actId="14100"/>
          <ac:spMkLst>
            <pc:docMk/>
            <pc:sldMk cId="1639979508" sldId="417"/>
            <ac:spMk id="2" creationId="{C2AD81E8-F676-C1FB-2396-F348EE64EBE5}"/>
          </ac:spMkLst>
        </pc:spChg>
        <pc:spChg chg="mod">
          <ac:chgData name="Richard Chalk" userId="287f8aa4f4de1d19" providerId="LiveId" clId="{7241BC6A-6955-4061-82F6-3F015AA8A08B}" dt="2023-02-02T21:02:30.456" v="944" actId="20577"/>
          <ac:spMkLst>
            <pc:docMk/>
            <pc:sldMk cId="1639979508" sldId="417"/>
            <ac:spMk id="4" creationId="{39B30CE5-53A2-E885-D4A2-E6DBD4E473AC}"/>
          </ac:spMkLst>
        </pc:spChg>
        <pc:spChg chg="mod">
          <ac:chgData name="Richard Chalk" userId="287f8aa4f4de1d19" providerId="LiveId" clId="{7241BC6A-6955-4061-82F6-3F015AA8A08B}" dt="2023-02-02T21:48:50.406" v="1994" actId="14100"/>
          <ac:spMkLst>
            <pc:docMk/>
            <pc:sldMk cId="1639979508" sldId="417"/>
            <ac:spMk id="5" creationId="{9313F172-F6CF-2FB4-D627-E56AE1620869}"/>
          </ac:spMkLst>
        </pc:spChg>
        <pc:spChg chg="add mod">
          <ac:chgData name="Richard Chalk" userId="287f8aa4f4de1d19" providerId="LiveId" clId="{7241BC6A-6955-4061-82F6-3F015AA8A08B}" dt="2023-02-02T21:08:59.290" v="1171" actId="14100"/>
          <ac:spMkLst>
            <pc:docMk/>
            <pc:sldMk cId="1639979508" sldId="417"/>
            <ac:spMk id="6" creationId="{06C1C70E-1D70-11FC-C1B0-D462950F8C99}"/>
          </ac:spMkLst>
        </pc:spChg>
        <pc:spChg chg="mod">
          <ac:chgData name="Richard Chalk" userId="287f8aa4f4de1d19" providerId="LiveId" clId="{7241BC6A-6955-4061-82F6-3F015AA8A08B}" dt="2023-02-02T21:49:32.391" v="2020" actId="20577"/>
          <ac:spMkLst>
            <pc:docMk/>
            <pc:sldMk cId="1639979508" sldId="417"/>
            <ac:spMk id="7" creationId="{59B5CA60-CA4D-F115-B17F-DACC083C2697}"/>
          </ac:spMkLst>
        </pc:spChg>
        <pc:spChg chg="mod">
          <ac:chgData name="Richard Chalk" userId="287f8aa4f4de1d19" providerId="LiveId" clId="{7241BC6A-6955-4061-82F6-3F015AA8A08B}" dt="2023-02-02T21:49:19.465" v="2015" actId="20577"/>
          <ac:spMkLst>
            <pc:docMk/>
            <pc:sldMk cId="1639979508" sldId="417"/>
            <ac:spMk id="15" creationId="{9C36BFD3-8E52-76C8-AF10-8FF56B399EFD}"/>
          </ac:spMkLst>
        </pc:spChg>
        <pc:spChg chg="mod">
          <ac:chgData name="Richard Chalk" userId="287f8aa4f4de1d19" providerId="LiveId" clId="{7241BC6A-6955-4061-82F6-3F015AA8A08B}" dt="2023-02-03T05:55:23.976" v="2430" actId="1036"/>
          <ac:spMkLst>
            <pc:docMk/>
            <pc:sldMk cId="1639979508" sldId="417"/>
            <ac:spMk id="16" creationId="{6FEAD7F6-412E-7215-7D10-0D1EB04C83E4}"/>
          </ac:spMkLst>
        </pc:spChg>
        <pc:picChg chg="add mod">
          <ac:chgData name="Richard Chalk" userId="287f8aa4f4de1d19" providerId="LiveId" clId="{7241BC6A-6955-4061-82F6-3F015AA8A08B}" dt="2023-02-02T21:49:09.880" v="2013" actId="1038"/>
          <ac:picMkLst>
            <pc:docMk/>
            <pc:sldMk cId="1639979508" sldId="417"/>
            <ac:picMk id="3" creationId="{AE389CAB-9050-A814-52EC-42BA126A3850}"/>
          </ac:picMkLst>
        </pc:picChg>
      </pc:sldChg>
      <pc:sldChg chg="addSp delSp modSp add mod modNotesTx">
        <pc:chgData name="Richard Chalk" userId="287f8aa4f4de1d19" providerId="LiveId" clId="{7241BC6A-6955-4061-82F6-3F015AA8A08B}" dt="2023-02-03T12:39:40.032" v="5045" actId="14100"/>
        <pc:sldMkLst>
          <pc:docMk/>
          <pc:sldMk cId="1314675381" sldId="418"/>
        </pc:sldMkLst>
        <pc:spChg chg="del">
          <ac:chgData name="Richard Chalk" userId="287f8aa4f4de1d19" providerId="LiveId" clId="{7241BC6A-6955-4061-82F6-3F015AA8A08B}" dt="2023-02-02T21:19:36.902" v="1275" actId="478"/>
          <ac:spMkLst>
            <pc:docMk/>
            <pc:sldMk cId="1314675381" sldId="418"/>
            <ac:spMk id="2" creationId="{C2AD81E8-F676-C1FB-2396-F348EE64EBE5}"/>
          </ac:spMkLst>
        </pc:spChg>
        <pc:spChg chg="mod">
          <ac:chgData name="Richard Chalk" userId="287f8aa4f4de1d19" providerId="LiveId" clId="{7241BC6A-6955-4061-82F6-3F015AA8A08B}" dt="2023-02-03T12:32:41.889" v="5013" actId="20577"/>
          <ac:spMkLst>
            <pc:docMk/>
            <pc:sldMk cId="1314675381" sldId="418"/>
            <ac:spMk id="4" creationId="{39B30CE5-53A2-E885-D4A2-E6DBD4E473AC}"/>
          </ac:spMkLst>
        </pc:spChg>
        <pc:spChg chg="del">
          <ac:chgData name="Richard Chalk" userId="287f8aa4f4de1d19" providerId="LiveId" clId="{7241BC6A-6955-4061-82F6-3F015AA8A08B}" dt="2023-02-02T21:19:32.286" v="1272" actId="478"/>
          <ac:spMkLst>
            <pc:docMk/>
            <pc:sldMk cId="1314675381" sldId="418"/>
            <ac:spMk id="5" creationId="{9313F172-F6CF-2FB4-D627-E56AE1620869}"/>
          </ac:spMkLst>
        </pc:spChg>
        <pc:spChg chg="del">
          <ac:chgData name="Richard Chalk" userId="287f8aa4f4de1d19" providerId="LiveId" clId="{7241BC6A-6955-4061-82F6-3F015AA8A08B}" dt="2023-02-02T21:19:35.524" v="1274" actId="478"/>
          <ac:spMkLst>
            <pc:docMk/>
            <pc:sldMk cId="1314675381" sldId="418"/>
            <ac:spMk id="6" creationId="{06C1C70E-1D70-11FC-C1B0-D462950F8C99}"/>
          </ac:spMkLst>
        </pc:spChg>
        <pc:spChg chg="mod">
          <ac:chgData name="Richard Chalk" userId="287f8aa4f4de1d19" providerId="LiveId" clId="{7241BC6A-6955-4061-82F6-3F015AA8A08B}" dt="2023-02-02T21:32:22.747" v="1820" actId="20577"/>
          <ac:spMkLst>
            <pc:docMk/>
            <pc:sldMk cId="1314675381" sldId="418"/>
            <ac:spMk id="7" creationId="{59B5CA60-CA4D-F115-B17F-DACC083C2697}"/>
          </ac:spMkLst>
        </pc:spChg>
        <pc:spChg chg="add mod ord">
          <ac:chgData name="Richard Chalk" userId="287f8aa4f4de1d19" providerId="LiveId" clId="{7241BC6A-6955-4061-82F6-3F015AA8A08B}" dt="2023-02-03T12:39:30.435" v="5044" actId="20577"/>
          <ac:spMkLst>
            <pc:docMk/>
            <pc:sldMk cId="1314675381" sldId="418"/>
            <ac:spMk id="10" creationId="{E1B233D3-D4AE-B08F-586E-33DB75BF000C}"/>
          </ac:spMkLst>
        </pc:spChg>
        <pc:spChg chg="del">
          <ac:chgData name="Richard Chalk" userId="287f8aa4f4de1d19" providerId="LiveId" clId="{7241BC6A-6955-4061-82F6-3F015AA8A08B}" dt="2023-02-02T21:18:06.380" v="1230" actId="478"/>
          <ac:spMkLst>
            <pc:docMk/>
            <pc:sldMk cId="1314675381" sldId="418"/>
            <ac:spMk id="15" creationId="{9C36BFD3-8E52-76C8-AF10-8FF56B399EFD}"/>
          </ac:spMkLst>
        </pc:spChg>
        <pc:spChg chg="mod">
          <ac:chgData name="Richard Chalk" userId="287f8aa4f4de1d19" providerId="LiveId" clId="{7241BC6A-6955-4061-82F6-3F015AA8A08B}" dt="2023-02-03T12:39:40.032" v="5045" actId="14100"/>
          <ac:spMkLst>
            <pc:docMk/>
            <pc:sldMk cId="1314675381" sldId="418"/>
            <ac:spMk id="16" creationId="{6FEAD7F6-412E-7215-7D10-0D1EB04C83E4}"/>
          </ac:spMkLst>
        </pc:spChg>
        <pc:spChg chg="mod">
          <ac:chgData name="Richard Chalk" userId="287f8aa4f4de1d19" providerId="LiveId" clId="{7241BC6A-6955-4061-82F6-3F015AA8A08B}" dt="2023-02-02T21:17:59.431" v="1226" actId="20577"/>
          <ac:spMkLst>
            <pc:docMk/>
            <pc:sldMk cId="1314675381" sldId="418"/>
            <ac:spMk id="92" creationId="{00000000-0000-0000-0000-000000000000}"/>
          </ac:spMkLst>
        </pc:spChg>
        <pc:picChg chg="del">
          <ac:chgData name="Richard Chalk" userId="287f8aa4f4de1d19" providerId="LiveId" clId="{7241BC6A-6955-4061-82F6-3F015AA8A08B}" dt="2023-02-02T21:19:33.258" v="1273" actId="478"/>
          <ac:picMkLst>
            <pc:docMk/>
            <pc:sldMk cId="1314675381" sldId="418"/>
            <ac:picMk id="3" creationId="{AE389CAB-9050-A814-52EC-42BA126A3850}"/>
          </ac:picMkLst>
        </pc:picChg>
        <pc:picChg chg="add mod">
          <ac:chgData name="Richard Chalk" userId="287f8aa4f4de1d19" providerId="LiveId" clId="{7241BC6A-6955-4061-82F6-3F015AA8A08B}" dt="2023-02-03T05:55:47.722" v="2431" actId="1076"/>
          <ac:picMkLst>
            <pc:docMk/>
            <pc:sldMk cId="1314675381" sldId="418"/>
            <ac:picMk id="11" creationId="{791A3954-AC3D-E38A-9347-8F716128FD72}"/>
          </ac:picMkLst>
        </pc:picChg>
      </pc:sldChg>
      <pc:sldChg chg="addSp delSp modSp add mod">
        <pc:chgData name="Richard Chalk" userId="287f8aa4f4de1d19" providerId="LiveId" clId="{7241BC6A-6955-4061-82F6-3F015AA8A08B}" dt="2023-02-02T21:50:01.830" v="2025" actId="14100"/>
        <pc:sldMkLst>
          <pc:docMk/>
          <pc:sldMk cId="1296436279" sldId="419"/>
        </pc:sldMkLst>
        <pc:spChg chg="add mod">
          <ac:chgData name="Richard Chalk" userId="287f8aa4f4de1d19" providerId="LiveId" clId="{7241BC6A-6955-4061-82F6-3F015AA8A08B}" dt="2023-02-02T21:50:01.830" v="2025" actId="14100"/>
          <ac:spMkLst>
            <pc:docMk/>
            <pc:sldMk cId="1296436279" sldId="419"/>
            <ac:spMk id="3" creationId="{07B41243-CC10-347A-2658-E5D817A1B387}"/>
          </ac:spMkLst>
        </pc:spChg>
        <pc:spChg chg="mod">
          <ac:chgData name="Richard Chalk" userId="287f8aa4f4de1d19" providerId="LiveId" clId="{7241BC6A-6955-4061-82F6-3F015AA8A08B}" dt="2023-02-02T21:25:30.945" v="1627" actId="12"/>
          <ac:spMkLst>
            <pc:docMk/>
            <pc:sldMk cId="1296436279" sldId="419"/>
            <ac:spMk id="4" creationId="{39B30CE5-53A2-E885-D4A2-E6DBD4E473AC}"/>
          </ac:spMkLst>
        </pc:spChg>
        <pc:spChg chg="add mod">
          <ac:chgData name="Richard Chalk" userId="287f8aa4f4de1d19" providerId="LiveId" clId="{7241BC6A-6955-4061-82F6-3F015AA8A08B}" dt="2023-02-02T21:24:49.669" v="1538" actId="14100"/>
          <ac:spMkLst>
            <pc:docMk/>
            <pc:sldMk cId="1296436279" sldId="419"/>
            <ac:spMk id="5" creationId="{1E5AB36C-5F57-6F14-BC5D-36D41CF2EFCD}"/>
          </ac:spMkLst>
        </pc:spChg>
        <pc:spChg chg="add mod">
          <ac:chgData name="Richard Chalk" userId="287f8aa4f4de1d19" providerId="LiveId" clId="{7241BC6A-6955-4061-82F6-3F015AA8A08B}" dt="2023-02-02T21:24:58.444" v="1541" actId="14100"/>
          <ac:spMkLst>
            <pc:docMk/>
            <pc:sldMk cId="1296436279" sldId="419"/>
            <ac:spMk id="6" creationId="{A96C8161-6360-BEC6-DC1F-464FA7A25AF5}"/>
          </ac:spMkLst>
        </pc:spChg>
        <pc:spChg chg="del">
          <ac:chgData name="Richard Chalk" userId="287f8aa4f4de1d19" providerId="LiveId" clId="{7241BC6A-6955-4061-82F6-3F015AA8A08B}" dt="2023-02-02T21:25:02.527" v="1543" actId="478"/>
          <ac:spMkLst>
            <pc:docMk/>
            <pc:sldMk cId="1296436279" sldId="419"/>
            <ac:spMk id="7" creationId="{59B5CA60-CA4D-F115-B17F-DACC083C2697}"/>
          </ac:spMkLst>
        </pc:spChg>
        <pc:spChg chg="del">
          <ac:chgData name="Richard Chalk" userId="287f8aa4f4de1d19" providerId="LiveId" clId="{7241BC6A-6955-4061-82F6-3F015AA8A08B}" dt="2023-02-02T21:23:44.907" v="1480" actId="478"/>
          <ac:spMkLst>
            <pc:docMk/>
            <pc:sldMk cId="1296436279" sldId="419"/>
            <ac:spMk id="10" creationId="{E1B233D3-D4AE-B08F-586E-33DB75BF000C}"/>
          </ac:spMkLst>
        </pc:spChg>
        <pc:spChg chg="del">
          <ac:chgData name="Richard Chalk" userId="287f8aa4f4de1d19" providerId="LiveId" clId="{7241BC6A-6955-4061-82F6-3F015AA8A08B}" dt="2023-02-02T21:24:29.086" v="1533" actId="478"/>
          <ac:spMkLst>
            <pc:docMk/>
            <pc:sldMk cId="1296436279" sldId="419"/>
            <ac:spMk id="16" creationId="{6FEAD7F6-412E-7215-7D10-0D1EB04C83E4}"/>
          </ac:spMkLst>
        </pc:spChg>
        <pc:spChg chg="mod">
          <ac:chgData name="Richard Chalk" userId="287f8aa4f4de1d19" providerId="LiveId" clId="{7241BC6A-6955-4061-82F6-3F015AA8A08B}" dt="2023-02-02T21:22:02.334" v="1476" actId="20577"/>
          <ac:spMkLst>
            <pc:docMk/>
            <pc:sldMk cId="1296436279" sldId="419"/>
            <ac:spMk id="92" creationId="{00000000-0000-0000-0000-000000000000}"/>
          </ac:spMkLst>
        </pc:spChg>
        <pc:picChg chg="del">
          <ac:chgData name="Richard Chalk" userId="287f8aa4f4de1d19" providerId="LiveId" clId="{7241BC6A-6955-4061-82F6-3F015AA8A08B}" dt="2023-02-02T21:25:00.632" v="1542" actId="478"/>
          <ac:picMkLst>
            <pc:docMk/>
            <pc:sldMk cId="1296436279" sldId="419"/>
            <ac:picMk id="8" creationId="{EC1C50AA-C624-EB97-34A1-0420F585C6C5}"/>
          </ac:picMkLst>
        </pc:picChg>
        <pc:picChg chg="add mod">
          <ac:chgData name="Richard Chalk" userId="287f8aa4f4de1d19" providerId="LiveId" clId="{7241BC6A-6955-4061-82F6-3F015AA8A08B}" dt="2023-02-02T21:25:51.520" v="1629" actId="1076"/>
          <ac:picMkLst>
            <pc:docMk/>
            <pc:sldMk cId="1296436279" sldId="419"/>
            <ac:picMk id="9" creationId="{D9E38382-886F-1296-C649-500A0B6139EA}"/>
          </ac:picMkLst>
        </pc:picChg>
        <pc:picChg chg="del">
          <ac:chgData name="Richard Chalk" userId="287f8aa4f4de1d19" providerId="LiveId" clId="{7241BC6A-6955-4061-82F6-3F015AA8A08B}" dt="2023-02-02T21:24:30.845" v="1534" actId="478"/>
          <ac:picMkLst>
            <pc:docMk/>
            <pc:sldMk cId="1296436279" sldId="419"/>
            <ac:picMk id="11" creationId="{791A3954-AC3D-E38A-9347-8F716128FD72}"/>
          </ac:picMkLst>
        </pc:picChg>
      </pc:sldChg>
      <pc:sldChg chg="addSp delSp modSp add mod modNotesTx">
        <pc:chgData name="Richard Chalk" userId="287f8aa4f4de1d19" providerId="LiveId" clId="{7241BC6A-6955-4061-82F6-3F015AA8A08B}" dt="2023-02-03T12:45:33.096" v="5092" actId="20577"/>
        <pc:sldMkLst>
          <pc:docMk/>
          <pc:sldMk cId="1843167928" sldId="420"/>
        </pc:sldMkLst>
        <pc:spChg chg="add mod">
          <ac:chgData name="Richard Chalk" userId="287f8aa4f4de1d19" providerId="LiveId" clId="{7241BC6A-6955-4061-82F6-3F015AA8A08B}" dt="2023-02-03T12:42:14.823" v="5083" actId="1076"/>
          <ac:spMkLst>
            <pc:docMk/>
            <pc:sldMk cId="1843167928" sldId="420"/>
            <ac:spMk id="2" creationId="{9ACB0F16-87D5-84DD-DDEA-D769B2620CB6}"/>
          </ac:spMkLst>
        </pc:spChg>
        <pc:spChg chg="add mod ord">
          <ac:chgData name="Richard Chalk" userId="287f8aa4f4de1d19" providerId="LiveId" clId="{7241BC6A-6955-4061-82F6-3F015AA8A08B}" dt="2023-02-03T05:51:03.861" v="2287" actId="404"/>
          <ac:spMkLst>
            <pc:docMk/>
            <pc:sldMk cId="1843167928" sldId="420"/>
            <ac:spMk id="3" creationId="{E73BB9CC-3E19-6F07-4988-7D452AE22875}"/>
          </ac:spMkLst>
        </pc:spChg>
        <pc:spChg chg="mod">
          <ac:chgData name="Richard Chalk" userId="287f8aa4f4de1d19" providerId="LiveId" clId="{7241BC6A-6955-4061-82F6-3F015AA8A08B}" dt="2023-02-03T12:45:33.096" v="5092" actId="20577"/>
          <ac:spMkLst>
            <pc:docMk/>
            <pc:sldMk cId="1843167928" sldId="420"/>
            <ac:spMk id="4" creationId="{39B30CE5-53A2-E885-D4A2-E6DBD4E473AC}"/>
          </ac:spMkLst>
        </pc:spChg>
        <pc:spChg chg="add mod">
          <ac:chgData name="Richard Chalk" userId="287f8aa4f4de1d19" providerId="LiveId" clId="{7241BC6A-6955-4061-82F6-3F015AA8A08B}" dt="2023-02-03T12:42:19.517" v="5085" actId="1076"/>
          <ac:spMkLst>
            <pc:docMk/>
            <pc:sldMk cId="1843167928" sldId="420"/>
            <ac:spMk id="5" creationId="{877C324A-C89E-EF6F-CBCA-776977A6EE03}"/>
          </ac:spMkLst>
        </pc:spChg>
        <pc:spChg chg="add mod">
          <ac:chgData name="Richard Chalk" userId="287f8aa4f4de1d19" providerId="LiveId" clId="{7241BC6A-6955-4061-82F6-3F015AA8A08B}" dt="2023-02-03T12:42:50.692" v="5091" actId="1076"/>
          <ac:spMkLst>
            <pc:docMk/>
            <pc:sldMk cId="1843167928" sldId="420"/>
            <ac:spMk id="6" creationId="{54C7B200-6760-E539-2121-F4E92F350812}"/>
          </ac:spMkLst>
        </pc:spChg>
        <pc:spChg chg="add del">
          <ac:chgData name="Richard Chalk" userId="287f8aa4f4de1d19" providerId="LiveId" clId="{7241BC6A-6955-4061-82F6-3F015AA8A08B}" dt="2023-02-02T21:38:20.362" v="1937" actId="22"/>
          <ac:spMkLst>
            <pc:docMk/>
            <pc:sldMk cId="1843167928" sldId="420"/>
            <ac:spMk id="6" creationId="{7DA80E23-CA83-8950-902D-98409483B971}"/>
          </ac:spMkLst>
        </pc:spChg>
        <pc:spChg chg="del mod">
          <ac:chgData name="Richard Chalk" userId="287f8aa4f4de1d19" providerId="LiveId" clId="{7241BC6A-6955-4061-82F6-3F015AA8A08B}" dt="2023-02-02T21:37:01.346" v="1929" actId="478"/>
          <ac:spMkLst>
            <pc:docMk/>
            <pc:sldMk cId="1843167928" sldId="420"/>
            <ac:spMk id="7" creationId="{59B5CA60-CA4D-F115-B17F-DACC083C2697}"/>
          </ac:spMkLst>
        </pc:spChg>
        <pc:spChg chg="del">
          <ac:chgData name="Richard Chalk" userId="287f8aa4f4de1d19" providerId="LiveId" clId="{7241BC6A-6955-4061-82F6-3F015AA8A08B}" dt="2023-02-02T21:35:35.638" v="1867" actId="478"/>
          <ac:spMkLst>
            <pc:docMk/>
            <pc:sldMk cId="1843167928" sldId="420"/>
            <ac:spMk id="10" creationId="{E1B233D3-D4AE-B08F-586E-33DB75BF000C}"/>
          </ac:spMkLst>
        </pc:spChg>
        <pc:spChg chg="mod">
          <ac:chgData name="Richard Chalk" userId="287f8aa4f4de1d19" providerId="LiveId" clId="{7241BC6A-6955-4061-82F6-3F015AA8A08B}" dt="2023-02-03T05:52:52.085" v="2344" actId="1035"/>
          <ac:spMkLst>
            <pc:docMk/>
            <pc:sldMk cId="1843167928" sldId="420"/>
            <ac:spMk id="16" creationId="{6FEAD7F6-412E-7215-7D10-0D1EB04C83E4}"/>
          </ac:spMkLst>
        </pc:spChg>
        <pc:picChg chg="del mod">
          <ac:chgData name="Richard Chalk" userId="287f8aa4f4de1d19" providerId="LiveId" clId="{7241BC6A-6955-4061-82F6-3F015AA8A08B}" dt="2023-02-02T21:37:01.346" v="1929" actId="478"/>
          <ac:picMkLst>
            <pc:docMk/>
            <pc:sldMk cId="1843167928" sldId="420"/>
            <ac:picMk id="8" creationId="{EC1C50AA-C624-EB97-34A1-0420F585C6C5}"/>
          </ac:picMkLst>
        </pc:picChg>
        <pc:picChg chg="add mod">
          <ac:chgData name="Richard Chalk" userId="287f8aa4f4de1d19" providerId="LiveId" clId="{7241BC6A-6955-4061-82F6-3F015AA8A08B}" dt="2023-02-03T12:41:58.157" v="5081" actId="1076"/>
          <ac:picMkLst>
            <pc:docMk/>
            <pc:sldMk cId="1843167928" sldId="420"/>
            <ac:picMk id="9" creationId="{9B1DCBCD-DCF0-708E-50B2-7CF4D8540C57}"/>
          </ac:picMkLst>
        </pc:picChg>
        <pc:picChg chg="mod">
          <ac:chgData name="Richard Chalk" userId="287f8aa4f4de1d19" providerId="LiveId" clId="{7241BC6A-6955-4061-82F6-3F015AA8A08B}" dt="2023-02-02T21:50:34.270" v="2038" actId="1076"/>
          <ac:picMkLst>
            <pc:docMk/>
            <pc:sldMk cId="1843167928" sldId="420"/>
            <ac:picMk id="11" creationId="{791A3954-AC3D-E38A-9347-8F716128FD72}"/>
          </ac:picMkLst>
        </pc:picChg>
      </pc:sldChg>
      <pc:sldChg chg="addSp delSp modSp add mod modNotesTx">
        <pc:chgData name="Richard Chalk" userId="287f8aa4f4de1d19" providerId="LiveId" clId="{7241BC6A-6955-4061-82F6-3F015AA8A08B}" dt="2023-02-03T06:11:18.509" v="2663" actId="1035"/>
        <pc:sldMkLst>
          <pc:docMk/>
          <pc:sldMk cId="2494829090" sldId="421"/>
        </pc:sldMkLst>
        <pc:spChg chg="add mod">
          <ac:chgData name="Richard Chalk" userId="287f8aa4f4de1d19" providerId="LiveId" clId="{7241BC6A-6955-4061-82F6-3F015AA8A08B}" dt="2023-02-03T05:54:10.484" v="2406" actId="1035"/>
          <ac:spMkLst>
            <pc:docMk/>
            <pc:sldMk cId="2494829090" sldId="421"/>
            <ac:spMk id="3" creationId="{E02ACBD5-44F1-0E62-2998-8D45C1BC585D}"/>
          </ac:spMkLst>
        </pc:spChg>
        <pc:spChg chg="del">
          <ac:chgData name="Richard Chalk" userId="287f8aa4f4de1d19" providerId="LiveId" clId="{7241BC6A-6955-4061-82F6-3F015AA8A08B}" dt="2023-02-02T21:39:26.276" v="1966" actId="478"/>
          <ac:spMkLst>
            <pc:docMk/>
            <pc:sldMk cId="2494829090" sldId="421"/>
            <ac:spMk id="3" creationId="{E73BB9CC-3E19-6F07-4988-7D452AE22875}"/>
          </ac:spMkLst>
        </pc:spChg>
        <pc:spChg chg="mod">
          <ac:chgData name="Richard Chalk" userId="287f8aa4f4de1d19" providerId="LiveId" clId="{7241BC6A-6955-4061-82F6-3F015AA8A08B}" dt="2023-02-03T05:46:42.570" v="2204" actId="1036"/>
          <ac:spMkLst>
            <pc:docMk/>
            <pc:sldMk cId="2494829090" sldId="421"/>
            <ac:spMk id="4" creationId="{39B30CE5-53A2-E885-D4A2-E6DBD4E473AC}"/>
          </ac:spMkLst>
        </pc:spChg>
        <pc:spChg chg="add mod ord">
          <ac:chgData name="Richard Chalk" userId="287f8aa4f4de1d19" providerId="LiveId" clId="{7241BC6A-6955-4061-82F6-3F015AA8A08B}" dt="2023-02-03T05:54:10.484" v="2406" actId="1035"/>
          <ac:spMkLst>
            <pc:docMk/>
            <pc:sldMk cId="2494829090" sldId="421"/>
            <ac:spMk id="5" creationId="{20CEB36E-7E45-E02A-E7B9-44650F59B286}"/>
          </ac:spMkLst>
        </pc:spChg>
        <pc:spChg chg="add mod">
          <ac:chgData name="Richard Chalk" userId="287f8aa4f4de1d19" providerId="LiveId" clId="{7241BC6A-6955-4061-82F6-3F015AA8A08B}" dt="2023-02-03T05:54:10.484" v="2406" actId="1035"/>
          <ac:spMkLst>
            <pc:docMk/>
            <pc:sldMk cId="2494829090" sldId="421"/>
            <ac:spMk id="6" creationId="{583B6ABB-CF4A-ED52-678C-90829AFEDB48}"/>
          </ac:spMkLst>
        </pc:spChg>
        <pc:spChg chg="add del mod">
          <ac:chgData name="Richard Chalk" userId="287f8aa4f4de1d19" providerId="LiveId" clId="{7241BC6A-6955-4061-82F6-3F015AA8A08B}" dt="2023-02-03T05:42:35.818" v="2097" actId="478"/>
          <ac:spMkLst>
            <pc:docMk/>
            <pc:sldMk cId="2494829090" sldId="421"/>
            <ac:spMk id="7" creationId="{56284D80-C0A3-0765-3032-073ED2A6FCA8}"/>
          </ac:spMkLst>
        </pc:spChg>
        <pc:spChg chg="add mod">
          <ac:chgData name="Richard Chalk" userId="287f8aa4f4de1d19" providerId="LiveId" clId="{7241BC6A-6955-4061-82F6-3F015AA8A08B}" dt="2023-02-03T05:54:16.475" v="2407" actId="14100"/>
          <ac:spMkLst>
            <pc:docMk/>
            <pc:sldMk cId="2494829090" sldId="421"/>
            <ac:spMk id="8" creationId="{0FACBD9F-7456-D684-658B-C5192D0AE089}"/>
          </ac:spMkLst>
        </pc:spChg>
        <pc:spChg chg="add mod">
          <ac:chgData name="Richard Chalk" userId="287f8aa4f4de1d19" providerId="LiveId" clId="{7241BC6A-6955-4061-82F6-3F015AA8A08B}" dt="2023-02-03T05:54:23.369" v="2426" actId="14100"/>
          <ac:spMkLst>
            <pc:docMk/>
            <pc:sldMk cId="2494829090" sldId="421"/>
            <ac:spMk id="9" creationId="{CE21BE44-44E5-5434-1BF1-05462AFB8F2F}"/>
          </ac:spMkLst>
        </pc:spChg>
        <pc:spChg chg="add mod">
          <ac:chgData name="Richard Chalk" userId="287f8aa4f4de1d19" providerId="LiveId" clId="{7241BC6A-6955-4061-82F6-3F015AA8A08B}" dt="2023-02-03T05:54:10.484" v="2406" actId="1035"/>
          <ac:spMkLst>
            <pc:docMk/>
            <pc:sldMk cId="2494829090" sldId="421"/>
            <ac:spMk id="10" creationId="{03AD96E0-4038-594B-7545-38E1CAECFAA7}"/>
          </ac:spMkLst>
        </pc:spChg>
        <pc:spChg chg="add mod">
          <ac:chgData name="Richard Chalk" userId="287f8aa4f4de1d19" providerId="LiveId" clId="{7241BC6A-6955-4061-82F6-3F015AA8A08B}" dt="2023-02-03T05:54:10.484" v="2406" actId="1035"/>
          <ac:spMkLst>
            <pc:docMk/>
            <pc:sldMk cId="2494829090" sldId="421"/>
            <ac:spMk id="11" creationId="{926A7EFA-BBC7-56EC-B61A-F8FACA05951F}"/>
          </ac:spMkLst>
        </pc:spChg>
        <pc:spChg chg="add mod">
          <ac:chgData name="Richard Chalk" userId="287f8aa4f4de1d19" providerId="LiveId" clId="{7241BC6A-6955-4061-82F6-3F015AA8A08B}" dt="2023-02-03T06:11:08.822" v="2657" actId="1037"/>
          <ac:spMkLst>
            <pc:docMk/>
            <pc:sldMk cId="2494829090" sldId="421"/>
            <ac:spMk id="12" creationId="{455866A4-5141-E99D-5EDF-2D541AB383F6}"/>
          </ac:spMkLst>
        </pc:spChg>
        <pc:spChg chg="add mod">
          <ac:chgData name="Richard Chalk" userId="287f8aa4f4de1d19" providerId="LiveId" clId="{7241BC6A-6955-4061-82F6-3F015AA8A08B}" dt="2023-02-03T06:11:18.509" v="2663" actId="1035"/>
          <ac:spMkLst>
            <pc:docMk/>
            <pc:sldMk cId="2494829090" sldId="421"/>
            <ac:spMk id="13" creationId="{3F3C0400-5BC3-1D30-9F09-AC2F8A41BAA3}"/>
          </ac:spMkLst>
        </pc:spChg>
        <pc:spChg chg="del">
          <ac:chgData name="Richard Chalk" userId="287f8aa4f4de1d19" providerId="LiveId" clId="{7241BC6A-6955-4061-82F6-3F015AA8A08B}" dt="2023-02-02T21:39:50.116" v="1972" actId="478"/>
          <ac:spMkLst>
            <pc:docMk/>
            <pc:sldMk cId="2494829090" sldId="421"/>
            <ac:spMk id="16" creationId="{6FEAD7F6-412E-7215-7D10-0D1EB04C83E4}"/>
          </ac:spMkLst>
        </pc:spChg>
        <pc:picChg chg="del">
          <ac:chgData name="Richard Chalk" userId="287f8aa4f4de1d19" providerId="LiveId" clId="{7241BC6A-6955-4061-82F6-3F015AA8A08B}" dt="2023-02-02T21:39:55.877" v="1974" actId="478"/>
          <ac:picMkLst>
            <pc:docMk/>
            <pc:sldMk cId="2494829090" sldId="421"/>
            <ac:picMk id="11" creationId="{791A3954-AC3D-E38A-9347-8F716128FD72}"/>
          </ac:picMkLst>
        </pc:picChg>
      </pc:sldChg>
      <pc:sldChg chg="add del">
        <pc:chgData name="Richard Chalk" userId="287f8aa4f4de1d19" providerId="LiveId" clId="{7241BC6A-6955-4061-82F6-3F015AA8A08B}" dt="2023-02-03T12:45:54.626" v="5093" actId="47"/>
        <pc:sldMkLst>
          <pc:docMk/>
          <pc:sldMk cId="585101294" sldId="422"/>
        </pc:sldMkLst>
      </pc:sldChg>
      <pc:sldChg chg="addSp modSp add del mod">
        <pc:chgData name="Richard Chalk" userId="287f8aa4f4de1d19" providerId="LiveId" clId="{7241BC6A-6955-4061-82F6-3F015AA8A08B}" dt="2023-02-03T12:46:14.971" v="5094" actId="47"/>
        <pc:sldMkLst>
          <pc:docMk/>
          <pc:sldMk cId="1995089448" sldId="423"/>
        </pc:sldMkLst>
        <pc:spChg chg="add mod">
          <ac:chgData name="Richard Chalk" userId="287f8aa4f4de1d19" providerId="LiveId" clId="{7241BC6A-6955-4061-82F6-3F015AA8A08B}" dt="2023-02-03T06:09:49.197" v="2645" actId="20577"/>
          <ac:spMkLst>
            <pc:docMk/>
            <pc:sldMk cId="1995089448" sldId="423"/>
            <ac:spMk id="3" creationId="{16BA9CE0-FFAE-C11B-0C0A-B1364AD226DA}"/>
          </ac:spMkLst>
        </pc:spChg>
        <pc:spChg chg="mod">
          <ac:chgData name="Richard Chalk" userId="287f8aa4f4de1d19" providerId="LiveId" clId="{7241BC6A-6955-4061-82F6-3F015AA8A08B}" dt="2023-02-03T06:05:02.216" v="2594" actId="20577"/>
          <ac:spMkLst>
            <pc:docMk/>
            <pc:sldMk cId="1995089448" sldId="423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7241BC6A-6955-4061-82F6-3F015AA8A08B}" dt="2023-02-03T12:48:12.214" v="5131" actId="20577"/>
        <pc:sldMkLst>
          <pc:docMk/>
          <pc:sldMk cId="3903037515" sldId="424"/>
        </pc:sldMkLst>
        <pc:spChg chg="del">
          <ac:chgData name="Richard Chalk" userId="287f8aa4f4de1d19" providerId="LiveId" clId="{7241BC6A-6955-4061-82F6-3F015AA8A08B}" dt="2023-02-03T06:23:25.182" v="2855" actId="478"/>
          <ac:spMkLst>
            <pc:docMk/>
            <pc:sldMk cId="3903037515" sldId="424"/>
            <ac:spMk id="3" creationId="{07B41243-CC10-347A-2658-E5D817A1B387}"/>
          </ac:spMkLst>
        </pc:spChg>
        <pc:spChg chg="mod">
          <ac:chgData name="Richard Chalk" userId="287f8aa4f4de1d19" providerId="LiveId" clId="{7241BC6A-6955-4061-82F6-3F015AA8A08B}" dt="2023-02-03T12:47:18.385" v="5096" actId="113"/>
          <ac:spMkLst>
            <pc:docMk/>
            <pc:sldMk cId="3903037515" sldId="424"/>
            <ac:spMk id="4" creationId="{39B30CE5-53A2-E885-D4A2-E6DBD4E473AC}"/>
          </ac:spMkLst>
        </pc:spChg>
        <pc:spChg chg="del">
          <ac:chgData name="Richard Chalk" userId="287f8aa4f4de1d19" providerId="LiveId" clId="{7241BC6A-6955-4061-82F6-3F015AA8A08B}" dt="2023-02-03T06:23:58.131" v="2895" actId="478"/>
          <ac:spMkLst>
            <pc:docMk/>
            <pc:sldMk cId="3903037515" sldId="424"/>
            <ac:spMk id="5" creationId="{1E5AB36C-5F57-6F14-BC5D-36D41CF2EFCD}"/>
          </ac:spMkLst>
        </pc:spChg>
        <pc:spChg chg="del">
          <ac:chgData name="Richard Chalk" userId="287f8aa4f4de1d19" providerId="LiveId" clId="{7241BC6A-6955-4061-82F6-3F015AA8A08B}" dt="2023-02-03T06:23:56.843" v="2894" actId="478"/>
          <ac:spMkLst>
            <pc:docMk/>
            <pc:sldMk cId="3903037515" sldId="424"/>
            <ac:spMk id="6" creationId="{A96C8161-6360-BEC6-DC1F-464FA7A25AF5}"/>
          </ac:spMkLst>
        </pc:spChg>
        <pc:spChg chg="add mod ord">
          <ac:chgData name="Richard Chalk" userId="287f8aa4f4de1d19" providerId="LiveId" clId="{7241BC6A-6955-4061-82F6-3F015AA8A08B}" dt="2023-02-03T06:24:28.193" v="2899" actId="1076"/>
          <ac:spMkLst>
            <pc:docMk/>
            <pc:sldMk cId="3903037515" sldId="424"/>
            <ac:spMk id="7" creationId="{E860BAD2-23F8-82DA-F05C-DE11A52989E0}"/>
          </ac:spMkLst>
        </pc:spChg>
        <pc:spChg chg="add mod">
          <ac:chgData name="Richard Chalk" userId="287f8aa4f4de1d19" providerId="LiveId" clId="{7241BC6A-6955-4061-82F6-3F015AA8A08B}" dt="2023-02-03T06:26:03.166" v="3070" actId="20577"/>
          <ac:spMkLst>
            <pc:docMk/>
            <pc:sldMk cId="3903037515" sldId="424"/>
            <ac:spMk id="8" creationId="{EF2C2FD4-5EEB-661B-8A83-F315A762F003}"/>
          </ac:spMkLst>
        </pc:spChg>
        <pc:spChg chg="add mod">
          <ac:chgData name="Richard Chalk" userId="287f8aa4f4de1d19" providerId="LiveId" clId="{7241BC6A-6955-4061-82F6-3F015AA8A08B}" dt="2023-02-03T12:47:51.128" v="5101" actId="14100"/>
          <ac:spMkLst>
            <pc:docMk/>
            <pc:sldMk cId="3903037515" sldId="424"/>
            <ac:spMk id="11" creationId="{305EFF01-0964-9FFA-D14D-B8EA3CF904CA}"/>
          </ac:spMkLst>
        </pc:spChg>
        <pc:spChg chg="mod">
          <ac:chgData name="Richard Chalk" userId="287f8aa4f4de1d19" providerId="LiveId" clId="{7241BC6A-6955-4061-82F6-3F015AA8A08B}" dt="2023-02-03T06:19:41.067" v="2680" actId="20577"/>
          <ac:spMkLst>
            <pc:docMk/>
            <pc:sldMk cId="3903037515" sldId="424"/>
            <ac:spMk id="92" creationId="{00000000-0000-0000-0000-000000000000}"/>
          </ac:spMkLst>
        </pc:spChg>
        <pc:picChg chg="del">
          <ac:chgData name="Richard Chalk" userId="287f8aa4f4de1d19" providerId="LiveId" clId="{7241BC6A-6955-4061-82F6-3F015AA8A08B}" dt="2023-02-03T06:20:22.067" v="2784" actId="478"/>
          <ac:picMkLst>
            <pc:docMk/>
            <pc:sldMk cId="3903037515" sldId="424"/>
            <ac:picMk id="9" creationId="{D9E38382-886F-1296-C649-500A0B6139EA}"/>
          </ac:picMkLst>
        </pc:picChg>
        <pc:picChg chg="add del mod">
          <ac:chgData name="Richard Chalk" userId="287f8aa4f4de1d19" providerId="LiveId" clId="{7241BC6A-6955-4061-82F6-3F015AA8A08B}" dt="2023-02-03T06:25:41.493" v="3061" actId="478"/>
          <ac:picMkLst>
            <pc:docMk/>
            <pc:sldMk cId="3903037515" sldId="424"/>
            <ac:picMk id="10" creationId="{F0537771-39F9-1E99-ED1A-DCF335DDB669}"/>
          </ac:picMkLst>
        </pc:picChg>
        <pc:picChg chg="add mod">
          <ac:chgData name="Richard Chalk" userId="287f8aa4f4de1d19" providerId="LiveId" clId="{7241BC6A-6955-4061-82F6-3F015AA8A08B}" dt="2023-02-03T06:25:52.609" v="3065" actId="1076"/>
          <ac:picMkLst>
            <pc:docMk/>
            <pc:sldMk cId="3903037515" sldId="424"/>
            <ac:picMk id="1026" creationId="{295AE474-7D00-F2D5-69BE-B88020F8A746}"/>
          </ac:picMkLst>
        </pc:picChg>
      </pc:sldChg>
      <pc:sldChg chg="addSp delSp modSp add mod modNotesTx">
        <pc:chgData name="Richard Chalk" userId="287f8aa4f4de1d19" providerId="LiveId" clId="{7241BC6A-6955-4061-82F6-3F015AA8A08B}" dt="2023-02-03T12:50:00.621" v="5178" actId="20577"/>
        <pc:sldMkLst>
          <pc:docMk/>
          <pc:sldMk cId="1595763103" sldId="425"/>
        </pc:sldMkLst>
        <pc:spChg chg="add mod">
          <ac:chgData name="Richard Chalk" userId="287f8aa4f4de1d19" providerId="LiveId" clId="{7241BC6A-6955-4061-82F6-3F015AA8A08B}" dt="2023-02-03T08:56:26.130" v="3511" actId="14100"/>
          <ac:spMkLst>
            <pc:docMk/>
            <pc:sldMk cId="1595763103" sldId="425"/>
            <ac:spMk id="3" creationId="{38380007-CA49-9B7B-B015-1A69DFFBD841}"/>
          </ac:spMkLst>
        </pc:spChg>
        <pc:spChg chg="mod">
          <ac:chgData name="Richard Chalk" userId="287f8aa4f4de1d19" providerId="LiveId" clId="{7241BC6A-6955-4061-82F6-3F015AA8A08B}" dt="2023-02-03T12:49:25.937" v="5164" actId="20577"/>
          <ac:spMkLst>
            <pc:docMk/>
            <pc:sldMk cId="1595763103" sldId="425"/>
            <ac:spMk id="4" creationId="{39B30CE5-53A2-E885-D4A2-E6DBD4E473AC}"/>
          </ac:spMkLst>
        </pc:spChg>
        <pc:spChg chg="add mod">
          <ac:chgData name="Richard Chalk" userId="287f8aa4f4de1d19" providerId="LiveId" clId="{7241BC6A-6955-4061-82F6-3F015AA8A08B}" dt="2023-02-03T08:56:43.084" v="3557" actId="1038"/>
          <ac:spMkLst>
            <pc:docMk/>
            <pc:sldMk cId="1595763103" sldId="425"/>
            <ac:spMk id="5" creationId="{552D3630-223B-1187-8A30-8F165D5E4959}"/>
          </ac:spMkLst>
        </pc:spChg>
        <pc:spChg chg="del">
          <ac:chgData name="Richard Chalk" userId="287f8aa4f4de1d19" providerId="LiveId" clId="{7241BC6A-6955-4061-82F6-3F015AA8A08B}" dt="2023-02-03T08:45:01.237" v="3264" actId="478"/>
          <ac:spMkLst>
            <pc:docMk/>
            <pc:sldMk cId="1595763103" sldId="425"/>
            <ac:spMk id="7" creationId="{E860BAD2-23F8-82DA-F05C-DE11A52989E0}"/>
          </ac:spMkLst>
        </pc:spChg>
        <pc:spChg chg="del">
          <ac:chgData name="Richard Chalk" userId="287f8aa4f4de1d19" providerId="LiveId" clId="{7241BC6A-6955-4061-82F6-3F015AA8A08B}" dt="2023-02-03T08:47:19.913" v="3393" actId="478"/>
          <ac:spMkLst>
            <pc:docMk/>
            <pc:sldMk cId="1595763103" sldId="425"/>
            <ac:spMk id="8" creationId="{EF2C2FD4-5EEB-661B-8A83-F315A762F003}"/>
          </ac:spMkLst>
        </pc:spChg>
        <pc:spChg chg="mod">
          <ac:chgData name="Richard Chalk" userId="287f8aa4f4de1d19" providerId="LiveId" clId="{7241BC6A-6955-4061-82F6-3F015AA8A08B}" dt="2023-02-03T12:50:00.621" v="5178" actId="20577"/>
          <ac:spMkLst>
            <pc:docMk/>
            <pc:sldMk cId="1595763103" sldId="425"/>
            <ac:spMk id="92" creationId="{00000000-0000-0000-0000-000000000000}"/>
          </ac:spMkLst>
        </pc:spChg>
        <pc:picChg chg="del">
          <ac:chgData name="Richard Chalk" userId="287f8aa4f4de1d19" providerId="LiveId" clId="{7241BC6A-6955-4061-82F6-3F015AA8A08B}" dt="2023-02-03T08:47:19.913" v="3393" actId="478"/>
          <ac:picMkLst>
            <pc:docMk/>
            <pc:sldMk cId="1595763103" sldId="425"/>
            <ac:picMk id="1026" creationId="{295AE474-7D00-F2D5-69BE-B88020F8A746}"/>
          </ac:picMkLst>
        </pc:picChg>
      </pc:sldChg>
      <pc:sldChg chg="addSp delSp modSp add mod modNotesTx">
        <pc:chgData name="Richard Chalk" userId="287f8aa4f4de1d19" providerId="LiveId" clId="{7241BC6A-6955-4061-82F6-3F015AA8A08B}" dt="2023-02-03T12:51:06.243" v="5181" actId="207"/>
        <pc:sldMkLst>
          <pc:docMk/>
          <pc:sldMk cId="2539752207" sldId="426"/>
        </pc:sldMkLst>
        <pc:spChg chg="del mod">
          <ac:chgData name="Richard Chalk" userId="287f8aa4f4de1d19" providerId="LiveId" clId="{7241BC6A-6955-4061-82F6-3F015AA8A08B}" dt="2023-02-03T08:56:50.538" v="3558" actId="478"/>
          <ac:spMkLst>
            <pc:docMk/>
            <pc:sldMk cId="2539752207" sldId="426"/>
            <ac:spMk id="3" creationId="{38380007-CA49-9B7B-B015-1A69DFFBD841}"/>
          </ac:spMkLst>
        </pc:spChg>
        <pc:spChg chg="mod">
          <ac:chgData name="Richard Chalk" userId="287f8aa4f4de1d19" providerId="LiveId" clId="{7241BC6A-6955-4061-82F6-3F015AA8A08B}" dt="2023-02-03T12:50:09.846" v="5179" actId="207"/>
          <ac:spMkLst>
            <pc:docMk/>
            <pc:sldMk cId="2539752207" sldId="426"/>
            <ac:spMk id="4" creationId="{39B30CE5-53A2-E885-D4A2-E6DBD4E473AC}"/>
          </ac:spMkLst>
        </pc:spChg>
        <pc:spChg chg="del mod">
          <ac:chgData name="Richard Chalk" userId="287f8aa4f4de1d19" providerId="LiveId" clId="{7241BC6A-6955-4061-82F6-3F015AA8A08B}" dt="2023-02-03T08:56:51.861" v="3559" actId="478"/>
          <ac:spMkLst>
            <pc:docMk/>
            <pc:sldMk cId="2539752207" sldId="426"/>
            <ac:spMk id="5" creationId="{552D3630-223B-1187-8A30-8F165D5E4959}"/>
          </ac:spMkLst>
        </pc:spChg>
        <pc:spChg chg="add mod">
          <ac:chgData name="Richard Chalk" userId="287f8aa4f4de1d19" providerId="LiveId" clId="{7241BC6A-6955-4061-82F6-3F015AA8A08B}" dt="2023-02-03T08:56:59.465" v="3560" actId="1076"/>
          <ac:spMkLst>
            <pc:docMk/>
            <pc:sldMk cId="2539752207" sldId="426"/>
            <ac:spMk id="6" creationId="{37E48112-9AC0-FEA2-430E-610878DCDC7A}"/>
          </ac:spMkLst>
        </pc:spChg>
        <pc:spChg chg="add mod">
          <ac:chgData name="Richard Chalk" userId="287f8aa4f4de1d19" providerId="LiveId" clId="{7241BC6A-6955-4061-82F6-3F015AA8A08B}" dt="2023-02-03T08:56:59.465" v="3560" actId="1076"/>
          <ac:spMkLst>
            <pc:docMk/>
            <pc:sldMk cId="2539752207" sldId="426"/>
            <ac:spMk id="7" creationId="{453570C6-BB77-F428-85A9-A197782A4477}"/>
          </ac:spMkLst>
        </pc:spChg>
        <pc:spChg chg="add mod">
          <ac:chgData name="Richard Chalk" userId="287f8aa4f4de1d19" providerId="LiveId" clId="{7241BC6A-6955-4061-82F6-3F015AA8A08B}" dt="2023-02-03T08:56:59.465" v="3560" actId="1076"/>
          <ac:spMkLst>
            <pc:docMk/>
            <pc:sldMk cId="2539752207" sldId="426"/>
            <ac:spMk id="8" creationId="{F987FD24-4F2C-20DC-E0B8-76AA6BC1CA7A}"/>
          </ac:spMkLst>
        </pc:spChg>
        <pc:spChg chg="add mod">
          <ac:chgData name="Richard Chalk" userId="287f8aa4f4de1d19" providerId="LiveId" clId="{7241BC6A-6955-4061-82F6-3F015AA8A08B}" dt="2023-02-03T12:51:06.243" v="5181" actId="207"/>
          <ac:spMkLst>
            <pc:docMk/>
            <pc:sldMk cId="2539752207" sldId="426"/>
            <ac:spMk id="11" creationId="{951363A1-C35A-CF4F-7920-F97FA28AE1F1}"/>
          </ac:spMkLst>
        </pc:spChg>
        <pc:picChg chg="add del">
          <ac:chgData name="Richard Chalk" userId="287f8aa4f4de1d19" providerId="LiveId" clId="{7241BC6A-6955-4061-82F6-3F015AA8A08B}" dt="2023-02-03T09:41:33.202" v="4757" actId="478"/>
          <ac:picMkLst>
            <pc:docMk/>
            <pc:sldMk cId="2539752207" sldId="426"/>
            <ac:picMk id="10" creationId="{DFF866AD-CEEF-4A5C-B44D-1C94B20EA75C}"/>
          </ac:picMkLst>
        </pc:picChg>
        <pc:picChg chg="add mod">
          <ac:chgData name="Richard Chalk" userId="287f8aa4f4de1d19" providerId="LiveId" clId="{7241BC6A-6955-4061-82F6-3F015AA8A08B}" dt="2023-02-03T09:44:13.887" v="5006" actId="1035"/>
          <ac:picMkLst>
            <pc:docMk/>
            <pc:sldMk cId="2539752207" sldId="426"/>
            <ac:picMk id="6146" creationId="{DBDF7A1A-63BB-400D-E0F6-218AF89ED952}"/>
          </ac:picMkLst>
        </pc:picChg>
      </pc:sldChg>
      <pc:sldChg chg="addSp delSp modSp add mod">
        <pc:chgData name="Richard Chalk" userId="287f8aa4f4de1d19" providerId="LiveId" clId="{7241BC6A-6955-4061-82F6-3F015AA8A08B}" dt="2023-02-03T12:52:29.740" v="5192" actId="1076"/>
        <pc:sldMkLst>
          <pc:docMk/>
          <pc:sldMk cId="1678794852" sldId="427"/>
        </pc:sldMkLst>
        <pc:spChg chg="add del mod ord">
          <ac:chgData name="Richard Chalk" userId="287f8aa4f4de1d19" providerId="LiveId" clId="{7241BC6A-6955-4061-82F6-3F015AA8A08B}" dt="2023-02-03T09:09:36.014" v="4046" actId="478"/>
          <ac:spMkLst>
            <pc:docMk/>
            <pc:sldMk cId="1678794852" sldId="427"/>
            <ac:spMk id="3" creationId="{142314EC-1C37-D550-8BFA-0EF697B59409}"/>
          </ac:spMkLst>
        </pc:spChg>
        <pc:spChg chg="mod">
          <ac:chgData name="Richard Chalk" userId="287f8aa4f4de1d19" providerId="LiveId" clId="{7241BC6A-6955-4061-82F6-3F015AA8A08B}" dt="2023-02-03T12:51:30.569" v="5185" actId="207"/>
          <ac:spMkLst>
            <pc:docMk/>
            <pc:sldMk cId="1678794852" sldId="427"/>
            <ac:spMk id="4" creationId="{39B30CE5-53A2-E885-D4A2-E6DBD4E473AC}"/>
          </ac:spMkLst>
        </pc:spChg>
        <pc:spChg chg="del">
          <ac:chgData name="Richard Chalk" userId="287f8aa4f4de1d19" providerId="LiveId" clId="{7241BC6A-6955-4061-82F6-3F015AA8A08B}" dt="2023-02-03T09:01:57.731" v="3740" actId="478"/>
          <ac:spMkLst>
            <pc:docMk/>
            <pc:sldMk cId="1678794852" sldId="427"/>
            <ac:spMk id="6" creationId="{37E48112-9AC0-FEA2-430E-610878DCDC7A}"/>
          </ac:spMkLst>
        </pc:spChg>
        <pc:spChg chg="del mod">
          <ac:chgData name="Richard Chalk" userId="287f8aa4f4de1d19" providerId="LiveId" clId="{7241BC6A-6955-4061-82F6-3F015AA8A08B}" dt="2023-02-03T09:09:38.847" v="4048" actId="478"/>
          <ac:spMkLst>
            <pc:docMk/>
            <pc:sldMk cId="1678794852" sldId="427"/>
            <ac:spMk id="7" creationId="{453570C6-BB77-F428-85A9-A197782A4477}"/>
          </ac:spMkLst>
        </pc:spChg>
        <pc:spChg chg="del mod">
          <ac:chgData name="Richard Chalk" userId="287f8aa4f4de1d19" providerId="LiveId" clId="{7241BC6A-6955-4061-82F6-3F015AA8A08B}" dt="2023-02-03T09:09:40.248" v="4049" actId="478"/>
          <ac:spMkLst>
            <pc:docMk/>
            <pc:sldMk cId="1678794852" sldId="427"/>
            <ac:spMk id="8" creationId="{F987FD24-4F2C-20DC-E0B8-76AA6BC1CA7A}"/>
          </ac:spMkLst>
        </pc:spChg>
        <pc:spChg chg="add mod">
          <ac:chgData name="Richard Chalk" userId="287f8aa4f4de1d19" providerId="LiveId" clId="{7241BC6A-6955-4061-82F6-3F015AA8A08B}" dt="2023-02-03T09:13:18.952" v="4280" actId="1035"/>
          <ac:spMkLst>
            <pc:docMk/>
            <pc:sldMk cId="1678794852" sldId="427"/>
            <ac:spMk id="9" creationId="{A76D4224-4F29-FF11-F86C-354CC4801BED}"/>
          </ac:spMkLst>
        </pc:spChg>
        <pc:spChg chg="add mod">
          <ac:chgData name="Richard Chalk" userId="287f8aa4f4de1d19" providerId="LiveId" clId="{7241BC6A-6955-4061-82F6-3F015AA8A08B}" dt="2023-02-03T12:52:21.251" v="5190" actId="20577"/>
          <ac:spMkLst>
            <pc:docMk/>
            <pc:sldMk cId="1678794852" sldId="427"/>
            <ac:spMk id="11" creationId="{60FB2834-6090-26D6-A47A-5611FD5364AE}"/>
          </ac:spMkLst>
        </pc:spChg>
        <pc:spChg chg="add mod">
          <ac:chgData name="Richard Chalk" userId="287f8aa4f4de1d19" providerId="LiveId" clId="{7241BC6A-6955-4061-82F6-3F015AA8A08B}" dt="2023-02-03T12:52:19.059" v="5188" actId="14100"/>
          <ac:spMkLst>
            <pc:docMk/>
            <pc:sldMk cId="1678794852" sldId="427"/>
            <ac:spMk id="12" creationId="{279F1EDF-2EAB-D876-DAE4-CC27349C6A78}"/>
          </ac:spMkLst>
        </pc:spChg>
        <pc:spChg chg="add mod">
          <ac:chgData name="Richard Chalk" userId="287f8aa4f4de1d19" providerId="LiveId" clId="{7241BC6A-6955-4061-82F6-3F015AA8A08B}" dt="2023-02-03T12:52:29.740" v="5192" actId="1076"/>
          <ac:spMkLst>
            <pc:docMk/>
            <pc:sldMk cId="1678794852" sldId="427"/>
            <ac:spMk id="13" creationId="{2114A589-3B00-3407-B107-D6558518BB89}"/>
          </ac:spMkLst>
        </pc:spChg>
        <pc:spChg chg="mod">
          <ac:chgData name="Richard Chalk" userId="287f8aa4f4de1d19" providerId="LiveId" clId="{7241BC6A-6955-4061-82F6-3F015AA8A08B}" dt="2023-02-03T08:58:54.692" v="3610" actId="20577"/>
          <ac:spMkLst>
            <pc:docMk/>
            <pc:sldMk cId="1678794852" sldId="427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7241BC6A-6955-4061-82F6-3F015AA8A08B}" dt="2023-02-03T12:55:59.076" v="5200" actId="478"/>
        <pc:sldMkLst>
          <pc:docMk/>
          <pc:sldMk cId="932263329" sldId="428"/>
        </pc:sldMkLst>
        <pc:spChg chg="del">
          <ac:chgData name="Richard Chalk" userId="287f8aa4f4de1d19" providerId="LiveId" clId="{7241BC6A-6955-4061-82F6-3F015AA8A08B}" dt="2023-02-03T09:14:24.211" v="4289" actId="478"/>
          <ac:spMkLst>
            <pc:docMk/>
            <pc:sldMk cId="932263329" sldId="428"/>
            <ac:spMk id="3" creationId="{142314EC-1C37-D550-8BFA-0EF697B59409}"/>
          </ac:spMkLst>
        </pc:spChg>
        <pc:spChg chg="mod">
          <ac:chgData name="Richard Chalk" userId="287f8aa4f4de1d19" providerId="LiveId" clId="{7241BC6A-6955-4061-82F6-3F015AA8A08B}" dt="2023-02-03T12:55:03.519" v="5194" actId="207"/>
          <ac:spMkLst>
            <pc:docMk/>
            <pc:sldMk cId="932263329" sldId="428"/>
            <ac:spMk id="4" creationId="{39B30CE5-53A2-E885-D4A2-E6DBD4E473AC}"/>
          </ac:spMkLst>
        </pc:spChg>
        <pc:spChg chg="add mod ord">
          <ac:chgData name="Richard Chalk" userId="287f8aa4f4de1d19" providerId="LiveId" clId="{7241BC6A-6955-4061-82F6-3F015AA8A08B}" dt="2023-02-03T09:30:44.806" v="4333" actId="5793"/>
          <ac:spMkLst>
            <pc:docMk/>
            <pc:sldMk cId="932263329" sldId="428"/>
            <ac:spMk id="5" creationId="{80CE60C7-39DC-49F6-3BFB-DA0FEE9E3513}"/>
          </ac:spMkLst>
        </pc:spChg>
        <pc:spChg chg="del">
          <ac:chgData name="Richard Chalk" userId="287f8aa4f4de1d19" providerId="LiveId" clId="{7241BC6A-6955-4061-82F6-3F015AA8A08B}" dt="2023-02-03T12:55:59.076" v="5200" actId="478"/>
          <ac:spMkLst>
            <pc:docMk/>
            <pc:sldMk cId="932263329" sldId="428"/>
            <ac:spMk id="7" creationId="{453570C6-BB77-F428-85A9-A197782A4477}"/>
          </ac:spMkLst>
        </pc:spChg>
        <pc:spChg chg="mod">
          <ac:chgData name="Richard Chalk" userId="287f8aa4f4de1d19" providerId="LiveId" clId="{7241BC6A-6955-4061-82F6-3F015AA8A08B}" dt="2023-02-03T09:30:39.371" v="4324" actId="14100"/>
          <ac:spMkLst>
            <pc:docMk/>
            <pc:sldMk cId="932263329" sldId="428"/>
            <ac:spMk id="8" creationId="{F987FD24-4F2C-20DC-E0B8-76AA6BC1CA7A}"/>
          </ac:spMkLst>
        </pc:spChg>
        <pc:spChg chg="mod">
          <ac:chgData name="Richard Chalk" userId="287f8aa4f4de1d19" providerId="LiveId" clId="{7241BC6A-6955-4061-82F6-3F015AA8A08B}" dt="2023-02-03T09:04:13.852" v="3798" actId="6549"/>
          <ac:spMkLst>
            <pc:docMk/>
            <pc:sldMk cId="932263329" sldId="428"/>
            <ac:spMk id="92" creationId="{00000000-0000-0000-0000-000000000000}"/>
          </ac:spMkLst>
        </pc:spChg>
      </pc:sldChg>
      <pc:sldChg chg="delSp add mod">
        <pc:chgData name="Richard Chalk" userId="287f8aa4f4de1d19" providerId="LiveId" clId="{7241BC6A-6955-4061-82F6-3F015AA8A08B}" dt="2023-02-03T12:53:32.359" v="5193" actId="478"/>
        <pc:sldMkLst>
          <pc:docMk/>
          <pc:sldMk cId="1910116994" sldId="429"/>
        </pc:sldMkLst>
        <pc:spChg chg="del">
          <ac:chgData name="Richard Chalk" userId="287f8aa4f4de1d19" providerId="LiveId" clId="{7241BC6A-6955-4061-82F6-3F015AA8A08B}" dt="2023-02-03T12:53:32.359" v="5193" actId="478"/>
          <ac:spMkLst>
            <pc:docMk/>
            <pc:sldMk cId="1910116994" sldId="429"/>
            <ac:spMk id="7" creationId="{453570C6-BB77-F428-85A9-A197782A4477}"/>
          </ac:spMkLst>
        </pc:spChg>
      </pc:sldChg>
      <pc:sldChg chg="addSp delSp modSp add mod modNotesTx">
        <pc:chgData name="Richard Chalk" userId="287f8aa4f4de1d19" providerId="LiveId" clId="{7241BC6A-6955-4061-82F6-3F015AA8A08B}" dt="2023-02-03T12:58:33.930" v="5216" actId="1038"/>
        <pc:sldMkLst>
          <pc:docMk/>
          <pc:sldMk cId="3722238831" sldId="430"/>
        </pc:sldMkLst>
        <pc:spChg chg="add mod ord">
          <ac:chgData name="Richard Chalk" userId="287f8aa4f4de1d19" providerId="LiveId" clId="{7241BC6A-6955-4061-82F6-3F015AA8A08B}" dt="2023-02-03T12:58:33.930" v="5216" actId="1038"/>
          <ac:spMkLst>
            <pc:docMk/>
            <pc:sldMk cId="3722238831" sldId="430"/>
            <ac:spMk id="3" creationId="{FF171298-0B6B-0313-9567-47D8FAD90471}"/>
          </ac:spMkLst>
        </pc:spChg>
        <pc:spChg chg="mod">
          <ac:chgData name="Richard Chalk" userId="287f8aa4f4de1d19" providerId="LiveId" clId="{7241BC6A-6955-4061-82F6-3F015AA8A08B}" dt="2023-02-03T12:56:41.055" v="5212" actId="20577"/>
          <ac:spMkLst>
            <pc:docMk/>
            <pc:sldMk cId="3722238831" sldId="430"/>
            <ac:spMk id="4" creationId="{39B30CE5-53A2-E885-D4A2-E6DBD4E473AC}"/>
          </ac:spMkLst>
        </pc:spChg>
        <pc:spChg chg="del mod">
          <ac:chgData name="Richard Chalk" userId="287f8aa4f4de1d19" providerId="LiveId" clId="{7241BC6A-6955-4061-82F6-3F015AA8A08B}" dt="2023-02-03T09:36:36.655" v="4539" actId="478"/>
          <ac:spMkLst>
            <pc:docMk/>
            <pc:sldMk cId="3722238831" sldId="430"/>
            <ac:spMk id="5" creationId="{80CE60C7-39DC-49F6-3BFB-DA0FEE9E3513}"/>
          </ac:spMkLst>
        </pc:spChg>
        <pc:spChg chg="mod">
          <ac:chgData name="Richard Chalk" userId="287f8aa4f4de1d19" providerId="LiveId" clId="{7241BC6A-6955-4061-82F6-3F015AA8A08B}" dt="2023-02-03T09:37:34.633" v="4555" actId="1036"/>
          <ac:spMkLst>
            <pc:docMk/>
            <pc:sldMk cId="3722238831" sldId="430"/>
            <ac:spMk id="7" creationId="{453570C6-BB77-F428-85A9-A197782A4477}"/>
          </ac:spMkLst>
        </pc:spChg>
        <pc:spChg chg="del">
          <ac:chgData name="Richard Chalk" userId="287f8aa4f4de1d19" providerId="LiveId" clId="{7241BC6A-6955-4061-82F6-3F015AA8A08B}" dt="2023-02-03T09:37:37.835" v="4556" actId="478"/>
          <ac:spMkLst>
            <pc:docMk/>
            <pc:sldMk cId="3722238831" sldId="430"/>
            <ac:spMk id="8" creationId="{F987FD24-4F2C-20DC-E0B8-76AA6BC1CA7A}"/>
          </ac:spMkLst>
        </pc:spChg>
      </pc:sldChg>
    </pc:docChg>
  </pc:docChgLst>
  <pc:docChgLst>
    <pc:chgData name="Richard Chalk" userId="287f8aa4f4de1d19" providerId="LiveId" clId="{70707ABE-C7B6-4B7F-98CE-569AAD6D5D4D}"/>
    <pc:docChg chg="undo custSel modSld">
      <pc:chgData name="Richard Chalk" userId="287f8aa4f4de1d19" providerId="LiveId" clId="{70707ABE-C7B6-4B7F-98CE-569AAD6D5D4D}" dt="2023-01-28T12:58:17.348" v="455" actId="20577"/>
      <pc:docMkLst>
        <pc:docMk/>
      </pc:docMkLst>
      <pc:sldChg chg="modSp mod modNotesTx">
        <pc:chgData name="Richard Chalk" userId="287f8aa4f4de1d19" providerId="LiveId" clId="{70707ABE-C7B6-4B7F-98CE-569AAD6D5D4D}" dt="2023-01-28T12:35:17.481" v="70" actId="20577"/>
        <pc:sldMkLst>
          <pc:docMk/>
          <pc:sldMk cId="126096689" sldId="361"/>
        </pc:sldMkLst>
        <pc:spChg chg="mod">
          <ac:chgData name="Richard Chalk" userId="287f8aa4f4de1d19" providerId="LiveId" clId="{70707ABE-C7B6-4B7F-98CE-569AAD6D5D4D}" dt="2023-01-28T12:34:58.604" v="7" actId="20577"/>
          <ac:spMkLst>
            <pc:docMk/>
            <pc:sldMk cId="126096689" sldId="361"/>
            <ac:spMk id="7" creationId="{B47FE8CA-2731-73D6-8D4B-057D619003A1}"/>
          </ac:spMkLst>
        </pc:spChg>
      </pc:sldChg>
      <pc:sldChg chg="modSp mod">
        <pc:chgData name="Richard Chalk" userId="287f8aa4f4de1d19" providerId="LiveId" clId="{70707ABE-C7B6-4B7F-98CE-569AAD6D5D4D}" dt="2023-01-28T12:37:04.329" v="92" actId="6549"/>
        <pc:sldMkLst>
          <pc:docMk/>
          <pc:sldMk cId="3310013665" sldId="365"/>
        </pc:sldMkLst>
        <pc:spChg chg="mod">
          <ac:chgData name="Richard Chalk" userId="287f8aa4f4de1d19" providerId="LiveId" clId="{70707ABE-C7B6-4B7F-98CE-569AAD6D5D4D}" dt="2023-01-28T12:37:04.329" v="92" actId="6549"/>
          <ac:spMkLst>
            <pc:docMk/>
            <pc:sldMk cId="3310013665" sldId="365"/>
            <ac:spMk id="7" creationId="{D82FA802-468D-6410-EB53-5453E16ED071}"/>
          </ac:spMkLst>
        </pc:spChg>
      </pc:sldChg>
      <pc:sldChg chg="modNotesTx">
        <pc:chgData name="Richard Chalk" userId="287f8aa4f4de1d19" providerId="LiveId" clId="{70707ABE-C7B6-4B7F-98CE-569AAD6D5D4D}" dt="2023-01-28T12:37:19.937" v="93" actId="6549"/>
        <pc:sldMkLst>
          <pc:docMk/>
          <pc:sldMk cId="412593498" sldId="366"/>
        </pc:sldMkLst>
      </pc:sldChg>
      <pc:sldChg chg="modSp mod modNotesTx">
        <pc:chgData name="Richard Chalk" userId="287f8aa4f4de1d19" providerId="LiveId" clId="{70707ABE-C7B6-4B7F-98CE-569AAD6D5D4D}" dt="2023-01-28T12:45:01.560" v="224" actId="113"/>
        <pc:sldMkLst>
          <pc:docMk/>
          <pc:sldMk cId="3492638539" sldId="373"/>
        </pc:sldMkLst>
        <pc:spChg chg="mod">
          <ac:chgData name="Richard Chalk" userId="287f8aa4f4de1d19" providerId="LiveId" clId="{70707ABE-C7B6-4B7F-98CE-569AAD6D5D4D}" dt="2023-01-28T12:45:01.560" v="224" actId="113"/>
          <ac:spMkLst>
            <pc:docMk/>
            <pc:sldMk cId="3492638539" sldId="373"/>
            <ac:spMk id="5" creationId="{DE6A1402-8227-C1BF-2F59-9E27FC75F802}"/>
          </ac:spMkLst>
        </pc:spChg>
        <pc:spChg chg="mod">
          <ac:chgData name="Richard Chalk" userId="287f8aa4f4de1d19" providerId="LiveId" clId="{70707ABE-C7B6-4B7F-98CE-569AAD6D5D4D}" dt="2023-01-28T12:44:50.222" v="222" actId="207"/>
          <ac:spMkLst>
            <pc:docMk/>
            <pc:sldMk cId="3492638539" sldId="373"/>
            <ac:spMk id="7" creationId="{B47FE8CA-2731-73D6-8D4B-057D619003A1}"/>
          </ac:spMkLst>
        </pc:spChg>
      </pc:sldChg>
      <pc:sldChg chg="modSp mod modNotesTx">
        <pc:chgData name="Richard Chalk" userId="287f8aa4f4de1d19" providerId="LiveId" clId="{70707ABE-C7B6-4B7F-98CE-569AAD6D5D4D}" dt="2023-01-28T12:43:20.646" v="142" actId="20577"/>
        <pc:sldMkLst>
          <pc:docMk/>
          <pc:sldMk cId="1196250951" sldId="375"/>
        </pc:sldMkLst>
        <pc:spChg chg="mod">
          <ac:chgData name="Richard Chalk" userId="287f8aa4f4de1d19" providerId="LiveId" clId="{70707ABE-C7B6-4B7F-98CE-569AAD6D5D4D}" dt="2023-01-28T12:43:20.646" v="142" actId="20577"/>
          <ac:spMkLst>
            <pc:docMk/>
            <pc:sldMk cId="1196250951" sldId="375"/>
            <ac:spMk id="7" creationId="{DF5D089B-83B4-F7B1-F08E-391A23B2454E}"/>
          </ac:spMkLst>
        </pc:spChg>
      </pc:sldChg>
      <pc:sldChg chg="modSp mod">
        <pc:chgData name="Richard Chalk" userId="287f8aa4f4de1d19" providerId="LiveId" clId="{70707ABE-C7B6-4B7F-98CE-569AAD6D5D4D}" dt="2023-01-28T12:48:16.487" v="280" actId="20577"/>
        <pc:sldMkLst>
          <pc:docMk/>
          <pc:sldMk cId="2249679538" sldId="377"/>
        </pc:sldMkLst>
        <pc:spChg chg="mod">
          <ac:chgData name="Richard Chalk" userId="287f8aa4f4de1d19" providerId="LiveId" clId="{70707ABE-C7B6-4B7F-98CE-569AAD6D5D4D}" dt="2023-01-28T12:48:16.487" v="280" actId="20577"/>
          <ac:spMkLst>
            <pc:docMk/>
            <pc:sldMk cId="2249679538" sldId="377"/>
            <ac:spMk id="4" creationId="{39B30CE5-53A2-E885-D4A2-E6DBD4E473AC}"/>
          </ac:spMkLst>
        </pc:spChg>
      </pc:sldChg>
      <pc:sldChg chg="addSp delSp modSp mod modNotesTx">
        <pc:chgData name="Richard Chalk" userId="287f8aa4f4de1d19" providerId="LiveId" clId="{70707ABE-C7B6-4B7F-98CE-569AAD6D5D4D}" dt="2023-01-28T12:53:16.636" v="438" actId="6549"/>
        <pc:sldMkLst>
          <pc:docMk/>
          <pc:sldMk cId="2641171598" sldId="378"/>
        </pc:sldMkLst>
        <pc:spChg chg="add mod">
          <ac:chgData name="Richard Chalk" userId="287f8aa4f4de1d19" providerId="LiveId" clId="{70707ABE-C7B6-4B7F-98CE-569AAD6D5D4D}" dt="2023-01-28T12:52:34.147" v="433" actId="113"/>
          <ac:spMkLst>
            <pc:docMk/>
            <pc:sldMk cId="2641171598" sldId="378"/>
            <ac:spMk id="3" creationId="{5FB56FB4-B68E-DEC5-4C14-EA844385F829}"/>
          </ac:spMkLst>
        </pc:spChg>
        <pc:spChg chg="mod">
          <ac:chgData name="Richard Chalk" userId="287f8aa4f4de1d19" providerId="LiveId" clId="{70707ABE-C7B6-4B7F-98CE-569AAD6D5D4D}" dt="2023-01-28T12:50:15.896" v="295" actId="6549"/>
          <ac:spMkLst>
            <pc:docMk/>
            <pc:sldMk cId="2641171598" sldId="378"/>
            <ac:spMk id="4" creationId="{39B30CE5-53A2-E885-D4A2-E6DBD4E473AC}"/>
          </ac:spMkLst>
        </pc:spChg>
        <pc:picChg chg="add del mod">
          <ac:chgData name="Richard Chalk" userId="287f8aa4f4de1d19" providerId="LiveId" clId="{70707ABE-C7B6-4B7F-98CE-569AAD6D5D4D}" dt="2023-01-28T12:52:49.480" v="434" actId="478"/>
          <ac:picMkLst>
            <pc:docMk/>
            <pc:sldMk cId="2641171598" sldId="378"/>
            <ac:picMk id="6" creationId="{517B6785-A7C8-D200-9A07-8E5766347645}"/>
          </ac:picMkLst>
        </pc:picChg>
        <pc:picChg chg="add mod">
          <ac:chgData name="Richard Chalk" userId="287f8aa4f4de1d19" providerId="LiveId" clId="{70707ABE-C7B6-4B7F-98CE-569AAD6D5D4D}" dt="2023-01-28T12:52:55.427" v="437" actId="1076"/>
          <ac:picMkLst>
            <pc:docMk/>
            <pc:sldMk cId="2641171598" sldId="378"/>
            <ac:picMk id="1026" creationId="{442CA470-23CC-C5CE-07BC-2A6733BDA38E}"/>
          </ac:picMkLst>
        </pc:picChg>
      </pc:sldChg>
      <pc:sldChg chg="addSp modSp mod modNotesTx">
        <pc:chgData name="Richard Chalk" userId="287f8aa4f4de1d19" providerId="LiveId" clId="{70707ABE-C7B6-4B7F-98CE-569AAD6D5D4D}" dt="2023-01-28T12:58:17.348" v="455" actId="20577"/>
        <pc:sldMkLst>
          <pc:docMk/>
          <pc:sldMk cId="3397285787" sldId="380"/>
        </pc:sldMkLst>
        <pc:spChg chg="add mod">
          <ac:chgData name="Richard Chalk" userId="287f8aa4f4de1d19" providerId="LiveId" clId="{70707ABE-C7B6-4B7F-98CE-569AAD6D5D4D}" dt="2023-01-28T12:58:17.348" v="455" actId="20577"/>
          <ac:spMkLst>
            <pc:docMk/>
            <pc:sldMk cId="3397285787" sldId="380"/>
            <ac:spMk id="3" creationId="{FFB3AD9B-39E6-8CE4-CC00-C79F2425259F}"/>
          </ac:spMkLst>
        </pc:spChg>
        <pc:picChg chg="add mod">
          <ac:chgData name="Richard Chalk" userId="287f8aa4f4de1d19" providerId="LiveId" clId="{70707ABE-C7B6-4B7F-98CE-569AAD6D5D4D}" dt="2023-01-28T12:56:26.529" v="439"/>
          <ac:picMkLst>
            <pc:docMk/>
            <pc:sldMk cId="3397285787" sldId="380"/>
            <ac:picMk id="6" creationId="{3CAA28B7-9745-B917-C1D6-6D46DE720B91}"/>
          </ac:picMkLst>
        </pc:picChg>
      </pc:sldChg>
    </pc:docChg>
  </pc:docChgLst>
  <pc:docChgLst>
    <pc:chgData name="Richard Chalk" userId="287f8aa4f4de1d19" providerId="LiveId" clId="{133651B4-13D8-4565-9243-9CEE9AD60DFE}"/>
    <pc:docChg chg="undo custSel addSld modSld sldOrd">
      <pc:chgData name="Richard Chalk" userId="287f8aa4f4de1d19" providerId="LiveId" clId="{133651B4-13D8-4565-9243-9CEE9AD60DFE}" dt="2023-03-19T19:49:16.318" v="1743" actId="113"/>
      <pc:docMkLst>
        <pc:docMk/>
      </pc:docMkLst>
      <pc:sldChg chg="modSp mod modNotesTx">
        <pc:chgData name="Richard Chalk" userId="287f8aa4f4de1d19" providerId="LiveId" clId="{133651B4-13D8-4565-9243-9CEE9AD60DFE}" dt="2023-03-19T19:49:00.219" v="1716"/>
        <pc:sldMkLst>
          <pc:docMk/>
          <pc:sldMk cId="0" sldId="256"/>
        </pc:sldMkLst>
        <pc:spChg chg="mod">
          <ac:chgData name="Richard Chalk" userId="287f8aa4f4de1d19" providerId="LiveId" clId="{133651B4-13D8-4565-9243-9CEE9AD60DFE}" dt="2023-03-19T18:51:09.642" v="8" actId="6549"/>
          <ac:spMkLst>
            <pc:docMk/>
            <pc:sldMk cId="0" sldId="256"/>
            <ac:spMk id="81" creationId="{00000000-0000-0000-0000-000000000000}"/>
          </ac:spMkLst>
        </pc:spChg>
      </pc:sldChg>
      <pc:sldChg chg="addSp delSp modSp mod">
        <pc:chgData name="Richard Chalk" userId="287f8aa4f4de1d19" providerId="LiveId" clId="{133651B4-13D8-4565-9243-9CEE9AD60DFE}" dt="2023-03-19T19:03:54.284" v="403" actId="478"/>
        <pc:sldMkLst>
          <pc:docMk/>
          <pc:sldMk cId="2992609881" sldId="353"/>
        </pc:sldMkLst>
        <pc:spChg chg="mod">
          <ac:chgData name="Richard Chalk" userId="287f8aa4f4de1d19" providerId="LiveId" clId="{133651B4-13D8-4565-9243-9CEE9AD60DFE}" dt="2023-03-19T19:00:48.175" v="383" actId="20577"/>
          <ac:spMkLst>
            <pc:docMk/>
            <pc:sldMk cId="2992609881" sldId="353"/>
            <ac:spMk id="8" creationId="{8DC8AD05-79CF-65E7-7E80-12E2198C5D68}"/>
          </ac:spMkLst>
        </pc:spChg>
        <pc:spChg chg="add del mod">
          <ac:chgData name="Richard Chalk" userId="287f8aa4f4de1d19" providerId="LiveId" clId="{133651B4-13D8-4565-9243-9CEE9AD60DFE}" dt="2023-03-19T19:03:54.284" v="403" actId="478"/>
          <ac:spMkLst>
            <pc:docMk/>
            <pc:sldMk cId="2992609881" sldId="353"/>
            <ac:spMk id="9" creationId="{46CB57B8-68A0-9421-6B19-022D9E5A09FE}"/>
          </ac:spMkLst>
        </pc:spChg>
        <pc:picChg chg="del">
          <ac:chgData name="Richard Chalk" userId="287f8aa4f4de1d19" providerId="LiveId" clId="{133651B4-13D8-4565-9243-9CEE9AD60DFE}" dt="2023-03-19T18:59:29.578" v="373" actId="478"/>
          <ac:picMkLst>
            <pc:docMk/>
            <pc:sldMk cId="2992609881" sldId="353"/>
            <ac:picMk id="13" creationId="{C05789BF-7C04-4FAF-877A-337BB7EACE23}"/>
          </ac:picMkLst>
        </pc:picChg>
        <pc:picChg chg="del">
          <ac:chgData name="Richard Chalk" userId="287f8aa4f4de1d19" providerId="LiveId" clId="{133651B4-13D8-4565-9243-9CEE9AD60DFE}" dt="2023-03-19T18:59:30.531" v="374" actId="478"/>
          <ac:picMkLst>
            <pc:docMk/>
            <pc:sldMk cId="2992609881" sldId="353"/>
            <ac:picMk id="14" creationId="{72576B93-493B-75CF-6BBE-8316867AE041}"/>
          </ac:picMkLst>
        </pc:picChg>
        <pc:picChg chg="del">
          <ac:chgData name="Richard Chalk" userId="287f8aa4f4de1d19" providerId="LiveId" clId="{133651B4-13D8-4565-9243-9CEE9AD60DFE}" dt="2023-03-19T18:59:28.049" v="372" actId="478"/>
          <ac:picMkLst>
            <pc:docMk/>
            <pc:sldMk cId="2992609881" sldId="353"/>
            <ac:picMk id="15" creationId="{E66F1C1D-0A36-182B-6BE5-7FFF26BC4246}"/>
          </ac:picMkLst>
        </pc:picChg>
      </pc:sldChg>
      <pc:sldChg chg="addSp delSp modSp mod">
        <pc:chgData name="Richard Chalk" userId="287f8aa4f4de1d19" providerId="LiveId" clId="{133651B4-13D8-4565-9243-9CEE9AD60DFE}" dt="2023-03-19T19:49:16.318" v="1743" actId="113"/>
        <pc:sldMkLst>
          <pc:docMk/>
          <pc:sldMk cId="1791952656" sldId="394"/>
        </pc:sldMkLst>
        <pc:spChg chg="mod">
          <ac:chgData name="Richard Chalk" userId="287f8aa4f4de1d19" providerId="LiveId" clId="{133651B4-13D8-4565-9243-9CEE9AD60DFE}" dt="2023-03-19T19:49:16.318" v="1743" actId="113"/>
          <ac:spMkLst>
            <pc:docMk/>
            <pc:sldMk cId="1791952656" sldId="394"/>
            <ac:spMk id="4" creationId="{9AA89512-D9D6-E6FF-F0D0-6B32F4C49B45}"/>
          </ac:spMkLst>
        </pc:spChg>
        <pc:spChg chg="add mod">
          <ac:chgData name="Richard Chalk" userId="287f8aa4f4de1d19" providerId="LiveId" clId="{133651B4-13D8-4565-9243-9CEE9AD60DFE}" dt="2023-03-19T18:58:53.326" v="369" actId="1037"/>
          <ac:spMkLst>
            <pc:docMk/>
            <pc:sldMk cId="1791952656" sldId="394"/>
            <ac:spMk id="6" creationId="{63EFC431-B233-7ABE-F494-C637D4C5A785}"/>
          </ac:spMkLst>
        </pc:spChg>
        <pc:picChg chg="add mod">
          <ac:chgData name="Richard Chalk" userId="287f8aa4f4de1d19" providerId="LiveId" clId="{133651B4-13D8-4565-9243-9CEE9AD60DFE}" dt="2023-03-19T18:57:43.674" v="350" actId="1582"/>
          <ac:picMkLst>
            <pc:docMk/>
            <pc:sldMk cId="1791952656" sldId="394"/>
            <ac:picMk id="3" creationId="{469D0E55-F90D-5762-058B-7ACA7AC14B0A}"/>
          </ac:picMkLst>
        </pc:picChg>
        <pc:picChg chg="del">
          <ac:chgData name="Richard Chalk" userId="287f8aa4f4de1d19" providerId="LiveId" clId="{133651B4-13D8-4565-9243-9CEE9AD60DFE}" dt="2023-03-19T18:53:21.951" v="161" actId="478"/>
          <ac:picMkLst>
            <pc:docMk/>
            <pc:sldMk cId="1791952656" sldId="394"/>
            <ac:picMk id="5" creationId="{810F2C18-8374-9A65-4BF3-CE9FF60E4F79}"/>
          </ac:picMkLst>
        </pc:picChg>
        <pc:picChg chg="add mod">
          <ac:chgData name="Richard Chalk" userId="287f8aa4f4de1d19" providerId="LiveId" clId="{133651B4-13D8-4565-9243-9CEE9AD60DFE}" dt="2023-03-19T19:05:04.726" v="420" actId="1076"/>
          <ac:picMkLst>
            <pc:docMk/>
            <pc:sldMk cId="1791952656" sldId="394"/>
            <ac:picMk id="8" creationId="{97DEAB22-E6CC-B051-5E4A-F7DFDA5B95BA}"/>
          </ac:picMkLst>
        </pc:picChg>
        <pc:picChg chg="add mod">
          <ac:chgData name="Richard Chalk" userId="287f8aa4f4de1d19" providerId="LiveId" clId="{133651B4-13D8-4565-9243-9CEE9AD60DFE}" dt="2023-03-19T19:05:11.729" v="429" actId="1035"/>
          <ac:picMkLst>
            <pc:docMk/>
            <pc:sldMk cId="1791952656" sldId="394"/>
            <ac:picMk id="9" creationId="{3B49D191-1034-E672-5BA0-484C651EDC3A}"/>
          </ac:picMkLst>
        </pc:picChg>
        <pc:picChg chg="del mod">
          <ac:chgData name="Richard Chalk" userId="287f8aa4f4de1d19" providerId="LiveId" clId="{133651B4-13D8-4565-9243-9CEE9AD60DFE}" dt="2023-03-19T18:55:14.383" v="300" actId="478"/>
          <ac:picMkLst>
            <pc:docMk/>
            <pc:sldMk cId="1791952656" sldId="394"/>
            <ac:picMk id="1026" creationId="{1B7048AE-9F94-5B5C-4D9F-4D472B51FE20}"/>
          </ac:picMkLst>
        </pc:picChg>
      </pc:sldChg>
      <pc:sldChg chg="addSp delSp modSp mod ord">
        <pc:chgData name="Richard Chalk" userId="287f8aa4f4de1d19" providerId="LiveId" clId="{133651B4-13D8-4565-9243-9CEE9AD60DFE}" dt="2023-03-19T19:46:19.375" v="1686" actId="113"/>
        <pc:sldMkLst>
          <pc:docMk/>
          <pc:sldMk cId="3346943621" sldId="432"/>
        </pc:sldMkLst>
        <pc:spChg chg="add mod">
          <ac:chgData name="Richard Chalk" userId="287f8aa4f4de1d19" providerId="LiveId" clId="{133651B4-13D8-4565-9243-9CEE9AD60DFE}" dt="2023-03-19T19:14:34.589" v="633" actId="207"/>
          <ac:spMkLst>
            <pc:docMk/>
            <pc:sldMk cId="3346943621" sldId="432"/>
            <ac:spMk id="2" creationId="{DBCEC7F2-4C21-8C58-A9AB-D07D305BBC6E}"/>
          </ac:spMkLst>
        </pc:spChg>
        <pc:spChg chg="del">
          <ac:chgData name="Richard Chalk" userId="287f8aa4f4de1d19" providerId="LiveId" clId="{133651B4-13D8-4565-9243-9CEE9AD60DFE}" dt="2023-03-19T19:08:37.105" v="480" actId="478"/>
          <ac:spMkLst>
            <pc:docMk/>
            <pc:sldMk cId="3346943621" sldId="432"/>
            <ac:spMk id="3" creationId="{0C134065-C579-5178-5139-610A598E267F}"/>
          </ac:spMkLst>
        </pc:spChg>
        <pc:spChg chg="mod">
          <ac:chgData name="Richard Chalk" userId="287f8aa4f4de1d19" providerId="LiveId" clId="{133651B4-13D8-4565-9243-9CEE9AD60DFE}" dt="2023-03-19T19:46:19.375" v="1686" actId="113"/>
          <ac:spMkLst>
            <pc:docMk/>
            <pc:sldMk cId="3346943621" sldId="432"/>
            <ac:spMk id="4" creationId="{39B30CE5-53A2-E885-D4A2-E6DBD4E473AC}"/>
          </ac:spMkLst>
        </pc:spChg>
        <pc:spChg chg="del">
          <ac:chgData name="Richard Chalk" userId="287f8aa4f4de1d19" providerId="LiveId" clId="{133651B4-13D8-4565-9243-9CEE9AD60DFE}" dt="2023-03-19T19:08:45.068" v="482" actId="478"/>
          <ac:spMkLst>
            <pc:docMk/>
            <pc:sldMk cId="3346943621" sldId="432"/>
            <ac:spMk id="6" creationId="{06C1C70E-1D70-11FC-C1B0-D462950F8C99}"/>
          </ac:spMkLst>
        </pc:spChg>
        <pc:spChg chg="add mod">
          <ac:chgData name="Richard Chalk" userId="287f8aa4f4de1d19" providerId="LiveId" clId="{133651B4-13D8-4565-9243-9CEE9AD60DFE}" dt="2023-03-19T19:18:48.379" v="728" actId="688"/>
          <ac:spMkLst>
            <pc:docMk/>
            <pc:sldMk cId="3346943621" sldId="432"/>
            <ac:spMk id="13" creationId="{D979408B-0E8D-5DAA-78E3-FD0B50E4728A}"/>
          </ac:spMkLst>
        </pc:spChg>
        <pc:spChg chg="mod">
          <ac:chgData name="Richard Chalk" userId="287f8aa4f4de1d19" providerId="LiveId" clId="{133651B4-13D8-4565-9243-9CEE9AD60DFE}" dt="2023-03-19T19:07:57.576" v="475" actId="20577"/>
          <ac:spMkLst>
            <pc:docMk/>
            <pc:sldMk cId="3346943621" sldId="432"/>
            <ac:spMk id="92" creationId="{00000000-0000-0000-0000-000000000000}"/>
          </ac:spMkLst>
        </pc:spChg>
        <pc:picChg chg="del">
          <ac:chgData name="Richard Chalk" userId="287f8aa4f4de1d19" providerId="LiveId" clId="{133651B4-13D8-4565-9243-9CEE9AD60DFE}" dt="2023-03-19T19:08:32.792" v="479" actId="478"/>
          <ac:picMkLst>
            <pc:docMk/>
            <pc:sldMk cId="3346943621" sldId="432"/>
            <ac:picMk id="5" creationId="{4DB5EDB1-6BE2-88A9-1020-E642B4B403FF}"/>
          </ac:picMkLst>
        </pc:picChg>
        <pc:picChg chg="add mod">
          <ac:chgData name="Richard Chalk" userId="287f8aa4f4de1d19" providerId="LiveId" clId="{133651B4-13D8-4565-9243-9CEE9AD60DFE}" dt="2023-03-19T19:15:59.589" v="654" actId="552"/>
          <ac:picMkLst>
            <pc:docMk/>
            <pc:sldMk cId="3346943621" sldId="432"/>
            <ac:picMk id="7" creationId="{E1E0FAEE-FA01-B0C3-0084-054340B49BEE}"/>
          </ac:picMkLst>
        </pc:picChg>
        <pc:picChg chg="add mod">
          <ac:chgData name="Richard Chalk" userId="287f8aa4f4de1d19" providerId="LiveId" clId="{133651B4-13D8-4565-9243-9CEE9AD60DFE}" dt="2023-03-19T19:15:59.589" v="654" actId="552"/>
          <ac:picMkLst>
            <pc:docMk/>
            <pc:sldMk cId="3346943621" sldId="432"/>
            <ac:picMk id="8" creationId="{60D9F7E1-F8C9-FF75-D4F8-ECA65AA786A4}"/>
          </ac:picMkLst>
        </pc:picChg>
        <pc:picChg chg="add mod">
          <ac:chgData name="Richard Chalk" userId="287f8aa4f4de1d19" providerId="LiveId" clId="{133651B4-13D8-4565-9243-9CEE9AD60DFE}" dt="2023-03-19T19:15:59.589" v="654" actId="552"/>
          <ac:picMkLst>
            <pc:docMk/>
            <pc:sldMk cId="3346943621" sldId="432"/>
            <ac:picMk id="9" creationId="{B09E48FF-5752-D80A-708C-E989C88A949C}"/>
          </ac:picMkLst>
        </pc:picChg>
        <pc:picChg chg="add mod">
          <ac:chgData name="Richard Chalk" userId="287f8aa4f4de1d19" providerId="LiveId" clId="{133651B4-13D8-4565-9243-9CEE9AD60DFE}" dt="2023-03-19T19:15:59.589" v="654" actId="552"/>
          <ac:picMkLst>
            <pc:docMk/>
            <pc:sldMk cId="3346943621" sldId="432"/>
            <ac:picMk id="10" creationId="{3C205FFC-17AE-9D24-26D3-AF5AF1A374D8}"/>
          </ac:picMkLst>
        </pc:picChg>
        <pc:picChg chg="del">
          <ac:chgData name="Richard Chalk" userId="287f8aa4f4de1d19" providerId="LiveId" clId="{133651B4-13D8-4565-9243-9CEE9AD60DFE}" dt="2023-03-19T19:08:43.103" v="481" actId="478"/>
          <ac:picMkLst>
            <pc:docMk/>
            <pc:sldMk cId="3346943621" sldId="432"/>
            <ac:picMk id="14" creationId="{85EE8E80-957F-3F0F-7A91-2F620199A7CB}"/>
          </ac:picMkLst>
        </pc:picChg>
        <pc:picChg chg="add mod">
          <ac:chgData name="Richard Chalk" userId="287f8aa4f4de1d19" providerId="LiveId" clId="{133651B4-13D8-4565-9243-9CEE9AD60DFE}" dt="2023-03-19T19:17:48.934" v="690" actId="1038"/>
          <ac:picMkLst>
            <pc:docMk/>
            <pc:sldMk cId="3346943621" sldId="432"/>
            <ac:picMk id="2050" creationId="{4D04FA7D-E1E0-3E07-6299-9D24F7ED9D9C}"/>
          </ac:picMkLst>
        </pc:picChg>
        <pc:cxnChg chg="add mod">
          <ac:chgData name="Richard Chalk" userId="287f8aa4f4de1d19" providerId="LiveId" clId="{133651B4-13D8-4565-9243-9CEE9AD60DFE}" dt="2023-03-19T19:16:29.714" v="659" actId="1582"/>
          <ac:cxnSpMkLst>
            <pc:docMk/>
            <pc:sldMk cId="3346943621" sldId="432"/>
            <ac:cxnSpMk id="12" creationId="{82A3EE6F-B809-D027-3C80-AC8DC703CD98}"/>
          </ac:cxnSpMkLst>
        </pc:cxnChg>
      </pc:sldChg>
      <pc:sldChg chg="addSp modSp new">
        <pc:chgData name="Richard Chalk" userId="287f8aa4f4de1d19" providerId="LiveId" clId="{133651B4-13D8-4565-9243-9CEE9AD60DFE}" dt="2023-03-19T19:27:57.386" v="1055" actId="1076"/>
        <pc:sldMkLst>
          <pc:docMk/>
          <pc:sldMk cId="1196857009" sldId="445"/>
        </pc:sldMkLst>
        <pc:picChg chg="add mod">
          <ac:chgData name="Richard Chalk" userId="287f8aa4f4de1d19" providerId="LiveId" clId="{133651B4-13D8-4565-9243-9CEE9AD60DFE}" dt="2023-03-19T19:27:57.386" v="1055" actId="1076"/>
          <ac:picMkLst>
            <pc:docMk/>
            <pc:sldMk cId="1196857009" sldId="445"/>
            <ac:picMk id="4" creationId="{AC32AD2C-E769-0770-00A8-52914B16860A}"/>
          </ac:picMkLst>
        </pc:picChg>
      </pc:sldChg>
      <pc:sldChg chg="addSp delSp modSp add mod">
        <pc:chgData name="Richard Chalk" userId="287f8aa4f4de1d19" providerId="LiveId" clId="{133651B4-13D8-4565-9243-9CEE9AD60DFE}" dt="2023-03-19T19:47:06.092" v="1712" actId="1035"/>
        <pc:sldMkLst>
          <pc:docMk/>
          <pc:sldMk cId="3678851847" sldId="446"/>
        </pc:sldMkLst>
        <pc:spChg chg="del">
          <ac:chgData name="Richard Chalk" userId="287f8aa4f4de1d19" providerId="LiveId" clId="{133651B4-13D8-4565-9243-9CEE9AD60DFE}" dt="2023-03-19T19:20:45.136" v="802" actId="478"/>
          <ac:spMkLst>
            <pc:docMk/>
            <pc:sldMk cId="3678851847" sldId="446"/>
            <ac:spMk id="2" creationId="{DBCEC7F2-4C21-8C58-A9AB-D07D305BBC6E}"/>
          </ac:spMkLst>
        </pc:spChg>
        <pc:spChg chg="mod">
          <ac:chgData name="Richard Chalk" userId="287f8aa4f4de1d19" providerId="LiveId" clId="{133651B4-13D8-4565-9243-9CEE9AD60DFE}" dt="2023-03-19T19:46:44.940" v="1691" actId="20577"/>
          <ac:spMkLst>
            <pc:docMk/>
            <pc:sldMk cId="3678851847" sldId="446"/>
            <ac:spMk id="4" creationId="{39B30CE5-53A2-E885-D4A2-E6DBD4E473AC}"/>
          </ac:spMkLst>
        </pc:spChg>
        <pc:spChg chg="add del mod">
          <ac:chgData name="Richard Chalk" userId="287f8aa4f4de1d19" providerId="LiveId" clId="{133651B4-13D8-4565-9243-9CEE9AD60DFE}" dt="2023-03-19T19:22:10.181" v="895" actId="478"/>
          <ac:spMkLst>
            <pc:docMk/>
            <pc:sldMk cId="3678851847" sldId="446"/>
            <ac:spMk id="5" creationId="{C241A197-06F1-F1E1-3219-C018879FFEB3}"/>
          </ac:spMkLst>
        </pc:spChg>
        <pc:spChg chg="add mod">
          <ac:chgData name="Richard Chalk" userId="287f8aa4f4de1d19" providerId="LiveId" clId="{133651B4-13D8-4565-9243-9CEE9AD60DFE}" dt="2023-03-19T19:23:51.987" v="973" actId="20577"/>
          <ac:spMkLst>
            <pc:docMk/>
            <pc:sldMk cId="3678851847" sldId="446"/>
            <ac:spMk id="11" creationId="{5B0F0E6B-C0AE-B40C-D567-AA1CFE7F7095}"/>
          </ac:spMkLst>
        </pc:spChg>
        <pc:spChg chg="del">
          <ac:chgData name="Richard Chalk" userId="287f8aa4f4de1d19" providerId="LiveId" clId="{133651B4-13D8-4565-9243-9CEE9AD60DFE}" dt="2023-03-19T19:20:42.847" v="801" actId="478"/>
          <ac:spMkLst>
            <pc:docMk/>
            <pc:sldMk cId="3678851847" sldId="446"/>
            <ac:spMk id="13" creationId="{D979408B-0E8D-5DAA-78E3-FD0B50E4728A}"/>
          </ac:spMkLst>
        </pc:spChg>
        <pc:spChg chg="add mod">
          <ac:chgData name="Richard Chalk" userId="287f8aa4f4de1d19" providerId="LiveId" clId="{133651B4-13D8-4565-9243-9CEE9AD60DFE}" dt="2023-03-19T19:45:50.505" v="1683" actId="1038"/>
          <ac:spMkLst>
            <pc:docMk/>
            <pc:sldMk cId="3678851847" sldId="446"/>
            <ac:spMk id="14" creationId="{B0AF1A5B-9117-1041-A9F5-FFF374321DDD}"/>
          </ac:spMkLst>
        </pc:spChg>
        <pc:spChg chg="add mod">
          <ac:chgData name="Richard Chalk" userId="287f8aa4f4de1d19" providerId="LiveId" clId="{133651B4-13D8-4565-9243-9CEE9AD60DFE}" dt="2023-03-19T19:45:50.505" v="1683" actId="1038"/>
          <ac:spMkLst>
            <pc:docMk/>
            <pc:sldMk cId="3678851847" sldId="446"/>
            <ac:spMk id="15" creationId="{EE3A8BDB-5371-CEF5-6F63-DF72C7492B4D}"/>
          </ac:spMkLst>
        </pc:spChg>
        <pc:spChg chg="add mod">
          <ac:chgData name="Richard Chalk" userId="287f8aa4f4de1d19" providerId="LiveId" clId="{133651B4-13D8-4565-9243-9CEE9AD60DFE}" dt="2023-03-19T19:45:56.882" v="1684" actId="14100"/>
          <ac:spMkLst>
            <pc:docMk/>
            <pc:sldMk cId="3678851847" sldId="446"/>
            <ac:spMk id="19" creationId="{AC8CCD66-3292-B017-D312-FB0431CEFC88}"/>
          </ac:spMkLst>
        </pc:spChg>
        <pc:spChg chg="mod">
          <ac:chgData name="Richard Chalk" userId="287f8aa4f4de1d19" providerId="LiveId" clId="{133651B4-13D8-4565-9243-9CEE9AD60DFE}" dt="2023-03-19T19:19:54.718" v="743" actId="20577"/>
          <ac:spMkLst>
            <pc:docMk/>
            <pc:sldMk cId="3678851847" sldId="446"/>
            <ac:spMk id="92" creationId="{00000000-0000-0000-0000-000000000000}"/>
          </ac:spMkLst>
        </pc:spChg>
        <pc:picChg chg="del">
          <ac:chgData name="Richard Chalk" userId="287f8aa4f4de1d19" providerId="LiveId" clId="{133651B4-13D8-4565-9243-9CEE9AD60DFE}" dt="2023-03-19T19:20:42.847" v="801" actId="478"/>
          <ac:picMkLst>
            <pc:docMk/>
            <pc:sldMk cId="3678851847" sldId="446"/>
            <ac:picMk id="7" creationId="{E1E0FAEE-FA01-B0C3-0084-054340B49BEE}"/>
          </ac:picMkLst>
        </pc:picChg>
        <pc:picChg chg="del">
          <ac:chgData name="Richard Chalk" userId="287f8aa4f4de1d19" providerId="LiveId" clId="{133651B4-13D8-4565-9243-9CEE9AD60DFE}" dt="2023-03-19T19:20:42.847" v="801" actId="478"/>
          <ac:picMkLst>
            <pc:docMk/>
            <pc:sldMk cId="3678851847" sldId="446"/>
            <ac:picMk id="8" creationId="{60D9F7E1-F8C9-FF75-D4F8-ECA65AA786A4}"/>
          </ac:picMkLst>
        </pc:picChg>
        <pc:picChg chg="del">
          <ac:chgData name="Richard Chalk" userId="287f8aa4f4de1d19" providerId="LiveId" clId="{133651B4-13D8-4565-9243-9CEE9AD60DFE}" dt="2023-03-19T19:20:42.847" v="801" actId="478"/>
          <ac:picMkLst>
            <pc:docMk/>
            <pc:sldMk cId="3678851847" sldId="446"/>
            <ac:picMk id="9" creationId="{B09E48FF-5752-D80A-708C-E989C88A949C}"/>
          </ac:picMkLst>
        </pc:picChg>
        <pc:picChg chg="del">
          <ac:chgData name="Richard Chalk" userId="287f8aa4f4de1d19" providerId="LiveId" clId="{133651B4-13D8-4565-9243-9CEE9AD60DFE}" dt="2023-03-19T19:20:42.847" v="801" actId="478"/>
          <ac:picMkLst>
            <pc:docMk/>
            <pc:sldMk cId="3678851847" sldId="446"/>
            <ac:picMk id="10" creationId="{3C205FFC-17AE-9D24-26D3-AF5AF1A374D8}"/>
          </ac:picMkLst>
        </pc:picChg>
        <pc:picChg chg="add mod">
          <ac:chgData name="Richard Chalk" userId="287f8aa4f4de1d19" providerId="LiveId" clId="{133651B4-13D8-4565-9243-9CEE9AD60DFE}" dt="2023-03-19T19:28:16.837" v="1066" actId="14100"/>
          <ac:picMkLst>
            <pc:docMk/>
            <pc:sldMk cId="3678851847" sldId="446"/>
            <ac:picMk id="17" creationId="{CD0C6175-08FE-A2DA-05EC-26E0C8C3729E}"/>
          </ac:picMkLst>
        </pc:picChg>
        <pc:picChg chg="add mod">
          <ac:chgData name="Richard Chalk" userId="287f8aa4f4de1d19" providerId="LiveId" clId="{133651B4-13D8-4565-9243-9CEE9AD60DFE}" dt="2023-03-19T19:46:47.893" v="1707" actId="1036"/>
          <ac:picMkLst>
            <pc:docMk/>
            <pc:sldMk cId="3678851847" sldId="446"/>
            <ac:picMk id="18" creationId="{3C329F6B-60C4-5F98-565F-DE93036D4E68}"/>
          </ac:picMkLst>
        </pc:picChg>
        <pc:picChg chg="add mod">
          <ac:chgData name="Richard Chalk" userId="287f8aa4f4de1d19" providerId="LiveId" clId="{133651B4-13D8-4565-9243-9CEE9AD60DFE}" dt="2023-03-19T19:47:06.092" v="1712" actId="1035"/>
          <ac:picMkLst>
            <pc:docMk/>
            <pc:sldMk cId="3678851847" sldId="446"/>
            <ac:picMk id="20" creationId="{8D78FFC3-C8D9-A4E4-8C09-809AB2D7E555}"/>
          </ac:picMkLst>
        </pc:picChg>
        <pc:picChg chg="del">
          <ac:chgData name="Richard Chalk" userId="287f8aa4f4de1d19" providerId="LiveId" clId="{133651B4-13D8-4565-9243-9CEE9AD60DFE}" dt="2023-03-19T19:20:42.847" v="801" actId="478"/>
          <ac:picMkLst>
            <pc:docMk/>
            <pc:sldMk cId="3678851847" sldId="446"/>
            <ac:picMk id="2050" creationId="{4D04FA7D-E1E0-3E07-6299-9D24F7ED9D9C}"/>
          </ac:picMkLst>
        </pc:picChg>
        <pc:picChg chg="add del mod">
          <ac:chgData name="Richard Chalk" userId="287f8aa4f4de1d19" providerId="LiveId" clId="{133651B4-13D8-4565-9243-9CEE9AD60DFE}" dt="2023-03-19T19:26:58.827" v="1049" actId="478"/>
          <ac:picMkLst>
            <pc:docMk/>
            <pc:sldMk cId="3678851847" sldId="446"/>
            <ac:picMk id="3074" creationId="{9FF1409A-CA35-4B5B-3C59-BC42D7AE9BA9}"/>
          </ac:picMkLst>
        </pc:picChg>
        <pc:picChg chg="add del mod">
          <ac:chgData name="Richard Chalk" userId="287f8aa4f4de1d19" providerId="LiveId" clId="{133651B4-13D8-4565-9243-9CEE9AD60DFE}" dt="2023-03-19T19:27:52.724" v="1053" actId="21"/>
          <ac:picMkLst>
            <pc:docMk/>
            <pc:sldMk cId="3678851847" sldId="446"/>
            <ac:picMk id="3076" creationId="{44ABABE0-81EA-C848-1C03-C14D5FAF44E9}"/>
          </ac:picMkLst>
        </pc:picChg>
        <pc:cxnChg chg="del">
          <ac:chgData name="Richard Chalk" userId="287f8aa4f4de1d19" providerId="LiveId" clId="{133651B4-13D8-4565-9243-9CEE9AD60DFE}" dt="2023-03-19T19:20:47.977" v="803" actId="478"/>
          <ac:cxnSpMkLst>
            <pc:docMk/>
            <pc:sldMk cId="3678851847" sldId="446"/>
            <ac:cxnSpMk id="12" creationId="{82A3EE6F-B809-D027-3C80-AC8DC703CD98}"/>
          </ac:cxnSpMkLst>
        </pc:cxnChg>
      </pc:sldChg>
      <pc:sldChg chg="addSp delSp modSp add mod modNotesTx">
        <pc:chgData name="Richard Chalk" userId="287f8aa4f4de1d19" providerId="LiveId" clId="{133651B4-13D8-4565-9243-9CEE9AD60DFE}" dt="2023-03-19T19:47:25.887" v="1713" actId="20577"/>
        <pc:sldMkLst>
          <pc:docMk/>
          <pc:sldMk cId="811481530" sldId="447"/>
        </pc:sldMkLst>
        <pc:spChg chg="mod">
          <ac:chgData name="Richard Chalk" userId="287f8aa4f4de1d19" providerId="LiveId" clId="{133651B4-13D8-4565-9243-9CEE9AD60DFE}" dt="2023-03-19T19:47:25.887" v="1713" actId="20577"/>
          <ac:spMkLst>
            <pc:docMk/>
            <pc:sldMk cId="811481530" sldId="447"/>
            <ac:spMk id="4" creationId="{39B30CE5-53A2-E885-D4A2-E6DBD4E473AC}"/>
          </ac:spMkLst>
        </pc:spChg>
        <pc:spChg chg="add mod">
          <ac:chgData name="Richard Chalk" userId="287f8aa4f4de1d19" providerId="LiveId" clId="{133651B4-13D8-4565-9243-9CEE9AD60DFE}" dt="2023-03-19T19:38:45.920" v="1330" actId="1076"/>
          <ac:spMkLst>
            <pc:docMk/>
            <pc:sldMk cId="811481530" sldId="447"/>
            <ac:spMk id="8" creationId="{45757D45-50C5-1E6E-570C-F0761CF781E7}"/>
          </ac:spMkLst>
        </pc:spChg>
        <pc:spChg chg="add mod">
          <ac:chgData name="Richard Chalk" userId="287f8aa4f4de1d19" providerId="LiveId" clId="{133651B4-13D8-4565-9243-9CEE9AD60DFE}" dt="2023-03-19T19:43:03.038" v="1555" actId="688"/>
          <ac:spMkLst>
            <pc:docMk/>
            <pc:sldMk cId="811481530" sldId="447"/>
            <ac:spMk id="9" creationId="{5FE465DC-0D7F-AE0D-DC3D-0A41DFE556CA}"/>
          </ac:spMkLst>
        </pc:spChg>
        <pc:spChg chg="add mod">
          <ac:chgData name="Richard Chalk" userId="287f8aa4f4de1d19" providerId="LiveId" clId="{133651B4-13D8-4565-9243-9CEE9AD60DFE}" dt="2023-03-19T19:42:54.907" v="1552" actId="1035"/>
          <ac:spMkLst>
            <pc:docMk/>
            <pc:sldMk cId="811481530" sldId="447"/>
            <ac:spMk id="10" creationId="{D65F5B45-9D01-98B0-9171-35C946A886BE}"/>
          </ac:spMkLst>
        </pc:spChg>
        <pc:spChg chg="del">
          <ac:chgData name="Richard Chalk" userId="287f8aa4f4de1d19" providerId="LiveId" clId="{133651B4-13D8-4565-9243-9CEE9AD60DFE}" dt="2023-03-19T19:35:51.656" v="1125" actId="478"/>
          <ac:spMkLst>
            <pc:docMk/>
            <pc:sldMk cId="811481530" sldId="447"/>
            <ac:spMk id="11" creationId="{5B0F0E6B-C0AE-B40C-D567-AA1CFE7F7095}"/>
          </ac:spMkLst>
        </pc:spChg>
        <pc:spChg chg="add mod">
          <ac:chgData name="Richard Chalk" userId="287f8aa4f4de1d19" providerId="LiveId" clId="{133651B4-13D8-4565-9243-9CEE9AD60DFE}" dt="2023-03-19T19:44:03.789" v="1609" actId="1038"/>
          <ac:spMkLst>
            <pc:docMk/>
            <pc:sldMk cId="811481530" sldId="447"/>
            <ac:spMk id="12" creationId="{A8C0BC7B-7325-973A-6CB3-B553D212661C}"/>
          </ac:spMkLst>
        </pc:spChg>
        <pc:spChg chg="del mod">
          <ac:chgData name="Richard Chalk" userId="287f8aa4f4de1d19" providerId="LiveId" clId="{133651B4-13D8-4565-9243-9CEE9AD60DFE}" dt="2023-03-19T19:39:25.349" v="1338" actId="478"/>
          <ac:spMkLst>
            <pc:docMk/>
            <pc:sldMk cId="811481530" sldId="447"/>
            <ac:spMk id="14" creationId="{B0AF1A5B-9117-1041-A9F5-FFF374321DDD}"/>
          </ac:spMkLst>
        </pc:spChg>
        <pc:spChg chg="del">
          <ac:chgData name="Richard Chalk" userId="287f8aa4f4de1d19" providerId="LiveId" clId="{133651B4-13D8-4565-9243-9CEE9AD60DFE}" dt="2023-03-19T19:38:54.890" v="1332" actId="478"/>
          <ac:spMkLst>
            <pc:docMk/>
            <pc:sldMk cId="811481530" sldId="447"/>
            <ac:spMk id="15" creationId="{EE3A8BDB-5371-CEF5-6F63-DF72C7492B4D}"/>
          </ac:spMkLst>
        </pc:spChg>
        <pc:spChg chg="mod">
          <ac:chgData name="Richard Chalk" userId="287f8aa4f4de1d19" providerId="LiveId" clId="{133651B4-13D8-4565-9243-9CEE9AD60DFE}" dt="2023-03-19T19:29:12.480" v="1111" actId="20577"/>
          <ac:spMkLst>
            <pc:docMk/>
            <pc:sldMk cId="811481530" sldId="447"/>
            <ac:spMk id="92" creationId="{00000000-0000-0000-0000-000000000000}"/>
          </ac:spMkLst>
        </pc:spChg>
        <pc:picChg chg="add mod ord">
          <ac:chgData name="Richard Chalk" userId="287f8aa4f4de1d19" providerId="LiveId" clId="{133651B4-13D8-4565-9243-9CEE9AD60DFE}" dt="2023-03-19T19:29:34.615" v="1124" actId="167"/>
          <ac:picMkLst>
            <pc:docMk/>
            <pc:sldMk cId="811481530" sldId="447"/>
            <ac:picMk id="3" creationId="{CBFF965B-6A0F-E91D-B0EF-64D84B8B105C}"/>
          </ac:picMkLst>
        </pc:picChg>
        <pc:picChg chg="add mod">
          <ac:chgData name="Richard Chalk" userId="287f8aa4f4de1d19" providerId="LiveId" clId="{133651B4-13D8-4565-9243-9CEE9AD60DFE}" dt="2023-03-19T19:42:54.907" v="1552" actId="1035"/>
          <ac:picMkLst>
            <pc:docMk/>
            <pc:sldMk cId="811481530" sldId="447"/>
            <ac:picMk id="6" creationId="{DD018324-BEFE-D046-79E1-73EFB5F61F76}"/>
          </ac:picMkLst>
        </pc:picChg>
        <pc:picChg chg="add mod">
          <ac:chgData name="Richard Chalk" userId="287f8aa4f4de1d19" providerId="LiveId" clId="{133651B4-13D8-4565-9243-9CEE9AD60DFE}" dt="2023-03-19T19:44:03.789" v="1609" actId="1038"/>
          <ac:picMkLst>
            <pc:docMk/>
            <pc:sldMk cId="811481530" sldId="447"/>
            <ac:picMk id="13" creationId="{8B0019F8-F7E5-43C1-725D-1157CC242C27}"/>
          </ac:picMkLst>
        </pc:picChg>
        <pc:picChg chg="del">
          <ac:chgData name="Richard Chalk" userId="287f8aa4f4de1d19" providerId="LiveId" clId="{133651B4-13D8-4565-9243-9CEE9AD60DFE}" dt="2023-03-19T19:29:26.027" v="1112" actId="478"/>
          <ac:picMkLst>
            <pc:docMk/>
            <pc:sldMk cId="811481530" sldId="447"/>
            <ac:picMk id="17" creationId="{CD0C6175-08FE-A2DA-05EC-26E0C8C3729E}"/>
          </ac:picMkLst>
        </pc:picChg>
        <pc:picChg chg="del">
          <ac:chgData name="Richard Chalk" userId="287f8aa4f4de1d19" providerId="LiveId" clId="{133651B4-13D8-4565-9243-9CEE9AD60DFE}" dt="2023-03-19T19:37:25.834" v="1273" actId="478"/>
          <ac:picMkLst>
            <pc:docMk/>
            <pc:sldMk cId="811481530" sldId="447"/>
            <ac:picMk id="18" creationId="{3C329F6B-60C4-5F98-565F-DE93036D4E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C32A8-2C37-4CA3-B256-A7C25A68BD91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3FF1B-91F1-49A9-A937-D87AE2016E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996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C:\Users\barmy\OneDrive\!!SKY Yrkeshögskola\10 </a:t>
            </a:r>
            <a:r>
              <a:rPr lang="sv-SE" dirty="0" err="1"/>
              <a:t>Backend</a:t>
            </a:r>
            <a:r>
              <a:rPr lang="sv-SE" dirty="0"/>
              <a:t> (50p)\VIDEOS\Dag 08b - Partials - Auto Mapper.mp4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9571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OldItems</a:t>
            </a:r>
            <a:r>
              <a:rPr lang="sv-SE" dirty="0"/>
              <a:t> motsvarar typ ”On </a:t>
            </a:r>
            <a:r>
              <a:rPr lang="sv-SE" dirty="0" err="1"/>
              <a:t>Sale</a:t>
            </a:r>
            <a:r>
              <a:rPr lang="sv-SE"/>
              <a:t>”… </a:t>
            </a:r>
            <a:r>
              <a:rPr lang="sv-SE" dirty="0"/>
              <a:t>eller nåt liknande… ni förstår principen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0330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Vi behöver endast ändra koden på två ställen…. Det är bra.</a:t>
            </a:r>
          </a:p>
          <a:p>
            <a:r>
              <a:rPr lang="sv-SE" dirty="0"/>
              <a:t>Men all denna kod blir upprepad för varje ny sektion! On </a:t>
            </a:r>
            <a:r>
              <a:rPr lang="sv-SE" dirty="0" err="1"/>
              <a:t>Sale</a:t>
            </a:r>
            <a:r>
              <a:rPr lang="sv-SE" dirty="0"/>
              <a:t>, </a:t>
            </a:r>
            <a:r>
              <a:rPr lang="sv-SE" dirty="0" err="1"/>
              <a:t>Trending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4601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3162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4535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En </a:t>
            </a:r>
            <a:r>
              <a:rPr lang="sv-SE" dirty="0" err="1"/>
              <a:t>Razor</a:t>
            </a:r>
            <a:r>
              <a:rPr lang="sv-SE" dirty="0"/>
              <a:t> </a:t>
            </a:r>
            <a:r>
              <a:rPr lang="sv-SE" b="1" dirty="0" err="1"/>
              <a:t>View</a:t>
            </a:r>
            <a:r>
              <a:rPr lang="sv-SE" dirty="0"/>
              <a:t> har ingen </a:t>
            </a:r>
            <a:r>
              <a:rPr lang="sv-SE" dirty="0" err="1"/>
              <a:t>cshtml.cs</a:t>
            </a:r>
            <a:r>
              <a:rPr lang="sv-SE" dirty="0"/>
              <a:t> filen kopplat till sig!</a:t>
            </a:r>
          </a:p>
          <a:p>
            <a:r>
              <a:rPr lang="sv-SE" dirty="0"/>
              <a:t>En </a:t>
            </a:r>
            <a:r>
              <a:rPr lang="sv-SE" dirty="0" err="1"/>
              <a:t>Razor</a:t>
            </a:r>
            <a:r>
              <a:rPr lang="sv-SE" dirty="0"/>
              <a:t> </a:t>
            </a:r>
            <a:r>
              <a:rPr lang="sv-SE" b="1" dirty="0"/>
              <a:t>Page</a:t>
            </a:r>
            <a:r>
              <a:rPr lang="sv-SE" dirty="0"/>
              <a:t> har det.</a:t>
            </a:r>
          </a:p>
          <a:p>
            <a:endParaRPr lang="sv-SE" dirty="0"/>
          </a:p>
          <a:p>
            <a:r>
              <a:rPr lang="sv-SE" dirty="0"/>
              <a:t>Istället för att det ska stå @product…</a:t>
            </a:r>
          </a:p>
          <a:p>
            <a:r>
              <a:rPr lang="sv-SE" dirty="0"/>
              <a:t>Ska det nu istället står</a:t>
            </a:r>
          </a:p>
          <a:p>
            <a:r>
              <a:rPr lang="sv-SE" dirty="0"/>
              <a:t>	@Model</a:t>
            </a:r>
          </a:p>
          <a:p>
            <a:r>
              <a:rPr lang="sv-SE" dirty="0"/>
              <a:t>Kom ihåg att vi högst upp definierade modellen som en </a:t>
            </a:r>
            <a:r>
              <a:rPr lang="sv-SE" b="1" dirty="0"/>
              <a:t>Item 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79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En </a:t>
            </a:r>
            <a:r>
              <a:rPr lang="sv-SE" dirty="0" err="1"/>
              <a:t>Razor</a:t>
            </a:r>
            <a:r>
              <a:rPr lang="sv-SE" dirty="0"/>
              <a:t> </a:t>
            </a:r>
            <a:r>
              <a:rPr lang="sv-SE" b="1" dirty="0" err="1"/>
              <a:t>View</a:t>
            </a:r>
            <a:r>
              <a:rPr lang="sv-SE" dirty="0"/>
              <a:t> har ingen </a:t>
            </a:r>
            <a:r>
              <a:rPr lang="sv-SE" dirty="0" err="1"/>
              <a:t>cshtml.cs</a:t>
            </a:r>
            <a:r>
              <a:rPr lang="sv-SE" dirty="0"/>
              <a:t> filen kopplat till sig!</a:t>
            </a:r>
          </a:p>
          <a:p>
            <a:r>
              <a:rPr lang="sv-SE" dirty="0"/>
              <a:t>En </a:t>
            </a:r>
            <a:r>
              <a:rPr lang="sv-SE" dirty="0" err="1"/>
              <a:t>Razor</a:t>
            </a:r>
            <a:r>
              <a:rPr lang="sv-SE" dirty="0"/>
              <a:t> </a:t>
            </a:r>
            <a:r>
              <a:rPr lang="sv-SE" b="1" dirty="0"/>
              <a:t>Page</a:t>
            </a:r>
            <a:r>
              <a:rPr lang="sv-SE" dirty="0"/>
              <a:t> har det.</a:t>
            </a:r>
          </a:p>
          <a:p>
            <a:endParaRPr lang="sv-SE" dirty="0"/>
          </a:p>
          <a:p>
            <a:r>
              <a:rPr lang="sv-SE" dirty="0"/>
              <a:t>Istället för att det ska stå @product…</a:t>
            </a:r>
          </a:p>
          <a:p>
            <a:r>
              <a:rPr lang="sv-SE" dirty="0"/>
              <a:t>Ska det nu istället står</a:t>
            </a:r>
          </a:p>
          <a:p>
            <a:r>
              <a:rPr lang="sv-SE" dirty="0"/>
              <a:t>	@Model</a:t>
            </a:r>
          </a:p>
          <a:p>
            <a:r>
              <a:rPr lang="sv-SE" dirty="0"/>
              <a:t>Kom ihåg att vi högst upp definierade modellen som en </a:t>
            </a:r>
            <a:r>
              <a:rPr lang="sv-SE" b="1" dirty="0"/>
              <a:t>Item 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0843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VARJE gång vi anropar denna partial kommer det att stå SEK istället för $</a:t>
            </a:r>
          </a:p>
          <a:p>
            <a:r>
              <a:rPr lang="sv-SE" dirty="0"/>
              <a:t>Och vi behövde ändra på endast 1 enda ställe!!!</a:t>
            </a:r>
          </a:p>
          <a:p>
            <a:endParaRPr lang="sv-SE" dirty="0"/>
          </a:p>
          <a:p>
            <a:r>
              <a:rPr lang="sv-SE" dirty="0"/>
              <a:t>Single source of </a:t>
            </a:r>
            <a:r>
              <a:rPr lang="sv-SE" dirty="0" err="1"/>
              <a:t>Truth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5261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786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821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512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031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1575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3859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689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Definitionen av </a:t>
            </a:r>
          </a:p>
          <a:p>
            <a:r>
              <a:rPr lang="sv-SE" dirty="0"/>
              <a:t>	public </a:t>
            </a:r>
            <a:r>
              <a:rPr lang="sv-SE" dirty="0" err="1"/>
              <a:t>class</a:t>
            </a:r>
            <a:r>
              <a:rPr lang="sv-SE" dirty="0"/>
              <a:t> Item</a:t>
            </a:r>
          </a:p>
          <a:p>
            <a:r>
              <a:rPr lang="sv-SE" dirty="0"/>
              <a:t>MÅSTE tas bort från </a:t>
            </a:r>
            <a:r>
              <a:rPr lang="sv-SE" dirty="0" err="1"/>
              <a:t>Index.cshtml.cs</a:t>
            </a:r>
            <a:r>
              <a:rPr lang="sv-SE" dirty="0"/>
              <a:t>!</a:t>
            </a:r>
          </a:p>
          <a:p>
            <a:r>
              <a:rPr lang="sv-SE" dirty="0"/>
              <a:t>Annars skulle ’Item’ klassen vara definierad på 2 ställen… vilket skapar en </a:t>
            </a:r>
            <a:r>
              <a:rPr lang="sv-SE" dirty="0" err="1"/>
              <a:t>error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8251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6541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76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;p24"/>
          <p:cNvPicPr/>
          <p:nvPr/>
        </p:nvPicPr>
        <p:blipFill>
          <a:blip r:embed="rId14"/>
          <a:stretch/>
        </p:blipFill>
        <p:spPr>
          <a:xfrm>
            <a:off x="9420480" y="6450120"/>
            <a:ext cx="2739240" cy="40464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12;p24"/>
          <p:cNvSpPr/>
          <p:nvPr/>
        </p:nvSpPr>
        <p:spPr>
          <a:xfrm>
            <a:off x="237960" y="6450480"/>
            <a:ext cx="35632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sv-SE" sz="4400" b="0" strike="noStrike" spc="-1">
                <a:latin typeface="Arial"/>
              </a:rPr>
              <a:t>Klicka för att redigera rubriktextens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3200" b="0" strike="noStrike" spc="-1">
                <a:latin typeface="Arial"/>
              </a:rPr>
              <a:t>Klicka för att redigera dispositionstextens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latin typeface="Arial"/>
              </a:rPr>
              <a:t>Andra dispositionsnivån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400" b="0" strike="noStrike" spc="-1">
                <a:latin typeface="Arial"/>
              </a:rPr>
              <a:t>Tredje dispositionsnivån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000" b="0" strike="noStrike" spc="-1">
                <a:latin typeface="Arial"/>
              </a:rPr>
              <a:t>Fjärde dispositionsnivån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Femte dispositionsnivån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Sjätte dispositionsnivån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Sjunde dispositionsnivån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24"/>
          <p:cNvPicPr/>
          <p:nvPr/>
        </p:nvPicPr>
        <p:blipFill>
          <a:blip r:embed="rId14"/>
          <a:stretch/>
        </p:blipFill>
        <p:spPr>
          <a:xfrm>
            <a:off x="9420480" y="6450120"/>
            <a:ext cx="2739240" cy="404640"/>
          </a:xfrm>
          <a:prstGeom prst="rect">
            <a:avLst/>
          </a:prstGeom>
          <a:ln w="0">
            <a:noFill/>
          </a:ln>
        </p:spPr>
      </p:pic>
      <p:sp>
        <p:nvSpPr>
          <p:cNvPr id="41" name="Google Shape;12;p24"/>
          <p:cNvSpPr/>
          <p:nvPr/>
        </p:nvSpPr>
        <p:spPr>
          <a:xfrm>
            <a:off x="237960" y="6450480"/>
            <a:ext cx="35632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sv-SE" sz="4400" b="0" strike="noStrike" spc="-1">
                <a:latin typeface="Arial"/>
              </a:rPr>
              <a:t>Klicka för att redigera rubriktextens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3200" b="0" strike="noStrike" spc="-1">
                <a:latin typeface="Arial"/>
              </a:rPr>
              <a:t>Klicka för att redigera dispositionstextens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latin typeface="Arial"/>
              </a:rPr>
              <a:t>Andra dispositionsnivån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400" b="0" strike="noStrike" spc="-1">
                <a:latin typeface="Arial"/>
              </a:rPr>
              <a:t>Tredje dispositionsnivån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000" b="0" strike="noStrike" spc="-1">
                <a:latin typeface="Arial"/>
              </a:rPr>
              <a:t>Fjärde dispositionsnivån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Femte dispositionsnivån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Sjätte dispositionsnivån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Sjunde dispositionsnivån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25.pn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RichardChalk/RazorPartialsSta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github.com/RichardChalk/RazorPartialsEnd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3720" cy="6854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Google Shape;87;p1"/>
          <p:cNvSpPr/>
          <p:nvPr/>
        </p:nvSpPr>
        <p:spPr>
          <a:xfrm>
            <a:off x="5020560" y="1230120"/>
            <a:ext cx="6989732" cy="265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5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Razor</a:t>
            </a: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Pages - Partials</a:t>
            </a:r>
            <a:endParaRPr lang="sv-SE" sz="5400" b="0" strike="noStrike" spc="-1" dirty="0">
              <a:latin typeface="Arial"/>
            </a:endParaRP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4720" cy="23256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Google Shape;90;p1"/>
          <p:cNvPicPr/>
          <p:nvPr/>
        </p:nvPicPr>
        <p:blipFill>
          <a:blip r:embed="rId3"/>
          <a:stretch/>
        </p:blipFill>
        <p:spPr>
          <a:xfrm>
            <a:off x="861120" y="2193480"/>
            <a:ext cx="2739240" cy="232560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91;p1"/>
          <p:cNvSpPr/>
          <p:nvPr/>
        </p:nvSpPr>
        <p:spPr>
          <a:xfrm>
            <a:off x="1847880" y="6492960"/>
            <a:ext cx="273924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3BCEF0D-1AAD-4E62-9E04-EF3361A5DEE8}" type="slidenum">
              <a:rPr lang="sv-SE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lang="sv-S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1072660" y="1639696"/>
            <a:ext cx="41675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Index.cshtml.cs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skapar vi en ny lista av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 heter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OldItems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(Lite konstigt med just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OldItems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men ni förstår principen)</a:t>
            </a: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OnGet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metoden fyller vi på listan med de fem äldsta produkterna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(denna gång sortera vi datum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ascending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istället… för att få fram de äldsta produkter)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Oldest</a:t>
            </a:r>
            <a:r>
              <a:rPr lang="sv-SE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F28DC-CA4E-5C51-1225-0F4646564231}"/>
              </a:ext>
            </a:extLst>
          </p:cNvPr>
          <p:cNvSpPr txBox="1"/>
          <p:nvPr/>
        </p:nvSpPr>
        <p:spPr>
          <a:xfrm>
            <a:off x="6373424" y="1519857"/>
            <a:ext cx="41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5336D-2225-D984-5EDD-7DE275A8047C}"/>
              </a:ext>
            </a:extLst>
          </p:cNvPr>
          <p:cNvSpPr txBox="1"/>
          <p:nvPr/>
        </p:nvSpPr>
        <p:spPr>
          <a:xfrm>
            <a:off x="6373424" y="3936142"/>
            <a:ext cx="41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C91A8-7A27-5CC9-310D-FDE605AD66E7}"/>
              </a:ext>
            </a:extLst>
          </p:cNvPr>
          <p:cNvSpPr txBox="1"/>
          <p:nvPr/>
        </p:nvSpPr>
        <p:spPr>
          <a:xfrm>
            <a:off x="7149613" y="1639696"/>
            <a:ext cx="4139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List&lt;Item&gt;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OldItems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}</a:t>
            </a:r>
            <a:endParaRPr lang="sv-SE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DC5AC-BD91-C2AB-34F2-D0A753FF86F3}"/>
              </a:ext>
            </a:extLst>
          </p:cNvPr>
          <p:cNvSpPr txBox="1"/>
          <p:nvPr/>
        </p:nvSpPr>
        <p:spPr>
          <a:xfrm>
            <a:off x="7198700" y="3059769"/>
            <a:ext cx="47236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+mj-lt"/>
              </a:rPr>
              <a:t>OldItems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= _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context.Products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.</a:t>
            </a:r>
            <a:r>
              <a:rPr lang="en-US" sz="1800" b="1" dirty="0">
                <a:solidFill>
                  <a:srgbClr val="1D9A78"/>
                </a:solidFill>
                <a:latin typeface="+mj-lt"/>
              </a:rPr>
              <a:t>OrderBy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(e =&gt;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e.Created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).Take(5)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        .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Select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(e =&gt; 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new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Item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        {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            Id = 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e.Id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,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            Color = 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e.Color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,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            Ean13 = e.Ean13,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            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Name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e.Name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,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            Price = 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e.Price</a:t>
            </a:r>
            <a:endParaRPr lang="sv-SE" sz="1800" dirty="0">
              <a:solidFill>
                <a:srgbClr val="000000"/>
              </a:solidFill>
              <a:latin typeface="+mj-lt"/>
            </a:endParaRP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        }).ToList();</a:t>
            </a:r>
            <a:endParaRPr lang="sv-SE" dirty="0">
              <a:latin typeface="+mj-l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B72B7C0-5CE8-0E06-BCC4-37EC2FC33290}"/>
              </a:ext>
            </a:extLst>
          </p:cNvPr>
          <p:cNvSpPr/>
          <p:nvPr/>
        </p:nvSpPr>
        <p:spPr>
          <a:xfrm>
            <a:off x="7710854" y="3429000"/>
            <a:ext cx="457200" cy="16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62064C-B248-4FCE-CAE8-35CE9534261F}"/>
              </a:ext>
            </a:extLst>
          </p:cNvPr>
          <p:cNvCxnSpPr/>
          <p:nvPr/>
        </p:nvCxnSpPr>
        <p:spPr>
          <a:xfrm flipV="1">
            <a:off x="6031523" y="1541880"/>
            <a:ext cx="0" cy="485892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1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315 F5 Illustrations &amp; Clip Art - iStock">
            <a:extLst>
              <a:ext uri="{FF2B5EF4-FFF2-40B4-BE49-F238E27FC236}">
                <a16:creationId xmlns:a16="http://schemas.microsoft.com/office/drawing/2014/main" id="{0F401454-A321-8432-B788-11D9018D9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08" y="3028851"/>
            <a:ext cx="664106" cy="6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Oldest</a:t>
            </a:r>
            <a:r>
              <a:rPr lang="sv-SE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Frontend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F28DC-CA4E-5C51-1225-0F4646564231}"/>
              </a:ext>
            </a:extLst>
          </p:cNvPr>
          <p:cNvSpPr txBox="1"/>
          <p:nvPr/>
        </p:nvSpPr>
        <p:spPr>
          <a:xfrm>
            <a:off x="6442563" y="3248434"/>
            <a:ext cx="41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B8311E7-47D4-5E29-E94D-CCA72046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1" y="5229021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A91EDD-B037-09F7-A864-5E666B407DF6}"/>
              </a:ext>
            </a:extLst>
          </p:cNvPr>
          <p:cNvSpPr txBox="1"/>
          <p:nvPr/>
        </p:nvSpPr>
        <p:spPr>
          <a:xfrm>
            <a:off x="6855802" y="540000"/>
            <a:ext cx="545342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400" dirty="0">
                <a:solidFill>
                  <a:srgbClr val="800000"/>
                </a:solidFill>
                <a:latin typeface="+mj-lt"/>
              </a:rPr>
              <a:t>h1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sv-SE" sz="1400" b="1" dirty="0" err="1">
                <a:solidFill>
                  <a:srgbClr val="C00000"/>
                </a:solidFill>
                <a:latin typeface="+mj-lt"/>
              </a:rPr>
              <a:t>Oldest</a:t>
            </a:r>
            <a:r>
              <a:rPr lang="sv-SE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+mj-lt"/>
              </a:rPr>
              <a:t>products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400" dirty="0">
                <a:solidFill>
                  <a:srgbClr val="800000"/>
                </a:solidFill>
                <a:latin typeface="+mj-lt"/>
              </a:rPr>
              <a:t>h1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r>
              <a:rPr lang="sv-SE" sz="14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4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+mj-lt"/>
              </a:rPr>
              <a:t>class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="</a:t>
            </a:r>
            <a:r>
              <a:rPr lang="sv-SE" sz="1400" dirty="0" err="1">
                <a:solidFill>
                  <a:srgbClr val="0000FF"/>
                </a:solidFill>
                <a:latin typeface="+mj-lt"/>
              </a:rPr>
              <a:t>gallery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"&gt;</a:t>
            </a:r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@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(var product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Model.</a:t>
            </a:r>
            <a:r>
              <a:rPr lang="en-US" sz="1400" b="1" dirty="0" err="1">
                <a:solidFill>
                  <a:srgbClr val="C00000"/>
                </a:solidFill>
                <a:latin typeface="+mj-lt"/>
              </a:rPr>
              <a:t>OldItems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r>
              <a:rPr lang="sv-SE" sz="1400" dirty="0">
                <a:solidFill>
                  <a:srgbClr val="000000"/>
                </a:solidFill>
                <a:latin typeface="+mj-lt"/>
              </a:rPr>
              <a:t>    {</a:t>
            </a:r>
          </a:p>
          <a:p>
            <a:r>
              <a:rPr lang="sv-SE" sz="14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4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+mj-lt"/>
              </a:rPr>
              <a:t>class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="</a:t>
            </a:r>
            <a:r>
              <a:rPr lang="sv-SE" sz="1400" dirty="0" err="1">
                <a:solidFill>
                  <a:srgbClr val="0000FF"/>
                </a:solidFill>
                <a:latin typeface="+mj-lt"/>
              </a:rPr>
              <a:t>product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-box"&gt;</a:t>
            </a:r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r>
              <a:rPr lang="sv-SE" sz="14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4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+mj-lt"/>
              </a:rPr>
              <a:t>class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="container"&gt;</a:t>
            </a:r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latin typeface="+mj-lt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+mj-lt"/>
              </a:rPr>
              <a:t>src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="https://picsum.photos/300/300?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@product.Id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alt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="cookies"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="hero-image"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/&gt;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r>
              <a:rPr lang="sv-SE" sz="1400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4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+mj-lt"/>
              </a:rPr>
              <a:t>class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="</a:t>
            </a:r>
            <a:r>
              <a:rPr lang="sv-SE" sz="1400" dirty="0" err="1">
                <a:solidFill>
                  <a:srgbClr val="0000FF"/>
                </a:solidFill>
                <a:latin typeface="+mj-lt"/>
              </a:rPr>
              <a:t>price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"&gt;</a:t>
            </a:r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r>
              <a:rPr lang="sv-SE" sz="1400" dirty="0">
                <a:solidFill>
                  <a:srgbClr val="000000"/>
                </a:solidFill>
                <a:latin typeface="+mj-lt"/>
              </a:rPr>
              <a:t>                    $</a:t>
            </a:r>
          </a:p>
          <a:p>
            <a:r>
              <a:rPr lang="sv-SE" sz="1400" dirty="0">
                <a:solidFill>
                  <a:srgbClr val="000000"/>
                </a:solidFill>
                <a:latin typeface="+mj-lt"/>
              </a:rPr>
              <a:t>                    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4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sv-SE" sz="1400" dirty="0">
                <a:solidFill>
                  <a:srgbClr val="000000"/>
                </a:solidFill>
                <a:latin typeface="+mj-lt"/>
              </a:rPr>
              <a:t>@product.Price.ToString(</a:t>
            </a:r>
            <a:r>
              <a:rPr lang="sv-SE" sz="1400" dirty="0">
                <a:solidFill>
                  <a:srgbClr val="A31515"/>
                </a:solidFill>
                <a:latin typeface="+mj-lt"/>
              </a:rPr>
              <a:t>"0"</a:t>
            </a:r>
            <a:r>
              <a:rPr lang="sv-SE" sz="1400" dirty="0">
                <a:solidFill>
                  <a:srgbClr val="000000"/>
                </a:solidFill>
                <a:latin typeface="+mj-lt"/>
              </a:rPr>
              <a:t>)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4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r>
              <a:rPr lang="sv-SE" sz="1400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4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r>
              <a:rPr lang="sv-SE" sz="1400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4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+mj-lt"/>
              </a:rPr>
              <a:t>class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="information"&gt;</a:t>
            </a:r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r>
              <a:rPr lang="sv-SE" sz="1400" dirty="0">
                <a:solidFill>
                  <a:srgbClr val="000000"/>
                </a:solidFill>
                <a:latin typeface="+mj-lt"/>
              </a:rPr>
              <a:t>                    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4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+mj-lt"/>
              </a:rPr>
              <a:t>class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="</a:t>
            </a:r>
            <a:r>
              <a:rPr lang="sv-SE" sz="1400" dirty="0" err="1">
                <a:solidFill>
                  <a:srgbClr val="0000FF"/>
                </a:solidFill>
                <a:latin typeface="+mj-lt"/>
              </a:rPr>
              <a:t>name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"&gt;</a:t>
            </a:r>
            <a:r>
              <a:rPr lang="sv-SE" sz="1400" dirty="0">
                <a:solidFill>
                  <a:srgbClr val="000000"/>
                </a:solidFill>
                <a:latin typeface="+mj-lt"/>
              </a:rPr>
              <a:t>@product.Name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4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r>
              <a:rPr lang="sv-SE" sz="1400" dirty="0">
                <a:solidFill>
                  <a:srgbClr val="000000"/>
                </a:solidFill>
                <a:latin typeface="+mj-lt"/>
              </a:rPr>
              <a:t>                    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4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+mj-lt"/>
              </a:rPr>
              <a:t>class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="store"&gt;</a:t>
            </a:r>
            <a:r>
              <a:rPr lang="sv-SE" sz="1400" dirty="0">
                <a:solidFill>
                  <a:srgbClr val="000000"/>
                </a:solidFill>
                <a:latin typeface="+mj-lt"/>
              </a:rPr>
              <a:t>@product.Color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4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        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+mj-lt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+mj-lt"/>
              </a:rPr>
              <a:t>href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="#"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="button"&gt;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Purchase Product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+mj-lt"/>
              </a:rPr>
              <a:t>a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&gt;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r>
              <a:rPr lang="sv-SE" sz="1400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4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sv-SE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400" dirty="0">
                <a:solidFill>
                  <a:srgbClr val="006400"/>
                </a:solidFill>
                <a:latin typeface="+mj-lt"/>
              </a:rPr>
              <a:t>&lt;!-- end information --&gt;</a:t>
            </a:r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r>
              <a:rPr lang="sv-SE" sz="14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4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sv-SE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400" dirty="0">
                <a:solidFill>
                  <a:srgbClr val="006400"/>
                </a:solidFill>
                <a:latin typeface="+mj-lt"/>
              </a:rPr>
              <a:t>&lt;!-- end container --&gt;</a:t>
            </a:r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r>
              <a:rPr lang="sv-SE" sz="14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4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r>
              <a:rPr lang="sv-SE" sz="14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sv-SE" sz="1400" dirty="0">
                <a:solidFill>
                  <a:srgbClr val="006400"/>
                </a:solidFill>
                <a:latin typeface="+mj-lt"/>
              </a:rPr>
              <a:t>&lt;!-- end </a:t>
            </a:r>
            <a:r>
              <a:rPr lang="sv-SE" sz="1400" dirty="0" err="1">
                <a:solidFill>
                  <a:srgbClr val="006400"/>
                </a:solidFill>
                <a:latin typeface="+mj-lt"/>
              </a:rPr>
              <a:t>product</a:t>
            </a:r>
            <a:r>
              <a:rPr lang="sv-SE" sz="1400" dirty="0">
                <a:solidFill>
                  <a:srgbClr val="006400"/>
                </a:solidFill>
                <a:latin typeface="+mj-lt"/>
              </a:rPr>
              <a:t>-box --&gt;</a:t>
            </a:r>
            <a:endParaRPr lang="sv-SE" sz="1400" dirty="0">
              <a:solidFill>
                <a:srgbClr val="000000"/>
              </a:solidFill>
              <a:latin typeface="+mj-lt"/>
            </a:endParaRPr>
          </a:p>
          <a:p>
            <a:r>
              <a:rPr lang="sv-SE" sz="1400" dirty="0">
                <a:solidFill>
                  <a:srgbClr val="000000"/>
                </a:solidFill>
                <a:latin typeface="+mj-lt"/>
              </a:rPr>
              <a:t>    }</a:t>
            </a:r>
          </a:p>
          <a:p>
            <a:r>
              <a:rPr lang="sv-SE" sz="14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4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40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4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D726C-166F-A9F2-F1B2-100D8DC48120}"/>
              </a:ext>
            </a:extLst>
          </p:cNvPr>
          <p:cNvSpPr/>
          <p:nvPr/>
        </p:nvSpPr>
        <p:spPr>
          <a:xfrm>
            <a:off x="6855802" y="540000"/>
            <a:ext cx="2305783" cy="268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0D006-EB40-77C9-ED95-2ED62DF9DDED}"/>
              </a:ext>
            </a:extLst>
          </p:cNvPr>
          <p:cNvSpPr/>
          <p:nvPr/>
        </p:nvSpPr>
        <p:spPr>
          <a:xfrm>
            <a:off x="7937120" y="1008702"/>
            <a:ext cx="2587272" cy="268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1072660" y="1639696"/>
            <a:ext cx="41675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Index.cshtml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kan vi helt enkelt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kopiera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hela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Latest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Products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loopen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för att nu redovisa våra gamla produkter också. Klicka på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blev bra… eller? Det visar som vi vill men det blev mycket upprepning av kod (DRY?!).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 händer sedan när chefen vill att vi lägger till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Trending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osv?</a:t>
            </a:r>
          </a:p>
        </p:txBody>
      </p:sp>
    </p:spTree>
    <p:extLst>
      <p:ext uri="{BB962C8B-B14F-4D97-AF65-F5344CB8AC3E}">
        <p14:creationId xmlns:p14="http://schemas.microsoft.com/office/powerpoint/2010/main" val="251962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1072660" y="1639696"/>
            <a:ext cx="41675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har vi kommit till roten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 problemet. </a:t>
            </a: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 att redovisa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nya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listor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måste vi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upprepa koden för varje ny lista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Tex. En upprepning till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 upprepning till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Trending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osv.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Detta är så klart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strider mot DRY principen!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 är problemet?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E9429-E645-6069-2790-96FA3D98E0C6}"/>
              </a:ext>
            </a:extLst>
          </p:cNvPr>
          <p:cNvSpPr txBox="1"/>
          <p:nvPr/>
        </p:nvSpPr>
        <p:spPr>
          <a:xfrm>
            <a:off x="7010399" y="1639696"/>
            <a:ext cx="41675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LÖSNING? 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är här att en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&lt;partial&gt;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hjälpa oss!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kan tänka på en partial som en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metod()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kod som vi kan anropa och stoppa in var vi vill i våra vyer. 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anropas om och om igen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utan att upprepa koden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pic>
        <p:nvPicPr>
          <p:cNvPr id="6" name="Picture 2" descr="Pie Chart Clipart Transparent PNG Hd, Vector Pie Chart Icon, Chart Icons, Pie  Icons, Analytics PNG Image For Free Download">
            <a:extLst>
              <a:ext uri="{FF2B5EF4-FFF2-40B4-BE49-F238E27FC236}">
                <a16:creationId xmlns:a16="http://schemas.microsoft.com/office/drawing/2014/main" id="{8B5F149D-8716-E409-2D7D-33DC1970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340" y="-4321"/>
            <a:ext cx="2300654" cy="23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BA42E8-A6B9-C04B-EA38-5A1D3413E46B}"/>
              </a:ext>
            </a:extLst>
          </p:cNvPr>
          <p:cNvSpPr txBox="1"/>
          <p:nvPr/>
        </p:nvSpPr>
        <p:spPr>
          <a:xfrm rot="17885188">
            <a:off x="10046055" y="817684"/>
            <a:ext cx="12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rgbClr val="C00000"/>
                </a:solidFill>
              </a:rPr>
              <a:t>&lt;partial&gt;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443AA1-3C7E-9056-45BD-1EE5B603F831}"/>
              </a:ext>
            </a:extLst>
          </p:cNvPr>
          <p:cNvCxnSpPr/>
          <p:nvPr/>
        </p:nvCxnSpPr>
        <p:spPr>
          <a:xfrm flipV="1">
            <a:off x="6031523" y="1541880"/>
            <a:ext cx="0" cy="485892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DBB93835-C5AF-0364-3321-082D26D1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390" y="1447881"/>
            <a:ext cx="822076" cy="82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698E986E-2476-252F-F748-4B59AF08A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59" y="1504168"/>
            <a:ext cx="786377" cy="7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67E7FB-AB0A-07C5-CC3C-3DA1AF349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567" y="5451230"/>
            <a:ext cx="411507" cy="53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8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C8AD05-79CF-65E7-7E80-12E2198C5D68}"/>
              </a:ext>
            </a:extLst>
          </p:cNvPr>
          <p:cNvSpPr txBox="1"/>
          <p:nvPr/>
        </p:nvSpPr>
        <p:spPr>
          <a:xfrm>
            <a:off x="1416000" y="2171922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sv-SE" sz="66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PARTIAL</a:t>
            </a:r>
            <a:endParaRPr lang="sv-SE" sz="66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6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4F5384B-6597-5859-A1D1-3DD026C3D46A}"/>
              </a:ext>
            </a:extLst>
          </p:cNvPr>
          <p:cNvSpPr txBox="1"/>
          <p:nvPr/>
        </p:nvSpPr>
        <p:spPr>
          <a:xfrm>
            <a:off x="6240340" y="1313734"/>
            <a:ext cx="574357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@model 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RazorPartialsStart.ViewModels.</a:t>
            </a:r>
            <a:r>
              <a:rPr lang="sv-SE" sz="1600" b="1" dirty="0" err="1">
                <a:solidFill>
                  <a:srgbClr val="1D9A78"/>
                </a:solidFill>
                <a:latin typeface="+mj-lt"/>
              </a:rPr>
              <a:t>Item</a:t>
            </a:r>
            <a:endParaRPr lang="sv-SE" sz="1600" b="1" dirty="0">
              <a:solidFill>
                <a:srgbClr val="1D9A78"/>
              </a:solidFill>
              <a:latin typeface="+mj-lt"/>
            </a:endParaRPr>
          </a:p>
          <a:p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sv-SE" sz="1600" dirty="0">
                <a:solidFill>
                  <a:srgbClr val="006400"/>
                </a:solidFill>
                <a:latin typeface="+mj-lt"/>
              </a:rPr>
              <a:t>&lt;!-- start </a:t>
            </a:r>
            <a:r>
              <a:rPr lang="sv-SE" sz="1600" dirty="0" err="1">
                <a:solidFill>
                  <a:srgbClr val="006400"/>
                </a:solidFill>
                <a:latin typeface="+mj-lt"/>
              </a:rPr>
              <a:t>product</a:t>
            </a:r>
            <a:r>
              <a:rPr lang="sv-SE" sz="1600" dirty="0">
                <a:solidFill>
                  <a:srgbClr val="006400"/>
                </a:solidFill>
                <a:latin typeface="+mj-lt"/>
              </a:rPr>
              <a:t>-box --&gt;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FF0000"/>
                </a:solidFill>
                <a:latin typeface="+mj-lt"/>
              </a:rPr>
              <a:t>class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="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product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-box"&gt;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FF0000"/>
                </a:solidFill>
                <a:latin typeface="+mj-lt"/>
              </a:rPr>
              <a:t>class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="container"&gt;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+mj-lt"/>
              </a:rPr>
              <a:t>img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+mj-lt"/>
              </a:rPr>
              <a:t>src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="https://picsum.photos/300/300?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@Model.Id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 	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alt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="cookies"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="hero-image"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/&gt;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FF0000"/>
                </a:solidFill>
                <a:latin typeface="+mj-lt"/>
              </a:rPr>
              <a:t>class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="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price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"&gt;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        $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@Model.Price.ToString(</a:t>
            </a:r>
            <a:r>
              <a:rPr lang="sv-SE" sz="1600" dirty="0">
                <a:solidFill>
                  <a:srgbClr val="A31515"/>
                </a:solidFill>
                <a:latin typeface="+mj-lt"/>
              </a:rPr>
              <a:t>"0"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)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FF0000"/>
                </a:solidFill>
                <a:latin typeface="+mj-lt"/>
              </a:rPr>
              <a:t>class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="information"&gt;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FF0000"/>
                </a:solidFill>
                <a:latin typeface="+mj-lt"/>
              </a:rPr>
              <a:t>class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="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name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"&gt;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@Model.Name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FF"/>
                </a:solidFill>
                <a:latin typeface="+mj-lt"/>
              </a:rPr>
              <a:t>                &lt;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FF0000"/>
                </a:solidFill>
                <a:latin typeface="+mj-lt"/>
              </a:rPr>
              <a:t>class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="store"&gt;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@Model.Color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+mj-lt"/>
              </a:rPr>
              <a:t>href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="#"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="button"&gt;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Purchase Product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a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&gt;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>
                <a:solidFill>
                  <a:srgbClr val="006400"/>
                </a:solidFill>
                <a:latin typeface="+mj-lt"/>
              </a:rPr>
              <a:t>&lt;!-- end information --&gt;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>
                <a:solidFill>
                  <a:srgbClr val="006400"/>
                </a:solidFill>
                <a:latin typeface="+mj-lt"/>
              </a:rPr>
              <a:t>&lt;!-- end container --&gt;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sv-SE" sz="1600" dirty="0">
                <a:solidFill>
                  <a:srgbClr val="006400"/>
                </a:solidFill>
                <a:latin typeface="+mj-lt"/>
              </a:rPr>
              <a:t>&lt;!-- end </a:t>
            </a:r>
            <a:r>
              <a:rPr lang="sv-SE" sz="1600" dirty="0" err="1">
                <a:solidFill>
                  <a:srgbClr val="006400"/>
                </a:solidFill>
                <a:latin typeface="+mj-lt"/>
              </a:rPr>
              <a:t>product</a:t>
            </a:r>
            <a:r>
              <a:rPr lang="sv-SE" sz="1600" dirty="0">
                <a:solidFill>
                  <a:srgbClr val="006400"/>
                </a:solidFill>
                <a:latin typeface="+mj-lt"/>
              </a:rPr>
              <a:t>-box --&gt;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5875ED-F816-AC97-64D0-FBD2D6701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717" y="4784500"/>
            <a:ext cx="2720576" cy="17222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1072660" y="1639696"/>
            <a:ext cx="4281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mappen skapa en ny </a:t>
            </a:r>
          </a:p>
          <a:p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Razor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 heter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ProductBox.cshtml</a:t>
            </a:r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ny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Razor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ny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Razor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Ersätt allt med koden till höger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- &lt;partial&gt;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F5B45-9D01-98B0-9171-35C946A886BE}"/>
              </a:ext>
            </a:extLst>
          </p:cNvPr>
          <p:cNvSpPr/>
          <p:nvPr/>
        </p:nvSpPr>
        <p:spPr>
          <a:xfrm>
            <a:off x="1850718" y="6087000"/>
            <a:ext cx="2720576" cy="2053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DC307-67E8-C0A0-B5DE-392D5042F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660" y="3149193"/>
            <a:ext cx="294480" cy="385315"/>
          </a:xfrm>
          <a:prstGeom prst="rect">
            <a:avLst/>
          </a:prstGeom>
        </p:spPr>
      </p:pic>
      <p:pic>
        <p:nvPicPr>
          <p:cNvPr id="5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BEC58444-B7FD-D5B4-486C-7CBE41584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42" y="3540446"/>
            <a:ext cx="312389" cy="30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8D1228-ED82-AF04-4FD8-B970F65AF602}"/>
              </a:ext>
            </a:extLst>
          </p:cNvPr>
          <p:cNvSpPr txBox="1"/>
          <p:nvPr/>
        </p:nvSpPr>
        <p:spPr>
          <a:xfrm>
            <a:off x="6460147" y="4094199"/>
            <a:ext cx="41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0D453E-053E-DCA5-60AD-0BBFA2AF26C2}"/>
              </a:ext>
            </a:extLst>
          </p:cNvPr>
          <p:cNvSpPr txBox="1"/>
          <p:nvPr/>
        </p:nvSpPr>
        <p:spPr>
          <a:xfrm>
            <a:off x="1160520" y="5218304"/>
            <a:ext cx="41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8D21BB3-E7BD-46F7-77C7-CD0DE8641CED}"/>
              </a:ext>
            </a:extLst>
          </p:cNvPr>
          <p:cNvSpPr/>
          <p:nvPr/>
        </p:nvSpPr>
        <p:spPr>
          <a:xfrm>
            <a:off x="5574323" y="4334608"/>
            <a:ext cx="785458" cy="29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55896C-F1C9-6856-57B3-30A34213FAB5}"/>
              </a:ext>
            </a:extLst>
          </p:cNvPr>
          <p:cNvSpPr/>
          <p:nvPr/>
        </p:nvSpPr>
        <p:spPr>
          <a:xfrm>
            <a:off x="6240340" y="1287124"/>
            <a:ext cx="4266468" cy="3922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442CF-2F6C-F926-F5C5-60D59D7A62E7}"/>
              </a:ext>
            </a:extLst>
          </p:cNvPr>
          <p:cNvSpPr txBox="1"/>
          <p:nvPr/>
        </p:nvSpPr>
        <p:spPr>
          <a:xfrm>
            <a:off x="8238392" y="412973"/>
            <a:ext cx="3421692" cy="646331"/>
          </a:xfrm>
          <a:custGeom>
            <a:avLst/>
            <a:gdLst>
              <a:gd name="connsiteX0" fmla="*/ 0 w 3421692"/>
              <a:gd name="connsiteY0" fmla="*/ 0 h 646331"/>
              <a:gd name="connsiteX1" fmla="*/ 3421692 w 3421692"/>
              <a:gd name="connsiteY1" fmla="*/ 0 h 646331"/>
              <a:gd name="connsiteX2" fmla="*/ 3421692 w 3421692"/>
              <a:gd name="connsiteY2" fmla="*/ 646331 h 646331"/>
              <a:gd name="connsiteX3" fmla="*/ 0 w 3421692"/>
              <a:gd name="connsiteY3" fmla="*/ 646331 h 646331"/>
              <a:gd name="connsiteX4" fmla="*/ 0 w 3421692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1692" h="646331" fill="none" extrusionOk="0">
                <a:moveTo>
                  <a:pt x="0" y="0"/>
                </a:moveTo>
                <a:cubicBezTo>
                  <a:pt x="1257283" y="102978"/>
                  <a:pt x="2555898" y="101137"/>
                  <a:pt x="3421692" y="0"/>
                </a:cubicBezTo>
                <a:cubicBezTo>
                  <a:pt x="3411370" y="191826"/>
                  <a:pt x="3399109" y="503457"/>
                  <a:pt x="3421692" y="646331"/>
                </a:cubicBezTo>
                <a:cubicBezTo>
                  <a:pt x="1917988" y="710838"/>
                  <a:pt x="539322" y="635346"/>
                  <a:pt x="0" y="646331"/>
                </a:cubicBezTo>
                <a:cubicBezTo>
                  <a:pt x="33995" y="481597"/>
                  <a:pt x="-22863" y="293794"/>
                  <a:pt x="0" y="0"/>
                </a:cubicBezTo>
                <a:close/>
              </a:path>
              <a:path w="3421692" h="646331" stroke="0" extrusionOk="0">
                <a:moveTo>
                  <a:pt x="0" y="0"/>
                </a:moveTo>
                <a:cubicBezTo>
                  <a:pt x="727432" y="-951"/>
                  <a:pt x="1967090" y="36535"/>
                  <a:pt x="3421692" y="0"/>
                </a:cubicBezTo>
                <a:cubicBezTo>
                  <a:pt x="3453132" y="281813"/>
                  <a:pt x="3456880" y="455477"/>
                  <a:pt x="3421692" y="646331"/>
                </a:cubicBezTo>
                <a:cubicBezTo>
                  <a:pt x="2952024" y="708652"/>
                  <a:pt x="807247" y="681839"/>
                  <a:pt x="0" y="646331"/>
                </a:cubicBezTo>
                <a:cubicBezTo>
                  <a:pt x="-32792" y="556626"/>
                  <a:pt x="29078" y="27904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Modellen vi ska arbeta med =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64936418-3204-4BF7-9945-35CC63F47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308" y="11646"/>
            <a:ext cx="713060" cy="713060"/>
          </a:xfrm>
          <a:prstGeom prst="rect">
            <a:avLst/>
          </a:prstGeom>
        </p:spPr>
      </p:pic>
      <p:sp>
        <p:nvSpPr>
          <p:cNvPr id="24" name="Arrow: Left-Up 23">
            <a:extLst>
              <a:ext uri="{FF2B5EF4-FFF2-40B4-BE49-F238E27FC236}">
                <a16:creationId xmlns:a16="http://schemas.microsoft.com/office/drawing/2014/main" id="{CE447892-A16F-4BF0-EDAE-F4FB163CE25F}"/>
              </a:ext>
            </a:extLst>
          </p:cNvPr>
          <p:cNvSpPr/>
          <p:nvPr/>
        </p:nvSpPr>
        <p:spPr>
          <a:xfrm>
            <a:off x="10556630" y="1189170"/>
            <a:ext cx="750277" cy="39220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268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1072660" y="1639696"/>
            <a:ext cx="4281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Index.cshtml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kan vi nu anropa vår sprillans ny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&lt;partial&gt;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istället för att duplicera en massa kod. Första anropet gäller för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Latest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Products</a:t>
            </a:r>
          </a:p>
          <a:p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Andra anropet gäller för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Oldest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Products</a:t>
            </a:r>
          </a:p>
          <a:p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uppfyller vi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- &lt;partial&gt;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0D453E-053E-DCA5-60AD-0BBFA2AF26C2}"/>
              </a:ext>
            </a:extLst>
          </p:cNvPr>
          <p:cNvSpPr txBox="1"/>
          <p:nvPr/>
        </p:nvSpPr>
        <p:spPr>
          <a:xfrm>
            <a:off x="6220128" y="2551914"/>
            <a:ext cx="41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94E3E-48A0-78F0-5EDB-6D4BC9E509B5}"/>
              </a:ext>
            </a:extLst>
          </p:cNvPr>
          <p:cNvSpPr txBox="1"/>
          <p:nvPr/>
        </p:nvSpPr>
        <p:spPr>
          <a:xfrm>
            <a:off x="6477733" y="1761703"/>
            <a:ext cx="55589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h1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Latest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products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h1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FF0000"/>
                </a:solidFill>
                <a:latin typeface="+mj-lt"/>
              </a:rPr>
              <a:t>class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="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gallery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"&gt;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    @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(var product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Model.NewItems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sz="1600" b="1" dirty="0">
                <a:solidFill>
                  <a:srgbClr val="800080"/>
                </a:solidFill>
                <a:latin typeface="+mj-lt"/>
              </a:rPr>
              <a:t>partial</a:t>
            </a:r>
            <a:r>
              <a:rPr lang="en-US" sz="16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+mj-lt"/>
              </a:rPr>
              <a:t>name</a:t>
            </a:r>
            <a:r>
              <a:rPr lang="en-US" sz="1600" b="0" dirty="0">
                <a:solidFill>
                  <a:srgbClr val="0000FF"/>
                </a:solidFill>
                <a:latin typeface="+mj-lt"/>
              </a:rPr>
              <a:t>="_</a:t>
            </a:r>
            <a:r>
              <a:rPr lang="en-US" sz="1600" b="0" dirty="0" err="1">
                <a:solidFill>
                  <a:srgbClr val="0000FF"/>
                </a:solidFill>
                <a:latin typeface="+mj-lt"/>
              </a:rPr>
              <a:t>ProductBox</a:t>
            </a:r>
            <a:r>
              <a:rPr lang="en-US" sz="1600" b="0" dirty="0">
                <a:solidFill>
                  <a:srgbClr val="0000FF"/>
                </a:solidFill>
                <a:latin typeface="+mj-lt"/>
              </a:rPr>
              <a:t>"</a:t>
            </a:r>
            <a:r>
              <a:rPr lang="en-US" sz="16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+mj-lt"/>
              </a:rPr>
              <a:t>model</a:t>
            </a:r>
            <a:r>
              <a:rPr lang="en-US" sz="1600" b="0" dirty="0">
                <a:solidFill>
                  <a:srgbClr val="0000FF"/>
                </a:solidFill>
                <a:latin typeface="+mj-lt"/>
              </a:rPr>
              <a:t>="</a:t>
            </a:r>
            <a:r>
              <a:rPr lang="en-US" sz="1600" b="0" dirty="0">
                <a:solidFill>
                  <a:srgbClr val="000000"/>
                </a:solidFill>
                <a:latin typeface="+mj-lt"/>
              </a:rPr>
              <a:t>@product</a:t>
            </a:r>
            <a:r>
              <a:rPr lang="en-US" sz="1600" b="0" dirty="0">
                <a:solidFill>
                  <a:srgbClr val="0000FF"/>
                </a:solidFill>
                <a:latin typeface="+mj-lt"/>
              </a:rPr>
              <a:t>"</a:t>
            </a:r>
            <a:r>
              <a:rPr lang="en-US" sz="16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+mj-lt"/>
              </a:rPr>
              <a:t>/&gt;</a:t>
            </a:r>
            <a:endParaRPr lang="en-US" sz="1600" b="0" dirty="0">
              <a:solidFill>
                <a:srgbClr val="000000"/>
              </a:solidFill>
              <a:latin typeface="+mj-lt"/>
            </a:endParaRPr>
          </a:p>
          <a:p>
            <a:r>
              <a:rPr lang="sv-SE" sz="1600" b="0" dirty="0">
                <a:solidFill>
                  <a:srgbClr val="000000"/>
                </a:solidFill>
                <a:latin typeface="+mj-lt"/>
              </a:rPr>
              <a:t>    }</a:t>
            </a:r>
          </a:p>
          <a:p>
            <a:r>
              <a:rPr lang="sv-SE" sz="1600" b="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600" b="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600" b="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600" b="0" dirty="0">
              <a:solidFill>
                <a:srgbClr val="000000"/>
              </a:solidFill>
              <a:latin typeface="+mj-lt"/>
            </a:endParaRPr>
          </a:p>
          <a:p>
            <a:endParaRPr lang="sv-SE" sz="1600" b="0" dirty="0">
              <a:solidFill>
                <a:srgbClr val="000000"/>
              </a:solidFill>
              <a:latin typeface="+mj-lt"/>
            </a:endParaRPr>
          </a:p>
          <a:p>
            <a:r>
              <a:rPr lang="sv-SE" sz="1600" b="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600" b="0" dirty="0">
                <a:solidFill>
                  <a:srgbClr val="800000"/>
                </a:solidFill>
                <a:latin typeface="+mj-lt"/>
              </a:rPr>
              <a:t>h1</a:t>
            </a:r>
            <a:r>
              <a:rPr lang="sv-SE" sz="1600" b="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sv-SE" sz="1600" b="0" dirty="0" err="1">
                <a:solidFill>
                  <a:srgbClr val="000000"/>
                </a:solidFill>
                <a:latin typeface="+mj-lt"/>
              </a:rPr>
              <a:t>Oldest</a:t>
            </a:r>
            <a:r>
              <a:rPr lang="sv-SE" sz="16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b="0" dirty="0" err="1">
                <a:solidFill>
                  <a:srgbClr val="000000"/>
                </a:solidFill>
                <a:latin typeface="+mj-lt"/>
              </a:rPr>
              <a:t>products</a:t>
            </a:r>
            <a:r>
              <a:rPr lang="sv-SE" sz="1600" b="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600" b="0" dirty="0">
                <a:solidFill>
                  <a:srgbClr val="800000"/>
                </a:solidFill>
                <a:latin typeface="+mj-lt"/>
              </a:rPr>
              <a:t>h1</a:t>
            </a:r>
            <a:r>
              <a:rPr lang="sv-SE" sz="1600" b="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600" b="0" dirty="0">
              <a:solidFill>
                <a:srgbClr val="000000"/>
              </a:solidFill>
              <a:latin typeface="+mj-lt"/>
            </a:endParaRPr>
          </a:p>
          <a:p>
            <a:r>
              <a:rPr lang="sv-SE" sz="1600" b="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600" b="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6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b="0" dirty="0" err="1">
                <a:solidFill>
                  <a:srgbClr val="FF0000"/>
                </a:solidFill>
                <a:latin typeface="+mj-lt"/>
              </a:rPr>
              <a:t>class</a:t>
            </a:r>
            <a:r>
              <a:rPr lang="sv-SE" sz="1600" b="0" dirty="0">
                <a:solidFill>
                  <a:srgbClr val="0000FF"/>
                </a:solidFill>
                <a:latin typeface="+mj-lt"/>
              </a:rPr>
              <a:t>="</a:t>
            </a:r>
            <a:r>
              <a:rPr lang="sv-SE" sz="1600" b="0" dirty="0" err="1">
                <a:solidFill>
                  <a:srgbClr val="0000FF"/>
                </a:solidFill>
                <a:latin typeface="+mj-lt"/>
              </a:rPr>
              <a:t>gallery</a:t>
            </a:r>
            <a:r>
              <a:rPr lang="sv-SE" sz="1600" b="0" dirty="0">
                <a:solidFill>
                  <a:srgbClr val="0000FF"/>
                </a:solidFill>
                <a:latin typeface="+mj-lt"/>
              </a:rPr>
              <a:t>"&gt;</a:t>
            </a:r>
            <a:endParaRPr lang="sv-SE" sz="1600" b="0" dirty="0">
              <a:solidFill>
                <a:srgbClr val="000000"/>
              </a:solidFill>
              <a:latin typeface="+mj-lt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+mj-lt"/>
              </a:rPr>
              <a:t>    @</a:t>
            </a:r>
            <a:r>
              <a:rPr lang="en-US" sz="1600" b="0" dirty="0">
                <a:solidFill>
                  <a:srgbClr val="0000FF"/>
                </a:solidFill>
                <a:latin typeface="+mj-lt"/>
              </a:rPr>
              <a:t>foreach</a:t>
            </a:r>
            <a:r>
              <a:rPr lang="en-US" sz="1600" b="0" dirty="0">
                <a:solidFill>
                  <a:srgbClr val="000000"/>
                </a:solidFill>
                <a:latin typeface="+mj-lt"/>
              </a:rPr>
              <a:t> (var product </a:t>
            </a:r>
            <a:r>
              <a:rPr lang="en-US" sz="1600" b="0" dirty="0">
                <a:solidFill>
                  <a:srgbClr val="0000FF"/>
                </a:solidFill>
                <a:latin typeface="+mj-lt"/>
              </a:rPr>
              <a:t>in</a:t>
            </a:r>
            <a:r>
              <a:rPr lang="en-US" sz="16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+mj-lt"/>
              </a:rPr>
              <a:t>Model.OldItems</a:t>
            </a:r>
            <a:r>
              <a:rPr lang="en-US" sz="1600" b="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r>
              <a:rPr lang="sv-SE" sz="1600" b="0" dirty="0">
                <a:solidFill>
                  <a:srgbClr val="000000"/>
                </a:solidFill>
                <a:latin typeface="+mj-lt"/>
              </a:rPr>
              <a:t>    {</a:t>
            </a:r>
          </a:p>
          <a:p>
            <a:r>
              <a:rPr lang="en-US" sz="1600" b="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1600" b="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sz="1600" b="1" dirty="0">
                <a:solidFill>
                  <a:srgbClr val="800080"/>
                </a:solidFill>
                <a:latin typeface="+mj-lt"/>
              </a:rPr>
              <a:t>partial</a:t>
            </a:r>
            <a:r>
              <a:rPr lang="en-US" sz="16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+mj-lt"/>
              </a:rPr>
              <a:t>name</a:t>
            </a:r>
            <a:r>
              <a:rPr lang="en-US" sz="1600" b="0" dirty="0">
                <a:solidFill>
                  <a:srgbClr val="0000FF"/>
                </a:solidFill>
                <a:latin typeface="+mj-lt"/>
              </a:rPr>
              <a:t>="_</a:t>
            </a:r>
            <a:r>
              <a:rPr lang="en-US" sz="1600" b="0" dirty="0" err="1">
                <a:solidFill>
                  <a:srgbClr val="0000FF"/>
                </a:solidFill>
                <a:latin typeface="+mj-lt"/>
              </a:rPr>
              <a:t>ProductBox</a:t>
            </a:r>
            <a:r>
              <a:rPr lang="en-US" sz="1600" b="0" dirty="0">
                <a:solidFill>
                  <a:srgbClr val="0000FF"/>
                </a:solidFill>
                <a:latin typeface="+mj-lt"/>
              </a:rPr>
              <a:t>"</a:t>
            </a:r>
            <a:r>
              <a:rPr lang="en-US" sz="16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+mj-lt"/>
              </a:rPr>
              <a:t>model</a:t>
            </a:r>
            <a:r>
              <a:rPr lang="en-US" sz="1600" b="0" dirty="0">
                <a:solidFill>
                  <a:srgbClr val="0000FF"/>
                </a:solidFill>
                <a:latin typeface="+mj-lt"/>
              </a:rPr>
              <a:t>="</a:t>
            </a:r>
            <a:r>
              <a:rPr lang="en-US" sz="1600" b="0" dirty="0">
                <a:solidFill>
                  <a:srgbClr val="000000"/>
                </a:solidFill>
                <a:latin typeface="+mj-lt"/>
              </a:rPr>
              <a:t>@product</a:t>
            </a:r>
            <a:r>
              <a:rPr lang="en-US" sz="1600" b="0" dirty="0">
                <a:solidFill>
                  <a:srgbClr val="0000FF"/>
                </a:solidFill>
                <a:latin typeface="+mj-lt"/>
              </a:rPr>
              <a:t>"</a:t>
            </a:r>
            <a:r>
              <a:rPr lang="en-US" sz="16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+mj-lt"/>
              </a:rPr>
              <a:t>/&gt;</a:t>
            </a:r>
            <a:endParaRPr lang="en-US" sz="1600" b="0" dirty="0">
              <a:solidFill>
                <a:srgbClr val="000000"/>
              </a:solidFill>
              <a:latin typeface="+mj-lt"/>
            </a:endParaRPr>
          </a:p>
          <a:p>
            <a:r>
              <a:rPr lang="sv-SE" sz="1600" b="0" dirty="0">
                <a:solidFill>
                  <a:srgbClr val="000000"/>
                </a:solidFill>
                <a:latin typeface="+mj-lt"/>
              </a:rPr>
              <a:t>    }</a:t>
            </a:r>
          </a:p>
          <a:p>
            <a:r>
              <a:rPr lang="sv-SE" sz="1600" b="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600" b="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600" b="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600" b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91526E-BE9E-6ED4-7AFB-866FE15FECD9}"/>
              </a:ext>
            </a:extLst>
          </p:cNvPr>
          <p:cNvSpPr/>
          <p:nvPr/>
        </p:nvSpPr>
        <p:spPr>
          <a:xfrm>
            <a:off x="6988356" y="2708031"/>
            <a:ext cx="4907636" cy="3956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9395D1-CBE2-C4FD-8668-7CE1375EA357}"/>
              </a:ext>
            </a:extLst>
          </p:cNvPr>
          <p:cNvSpPr/>
          <p:nvPr/>
        </p:nvSpPr>
        <p:spPr>
          <a:xfrm>
            <a:off x="6988356" y="4671644"/>
            <a:ext cx="4907636" cy="3956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C7BF5-872B-DF87-C6E1-6FB564573B8C}"/>
              </a:ext>
            </a:extLst>
          </p:cNvPr>
          <p:cNvSpPr txBox="1"/>
          <p:nvPr/>
        </p:nvSpPr>
        <p:spPr>
          <a:xfrm>
            <a:off x="6220127" y="4515527"/>
            <a:ext cx="41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pic>
        <p:nvPicPr>
          <p:cNvPr id="12" name="Picture 2" descr="WHAT DEFINES SUCCESS?">
            <a:extLst>
              <a:ext uri="{FF2B5EF4-FFF2-40B4-BE49-F238E27FC236}">
                <a16:creationId xmlns:a16="http://schemas.microsoft.com/office/drawing/2014/main" id="{75EF9DF4-7644-F4DF-DFA6-28958000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06" y="4869470"/>
            <a:ext cx="2373925" cy="87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02FF0C-2DEB-1989-457C-11B8F5CA420D}"/>
              </a:ext>
            </a:extLst>
          </p:cNvPr>
          <p:cNvCxnSpPr/>
          <p:nvPr/>
        </p:nvCxnSpPr>
        <p:spPr>
          <a:xfrm flipV="1">
            <a:off x="6031523" y="1541880"/>
            <a:ext cx="0" cy="485892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Left 1">
            <a:extLst>
              <a:ext uri="{FF2B5EF4-FFF2-40B4-BE49-F238E27FC236}">
                <a16:creationId xmlns:a16="http://schemas.microsoft.com/office/drawing/2014/main" id="{34813199-BFE6-F9EE-9EC6-259A8C3782BC}"/>
              </a:ext>
            </a:extLst>
          </p:cNvPr>
          <p:cNvSpPr/>
          <p:nvPr/>
        </p:nvSpPr>
        <p:spPr>
          <a:xfrm rot="16200000">
            <a:off x="9747329" y="1502458"/>
            <a:ext cx="820552" cy="4092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AC58C3AD-F28F-A815-C881-4AC9DE480AE9}"/>
              </a:ext>
            </a:extLst>
          </p:cNvPr>
          <p:cNvSpPr/>
          <p:nvPr/>
        </p:nvSpPr>
        <p:spPr>
          <a:xfrm rot="16200000">
            <a:off x="9742077" y="3494164"/>
            <a:ext cx="820552" cy="4092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4697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Pie Chart Clipart Transparent PNG Hd, Vector Pie Chart Icon, Chart Icons, Pie  Icons, Analytics PNG Image For Free Download">
            <a:extLst>
              <a:ext uri="{FF2B5EF4-FFF2-40B4-BE49-F238E27FC236}">
                <a16:creationId xmlns:a16="http://schemas.microsoft.com/office/drawing/2014/main" id="{BE7E0DD4-A39F-EB48-CF8C-4C795198C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340" y="-4321"/>
            <a:ext cx="2300654" cy="23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1072660" y="1639696"/>
            <a:ext cx="42818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annan fördel med partials är att om vi bli ombedd att göra en ändring (vilket kommer att hända!) så behöver vi endast göra ändringen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endast gång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 I vår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&lt;partial&gt;</a:t>
            </a: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På det gamla sättet hade vi behövt ändra i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varje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ny for loop som vi hade skapat!</a:t>
            </a: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Då blir det till slut…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Source of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pic>
        <p:nvPicPr>
          <p:cNvPr id="2" name="Picture 2" descr="The Smiling Poop Emoji Conveys What Words Never Could - ELEPHANT">
            <a:extLst>
              <a:ext uri="{FF2B5EF4-FFF2-40B4-BE49-F238E27FC236}">
                <a16:creationId xmlns:a16="http://schemas.microsoft.com/office/drawing/2014/main" id="{A2D26B60-BE3C-8C32-5F07-DEFB99D38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15" y="4491312"/>
            <a:ext cx="619945" cy="6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46EE22-84C2-21DC-17F1-1767C167BDDC}"/>
              </a:ext>
            </a:extLst>
          </p:cNvPr>
          <p:cNvSpPr txBox="1"/>
          <p:nvPr/>
        </p:nvSpPr>
        <p:spPr>
          <a:xfrm>
            <a:off x="6843340" y="1642627"/>
            <a:ext cx="4281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nooo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 Det har blivit fel!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Kunden vill att det ska stå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istället för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samtliga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boxar</a:t>
            </a: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ProductBox.cshtml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ändra vi en endaste rad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9DB97-BA1B-78CA-70BF-EAA979C42B6C}"/>
              </a:ext>
            </a:extLst>
          </p:cNvPr>
          <p:cNvSpPr txBox="1"/>
          <p:nvPr/>
        </p:nvSpPr>
        <p:spPr>
          <a:xfrm>
            <a:off x="6073286" y="4392128"/>
            <a:ext cx="52775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8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 err="1">
                <a:solidFill>
                  <a:srgbClr val="FF0000"/>
                </a:solidFill>
                <a:latin typeface="+mj-lt"/>
              </a:rPr>
              <a:t>class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="</a:t>
            </a:r>
            <a:r>
              <a:rPr lang="sv-SE" sz="1800" dirty="0" err="1">
                <a:solidFill>
                  <a:srgbClr val="0000FF"/>
                </a:solidFill>
                <a:latin typeface="+mj-lt"/>
              </a:rPr>
              <a:t>price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"&gt;</a:t>
            </a:r>
            <a:endParaRPr lang="sv-SE" sz="1800" dirty="0">
              <a:solidFill>
                <a:srgbClr val="000000"/>
              </a:solidFill>
              <a:latin typeface="+mj-lt"/>
            </a:endParaRP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        SEK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8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@Model.Price.ToString(</a:t>
            </a:r>
            <a:r>
              <a:rPr lang="sv-SE" sz="1800" dirty="0">
                <a:solidFill>
                  <a:srgbClr val="A31515"/>
                </a:solidFill>
                <a:latin typeface="+mj-lt"/>
              </a:rPr>
              <a:t>"0"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)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8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800" dirty="0">
              <a:solidFill>
                <a:srgbClr val="000000"/>
              </a:solidFill>
              <a:latin typeface="+mj-lt"/>
            </a:endParaRP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8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&gt;</a:t>
            </a:r>
            <a:endParaRPr lang="sv-SE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89374-1250-2ADB-3A2D-CE7739D6F46F}"/>
              </a:ext>
            </a:extLst>
          </p:cNvPr>
          <p:cNvSpPr/>
          <p:nvPr/>
        </p:nvSpPr>
        <p:spPr>
          <a:xfrm>
            <a:off x="7058693" y="4689227"/>
            <a:ext cx="722498" cy="3239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24A9A0-6B6B-ADCA-0BF1-3222E2DEDE66}"/>
              </a:ext>
            </a:extLst>
          </p:cNvPr>
          <p:cNvSpPr txBox="1"/>
          <p:nvPr/>
        </p:nvSpPr>
        <p:spPr>
          <a:xfrm>
            <a:off x="6331133" y="4497245"/>
            <a:ext cx="41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152BB-333A-7ABD-2C82-06D8E3E260EA}"/>
              </a:ext>
            </a:extLst>
          </p:cNvPr>
          <p:cNvSpPr txBox="1"/>
          <p:nvPr/>
        </p:nvSpPr>
        <p:spPr>
          <a:xfrm rot="17885188">
            <a:off x="10046055" y="817684"/>
            <a:ext cx="12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rgbClr val="C00000"/>
                </a:solidFill>
              </a:rPr>
              <a:t>&lt;partial&gt;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AECD80-7007-19A7-14E2-A0FD079B8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052" y="5949509"/>
            <a:ext cx="1179096" cy="55590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41DF7C-B937-B4BB-6A11-513075D3D1E1}"/>
              </a:ext>
            </a:extLst>
          </p:cNvPr>
          <p:cNvCxnSpPr/>
          <p:nvPr/>
        </p:nvCxnSpPr>
        <p:spPr>
          <a:xfrm flipV="1">
            <a:off x="6031523" y="1541880"/>
            <a:ext cx="0" cy="485892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315 F5 Illustrations &amp; Clip Art - iStock">
            <a:extLst>
              <a:ext uri="{FF2B5EF4-FFF2-40B4-BE49-F238E27FC236}">
                <a16:creationId xmlns:a16="http://schemas.microsoft.com/office/drawing/2014/main" id="{899240BE-5654-2EDB-73CA-C85C63B1D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371" y="5639081"/>
            <a:ext cx="664106" cy="6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14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Pie Chart Clipart Transparent PNG Hd, Vector Pie Chart Icon, Chart Icons, Pie  Icons, Analytics PNG Image For Free Download">
            <a:extLst>
              <a:ext uri="{FF2B5EF4-FFF2-40B4-BE49-F238E27FC236}">
                <a16:creationId xmlns:a16="http://schemas.microsoft.com/office/drawing/2014/main" id="{BE7E0DD4-A39F-EB48-CF8C-4C795198C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340" y="-4321"/>
            <a:ext cx="2300654" cy="23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1072660" y="1639696"/>
            <a:ext cx="45895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ny sidomeny länk med texten 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 Products 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och en ikon som ser ut som ett hjärta</a:t>
            </a:r>
          </a:p>
          <a:p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Varför är </a:t>
            </a:r>
            <a:r>
              <a:rPr lang="sv-SE" sz="20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länkens bakgrundsfärg alltid mörkblå? Jag gillar inte det. Ta bort det.</a:t>
            </a:r>
          </a:p>
          <a:p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sv-SE" sz="2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ny </a:t>
            </a:r>
            <a:r>
              <a:rPr lang="sv-SE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Razor</a:t>
            </a:r>
            <a:r>
              <a:rPr lang="sv-SE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Page </a:t>
            </a:r>
            <a:r>
              <a:rPr lang="sv-SE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 heter 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</a:t>
            </a:r>
            <a:r>
              <a:rPr lang="sv-SE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denna klass skapa en lista som innehåller de 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 mest populära produkter</a:t>
            </a:r>
          </a:p>
          <a:p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Redovisa dessa 6 populära produkter på 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 Products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sidan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Övningar – Del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152BB-333A-7ABD-2C82-06D8E3E260EA}"/>
              </a:ext>
            </a:extLst>
          </p:cNvPr>
          <p:cNvSpPr txBox="1"/>
          <p:nvPr/>
        </p:nvSpPr>
        <p:spPr>
          <a:xfrm rot="17885188">
            <a:off x="10046055" y="817684"/>
            <a:ext cx="12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rgbClr val="C00000"/>
                </a:solidFill>
              </a:rPr>
              <a:t>&lt;partial&gt;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41DF7C-B937-B4BB-6A11-513075D3D1E1}"/>
              </a:ext>
            </a:extLst>
          </p:cNvPr>
          <p:cNvCxnSpPr/>
          <p:nvPr/>
        </p:nvCxnSpPr>
        <p:spPr>
          <a:xfrm flipV="1">
            <a:off x="6031523" y="1541880"/>
            <a:ext cx="0" cy="485892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AE4CFD5-A1F1-278A-2340-36B6504D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007" y="1660008"/>
            <a:ext cx="2110923" cy="1272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761D64-C1AA-0D82-E2B1-9BF6E1A7C3E8}"/>
              </a:ext>
            </a:extLst>
          </p:cNvPr>
          <p:cNvSpPr txBox="1"/>
          <p:nvPr/>
        </p:nvSpPr>
        <p:spPr>
          <a:xfrm>
            <a:off x="6758358" y="1622112"/>
            <a:ext cx="41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57E03-CB80-839E-EBF4-44C2B38D05C7}"/>
              </a:ext>
            </a:extLst>
          </p:cNvPr>
          <p:cNvSpPr txBox="1"/>
          <p:nvPr/>
        </p:nvSpPr>
        <p:spPr>
          <a:xfrm>
            <a:off x="6758358" y="2252373"/>
            <a:ext cx="41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B995CD-DB19-8480-4C13-07862342C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007" y="3571838"/>
            <a:ext cx="4391019" cy="27344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1451FC-14B5-CAC2-36D3-BAE4853BE62E}"/>
              </a:ext>
            </a:extLst>
          </p:cNvPr>
          <p:cNvSpPr txBox="1"/>
          <p:nvPr/>
        </p:nvSpPr>
        <p:spPr>
          <a:xfrm>
            <a:off x="6758358" y="4427003"/>
            <a:ext cx="41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26448-DB2A-FE22-2371-CB324771563F}"/>
              </a:ext>
            </a:extLst>
          </p:cNvPr>
          <p:cNvSpPr txBox="1"/>
          <p:nvPr/>
        </p:nvSpPr>
        <p:spPr>
          <a:xfrm>
            <a:off x="1758416" y="5481936"/>
            <a:ext cx="3411416" cy="923330"/>
          </a:xfrm>
          <a:custGeom>
            <a:avLst/>
            <a:gdLst>
              <a:gd name="connsiteX0" fmla="*/ 0 w 3411416"/>
              <a:gd name="connsiteY0" fmla="*/ 0 h 923330"/>
              <a:gd name="connsiteX1" fmla="*/ 3411416 w 3411416"/>
              <a:gd name="connsiteY1" fmla="*/ 0 h 923330"/>
              <a:gd name="connsiteX2" fmla="*/ 3411416 w 3411416"/>
              <a:gd name="connsiteY2" fmla="*/ 923330 h 923330"/>
              <a:gd name="connsiteX3" fmla="*/ 0 w 3411416"/>
              <a:gd name="connsiteY3" fmla="*/ 923330 h 923330"/>
              <a:gd name="connsiteX4" fmla="*/ 0 w 3411416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923330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342924" y="370935"/>
                  <a:pt x="3347283" y="718843"/>
                  <a:pt x="3411416" y="923330"/>
                </a:cubicBezTo>
                <a:cubicBezTo>
                  <a:pt x="2216678" y="987837"/>
                  <a:pt x="369085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3411416" h="923330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417926" y="163033"/>
                  <a:pt x="3388434" y="595431"/>
                  <a:pt x="3411416" y="923330"/>
                </a:cubicBezTo>
                <a:cubicBezTo>
                  <a:pt x="1737831" y="985651"/>
                  <a:pt x="945290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Vadå most popular?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Hur ska jag veta det? Titta i databasen!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FC39C8A-0B99-4657-55ED-93D28967D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928" y="5005446"/>
            <a:ext cx="853514" cy="876376"/>
          </a:xfrm>
          <a:prstGeom prst="rect">
            <a:avLst/>
          </a:prstGeom>
        </p:spPr>
      </p:pic>
      <p:pic>
        <p:nvPicPr>
          <p:cNvPr id="2050" name="Picture 2" descr="Heart symbol - Wikipedia">
            <a:extLst>
              <a:ext uri="{FF2B5EF4-FFF2-40B4-BE49-F238E27FC236}">
                <a16:creationId xmlns:a16="http://schemas.microsoft.com/office/drawing/2014/main" id="{7F223318-7794-E064-11CC-676725ACA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04369" y="2329998"/>
            <a:ext cx="262670" cy="2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16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Pie Chart Clipart Transparent PNG Hd, Vector Pie Chart Icon, Chart Icons, Pie  Icons, Analytics PNG Image For Free Download">
            <a:extLst>
              <a:ext uri="{FF2B5EF4-FFF2-40B4-BE49-F238E27FC236}">
                <a16:creationId xmlns:a16="http://schemas.microsoft.com/office/drawing/2014/main" id="{BE7E0DD4-A39F-EB48-CF8C-4C795198C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340" y="-4321"/>
            <a:ext cx="2300654" cy="23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1072660" y="1639696"/>
            <a:ext cx="45895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Gör så att logon och texten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SHAdmin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längst upp till höger blir en länk till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Index.cshtml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Best UX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practise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Hmmm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 jag inser nu att min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borde egentligen fått namnet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ItemViewModel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Ändra det!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</a:t>
            </a:r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Ändra titeln på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SHAdmin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</a:t>
            </a:r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Uppdaterar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footern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korrekt datum och ditt namn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Övningar – Del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152BB-333A-7ABD-2C82-06D8E3E260EA}"/>
              </a:ext>
            </a:extLst>
          </p:cNvPr>
          <p:cNvSpPr txBox="1"/>
          <p:nvPr/>
        </p:nvSpPr>
        <p:spPr>
          <a:xfrm rot="17885188">
            <a:off x="10046055" y="817684"/>
            <a:ext cx="12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rgbClr val="C00000"/>
                </a:solidFill>
              </a:rPr>
              <a:t>&lt;partial&gt;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41DF7C-B937-B4BB-6A11-513075D3D1E1}"/>
              </a:ext>
            </a:extLst>
          </p:cNvPr>
          <p:cNvCxnSpPr/>
          <p:nvPr/>
        </p:nvCxnSpPr>
        <p:spPr>
          <a:xfrm flipV="1">
            <a:off x="6031523" y="1541880"/>
            <a:ext cx="0" cy="485892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761D64-C1AA-0D82-E2B1-9BF6E1A7C3E8}"/>
              </a:ext>
            </a:extLst>
          </p:cNvPr>
          <p:cNvSpPr txBox="1"/>
          <p:nvPr/>
        </p:nvSpPr>
        <p:spPr>
          <a:xfrm>
            <a:off x="6758358" y="1622112"/>
            <a:ext cx="41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57E03-CB80-839E-EBF4-44C2B38D05C7}"/>
              </a:ext>
            </a:extLst>
          </p:cNvPr>
          <p:cNvSpPr txBox="1"/>
          <p:nvPr/>
        </p:nvSpPr>
        <p:spPr>
          <a:xfrm>
            <a:off x="6758357" y="3464383"/>
            <a:ext cx="41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451FC-14B5-CAC2-36D3-BAE4853BE62E}"/>
              </a:ext>
            </a:extLst>
          </p:cNvPr>
          <p:cNvSpPr txBox="1"/>
          <p:nvPr/>
        </p:nvSpPr>
        <p:spPr>
          <a:xfrm>
            <a:off x="6758357" y="4741698"/>
            <a:ext cx="41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C5967-359E-D173-3044-5A9DCB0E8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321" y="1651668"/>
            <a:ext cx="2851892" cy="6337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B2D426-099E-8553-956F-1D2AB901EC45}"/>
              </a:ext>
            </a:extLst>
          </p:cNvPr>
          <p:cNvSpPr txBox="1"/>
          <p:nvPr/>
        </p:nvSpPr>
        <p:spPr>
          <a:xfrm>
            <a:off x="6964977" y="2584732"/>
            <a:ext cx="42049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class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2B91AF"/>
                </a:solidFill>
                <a:latin typeface="+mj-lt"/>
              </a:rPr>
              <a:t>ItemViewModel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Name {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Color {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Ean13 {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decimal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Price {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; }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}</a:t>
            </a:r>
            <a:endParaRPr lang="sv-SE" sz="16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B0DFBC-EC3A-CDCB-D991-587EA54F8DB7}"/>
              </a:ext>
            </a:extLst>
          </p:cNvPr>
          <p:cNvSpPr/>
          <p:nvPr/>
        </p:nvSpPr>
        <p:spPr>
          <a:xfrm>
            <a:off x="8351161" y="2584732"/>
            <a:ext cx="1540179" cy="3782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65D638-DF91-CF9B-0918-C66969BF5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321" y="4818523"/>
            <a:ext cx="3134443" cy="5630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64CFF3-A4AC-88EB-F53E-71A62B65D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085" y="5698079"/>
            <a:ext cx="5151566" cy="350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13D48F-113D-5090-71C6-55D4E017C074}"/>
              </a:ext>
            </a:extLst>
          </p:cNvPr>
          <p:cNvSpPr txBox="1"/>
          <p:nvPr/>
        </p:nvSpPr>
        <p:spPr>
          <a:xfrm>
            <a:off x="6304819" y="5580233"/>
            <a:ext cx="41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6241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CEA544-77C2-FF79-AA38-538BB26620CF}"/>
              </a:ext>
            </a:extLst>
          </p:cNvPr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 ska vi göra idag?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89512-D9D6-E6FF-F0D0-6B32F4C49B45}"/>
              </a:ext>
            </a:extLst>
          </p:cNvPr>
          <p:cNvSpPr txBox="1"/>
          <p:nvPr/>
        </p:nvSpPr>
        <p:spPr>
          <a:xfrm>
            <a:off x="1072661" y="1674860"/>
            <a:ext cx="74437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ska förbättra en befintlig </a:t>
            </a:r>
            <a:r>
              <a:rPr lang="sv-SE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kodbas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för att undvika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Tight </a:t>
            </a:r>
            <a:r>
              <a:rPr lang="sv-SE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coupling</a:t>
            </a:r>
            <a:endParaRPr lang="sv-SE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Upprepade </a:t>
            </a:r>
            <a:r>
              <a:rPr lang="sv-SE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sv-SE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 att lyckas med detta ska vi använda oss en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&lt;Partial&gt;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vy.</a:t>
            </a:r>
          </a:p>
          <a:p>
            <a:endParaRPr lang="sv-SE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ska skapa en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produktbox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&lt;partial&gt;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 tar emot en parameter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Denna partial kan då användas på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flera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ställen utan upprepning av kod     	(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DRY –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Repeat Yourself).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D0E55-F90D-5762-058B-7ACA7AC14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56" y="1433040"/>
            <a:ext cx="2949196" cy="488484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FC431-B233-7ABE-F494-C637D4C5A785}"/>
              </a:ext>
            </a:extLst>
          </p:cNvPr>
          <p:cNvSpPr txBox="1"/>
          <p:nvPr/>
        </p:nvSpPr>
        <p:spPr>
          <a:xfrm>
            <a:off x="8516395" y="1063708"/>
            <a:ext cx="3024000" cy="369332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&lt;partial&gt;</a:t>
            </a:r>
          </a:p>
        </p:txBody>
      </p:sp>
      <p:pic>
        <p:nvPicPr>
          <p:cNvPr id="8" name="Picture 2" descr="The Smiling Poop Emoji Conveys What Words Never Could - ELEPHANT">
            <a:extLst>
              <a:ext uri="{FF2B5EF4-FFF2-40B4-BE49-F238E27FC236}">
                <a16:creationId xmlns:a16="http://schemas.microsoft.com/office/drawing/2014/main" id="{97DEAB22-E6CC-B051-5E4A-F7DFDA5B9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61" y="2198722"/>
            <a:ext cx="351048" cy="35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he Smiling Poop Emoji Conveys What Words Never Could - ELEPHANT">
            <a:extLst>
              <a:ext uri="{FF2B5EF4-FFF2-40B4-BE49-F238E27FC236}">
                <a16:creationId xmlns:a16="http://schemas.microsoft.com/office/drawing/2014/main" id="{3B49D191-1034-E672-5BA0-484C651E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08" y="2647582"/>
            <a:ext cx="351048" cy="35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Bent 4">
            <a:extLst>
              <a:ext uri="{FF2B5EF4-FFF2-40B4-BE49-F238E27FC236}">
                <a16:creationId xmlns:a16="http://schemas.microsoft.com/office/drawing/2014/main" id="{66270CA0-945A-96E3-3062-C7C16F402667}"/>
              </a:ext>
            </a:extLst>
          </p:cNvPr>
          <p:cNvSpPr/>
          <p:nvPr/>
        </p:nvSpPr>
        <p:spPr>
          <a:xfrm>
            <a:off x="5794130" y="4090906"/>
            <a:ext cx="2391508" cy="5011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CD912C3-E546-9061-8948-C16C2387D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856" y="6027123"/>
            <a:ext cx="395584" cy="39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95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439D56F-ADD1-5DB5-C934-190CCC4EA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463" y="3920032"/>
            <a:ext cx="2916000" cy="1936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58961E-1530-C788-8549-3E08E27BF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86" y="3937778"/>
            <a:ext cx="2916000" cy="1978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D5C281-5FD4-AEB6-4AAD-C8ABB1A398D0}"/>
              </a:ext>
            </a:extLst>
          </p:cNvPr>
          <p:cNvSpPr txBox="1"/>
          <p:nvPr/>
        </p:nvSpPr>
        <p:spPr>
          <a:xfrm>
            <a:off x="9774849" y="5587470"/>
            <a:ext cx="1567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Final kod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723820-1BE4-0E6D-7919-C082685DB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039" y="4849779"/>
            <a:ext cx="678848" cy="6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2CEC7F-2B7A-492B-0F7F-CCB7DD78D3C5}"/>
              </a:ext>
            </a:extLst>
          </p:cNvPr>
          <p:cNvSpPr txBox="1"/>
          <p:nvPr/>
        </p:nvSpPr>
        <p:spPr>
          <a:xfrm>
            <a:off x="1294113" y="5646313"/>
            <a:ext cx="1567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Start kod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B2A1E2C-D025-9C95-B6BA-08748952A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03" y="4908622"/>
            <a:ext cx="678848" cy="6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C8AD05-79CF-65E7-7E80-12E2198C5D68}"/>
              </a:ext>
            </a:extLst>
          </p:cNvPr>
          <p:cNvSpPr txBox="1"/>
          <p:nvPr/>
        </p:nvSpPr>
        <p:spPr>
          <a:xfrm>
            <a:off x="1416000" y="2171922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sv-SE" sz="66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&lt;PARTIAL&gt;</a:t>
            </a:r>
            <a:endParaRPr lang="sv-SE" sz="66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60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1072659" y="1639696"/>
            <a:ext cx="50233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Partials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ASP.NET är ett sätt att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dela upp en större vy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mindre delar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På så sätt kan man enklare organisera koden och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återanvända vyer i olika delar av en applikation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kan tex. ha en partial som innehåller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navigationsmenyn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sidhuvudet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sidfoten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Dessa partials kan sedan inkluderas i en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huvudvy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för att skapa en komplett sida.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 är en partial?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EC7F2-4C21-8C58-A9AB-D07D305BBC6E}"/>
              </a:ext>
            </a:extLst>
          </p:cNvPr>
          <p:cNvSpPr txBox="1"/>
          <p:nvPr/>
        </p:nvSpPr>
        <p:spPr>
          <a:xfrm>
            <a:off x="6904886" y="1642627"/>
            <a:ext cx="50233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Återanvändbarhet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Ökad läsbarhet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Bättre organisering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Förbättrad prestanda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Sammanfattning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Partials i ASP.NET kan göra koden mer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återanvändbar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lättläst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lättförståelig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samtidigt som det gör det enklare att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organisera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koden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förbättra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prestandan</a:t>
            </a: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0FAEE-FA01-B0C3-0084-054340B49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86" y="1718828"/>
            <a:ext cx="225159" cy="294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D9F7E1-F8C9-FF75-D4F8-ECA65AA78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86" y="2089641"/>
            <a:ext cx="225159" cy="294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9E48FF-5752-D80A-708C-E989C88A9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86" y="2485000"/>
            <a:ext cx="225159" cy="294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205FFC-17AE-9D24-26D3-AF5AF1A37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86" y="2855813"/>
            <a:ext cx="225159" cy="2946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A3EE6F-B809-D027-3C80-AC8DC703CD98}"/>
              </a:ext>
            </a:extLst>
          </p:cNvPr>
          <p:cNvCxnSpPr/>
          <p:nvPr/>
        </p:nvCxnSpPr>
        <p:spPr>
          <a:xfrm>
            <a:off x="6392008" y="1639696"/>
            <a:ext cx="0" cy="474351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ie Chart Clipart Transparent PNG Hd, Vector Pie Chart Icon, Chart Icons, Pie  Icons, Analytics PNG Image For Free Download">
            <a:extLst>
              <a:ext uri="{FF2B5EF4-FFF2-40B4-BE49-F238E27FC236}">
                <a16:creationId xmlns:a16="http://schemas.microsoft.com/office/drawing/2014/main" id="{4D04FA7D-E1E0-3E07-6299-9D24F7ED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340" y="-4321"/>
            <a:ext cx="2300654" cy="23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79408B-0E8D-5DAA-78E3-FD0B50E4728A}"/>
              </a:ext>
            </a:extLst>
          </p:cNvPr>
          <p:cNvSpPr txBox="1"/>
          <p:nvPr/>
        </p:nvSpPr>
        <p:spPr>
          <a:xfrm rot="17885188">
            <a:off x="10046055" y="817684"/>
            <a:ext cx="12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rgbClr val="C00000"/>
                </a:solidFill>
              </a:rPr>
              <a:t>&lt;partial&gt;</a:t>
            </a:r>
          </a:p>
        </p:txBody>
      </p:sp>
      <p:pic>
        <p:nvPicPr>
          <p:cNvPr id="3" name="Picture 10" descr="Thumbs Up Vector Art, Icons, and Graphics for Free Download">
            <a:extLst>
              <a:ext uri="{FF2B5EF4-FFF2-40B4-BE49-F238E27FC236}">
                <a16:creationId xmlns:a16="http://schemas.microsoft.com/office/drawing/2014/main" id="{F51A8FD5-F144-B9F3-E78C-6433B08C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67" y="5389684"/>
            <a:ext cx="681682" cy="6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94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C8AD05-79CF-65E7-7E80-12E2198C5D68}"/>
              </a:ext>
            </a:extLst>
          </p:cNvPr>
          <p:cNvSpPr txBox="1"/>
          <p:nvPr/>
        </p:nvSpPr>
        <p:spPr>
          <a:xfrm>
            <a:off x="1416000" y="2171922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sv-SE" sz="66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COUPLING</a:t>
            </a:r>
            <a:endParaRPr lang="sv-SE" sz="66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BE6080-A2BD-7EA1-C357-E7AF8837D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162" y="-4343"/>
            <a:ext cx="2546838" cy="2828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F45F1B-FFE9-217C-9FBC-514F1BE32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162" y="3604847"/>
            <a:ext cx="2479802" cy="2490727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2CDCD04B-8B0C-9594-A1FD-D15D826D508F}"/>
              </a:ext>
            </a:extLst>
          </p:cNvPr>
          <p:cNvSpPr/>
          <p:nvPr/>
        </p:nvSpPr>
        <p:spPr>
          <a:xfrm>
            <a:off x="10714454" y="2919046"/>
            <a:ext cx="267138" cy="589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870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1072659" y="1639696"/>
            <a:ext cx="50233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Index.cshtml.cs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 vi en lista av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Problemet är att klassen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definierad inuti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Index.cshtml.cs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klassen! 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Nested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=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Tight </a:t>
            </a:r>
            <a:r>
              <a:rPr lang="sv-SE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Coupling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Vi vill göra oss av med denna    	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tight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coupling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Tight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Coupling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F0E6B-C0AE-B40C-D567-AA1CFE7F7095}"/>
              </a:ext>
            </a:extLst>
          </p:cNvPr>
          <p:cNvSpPr txBox="1"/>
          <p:nvPr/>
        </p:nvSpPr>
        <p:spPr>
          <a:xfrm>
            <a:off x="6509971" y="1639696"/>
            <a:ext cx="56820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solidFill>
                  <a:srgbClr val="0000FF"/>
                </a:solidFill>
                <a:latin typeface="+mj-lt"/>
              </a:rPr>
              <a:t>    public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 err="1">
                <a:solidFill>
                  <a:srgbClr val="0000FF"/>
                </a:solidFill>
                <a:latin typeface="+mj-lt"/>
              </a:rPr>
              <a:t>class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 err="1">
                <a:solidFill>
                  <a:srgbClr val="2B91AF"/>
                </a:solidFill>
                <a:latin typeface="+mj-lt"/>
              </a:rPr>
              <a:t>IndexModel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: 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PageModel</a:t>
            </a:r>
            <a:endParaRPr lang="sv-SE" sz="1800" dirty="0">
              <a:solidFill>
                <a:srgbClr val="000000"/>
              </a:solidFill>
              <a:latin typeface="+mj-lt"/>
            </a:endParaRP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{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private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 err="1">
                <a:solidFill>
                  <a:srgbClr val="0000FF"/>
                </a:solidFill>
                <a:latin typeface="+mj-lt"/>
              </a:rPr>
              <a:t>readonly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ILogger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&lt;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IndexModel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&gt; _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logger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private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 err="1">
                <a:solidFill>
                  <a:srgbClr val="0000FF"/>
                </a:solidFill>
                <a:latin typeface="+mj-lt"/>
              </a:rPr>
              <a:t>readonly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ApplicationDbContext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_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context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endParaRPr lang="sv-SE" sz="1800" dirty="0">
              <a:solidFill>
                <a:srgbClr val="000000"/>
              </a:solidFill>
              <a:latin typeface="+mj-lt"/>
            </a:endParaRP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 err="1">
                <a:solidFill>
                  <a:srgbClr val="0000FF"/>
                </a:solidFill>
                <a:latin typeface="+mj-lt"/>
              </a:rPr>
              <a:t>class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>
                <a:solidFill>
                  <a:srgbClr val="2B91AF"/>
                </a:solidFill>
                <a:latin typeface="+mj-lt"/>
              </a:rPr>
              <a:t>Item</a:t>
            </a:r>
            <a:endParaRPr lang="sv-SE" sz="1800" dirty="0">
              <a:solidFill>
                <a:srgbClr val="000000"/>
              </a:solidFill>
              <a:latin typeface="+mj-lt"/>
            </a:endParaRP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Id {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Name {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Color {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Ean13 {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decimal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Price {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}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}</a:t>
            </a:r>
          </a:p>
          <a:p>
            <a:endParaRPr lang="sv-SE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List&lt;Item&gt;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NewItems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    …xxx</a:t>
            </a: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      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F1A5B-9117-1041-A9F5-FFF374321DDD}"/>
              </a:ext>
            </a:extLst>
          </p:cNvPr>
          <p:cNvSpPr txBox="1"/>
          <p:nvPr/>
        </p:nvSpPr>
        <p:spPr>
          <a:xfrm>
            <a:off x="6609614" y="5343264"/>
            <a:ext cx="60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3A8BDB-5371-CEF5-6F63-DF72C7492B4D}"/>
              </a:ext>
            </a:extLst>
          </p:cNvPr>
          <p:cNvSpPr txBox="1"/>
          <p:nvPr/>
        </p:nvSpPr>
        <p:spPr>
          <a:xfrm>
            <a:off x="6609614" y="2892957"/>
            <a:ext cx="60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0C6175-08FE-A2DA-05EC-26E0C8C37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92" y="-4343"/>
            <a:ext cx="1553308" cy="17248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329F6B-60C4-5F98-565F-DE93036D4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659" y="4560025"/>
            <a:ext cx="853514" cy="876376"/>
          </a:xfrm>
          <a:prstGeom prst="rect">
            <a:avLst/>
          </a:prstGeom>
        </p:spPr>
      </p:pic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AC8CCD66-3292-B017-D312-FB0431CEFC88}"/>
              </a:ext>
            </a:extLst>
          </p:cNvPr>
          <p:cNvSpPr/>
          <p:nvPr/>
        </p:nvSpPr>
        <p:spPr>
          <a:xfrm rot="16200000">
            <a:off x="5724127" y="2263031"/>
            <a:ext cx="1547510" cy="462549"/>
          </a:xfrm>
          <a:prstGeom prst="curved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pic>
        <p:nvPicPr>
          <p:cNvPr id="20" name="Picture 2" descr="The Smiling Poop Emoji Conveys What Words Never Could - ELEPHANT">
            <a:extLst>
              <a:ext uri="{FF2B5EF4-FFF2-40B4-BE49-F238E27FC236}">
                <a16:creationId xmlns:a16="http://schemas.microsoft.com/office/drawing/2014/main" id="{8D78FFC3-C8D9-A4E4-8C09-809AB2D7E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03" y="3763309"/>
            <a:ext cx="619945" cy="6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e Smiling Poop Emoji Conveys What Words Never Could - ELEPHANT">
            <a:extLst>
              <a:ext uri="{FF2B5EF4-FFF2-40B4-BE49-F238E27FC236}">
                <a16:creationId xmlns:a16="http://schemas.microsoft.com/office/drawing/2014/main" id="{9909F15E-FABD-541D-17D0-E42B17EDA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281" y="2265389"/>
            <a:ext cx="462550" cy="4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85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F965B-6A0F-E91D-B0EF-64D84B8B1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267" y="0"/>
            <a:ext cx="1729890" cy="1737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1072659" y="1639696"/>
            <a:ext cx="6015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ny mapp som heter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ViewModels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denna mapp skapa en ny klass som heter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Index.cshtml.cs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kan vi nu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klippa ut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hela public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definitionen 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Klistra in definitionen i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ViewModels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Item.cs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-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Loose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Coupling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18324-BEFE-D046-79E1-73EFB5F61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475" y="1377026"/>
            <a:ext cx="2969267" cy="3709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757D45-50C5-1E6E-570C-F0761CF781E7}"/>
              </a:ext>
            </a:extLst>
          </p:cNvPr>
          <p:cNvSpPr txBox="1"/>
          <p:nvPr/>
        </p:nvSpPr>
        <p:spPr>
          <a:xfrm>
            <a:off x="947372" y="4064142"/>
            <a:ext cx="40642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 err="1">
                <a:solidFill>
                  <a:srgbClr val="0000FF"/>
                </a:solidFill>
                <a:latin typeface="+mj-lt"/>
              </a:rPr>
              <a:t>class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>
                <a:solidFill>
                  <a:srgbClr val="2B91AF"/>
                </a:solidFill>
                <a:latin typeface="+mj-lt"/>
              </a:rPr>
              <a:t>Item</a:t>
            </a:r>
            <a:endParaRPr lang="sv-SE" sz="1800" dirty="0">
              <a:solidFill>
                <a:srgbClr val="000000"/>
              </a:solidFill>
              <a:latin typeface="+mj-lt"/>
            </a:endParaRP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Id {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Name {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Color {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Ean13 {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decimal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Price {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}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}</a:t>
            </a:r>
            <a:endParaRPr lang="sv-SE" dirty="0">
              <a:latin typeface="+mj-l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FE465DC-0D7F-AE0D-DC3D-0A41DFE556CA}"/>
              </a:ext>
            </a:extLst>
          </p:cNvPr>
          <p:cNvSpPr/>
          <p:nvPr/>
        </p:nvSpPr>
        <p:spPr>
          <a:xfrm rot="20560174">
            <a:off x="5012261" y="4743692"/>
            <a:ext cx="2072056" cy="399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F5B45-9D01-98B0-9171-35C946A886BE}"/>
              </a:ext>
            </a:extLst>
          </p:cNvPr>
          <p:cNvSpPr/>
          <p:nvPr/>
        </p:nvSpPr>
        <p:spPr>
          <a:xfrm>
            <a:off x="7670475" y="4321841"/>
            <a:ext cx="2969267" cy="2149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0BC7B-7325-973A-6CB3-B553D212661C}"/>
              </a:ext>
            </a:extLst>
          </p:cNvPr>
          <p:cNvSpPr txBox="1"/>
          <p:nvPr/>
        </p:nvSpPr>
        <p:spPr>
          <a:xfrm>
            <a:off x="5310555" y="5741155"/>
            <a:ext cx="3816990" cy="923330"/>
          </a:xfrm>
          <a:custGeom>
            <a:avLst/>
            <a:gdLst>
              <a:gd name="connsiteX0" fmla="*/ 0 w 3816990"/>
              <a:gd name="connsiteY0" fmla="*/ 0 h 923330"/>
              <a:gd name="connsiteX1" fmla="*/ 3816990 w 3816990"/>
              <a:gd name="connsiteY1" fmla="*/ 0 h 923330"/>
              <a:gd name="connsiteX2" fmla="*/ 3816990 w 3816990"/>
              <a:gd name="connsiteY2" fmla="*/ 923330 h 923330"/>
              <a:gd name="connsiteX3" fmla="*/ 0 w 3816990"/>
              <a:gd name="connsiteY3" fmla="*/ 923330 h 923330"/>
              <a:gd name="connsiteX4" fmla="*/ 0 w 3816990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6990" h="923330" fill="none" extrusionOk="0">
                <a:moveTo>
                  <a:pt x="0" y="0"/>
                </a:moveTo>
                <a:cubicBezTo>
                  <a:pt x="1048838" y="102978"/>
                  <a:pt x="2967141" y="101137"/>
                  <a:pt x="3816990" y="0"/>
                </a:cubicBezTo>
                <a:cubicBezTo>
                  <a:pt x="3748498" y="370935"/>
                  <a:pt x="3752857" y="718843"/>
                  <a:pt x="3816990" y="923330"/>
                </a:cubicBezTo>
                <a:cubicBezTo>
                  <a:pt x="1913504" y="987837"/>
                  <a:pt x="1049971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3816990" h="923330" stroke="0" extrusionOk="0">
                <a:moveTo>
                  <a:pt x="0" y="0"/>
                </a:moveTo>
                <a:cubicBezTo>
                  <a:pt x="1292807" y="-951"/>
                  <a:pt x="2221043" y="36535"/>
                  <a:pt x="3816990" y="0"/>
                </a:cubicBezTo>
                <a:cubicBezTo>
                  <a:pt x="3823500" y="163033"/>
                  <a:pt x="3794008" y="595431"/>
                  <a:pt x="3816990" y="923330"/>
                </a:cubicBezTo>
                <a:cubicBezTo>
                  <a:pt x="3343752" y="985651"/>
                  <a:pt x="1673332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Index.cshtml.cs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behöver nu:</a:t>
            </a:r>
          </a:p>
          <a:p>
            <a:r>
              <a:rPr lang="sv-SE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RazorPartialsStart.ViewModels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0019F8-F7E5-43C1-725D-1157CC242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641" y="5264665"/>
            <a:ext cx="85351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8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C8AD05-79CF-65E7-7E80-12E2198C5D68}"/>
              </a:ext>
            </a:extLst>
          </p:cNvPr>
          <p:cNvSpPr txBox="1"/>
          <p:nvPr/>
        </p:nvSpPr>
        <p:spPr>
          <a:xfrm>
            <a:off x="1416000" y="2171922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sv-SE" sz="66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 ÄR PROBLEMET?</a:t>
            </a:r>
            <a:endParaRPr lang="sv-SE" sz="66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1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682F90A-A480-C9C1-51D6-5015667ED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092" y="3521894"/>
            <a:ext cx="4645058" cy="288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1072659" y="1639696"/>
            <a:ext cx="50233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Index.cshtml.cs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 vi en lista av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 heter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NewItems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Innehållet i denna lista redovisas i ett antal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Boxar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vår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Index.cshtml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med rubriken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Latest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Products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vill också skapa en till lista med produkter. Tex.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sv-SE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Popular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eller </a:t>
            </a:r>
            <a:r>
              <a:rPr lang="sv-SE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Trending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produkter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boxes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AEE38-FEBF-7FD7-0201-3ECF4D17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371" y="372947"/>
            <a:ext cx="4683629" cy="288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BB9540-FF9D-249E-16F6-A53635638A26}"/>
              </a:ext>
            </a:extLst>
          </p:cNvPr>
          <p:cNvSpPr txBox="1"/>
          <p:nvPr/>
        </p:nvSpPr>
        <p:spPr>
          <a:xfrm>
            <a:off x="6981091" y="385832"/>
            <a:ext cx="1934308" cy="369332"/>
          </a:xfrm>
          <a:prstGeom prst="rect">
            <a:avLst/>
          </a:prstGeom>
          <a:solidFill>
            <a:srgbClr val="F4F5F5"/>
          </a:solidFill>
        </p:spPr>
        <p:txBody>
          <a:bodyPr wrap="square" rtlCol="0">
            <a:spAutoFit/>
          </a:bodyPr>
          <a:lstStyle/>
          <a:p>
            <a:r>
              <a:rPr lang="sv-S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Latest</a:t>
            </a:r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products</a:t>
            </a:r>
            <a:endParaRPr lang="sv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5F9CA-BEDF-7D80-E124-EFF213010B79}"/>
              </a:ext>
            </a:extLst>
          </p:cNvPr>
          <p:cNvSpPr txBox="1"/>
          <p:nvPr/>
        </p:nvSpPr>
        <p:spPr>
          <a:xfrm>
            <a:off x="6981091" y="3524022"/>
            <a:ext cx="1934308" cy="369332"/>
          </a:xfrm>
          <a:prstGeom prst="rect">
            <a:avLst/>
          </a:prstGeom>
          <a:solidFill>
            <a:srgbClr val="F4F5F5"/>
          </a:solidFill>
        </p:spPr>
        <p:txBody>
          <a:bodyPr wrap="square" rtlCol="0">
            <a:spAutoFit/>
          </a:bodyPr>
          <a:lstStyle/>
          <a:p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sv-S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</a:t>
            </a:r>
            <a:r>
              <a:rPr lang="sv-SE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F28DC-CA4E-5C51-1225-0F4646564231}"/>
              </a:ext>
            </a:extLst>
          </p:cNvPr>
          <p:cNvSpPr txBox="1"/>
          <p:nvPr/>
        </p:nvSpPr>
        <p:spPr>
          <a:xfrm>
            <a:off x="6373424" y="1354990"/>
            <a:ext cx="41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5336D-2225-D984-5EDD-7DE275A8047C}"/>
              </a:ext>
            </a:extLst>
          </p:cNvPr>
          <p:cNvSpPr txBox="1"/>
          <p:nvPr/>
        </p:nvSpPr>
        <p:spPr>
          <a:xfrm>
            <a:off x="6373424" y="4630733"/>
            <a:ext cx="41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pic>
        <p:nvPicPr>
          <p:cNvPr id="16" name="Picture 8" descr="New for 2011">
            <a:extLst>
              <a:ext uri="{FF2B5EF4-FFF2-40B4-BE49-F238E27FC236}">
                <a16:creationId xmlns:a16="http://schemas.microsoft.com/office/drawing/2014/main" id="{8794998D-DD53-C507-BDD5-0666CC213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443" y="3890631"/>
            <a:ext cx="954433" cy="76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21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9487</TotalTime>
  <Words>2000</Words>
  <Application>Microsoft Office PowerPoint</Application>
  <PresentationFormat>Widescreen</PresentationFormat>
  <Paragraphs>309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Richard Chalk</dc:creator>
  <dc:description/>
  <cp:lastModifiedBy>Richard Chalk</cp:lastModifiedBy>
  <cp:revision>44</cp:revision>
  <dcterms:created xsi:type="dcterms:W3CDTF">2020-11-22T13:16:43Z</dcterms:created>
  <dcterms:modified xsi:type="dcterms:W3CDTF">2023-04-18T07:15:19Z</dcterms:modified>
  <dc:language>sv-SE</dc:language>
</cp:coreProperties>
</file>