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1"/>
  </p:notesMasterIdLst>
  <p:sldIdLst>
    <p:sldId id="256" r:id="rId3"/>
    <p:sldId id="579" r:id="rId4"/>
    <p:sldId id="329" r:id="rId5"/>
    <p:sldId id="330" r:id="rId6"/>
    <p:sldId id="331" r:id="rId7"/>
    <p:sldId id="274" r:id="rId8"/>
    <p:sldId id="275" r:id="rId9"/>
    <p:sldId id="276" r:id="rId10"/>
    <p:sldId id="277" r:id="rId11"/>
    <p:sldId id="278" r:id="rId12"/>
    <p:sldId id="281" r:id="rId13"/>
    <p:sldId id="282" r:id="rId14"/>
    <p:sldId id="283" r:id="rId15"/>
    <p:sldId id="279" r:id="rId16"/>
    <p:sldId id="332" r:id="rId17"/>
    <p:sldId id="286" r:id="rId18"/>
    <p:sldId id="287" r:id="rId19"/>
    <p:sldId id="288" r:id="rId20"/>
    <p:sldId id="306" r:id="rId21"/>
    <p:sldId id="289" r:id="rId22"/>
    <p:sldId id="290" r:id="rId23"/>
    <p:sldId id="291" r:id="rId24"/>
    <p:sldId id="292" r:id="rId25"/>
    <p:sldId id="293" r:id="rId26"/>
    <p:sldId id="294" r:id="rId27"/>
    <p:sldId id="333" r:id="rId28"/>
    <p:sldId id="296" r:id="rId29"/>
    <p:sldId id="298" r:id="rId30"/>
    <p:sldId id="299" r:id="rId31"/>
    <p:sldId id="297" r:id="rId32"/>
    <p:sldId id="334" r:id="rId33"/>
    <p:sldId id="301" r:id="rId34"/>
    <p:sldId id="302" r:id="rId35"/>
    <p:sldId id="303" r:id="rId36"/>
    <p:sldId id="304" r:id="rId37"/>
    <p:sldId id="307" r:id="rId38"/>
    <p:sldId id="305" r:id="rId39"/>
    <p:sldId id="308" r:id="rId40"/>
    <p:sldId id="309" r:id="rId41"/>
    <p:sldId id="310" r:id="rId42"/>
    <p:sldId id="311" r:id="rId43"/>
    <p:sldId id="335" r:id="rId44"/>
    <p:sldId id="313" r:id="rId45"/>
    <p:sldId id="314" r:id="rId46"/>
    <p:sldId id="336" r:id="rId47"/>
    <p:sldId id="316" r:id="rId48"/>
    <p:sldId id="317" r:id="rId49"/>
    <p:sldId id="318" r:id="rId50"/>
    <p:sldId id="337" r:id="rId51"/>
    <p:sldId id="319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</p:sldIdLst>
  <p:sldSz cx="12192000" cy="6858000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048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1F8DC-D71D-4AA4-9D05-14D9332DDD75}" v="312" dt="2024-04-11T04:37:5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4" autoAdjust="0"/>
  </p:normalViewPr>
  <p:slideViewPr>
    <p:cSldViewPr snapToGrid="0">
      <p:cViewPr varScale="1">
        <p:scale>
          <a:sx n="87" d="100"/>
          <a:sy n="87" d="100"/>
        </p:scale>
        <p:origin x="13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7C46CD1E-27B3-4DB2-B5F4-76B423AC07CF}"/>
    <pc:docChg chg="undo custSel addSld modSld">
      <pc:chgData name="Richard Chalk" userId="287f8aa4f4de1d19" providerId="LiveId" clId="{7C46CD1E-27B3-4DB2-B5F4-76B423AC07CF}" dt="2022-12-28T13:25:58.400" v="876" actId="21"/>
      <pc:docMkLst>
        <pc:docMk/>
      </pc:docMkLst>
      <pc:sldChg chg="addSp delSp modSp mod modNotesTx">
        <pc:chgData name="Richard Chalk" userId="287f8aa4f4de1d19" providerId="LiveId" clId="{7C46CD1E-27B3-4DB2-B5F4-76B423AC07CF}" dt="2022-12-20T13:06:00.695" v="734" actId="20577"/>
        <pc:sldMkLst>
          <pc:docMk/>
          <pc:sldMk cId="2682203936" sldId="283"/>
        </pc:sldMkLst>
        <pc:spChg chg="add del">
          <ac:chgData name="Richard Chalk" userId="287f8aa4f4de1d19" providerId="LiveId" clId="{7C46CD1E-27B3-4DB2-B5F4-76B423AC07CF}" dt="2022-12-20T09:05:49.835" v="691" actId="478"/>
          <ac:spMkLst>
            <pc:docMk/>
            <pc:sldMk cId="2682203936" sldId="283"/>
            <ac:spMk id="9" creationId="{2DCC7E16-25EE-ED03-31F5-5B2FBCB74838}"/>
          </ac:spMkLst>
        </pc:spChg>
        <pc:spChg chg="add del">
          <ac:chgData name="Richard Chalk" userId="287f8aa4f4de1d19" providerId="LiveId" clId="{7C46CD1E-27B3-4DB2-B5F4-76B423AC07CF}" dt="2022-12-20T09:05:59.969" v="693" actId="478"/>
          <ac:spMkLst>
            <pc:docMk/>
            <pc:sldMk cId="2682203936" sldId="283"/>
            <ac:spMk id="12" creationId="{F139D0B8-9509-0026-C7DF-CD227737C762}"/>
          </ac:spMkLst>
        </pc:spChg>
        <pc:picChg chg="add mod">
          <ac:chgData name="Richard Chalk" userId="287f8aa4f4de1d19" providerId="LiveId" clId="{7C46CD1E-27B3-4DB2-B5F4-76B423AC07CF}" dt="2022-12-20T13:05:45.503" v="696" actId="1076"/>
          <ac:picMkLst>
            <pc:docMk/>
            <pc:sldMk cId="2682203936" sldId="283"/>
            <ac:picMk id="1026" creationId="{4B8770C5-A01D-6C40-F5DF-424C015435BD}"/>
          </ac:picMkLst>
        </pc:picChg>
      </pc:sldChg>
      <pc:sldChg chg="addSp delSp modSp mod">
        <pc:chgData name="Richard Chalk" userId="287f8aa4f4de1d19" providerId="LiveId" clId="{7C46CD1E-27B3-4DB2-B5F4-76B423AC07CF}" dt="2022-12-28T13:25:58.400" v="876" actId="21"/>
        <pc:sldMkLst>
          <pc:docMk/>
          <pc:sldMk cId="2644337163" sldId="284"/>
        </pc:sldMkLst>
        <pc:spChg chg="add del mod">
          <ac:chgData name="Richard Chalk" userId="287f8aa4f4de1d19" providerId="LiveId" clId="{7C46CD1E-27B3-4DB2-B5F4-76B423AC07CF}" dt="2022-12-28T13:25:58.400" v="876" actId="21"/>
          <ac:spMkLst>
            <pc:docMk/>
            <pc:sldMk cId="2644337163" sldId="284"/>
            <ac:spMk id="5" creationId="{BE519789-0116-3474-15B0-0F0F5FE27BD4}"/>
          </ac:spMkLst>
        </pc:spChg>
        <pc:picChg chg="add del mod">
          <ac:chgData name="Richard Chalk" userId="287f8aa4f4de1d19" providerId="LiveId" clId="{7C46CD1E-27B3-4DB2-B5F4-76B423AC07CF}" dt="2022-12-28T13:25:58.400" v="876" actId="21"/>
          <ac:picMkLst>
            <pc:docMk/>
            <pc:sldMk cId="2644337163" sldId="284"/>
            <ac:picMk id="6" creationId="{CCAD8E71-C8AF-8BA5-B0F3-05D29A5857D1}"/>
          </ac:picMkLst>
        </pc:picChg>
      </pc:sldChg>
      <pc:sldChg chg="modSp mod">
        <pc:chgData name="Richard Chalk" userId="287f8aa4f4de1d19" providerId="LiveId" clId="{7C46CD1E-27B3-4DB2-B5F4-76B423AC07CF}" dt="2022-12-20T13:13:33.998" v="785" actId="313"/>
        <pc:sldMkLst>
          <pc:docMk/>
          <pc:sldMk cId="1738053457" sldId="286"/>
        </pc:sldMkLst>
        <pc:spChg chg="mod">
          <ac:chgData name="Richard Chalk" userId="287f8aa4f4de1d19" providerId="LiveId" clId="{7C46CD1E-27B3-4DB2-B5F4-76B423AC07CF}" dt="2022-12-20T13:13:33.998" v="785" actId="313"/>
          <ac:spMkLst>
            <pc:docMk/>
            <pc:sldMk cId="1738053457" sldId="286"/>
            <ac:spMk id="2" creationId="{B7F3DB22-A0FF-E2BB-2633-E53AFB04A01F}"/>
          </ac:spMkLst>
        </pc:spChg>
        <pc:picChg chg="mod">
          <ac:chgData name="Richard Chalk" userId="287f8aa4f4de1d19" providerId="LiveId" clId="{7C46CD1E-27B3-4DB2-B5F4-76B423AC07CF}" dt="2022-12-20T13:13:21.784" v="781" actId="1035"/>
          <ac:picMkLst>
            <pc:docMk/>
            <pc:sldMk cId="1738053457" sldId="286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7C46CD1E-27B3-4DB2-B5F4-76B423AC07CF}" dt="2022-12-14T06:35:43.381" v="151" actId="167"/>
        <pc:sldMkLst>
          <pc:docMk/>
          <pc:sldMk cId="2475827395" sldId="311"/>
        </pc:sldMkLst>
        <pc:spChg chg="ord">
          <ac:chgData name="Richard Chalk" userId="287f8aa4f4de1d19" providerId="LiveId" clId="{7C46CD1E-27B3-4DB2-B5F4-76B423AC07CF}" dt="2022-12-14T06:35:43.381" v="151" actId="167"/>
          <ac:spMkLst>
            <pc:docMk/>
            <pc:sldMk cId="2475827395" sldId="311"/>
            <ac:spMk id="7" creationId="{F0237146-53D2-BF56-7B37-77DFF7E2AF5F}"/>
          </ac:spMkLst>
        </pc:spChg>
      </pc:sldChg>
      <pc:sldChg chg="delSp mod">
        <pc:chgData name="Richard Chalk" userId="287f8aa4f4de1d19" providerId="LiveId" clId="{7C46CD1E-27B3-4DB2-B5F4-76B423AC07CF}" dt="2022-12-13T15:04:18.959" v="0" actId="478"/>
        <pc:sldMkLst>
          <pc:docMk/>
          <pc:sldMk cId="653060337" sldId="312"/>
        </pc:sldMkLst>
        <pc:spChg chg="del">
          <ac:chgData name="Richard Chalk" userId="287f8aa4f4de1d19" providerId="LiveId" clId="{7C46CD1E-27B3-4DB2-B5F4-76B423AC07CF}" dt="2022-12-13T15:04:18.959" v="0" actId="478"/>
          <ac:spMkLst>
            <pc:docMk/>
            <pc:sldMk cId="653060337" sldId="312"/>
            <ac:spMk id="2" creationId="{A5A743A9-CC6B-4236-237E-16778080291F}"/>
          </ac:spMkLst>
        </pc:spChg>
      </pc:sldChg>
      <pc:sldChg chg="modSp mod">
        <pc:chgData name="Richard Chalk" userId="287f8aa4f4de1d19" providerId="LiveId" clId="{7C46CD1E-27B3-4DB2-B5F4-76B423AC07CF}" dt="2022-12-13T15:14:50.889" v="37" actId="313"/>
        <pc:sldMkLst>
          <pc:docMk/>
          <pc:sldMk cId="2102417157" sldId="313"/>
        </pc:sldMkLst>
        <pc:spChg chg="mod">
          <ac:chgData name="Richard Chalk" userId="287f8aa4f4de1d19" providerId="LiveId" clId="{7C46CD1E-27B3-4DB2-B5F4-76B423AC07CF}" dt="2022-12-13T15:14:50.889" v="37" actId="313"/>
          <ac:spMkLst>
            <pc:docMk/>
            <pc:sldMk cId="2102417157" sldId="313"/>
            <ac:spMk id="92" creationId="{00000000-0000-0000-0000-000000000000}"/>
          </ac:spMkLst>
        </pc:spChg>
      </pc:sldChg>
      <pc:sldChg chg="addSp delSp modSp mod">
        <pc:chgData name="Richard Chalk" userId="287f8aa4f4de1d19" providerId="LiveId" clId="{7C46CD1E-27B3-4DB2-B5F4-76B423AC07CF}" dt="2022-12-13T15:14:33.727" v="29" actId="20577"/>
        <pc:sldMkLst>
          <pc:docMk/>
          <pc:sldMk cId="4103282874" sldId="314"/>
        </pc:sldMkLst>
        <pc:spChg chg="add mod">
          <ac:chgData name="Richard Chalk" userId="287f8aa4f4de1d19" providerId="LiveId" clId="{7C46CD1E-27B3-4DB2-B5F4-76B423AC07CF}" dt="2022-12-13T15:13:59.167" v="8" actId="1076"/>
          <ac:spMkLst>
            <pc:docMk/>
            <pc:sldMk cId="4103282874" sldId="314"/>
            <ac:spMk id="3" creationId="{0A5B9F24-D5F7-DE0A-46C5-CFFF6334F9AD}"/>
          </ac:spMkLst>
        </pc:spChg>
        <pc:spChg chg="del">
          <ac:chgData name="Richard Chalk" userId="287f8aa4f4de1d19" providerId="LiveId" clId="{7C46CD1E-27B3-4DB2-B5F4-76B423AC07CF}" dt="2022-12-13T15:13:26.146" v="1" actId="478"/>
          <ac:spMkLst>
            <pc:docMk/>
            <pc:sldMk cId="4103282874" sldId="314"/>
            <ac:spMk id="4" creationId="{588DC655-8A31-8020-7812-904EAD216182}"/>
          </ac:spMkLst>
        </pc:spChg>
        <pc:spChg chg="mod">
          <ac:chgData name="Richard Chalk" userId="287f8aa4f4de1d19" providerId="LiveId" clId="{7C46CD1E-27B3-4DB2-B5F4-76B423AC07CF}" dt="2022-12-13T15:14:33.727" v="29" actId="20577"/>
          <ac:spMkLst>
            <pc:docMk/>
            <pc:sldMk cId="4103282874" sldId="31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7C46CD1E-27B3-4DB2-B5F4-76B423AC07CF}" dt="2022-12-14T06:41:58.137" v="223" actId="20577"/>
        <pc:sldMkLst>
          <pc:docMk/>
          <pc:sldMk cId="778712343" sldId="317"/>
        </pc:sldMkLst>
        <pc:spChg chg="add del mod">
          <ac:chgData name="Richard Chalk" userId="287f8aa4f4de1d19" providerId="LiveId" clId="{7C46CD1E-27B3-4DB2-B5F4-76B423AC07CF}" dt="2022-12-14T06:40:28.217" v="169" actId="478"/>
          <ac:spMkLst>
            <pc:docMk/>
            <pc:sldMk cId="778712343" sldId="317"/>
            <ac:spMk id="3" creationId="{EC47D03A-D052-A045-B4C3-32C60535E8CE}"/>
          </ac:spMkLst>
        </pc:spChg>
        <pc:spChg chg="add del mod">
          <ac:chgData name="Richard Chalk" userId="287f8aa4f4de1d19" providerId="LiveId" clId="{7C46CD1E-27B3-4DB2-B5F4-76B423AC07CF}" dt="2022-12-14T06:40:22.920" v="168" actId="478"/>
          <ac:spMkLst>
            <pc:docMk/>
            <pc:sldMk cId="778712343" sldId="317"/>
            <ac:spMk id="4" creationId="{96E11A1B-B8E7-A77E-0DE9-74FCD2102A51}"/>
          </ac:spMkLst>
        </pc:spChg>
        <pc:spChg chg="add del mod">
          <ac:chgData name="Richard Chalk" userId="287f8aa4f4de1d19" providerId="LiveId" clId="{7C46CD1E-27B3-4DB2-B5F4-76B423AC07CF}" dt="2022-12-14T06:36:16.274" v="167"/>
          <ac:spMkLst>
            <pc:docMk/>
            <pc:sldMk cId="778712343" sldId="317"/>
            <ac:spMk id="5" creationId="{1C42859C-7FF8-459D-98CE-3329F426ED14}"/>
          </ac:spMkLst>
        </pc:spChg>
        <pc:spChg chg="del">
          <ac:chgData name="Richard Chalk" userId="287f8aa4f4de1d19" providerId="LiveId" clId="{7C46CD1E-27B3-4DB2-B5F4-76B423AC07CF}" dt="2022-12-14T06:35:02.614" v="145" actId="478"/>
          <ac:spMkLst>
            <pc:docMk/>
            <pc:sldMk cId="778712343" sldId="317"/>
            <ac:spMk id="6" creationId="{5218B87E-675D-A063-5096-52D1D6F65152}"/>
          </ac:spMkLst>
        </pc:spChg>
        <pc:spChg chg="mod">
          <ac:chgData name="Richard Chalk" userId="287f8aa4f4de1d19" providerId="LiveId" clId="{7C46CD1E-27B3-4DB2-B5F4-76B423AC07CF}" dt="2022-12-14T06:41:40.364" v="215" actId="20577"/>
          <ac:spMkLst>
            <pc:docMk/>
            <pc:sldMk cId="778712343" sldId="317"/>
            <ac:spMk id="8" creationId="{8102E11D-836C-F335-8A9E-0934CB5E7B05}"/>
          </ac:spMkLst>
        </pc:spChg>
        <pc:spChg chg="add mod">
          <ac:chgData name="Richard Chalk" userId="287f8aa4f4de1d19" providerId="LiveId" clId="{7C46CD1E-27B3-4DB2-B5F4-76B423AC07CF}" dt="2022-12-14T06:41:54.668" v="216" actId="1076"/>
          <ac:spMkLst>
            <pc:docMk/>
            <pc:sldMk cId="778712343" sldId="317"/>
            <ac:spMk id="10" creationId="{8889C10E-33AE-D53F-1816-0E2077206E45}"/>
          </ac:spMkLst>
        </pc:spChg>
        <pc:spChg chg="add mod">
          <ac:chgData name="Richard Chalk" userId="287f8aa4f4de1d19" providerId="LiveId" clId="{7C46CD1E-27B3-4DB2-B5F4-76B423AC07CF}" dt="2022-12-14T06:41:54.668" v="216" actId="1076"/>
          <ac:spMkLst>
            <pc:docMk/>
            <pc:sldMk cId="778712343" sldId="317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6:41:58.137" v="223" actId="20577"/>
          <ac:spMkLst>
            <pc:docMk/>
            <pc:sldMk cId="778712343" sldId="317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7C46CD1E-27B3-4DB2-B5F4-76B423AC07CF}" dt="2022-12-14T06:47:05.112" v="314" actId="1036"/>
        <pc:sldMkLst>
          <pc:docMk/>
          <pc:sldMk cId="2164659504" sldId="318"/>
        </pc:sldMkLst>
        <pc:spChg chg="add del mod">
          <ac:chgData name="Richard Chalk" userId="287f8aa4f4de1d19" providerId="LiveId" clId="{7C46CD1E-27B3-4DB2-B5F4-76B423AC07CF}" dt="2022-12-14T06:46:29.837" v="296" actId="478"/>
          <ac:spMkLst>
            <pc:docMk/>
            <pc:sldMk cId="2164659504" sldId="318"/>
            <ac:spMk id="3" creationId="{B6C8A8DB-B6A6-5BD8-24CF-49031E22063D}"/>
          </ac:spMkLst>
        </pc:spChg>
        <pc:spChg chg="add mod ord">
          <ac:chgData name="Richard Chalk" userId="287f8aa4f4de1d19" providerId="LiveId" clId="{7C46CD1E-27B3-4DB2-B5F4-76B423AC07CF}" dt="2022-12-14T06:46:40.452" v="300" actId="167"/>
          <ac:spMkLst>
            <pc:docMk/>
            <pc:sldMk cId="2164659504" sldId="318"/>
            <ac:spMk id="5" creationId="{69802634-BFB4-FFCF-7690-C9A0F305F68C}"/>
          </ac:spMkLst>
        </pc:spChg>
        <pc:spChg chg="mod">
          <ac:chgData name="Richard Chalk" userId="287f8aa4f4de1d19" providerId="LiveId" clId="{7C46CD1E-27B3-4DB2-B5F4-76B423AC07CF}" dt="2022-12-14T06:47:05.112" v="314" actId="1036"/>
          <ac:spMkLst>
            <pc:docMk/>
            <pc:sldMk cId="2164659504" sldId="318"/>
            <ac:spMk id="8" creationId="{8102E11D-836C-F335-8A9E-0934CB5E7B05}"/>
          </ac:spMkLst>
        </pc:spChg>
        <pc:spChg chg="del">
          <ac:chgData name="Richard Chalk" userId="287f8aa4f4de1d19" providerId="LiveId" clId="{7C46CD1E-27B3-4DB2-B5F4-76B423AC07CF}" dt="2022-12-14T06:45:40.755" v="291" actId="478"/>
          <ac:spMkLst>
            <pc:docMk/>
            <pc:sldMk cId="2164659504" sldId="318"/>
            <ac:spMk id="10" creationId="{8889C10E-33AE-D53F-1816-0E2077206E45}"/>
          </ac:spMkLst>
        </pc:spChg>
        <pc:spChg chg="mod">
          <ac:chgData name="Richard Chalk" userId="287f8aa4f4de1d19" providerId="LiveId" clId="{7C46CD1E-27B3-4DB2-B5F4-76B423AC07CF}" dt="2022-12-14T06:46:46.164" v="302" actId="14100"/>
          <ac:spMkLst>
            <pc:docMk/>
            <pc:sldMk cId="2164659504" sldId="318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6:44:55.317" v="237" actId="20577"/>
          <ac:spMkLst>
            <pc:docMk/>
            <pc:sldMk cId="2164659504" sldId="318"/>
            <ac:spMk id="92" creationId="{00000000-0000-0000-0000-000000000000}"/>
          </ac:spMkLst>
        </pc:spChg>
        <pc:picChg chg="mod">
          <ac:chgData name="Richard Chalk" userId="287f8aa4f4de1d19" providerId="LiveId" clId="{7C46CD1E-27B3-4DB2-B5F4-76B423AC07CF}" dt="2022-12-14T06:47:05.112" v="314" actId="1036"/>
          <ac:picMkLst>
            <pc:docMk/>
            <pc:sldMk cId="2164659504" sldId="318"/>
            <ac:picMk id="9" creationId="{D015E61D-A85C-21E4-4CA7-88C39F37A56C}"/>
          </ac:picMkLst>
        </pc:picChg>
      </pc:sldChg>
      <pc:sldChg chg="delSp modSp add mod">
        <pc:chgData name="Richard Chalk" userId="287f8aa4f4de1d19" providerId="LiveId" clId="{7C46CD1E-27B3-4DB2-B5F4-76B423AC07CF}" dt="2022-12-14T08:31:09.525" v="324" actId="478"/>
        <pc:sldMkLst>
          <pc:docMk/>
          <pc:sldMk cId="3867419583" sldId="319"/>
        </pc:sldMkLst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5" creationId="{69802634-BFB4-FFCF-7690-C9A0F305F68C}"/>
          </ac:spMkLst>
        </pc:spChg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8" creationId="{8102E11D-836C-F335-8A9E-0934CB5E7B05}"/>
          </ac:spMkLst>
        </pc:spChg>
        <pc:spChg chg="del">
          <ac:chgData name="Richard Chalk" userId="287f8aa4f4de1d19" providerId="LiveId" clId="{7C46CD1E-27B3-4DB2-B5F4-76B423AC07CF}" dt="2022-12-14T08:31:09.525" v="324" actId="478"/>
          <ac:spMkLst>
            <pc:docMk/>
            <pc:sldMk cId="3867419583" sldId="319"/>
            <ac:spMk id="11" creationId="{80069E70-0E4F-0567-2BD8-59DFA09C119C}"/>
          </ac:spMkLst>
        </pc:spChg>
        <pc:spChg chg="mod">
          <ac:chgData name="Richard Chalk" userId="287f8aa4f4de1d19" providerId="LiveId" clId="{7C46CD1E-27B3-4DB2-B5F4-76B423AC07CF}" dt="2022-12-14T08:31:06.023" v="323" actId="20577"/>
          <ac:spMkLst>
            <pc:docMk/>
            <pc:sldMk cId="3867419583" sldId="319"/>
            <ac:spMk id="92" creationId="{00000000-0000-0000-0000-000000000000}"/>
          </ac:spMkLst>
        </pc:spChg>
        <pc:picChg chg="del">
          <ac:chgData name="Richard Chalk" userId="287f8aa4f4de1d19" providerId="LiveId" clId="{7C46CD1E-27B3-4DB2-B5F4-76B423AC07CF}" dt="2022-12-14T08:31:09.525" v="324" actId="478"/>
          <ac:picMkLst>
            <pc:docMk/>
            <pc:sldMk cId="3867419583" sldId="319"/>
            <ac:picMk id="9" creationId="{D015E61D-A85C-21E4-4CA7-88C39F37A56C}"/>
          </ac:picMkLst>
        </pc:picChg>
      </pc:sldChg>
      <pc:sldChg chg="addSp delSp modSp add mod">
        <pc:chgData name="Richard Chalk" userId="287f8aa4f4de1d19" providerId="LiveId" clId="{7C46CD1E-27B3-4DB2-B5F4-76B423AC07CF}" dt="2022-12-15T10:11:12.001" v="484" actId="12"/>
        <pc:sldMkLst>
          <pc:docMk/>
          <pc:sldMk cId="348405991" sldId="325"/>
        </pc:sldMkLst>
        <pc:spChg chg="del">
          <ac:chgData name="Richard Chalk" userId="287f8aa4f4de1d19" providerId="LiveId" clId="{7C46CD1E-27B3-4DB2-B5F4-76B423AC07CF}" dt="2022-12-15T10:09:23.786" v="387" actId="478"/>
          <ac:spMkLst>
            <pc:docMk/>
            <pc:sldMk cId="348405991" sldId="325"/>
            <ac:spMk id="4" creationId="{B8BA90C0-7A4B-DD62-CBC0-86F1F7C2D3FF}"/>
          </ac:spMkLst>
        </pc:spChg>
        <pc:spChg chg="mod">
          <ac:chgData name="Richard Chalk" userId="287f8aa4f4de1d19" providerId="LiveId" clId="{7C46CD1E-27B3-4DB2-B5F4-76B423AC07CF}" dt="2022-12-15T10:11:12.001" v="484" actId="12"/>
          <ac:spMkLst>
            <pc:docMk/>
            <pc:sldMk cId="348405991" sldId="325"/>
            <ac:spMk id="5" creationId="{0F7F9260-ED5A-C1E5-F551-C7DB93FE75BD}"/>
          </ac:spMkLst>
        </pc:spChg>
        <pc:spChg chg="add mod">
          <ac:chgData name="Richard Chalk" userId="287f8aa4f4de1d19" providerId="LiveId" clId="{7C46CD1E-27B3-4DB2-B5F4-76B423AC07CF}" dt="2022-12-15T10:10:27.200" v="410" actId="1037"/>
          <ac:spMkLst>
            <pc:docMk/>
            <pc:sldMk cId="348405991" sldId="325"/>
            <ac:spMk id="9" creationId="{243630B9-C46C-E6D6-AE45-79D83A056CAF}"/>
          </ac:spMkLst>
        </pc:spChg>
        <pc:spChg chg="mod">
          <ac:chgData name="Richard Chalk" userId="287f8aa4f4de1d19" providerId="LiveId" clId="{7C46CD1E-27B3-4DB2-B5F4-76B423AC07CF}" dt="2022-12-15T10:08:27.633" v="328" actId="20577"/>
          <ac:spMkLst>
            <pc:docMk/>
            <pc:sldMk cId="348405991" sldId="325"/>
            <ac:spMk id="92" creationId="{00000000-0000-0000-0000-000000000000}"/>
          </ac:spMkLst>
        </pc:spChg>
        <pc:picChg chg="del">
          <ac:chgData name="Richard Chalk" userId="287f8aa4f4de1d19" providerId="LiveId" clId="{7C46CD1E-27B3-4DB2-B5F4-76B423AC07CF}" dt="2022-12-15T10:09:21.551" v="386" actId="478"/>
          <ac:picMkLst>
            <pc:docMk/>
            <pc:sldMk cId="348405991" sldId="325"/>
            <ac:picMk id="3" creationId="{5ECD7EA4-F96A-096A-69F1-4C299D3A49D0}"/>
          </ac:picMkLst>
        </pc:picChg>
        <pc:picChg chg="add mod">
          <ac:chgData name="Richard Chalk" userId="287f8aa4f4de1d19" providerId="LiveId" clId="{7C46CD1E-27B3-4DB2-B5F4-76B423AC07CF}" dt="2022-12-15T10:09:50.429" v="389" actId="1076"/>
          <ac:picMkLst>
            <pc:docMk/>
            <pc:sldMk cId="348405991" sldId="325"/>
            <ac:picMk id="7" creationId="{6A1DDE0A-C044-9A51-DF7C-A76235D0F5D2}"/>
          </ac:picMkLst>
        </pc:picChg>
        <pc:cxnChg chg="del">
          <ac:chgData name="Richard Chalk" userId="287f8aa4f4de1d19" providerId="LiveId" clId="{7C46CD1E-27B3-4DB2-B5F4-76B423AC07CF}" dt="2022-12-15T10:09:23.786" v="387" actId="478"/>
          <ac:cxnSpMkLst>
            <pc:docMk/>
            <pc:sldMk cId="348405991" sldId="325"/>
            <ac:cxnSpMk id="6" creationId="{852532DD-CD65-1D25-F00F-E65D3A7B212F}"/>
          </ac:cxnSpMkLst>
        </pc:cxnChg>
        <pc:cxnChg chg="del">
          <ac:chgData name="Richard Chalk" userId="287f8aa4f4de1d19" providerId="LiveId" clId="{7C46CD1E-27B3-4DB2-B5F4-76B423AC07CF}" dt="2022-12-15T10:09:23.786" v="387" actId="478"/>
          <ac:cxnSpMkLst>
            <pc:docMk/>
            <pc:sldMk cId="348405991" sldId="325"/>
            <ac:cxnSpMk id="8" creationId="{FC7DF79F-4394-E6D6-1167-776D592AB938}"/>
          </ac:cxnSpMkLst>
        </pc:cxnChg>
      </pc:sldChg>
      <pc:sldChg chg="addSp delSp modSp add mod">
        <pc:chgData name="Richard Chalk" userId="287f8aa4f4de1d19" providerId="LiveId" clId="{7C46CD1E-27B3-4DB2-B5F4-76B423AC07CF}" dt="2022-12-15T12:15:17.658" v="689" actId="14100"/>
        <pc:sldMkLst>
          <pc:docMk/>
          <pc:sldMk cId="3512529027" sldId="326"/>
        </pc:sldMkLst>
        <pc:spChg chg="add mod">
          <ac:chgData name="Richard Chalk" userId="287f8aa4f4de1d19" providerId="LiveId" clId="{7C46CD1E-27B3-4DB2-B5F4-76B423AC07CF}" dt="2022-12-15T12:14:47.286" v="669" actId="14100"/>
          <ac:spMkLst>
            <pc:docMk/>
            <pc:sldMk cId="3512529027" sldId="326"/>
            <ac:spMk id="4" creationId="{98A377DA-9D08-9840-7635-4BE6499F94EE}"/>
          </ac:spMkLst>
        </pc:spChg>
        <pc:spChg chg="mod">
          <ac:chgData name="Richard Chalk" userId="287f8aa4f4de1d19" providerId="LiveId" clId="{7C46CD1E-27B3-4DB2-B5F4-76B423AC07CF}" dt="2022-12-15T12:15:17.658" v="689" actId="14100"/>
          <ac:spMkLst>
            <pc:docMk/>
            <pc:sldMk cId="3512529027" sldId="326"/>
            <ac:spMk id="5" creationId="{0F7F9260-ED5A-C1E5-F551-C7DB93FE75BD}"/>
          </ac:spMkLst>
        </pc:spChg>
        <pc:spChg chg="del">
          <ac:chgData name="Richard Chalk" userId="287f8aa4f4de1d19" providerId="LiveId" clId="{7C46CD1E-27B3-4DB2-B5F4-76B423AC07CF}" dt="2022-12-15T12:13:28.569" v="489" actId="478"/>
          <ac:spMkLst>
            <pc:docMk/>
            <pc:sldMk cId="3512529027" sldId="326"/>
            <ac:spMk id="9" creationId="{243630B9-C46C-E6D6-AE45-79D83A056CAF}"/>
          </ac:spMkLst>
        </pc:spChg>
        <pc:spChg chg="mod">
          <ac:chgData name="Richard Chalk" userId="287f8aa4f4de1d19" providerId="LiveId" clId="{7C46CD1E-27B3-4DB2-B5F4-76B423AC07CF}" dt="2022-12-15T12:13:23.903" v="487" actId="20577"/>
          <ac:spMkLst>
            <pc:docMk/>
            <pc:sldMk cId="3512529027" sldId="326"/>
            <ac:spMk id="92" creationId="{00000000-0000-0000-0000-000000000000}"/>
          </ac:spMkLst>
        </pc:spChg>
        <pc:picChg chg="add mod">
          <ac:chgData name="Richard Chalk" userId="287f8aa4f4de1d19" providerId="LiveId" clId="{7C46CD1E-27B3-4DB2-B5F4-76B423AC07CF}" dt="2022-12-15T12:14:30.822" v="590" actId="1076"/>
          <ac:picMkLst>
            <pc:docMk/>
            <pc:sldMk cId="3512529027" sldId="326"/>
            <ac:picMk id="3" creationId="{B06790CA-2931-24D6-64BB-503B0AD4AA84}"/>
          </ac:picMkLst>
        </pc:picChg>
        <pc:picChg chg="del">
          <ac:chgData name="Richard Chalk" userId="287f8aa4f4de1d19" providerId="LiveId" clId="{7C46CD1E-27B3-4DB2-B5F4-76B423AC07CF}" dt="2022-12-15T12:13:26.285" v="488" actId="478"/>
          <ac:picMkLst>
            <pc:docMk/>
            <pc:sldMk cId="3512529027" sldId="326"/>
            <ac:picMk id="7" creationId="{6A1DDE0A-C044-9A51-DF7C-A76235D0F5D2}"/>
          </ac:picMkLst>
        </pc:picChg>
      </pc:sldChg>
      <pc:sldChg chg="addSp modSp mod">
        <pc:chgData name="Richard Chalk" userId="287f8aa4f4de1d19" providerId="LiveId" clId="{7C46CD1E-27B3-4DB2-B5F4-76B423AC07CF}" dt="2022-12-22T12:59:29.835" v="874" actId="1035"/>
        <pc:sldMkLst>
          <pc:docMk/>
          <pc:sldMk cId="309833550" sldId="328"/>
        </pc:sldMkLst>
        <pc:spChg chg="add mod">
          <ac:chgData name="Richard Chalk" userId="287f8aa4f4de1d19" providerId="LiveId" clId="{7C46CD1E-27B3-4DB2-B5F4-76B423AC07CF}" dt="2022-12-22T12:59:29.835" v="874" actId="1035"/>
          <ac:spMkLst>
            <pc:docMk/>
            <pc:sldMk cId="309833550" sldId="328"/>
            <ac:spMk id="16" creationId="{7F697005-245C-86AE-EE01-FDEDC8AA6809}"/>
          </ac:spMkLst>
        </pc:spChg>
        <pc:spChg chg="add mod">
          <ac:chgData name="Richard Chalk" userId="287f8aa4f4de1d19" providerId="LiveId" clId="{7C46CD1E-27B3-4DB2-B5F4-76B423AC07CF}" dt="2022-12-22T12:58:58.186" v="844" actId="1076"/>
          <ac:spMkLst>
            <pc:docMk/>
            <pc:sldMk cId="309833550" sldId="328"/>
            <ac:spMk id="17" creationId="{91A59776-D4F5-5DF0-9DBF-6304941E4F2D}"/>
          </ac:spMkLst>
        </pc:spChg>
        <pc:spChg chg="add mod">
          <ac:chgData name="Richard Chalk" userId="287f8aa4f4de1d19" providerId="LiveId" clId="{7C46CD1E-27B3-4DB2-B5F4-76B423AC07CF}" dt="2022-12-22T12:59:13.162" v="865" actId="1038"/>
          <ac:spMkLst>
            <pc:docMk/>
            <pc:sldMk cId="309833550" sldId="328"/>
            <ac:spMk id="18" creationId="{BA9B49D6-3933-585F-B132-5F95ED0EBF3E}"/>
          </ac:spMkLst>
        </pc:spChg>
        <pc:spChg chg="add mod">
          <ac:chgData name="Richard Chalk" userId="287f8aa4f4de1d19" providerId="LiveId" clId="{7C46CD1E-27B3-4DB2-B5F4-76B423AC07CF}" dt="2022-12-22T12:59:18.434" v="869" actId="20577"/>
          <ac:spMkLst>
            <pc:docMk/>
            <pc:sldMk cId="309833550" sldId="328"/>
            <ac:spMk id="19" creationId="{5E9C8EEF-30E1-3693-8CB1-EE9B0C7348EC}"/>
          </ac:spMkLst>
        </pc:spChg>
        <pc:picChg chg="add mod">
          <ac:chgData name="Richard Chalk" userId="287f8aa4f4de1d19" providerId="LiveId" clId="{7C46CD1E-27B3-4DB2-B5F4-76B423AC07CF}" dt="2022-12-22T12:57:23.490" v="788" actId="1076"/>
          <ac:picMkLst>
            <pc:docMk/>
            <pc:sldMk cId="309833550" sldId="328"/>
            <ac:picMk id="3" creationId="{D5C823AF-D2F0-9A57-47AA-C561A878346B}"/>
          </ac:picMkLst>
        </pc:picChg>
        <pc:cxnChg chg="add mod">
          <ac:chgData name="Richard Chalk" userId="287f8aa4f4de1d19" providerId="LiveId" clId="{7C46CD1E-27B3-4DB2-B5F4-76B423AC07CF}" dt="2022-12-22T12:58:10.009" v="799" actId="14100"/>
          <ac:cxnSpMkLst>
            <pc:docMk/>
            <pc:sldMk cId="309833550" sldId="328"/>
            <ac:cxnSpMk id="4" creationId="{8C6A1B29-65BF-91DA-5C1E-D5D371666B8C}"/>
          </ac:cxnSpMkLst>
        </pc:cxnChg>
        <pc:cxnChg chg="add mod">
          <ac:chgData name="Richard Chalk" userId="287f8aa4f4de1d19" providerId="LiveId" clId="{7C46CD1E-27B3-4DB2-B5F4-76B423AC07CF}" dt="2022-12-22T12:58:15.050" v="807" actId="14100"/>
          <ac:cxnSpMkLst>
            <pc:docMk/>
            <pc:sldMk cId="309833550" sldId="328"/>
            <ac:cxnSpMk id="9" creationId="{4EF23B11-6D77-6242-63FE-BB38689E1F6F}"/>
          </ac:cxnSpMkLst>
        </pc:cxnChg>
        <pc:cxnChg chg="add mod">
          <ac:chgData name="Richard Chalk" userId="287f8aa4f4de1d19" providerId="LiveId" clId="{7C46CD1E-27B3-4DB2-B5F4-76B423AC07CF}" dt="2022-12-22T12:58:23.457" v="823" actId="14100"/>
          <ac:cxnSpMkLst>
            <pc:docMk/>
            <pc:sldMk cId="309833550" sldId="328"/>
            <ac:cxnSpMk id="10" creationId="{6EF2E624-6549-CB33-1F67-0948FC51C513}"/>
          </ac:cxnSpMkLst>
        </pc:cxnChg>
        <pc:cxnChg chg="add mod">
          <ac:chgData name="Richard Chalk" userId="287f8aa4f4de1d19" providerId="LiveId" clId="{7C46CD1E-27B3-4DB2-B5F4-76B423AC07CF}" dt="2022-12-22T12:58:26.190" v="832" actId="1037"/>
          <ac:cxnSpMkLst>
            <pc:docMk/>
            <pc:sldMk cId="309833550" sldId="328"/>
            <ac:cxnSpMk id="11" creationId="{C75BBC92-3465-A3BD-F87B-F93DA495EBE5}"/>
          </ac:cxnSpMkLst>
        </pc:cxnChg>
      </pc:sldChg>
    </pc:docChg>
  </pc:docChgLst>
  <pc:docChgLst>
    <pc:chgData name="Richard Chalk" userId="287f8aa4f4de1d19" providerId="LiveId" clId="{9490F2AD-3E1C-4B3D-BE16-8E7EB0405C7A}"/>
    <pc:docChg chg="undo custSel addSld delSld modSld sldOrd">
      <pc:chgData name="Richard Chalk" userId="287f8aa4f4de1d19" providerId="LiveId" clId="{9490F2AD-3E1C-4B3D-BE16-8E7EB0405C7A}" dt="2022-11-23T14:08:13.762" v="733" actId="47"/>
      <pc:docMkLst>
        <pc:docMk/>
      </pc:docMkLst>
      <pc:sldChg chg="addSp delSp modSp mod modNotesTx">
        <pc:chgData name="Richard Chalk" userId="287f8aa4f4de1d19" providerId="LiveId" clId="{9490F2AD-3E1C-4B3D-BE16-8E7EB0405C7A}" dt="2022-11-21T09:37:30.228" v="491" actId="255"/>
        <pc:sldMkLst>
          <pc:docMk/>
          <pc:sldMk cId="0" sldId="257"/>
        </pc:sldMkLst>
        <pc:spChg chg="del">
          <ac:chgData name="Richard Chalk" userId="287f8aa4f4de1d19" providerId="LiveId" clId="{9490F2AD-3E1C-4B3D-BE16-8E7EB0405C7A}" dt="2022-11-21T09:25:51.797" v="11" actId="478"/>
          <ac:spMkLst>
            <pc:docMk/>
            <pc:sldMk cId="0" sldId="257"/>
            <ac:spMk id="2" creationId="{979B452A-4A7B-81BE-0AEE-58307E56FA1C}"/>
          </ac:spMkLst>
        </pc:spChg>
        <pc:spChg chg="del">
          <ac:chgData name="Richard Chalk" userId="287f8aa4f4de1d19" providerId="LiveId" clId="{9490F2AD-3E1C-4B3D-BE16-8E7EB0405C7A}" dt="2022-11-21T09:24:52.224" v="3" actId="478"/>
          <ac:spMkLst>
            <pc:docMk/>
            <pc:sldMk cId="0" sldId="257"/>
            <ac:spMk id="3" creationId="{F86476DD-2EED-C7F0-D150-E9F3AB83437D}"/>
          </ac:spMkLst>
        </pc:spChg>
        <pc:spChg chg="add del">
          <ac:chgData name="Richard Chalk" userId="287f8aa4f4de1d19" providerId="LiveId" clId="{9490F2AD-3E1C-4B3D-BE16-8E7EB0405C7A}" dt="2022-11-21T09:25:18.827" v="7" actId="22"/>
          <ac:spMkLst>
            <pc:docMk/>
            <pc:sldMk cId="0" sldId="257"/>
            <ac:spMk id="6" creationId="{8077DB30-54A8-6B65-F1DE-7A75EB2BF9CB}"/>
          </ac:spMkLst>
        </pc:spChg>
        <pc:spChg chg="add mod ord">
          <ac:chgData name="Richard Chalk" userId="287f8aa4f4de1d19" providerId="LiveId" clId="{9490F2AD-3E1C-4B3D-BE16-8E7EB0405C7A}" dt="2022-11-21T09:32:29.710" v="463" actId="207"/>
          <ac:spMkLst>
            <pc:docMk/>
            <pc:sldMk cId="0" sldId="257"/>
            <ac:spMk id="13" creationId="{BF4E5C95-F5AC-24EF-6447-72D2A405B025}"/>
          </ac:spMkLst>
        </pc:spChg>
        <pc:spChg chg="add mod or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17" creationId="{CC1EE80C-2469-530A-D364-82958D11B423}"/>
          </ac:spMkLst>
        </pc:spChg>
        <pc:spChg chg="mod">
          <ac:chgData name="Richard Chalk" userId="287f8aa4f4de1d19" providerId="LiveId" clId="{9490F2AD-3E1C-4B3D-BE16-8E7EB0405C7A}" dt="2022-11-21T09:28:46.435" v="117" actId="1035"/>
          <ac:spMkLst>
            <pc:docMk/>
            <pc:sldMk cId="0" sldId="257"/>
            <ac:spMk id="88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7:30.228" v="491" actId="255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9490F2AD-3E1C-4B3D-BE16-8E7EB0405C7A}" dt="2022-11-21T09:32:48.542" v="465" actId="113"/>
          <ac:spMkLst>
            <pc:docMk/>
            <pc:sldMk cId="0" sldId="257"/>
            <ac:spMk id="93" creationId="{00000000-0000-0000-0000-000000000000}"/>
          </ac:spMkLst>
        </pc:s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8" creationId="{4AAED3AD-A615-BC63-1712-F117DA3EB2A8}"/>
          </ac:grpSpMkLst>
        </pc:grpChg>
        <pc:grpChg chg="add del mod">
          <ac:chgData name="Richard Chalk" userId="287f8aa4f4de1d19" providerId="LiveId" clId="{9490F2AD-3E1C-4B3D-BE16-8E7EB0405C7A}" dt="2022-11-21T09:28:21.828" v="91" actId="478"/>
          <ac:grpSpMkLst>
            <pc:docMk/>
            <pc:sldMk cId="0" sldId="257"/>
            <ac:grpSpMk id="14" creationId="{E5252CDE-C69E-E2F6-4D01-EB0088AF7B9E}"/>
          </ac:grpSpMkLst>
        </pc:grpChg>
        <pc:grpChg chg="add mod">
          <ac:chgData name="Richard Chalk" userId="287f8aa4f4de1d19" providerId="LiveId" clId="{9490F2AD-3E1C-4B3D-BE16-8E7EB0405C7A}" dt="2022-11-21T09:28:46.435" v="117" actId="1035"/>
          <ac:grpSpMkLst>
            <pc:docMk/>
            <pc:sldMk cId="0" sldId="257"/>
            <ac:grpSpMk id="18" creationId="{9BCA0120-B86E-3C11-20C6-FEF28E3BC8BB}"/>
          </ac:grpSpMkLst>
        </pc:grpChg>
        <pc:picChg chg="del">
          <ac:chgData name="Richard Chalk" userId="287f8aa4f4de1d19" providerId="LiveId" clId="{9490F2AD-3E1C-4B3D-BE16-8E7EB0405C7A}" dt="2022-11-21T09:25:12.173" v="4" actId="478"/>
          <ac:picMkLst>
            <pc:docMk/>
            <pc:sldMk cId="0" sldId="257"/>
            <ac:picMk id="5" creationId="{B991F9C2-C54E-AEE8-28A1-49DF2B4DF3E5}"/>
          </ac:picMkLst>
        </pc:picChg>
        <pc:picChg chg="del">
          <ac:chgData name="Richard Chalk" userId="287f8aa4f4de1d19" providerId="LiveId" clId="{9490F2AD-3E1C-4B3D-BE16-8E7EB0405C7A}" dt="2022-11-21T09:25:12.944" v="5" actId="478"/>
          <ac:picMkLst>
            <pc:docMk/>
            <pc:sldMk cId="0" sldId="257"/>
            <ac:picMk id="7" creationId="{2B9A08EE-6BFB-D61E-93F0-823CA8797474}"/>
          </ac:picMkLst>
        </pc:picChg>
        <pc:picChg chg="del">
          <ac:chgData name="Richard Chalk" userId="287f8aa4f4de1d19" providerId="LiveId" clId="{9490F2AD-3E1C-4B3D-BE16-8E7EB0405C7A}" dt="2022-11-21T09:24:52.224" v="3" actId="478"/>
          <ac:picMkLst>
            <pc:docMk/>
            <pc:sldMk cId="0" sldId="257"/>
            <ac:picMk id="9" creationId="{E7A05D92-E42F-31A9-421A-FD73B75175B9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0" creationId="{7A0E9BBF-EF33-A1E2-1C61-0E1D8198C347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1" creationId="{18417F2C-DC0A-964D-A44B-C37E31CD5A42}"/>
          </ac:picMkLst>
        </pc:picChg>
        <pc:picChg chg="add del mod">
          <ac:chgData name="Richard Chalk" userId="287f8aa4f4de1d19" providerId="LiveId" clId="{9490F2AD-3E1C-4B3D-BE16-8E7EB0405C7A}" dt="2022-11-21T09:26:28.756" v="58" actId="478"/>
          <ac:picMkLst>
            <pc:docMk/>
            <pc:sldMk cId="0" sldId="257"/>
            <ac:picMk id="12" creationId="{DBFFE6DB-1597-1F17-16C5-317CCDF8C4EC}"/>
          </ac:picMkLst>
        </pc:picChg>
        <pc:picChg chg="del mod">
          <ac:chgData name="Richard Chalk" userId="287f8aa4f4de1d19" providerId="LiveId" clId="{9490F2AD-3E1C-4B3D-BE16-8E7EB0405C7A}" dt="2022-11-21T09:28:21.828" v="91" actId="478"/>
          <ac:picMkLst>
            <pc:docMk/>
            <pc:sldMk cId="0" sldId="257"/>
            <ac:picMk id="15" creationId="{D3CB83BC-EB92-E597-7EC0-E838B59A5A3B}"/>
          </ac:picMkLst>
        </pc:picChg>
        <pc:picChg chg="mod">
          <ac:chgData name="Richard Chalk" userId="287f8aa4f4de1d19" providerId="LiveId" clId="{9490F2AD-3E1C-4B3D-BE16-8E7EB0405C7A}" dt="2022-11-21T09:28:46.435" v="117" actId="1035"/>
          <ac:picMkLst>
            <pc:docMk/>
            <pc:sldMk cId="0" sldId="257"/>
            <ac:picMk id="16" creationId="{8C6EBB84-25DC-26A3-B3CB-5BE7312F5361}"/>
          </ac:picMkLst>
        </pc:picChg>
      </pc:sldChg>
      <pc:sldChg chg="addSp delSp modSp add mod">
        <pc:chgData name="Richard Chalk" userId="287f8aa4f4de1d19" providerId="LiveId" clId="{9490F2AD-3E1C-4B3D-BE16-8E7EB0405C7A}" dt="2022-11-23T11:05:46.109" v="732" actId="14100"/>
        <pc:sldMkLst>
          <pc:docMk/>
          <pc:sldMk cId="1547202385" sldId="267"/>
        </pc:sldMkLst>
        <pc:spChg chg="add mod">
          <ac:chgData name="Richard Chalk" userId="287f8aa4f4de1d19" providerId="LiveId" clId="{9490F2AD-3E1C-4B3D-BE16-8E7EB0405C7A}" dt="2022-11-23T10:13:03.908" v="706"/>
          <ac:spMkLst>
            <pc:docMk/>
            <pc:sldMk cId="1547202385" sldId="267"/>
            <ac:spMk id="2" creationId="{C694B8BD-65B0-1F40-884C-9118687559B8}"/>
          </ac:spMkLst>
        </pc:spChg>
        <pc:spChg chg="add mod">
          <ac:chgData name="Richard Chalk" userId="287f8aa4f4de1d19" providerId="LiveId" clId="{9490F2AD-3E1C-4B3D-BE16-8E7EB0405C7A}" dt="2022-11-23T10:13:51.736" v="711" actId="6549"/>
          <ac:spMkLst>
            <pc:docMk/>
            <pc:sldMk cId="1547202385" sldId="267"/>
            <ac:spMk id="4" creationId="{A58E3E9D-C9F7-512E-C7C3-AF08C381E767}"/>
          </ac:spMkLst>
        </pc:spChg>
        <pc:spChg chg="add mod">
          <ac:chgData name="Richard Chalk" userId="287f8aa4f4de1d19" providerId="LiveId" clId="{9490F2AD-3E1C-4B3D-BE16-8E7EB0405C7A}" dt="2022-11-23T11:05:46.109" v="732" actId="14100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9490F2AD-3E1C-4B3D-BE16-8E7EB0405C7A}" dt="2022-11-23T11:05:08.616" v="724" actId="1076"/>
          <ac:spMkLst>
            <pc:docMk/>
            <pc:sldMk cId="1547202385" sldId="267"/>
            <ac:spMk id="86" creationId="{00000000-0000-0000-0000-000000000000}"/>
          </ac:spMkLst>
        </pc:spChg>
        <pc:spChg chg="mod">
          <ac:chgData name="Richard Chalk" userId="287f8aa4f4de1d19" providerId="LiveId" clId="{9490F2AD-3E1C-4B3D-BE16-8E7EB0405C7A}" dt="2022-11-23T05:47:25.056" v="699" actId="20577"/>
          <ac:spMkLst>
            <pc:docMk/>
            <pc:sldMk cId="1547202385" sldId="267"/>
            <ac:spMk id="93" creationId="{00000000-0000-0000-0000-000000000000}"/>
          </ac:spMkLst>
        </pc:spChg>
        <pc:picChg chg="add del">
          <ac:chgData name="Richard Chalk" userId="287f8aa4f4de1d19" providerId="LiveId" clId="{9490F2AD-3E1C-4B3D-BE16-8E7EB0405C7A}" dt="2022-11-21T09:48:52.849" v="606" actId="478"/>
          <ac:picMkLst>
            <pc:docMk/>
            <pc:sldMk cId="1547202385" sldId="267"/>
            <ac:picMk id="2" creationId="{1B43353E-CEB8-27B2-9D75-11BFF27EA49B}"/>
          </ac:picMkLst>
        </pc:picChg>
        <pc:picChg chg="del">
          <ac:chgData name="Richard Chalk" userId="287f8aa4f4de1d19" providerId="LiveId" clId="{9490F2AD-3E1C-4B3D-BE16-8E7EB0405C7A}" dt="2022-11-21T09:16:57.230" v="1" actId="478"/>
          <ac:picMkLst>
            <pc:docMk/>
            <pc:sldMk cId="1547202385" sldId="267"/>
            <ac:picMk id="4" creationId="{B447DCB4-F722-3C2D-B639-090641C58102}"/>
          </ac:picMkLst>
        </pc:picChg>
        <pc:picChg chg="add mod">
          <ac:chgData name="Richard Chalk" userId="287f8aa4f4de1d19" providerId="LiveId" clId="{9490F2AD-3E1C-4B3D-BE16-8E7EB0405C7A}" dt="2022-11-23T10:12:54.087" v="704" actId="1076"/>
          <ac:picMkLst>
            <pc:docMk/>
            <pc:sldMk cId="1547202385" sldId="267"/>
            <ac:picMk id="1026" creationId="{39EA7AE7-CFD6-2CDB-4AB6-69C196BA61B4}"/>
          </ac:picMkLst>
        </pc:picChg>
        <pc:picChg chg="add del mod">
          <ac:chgData name="Richard Chalk" userId="287f8aa4f4de1d19" providerId="LiveId" clId="{9490F2AD-3E1C-4B3D-BE16-8E7EB0405C7A}" dt="2022-11-21T09:48:42.391" v="604" actId="478"/>
          <ac:picMkLst>
            <pc:docMk/>
            <pc:sldMk cId="1547202385" sldId="267"/>
            <ac:picMk id="1026" creationId="{E8EDDDC1-F67E-BD63-9971-BADC34E9ECB6}"/>
          </ac:picMkLst>
        </pc:picChg>
        <pc:picChg chg="add mod">
          <ac:chgData name="Richard Chalk" userId="287f8aa4f4de1d19" providerId="LiveId" clId="{9490F2AD-3E1C-4B3D-BE16-8E7EB0405C7A}" dt="2022-11-23T10:12:50.874" v="703" actId="1076"/>
          <ac:picMkLst>
            <pc:docMk/>
            <pc:sldMk cId="1547202385" sldId="267"/>
            <ac:picMk id="1030" creationId="{7E2DFEAA-6C6A-5FDC-00D8-49483814D927}"/>
          </ac:picMkLst>
        </pc:picChg>
      </pc:sldChg>
      <pc:sldChg chg="delSp modSp mod">
        <pc:chgData name="Richard Chalk" userId="287f8aa4f4de1d19" providerId="LiveId" clId="{9490F2AD-3E1C-4B3D-BE16-8E7EB0405C7A}" dt="2022-11-21T09:43:30.588" v="561" actId="20577"/>
        <pc:sldMkLst>
          <pc:docMk/>
          <pc:sldMk cId="1272330293" sldId="272"/>
        </pc:sldMkLst>
        <pc:spChg chg="mod">
          <ac:chgData name="Richard Chalk" userId="287f8aa4f4de1d19" providerId="LiveId" clId="{9490F2AD-3E1C-4B3D-BE16-8E7EB0405C7A}" dt="2022-11-21T09:43:30.588" v="561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39:30.829" v="492" actId="255"/>
          <ac:spMkLst>
            <pc:docMk/>
            <pc:sldMk cId="1272330293" sldId="272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1T09:41:51.430" v="540" actId="478"/>
          <ac:picMkLst>
            <pc:docMk/>
            <pc:sldMk cId="1272330293" sldId="272"/>
            <ac:picMk id="8" creationId="{B21F4528-4A46-F5EF-46E4-F880C3BA043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475388150" sldId="273"/>
        </pc:sldMkLst>
      </pc:sldChg>
      <pc:sldChg chg="addSp delSp modSp add mod modNotesTx">
        <pc:chgData name="Richard Chalk" userId="287f8aa4f4de1d19" providerId="LiveId" clId="{9490F2AD-3E1C-4B3D-BE16-8E7EB0405C7A}" dt="2022-11-21T09:52:18.129" v="631" actId="20577"/>
        <pc:sldMkLst>
          <pc:docMk/>
          <pc:sldMk cId="1447789322" sldId="273"/>
        </pc:sldMkLst>
        <pc:spChg chg="add del mod">
          <ac:chgData name="Richard Chalk" userId="287f8aa4f4de1d19" providerId="LiveId" clId="{9490F2AD-3E1C-4B3D-BE16-8E7EB0405C7A}" dt="2022-11-21T09:46:30.729" v="594" actId="478"/>
          <ac:spMkLst>
            <pc:docMk/>
            <pc:sldMk cId="1447789322" sldId="273"/>
            <ac:spMk id="2" creationId="{EA8A2251-CA17-0869-64F8-57BF36620C39}"/>
          </ac:spMkLst>
        </pc:spChg>
        <pc:spChg chg="add del mod">
          <ac:chgData name="Richard Chalk" userId="287f8aa4f4de1d19" providerId="LiveId" clId="{9490F2AD-3E1C-4B3D-BE16-8E7EB0405C7A}" dt="2022-11-21T09:46:24.823" v="593" actId="478"/>
          <ac:spMkLst>
            <pc:docMk/>
            <pc:sldMk cId="1447789322" sldId="273"/>
            <ac:spMk id="3" creationId="{8B847675-8268-0834-F6BC-AC268DD90E92}"/>
          </ac:spMkLst>
        </pc:spChg>
        <pc:spChg chg="mod">
          <ac:chgData name="Richard Chalk" userId="287f8aa4f4de1d19" providerId="LiveId" clId="{9490F2AD-3E1C-4B3D-BE16-8E7EB0405C7A}" dt="2022-11-21T09:47:32.622" v="600" actId="14100"/>
          <ac:spMkLst>
            <pc:docMk/>
            <pc:sldMk cId="1447789322" sldId="273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1T09:44:06.951" v="569" actId="20577"/>
          <ac:spMkLst>
            <pc:docMk/>
            <pc:sldMk cId="1447789322" sldId="273"/>
            <ac:spMk id="92" creationId="{00000000-0000-0000-0000-000000000000}"/>
          </ac:spMkLst>
        </pc:spChg>
        <pc:picChg chg="add mod">
          <ac:chgData name="Richard Chalk" userId="287f8aa4f4de1d19" providerId="LiveId" clId="{9490F2AD-3E1C-4B3D-BE16-8E7EB0405C7A}" dt="2022-11-21T09:47:25.196" v="596" actId="1076"/>
          <ac:picMkLst>
            <pc:docMk/>
            <pc:sldMk cId="1447789322" sldId="273"/>
            <ac:picMk id="6" creationId="{6C555047-317E-6CA0-EFBB-1B0031E821B3}"/>
          </ac:picMkLst>
        </pc:picChg>
      </pc:sldChg>
      <pc:sldChg chg="delSp modSp add del mod">
        <pc:chgData name="Richard Chalk" userId="287f8aa4f4de1d19" providerId="LiveId" clId="{9490F2AD-3E1C-4B3D-BE16-8E7EB0405C7A}" dt="2022-11-23T14:08:13.762" v="733" actId="47"/>
        <pc:sldMkLst>
          <pc:docMk/>
          <pc:sldMk cId="1594605484" sldId="274"/>
        </pc:sldMkLst>
        <pc:spChg chg="mod">
          <ac:chgData name="Richard Chalk" userId="287f8aa4f4de1d19" providerId="LiveId" clId="{9490F2AD-3E1C-4B3D-BE16-8E7EB0405C7A}" dt="2022-11-23T05:26:52.516" v="636" actId="20577"/>
          <ac:spMkLst>
            <pc:docMk/>
            <pc:sldMk cId="1594605484" sldId="274"/>
            <ac:spMk id="4" creationId="{752A7E4C-1BF0-9508-DBE9-8B287553264D}"/>
          </ac:spMkLst>
        </pc:spChg>
        <pc:spChg chg="mod">
          <ac:chgData name="Richard Chalk" userId="287f8aa4f4de1d19" providerId="LiveId" clId="{9490F2AD-3E1C-4B3D-BE16-8E7EB0405C7A}" dt="2022-11-23T10:14:32.748" v="723" actId="20577"/>
          <ac:spMkLst>
            <pc:docMk/>
            <pc:sldMk cId="1594605484" sldId="274"/>
            <ac:spMk id="92" creationId="{00000000-0000-0000-0000-000000000000}"/>
          </ac:spMkLst>
        </pc:spChg>
        <pc:picChg chg="del">
          <ac:chgData name="Richard Chalk" userId="287f8aa4f4de1d19" providerId="LiveId" clId="{9490F2AD-3E1C-4B3D-BE16-8E7EB0405C7A}" dt="2022-11-23T05:26:49.462" v="633" actId="478"/>
          <ac:picMkLst>
            <pc:docMk/>
            <pc:sldMk cId="1594605484" sldId="274"/>
            <ac:picMk id="6" creationId="{6C555047-317E-6CA0-EFBB-1B0031E821B3}"/>
          </ac:picMkLst>
        </pc:picChg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2569180543" sldId="274"/>
        </pc:sldMkLst>
      </pc:sldChg>
      <pc:sldChg chg="del">
        <pc:chgData name="Richard Chalk" userId="287f8aa4f4de1d19" providerId="LiveId" clId="{9490F2AD-3E1C-4B3D-BE16-8E7EB0405C7A}" dt="2022-11-21T09:42:42.617" v="543" actId="47"/>
        <pc:sldMkLst>
          <pc:docMk/>
          <pc:sldMk cId="189520763" sldId="275"/>
        </pc:sldMkLst>
      </pc:sldChg>
    </pc:docChg>
  </pc:docChgLst>
  <pc:docChgLst>
    <pc:chgData name="Richard Chalk" userId="287f8aa4f4de1d19" providerId="LiveId" clId="{A4F1F8DC-D71D-4AA4-9D05-14D9332DDD75}"/>
    <pc:docChg chg="undo custSel modSld">
      <pc:chgData name="Richard Chalk" userId="287f8aa4f4de1d19" providerId="LiveId" clId="{A4F1F8DC-D71D-4AA4-9D05-14D9332DDD75}" dt="2024-04-11T04:41:06.313" v="1716" actId="113"/>
      <pc:docMkLst>
        <pc:docMk/>
      </pc:docMkLst>
      <pc:sldChg chg="addSp delSp modSp mod">
        <pc:chgData name="Richard Chalk" userId="287f8aa4f4de1d19" providerId="LiveId" clId="{A4F1F8DC-D71D-4AA4-9D05-14D9332DDD75}" dt="2024-04-10T19:32:29.478" v="210"/>
        <pc:sldMkLst>
          <pc:docMk/>
          <pc:sldMk cId="3498417207" sldId="274"/>
        </pc:sldMkLst>
        <pc:spChg chg="mod">
          <ac:chgData name="Richard Chalk" userId="287f8aa4f4de1d19" providerId="LiveId" clId="{A4F1F8DC-D71D-4AA4-9D05-14D9332DDD75}" dt="2024-04-10T19:32:29.478" v="210"/>
          <ac:spMkLst>
            <pc:docMk/>
            <pc:sldMk cId="3498417207" sldId="274"/>
            <ac:spMk id="11" creationId="{64474583-B2D1-99C7-C897-21A3926FDA94}"/>
          </ac:spMkLst>
        </pc:spChg>
        <pc:spChg chg="mod">
          <ac:chgData name="Richard Chalk" userId="287f8aa4f4de1d19" providerId="LiveId" clId="{A4F1F8DC-D71D-4AA4-9D05-14D9332DDD75}" dt="2024-04-10T19:32:29.478" v="210"/>
          <ac:spMkLst>
            <pc:docMk/>
            <pc:sldMk cId="3498417207" sldId="274"/>
            <ac:spMk id="12" creationId="{675EF0A2-C5E1-ADDD-5EB6-12609CCBA105}"/>
          </ac:spMkLst>
        </pc:spChg>
        <pc:grpChg chg="add mod">
          <ac:chgData name="Richard Chalk" userId="287f8aa4f4de1d19" providerId="LiveId" clId="{A4F1F8DC-D71D-4AA4-9D05-14D9332DDD75}" dt="2024-04-10T19:32:29.478" v="210"/>
          <ac:grpSpMkLst>
            <pc:docMk/>
            <pc:sldMk cId="3498417207" sldId="274"/>
            <ac:grpSpMk id="3" creationId="{55BFD114-50A0-A0DD-E259-1EFF8ED91A19}"/>
          </ac:grpSpMkLst>
        </pc:grpChg>
        <pc:picChg chg="mod">
          <ac:chgData name="Richard Chalk" userId="287f8aa4f4de1d19" providerId="LiveId" clId="{A4F1F8DC-D71D-4AA4-9D05-14D9332DDD75}" dt="2024-04-10T19:32:29.478" v="210"/>
          <ac:picMkLst>
            <pc:docMk/>
            <pc:sldMk cId="3498417207" sldId="274"/>
            <ac:picMk id="4" creationId="{76B1B778-3FF4-AB19-E55A-ABF1CDFFE54D}"/>
          </ac:picMkLst>
        </pc:picChg>
        <pc:picChg chg="del">
          <ac:chgData name="Richard Chalk" userId="287f8aa4f4de1d19" providerId="LiveId" clId="{A4F1F8DC-D71D-4AA4-9D05-14D9332DDD75}" dt="2024-04-10T19:32:29.076" v="209" actId="478"/>
          <ac:picMkLst>
            <pc:docMk/>
            <pc:sldMk cId="3498417207" sldId="274"/>
            <ac:picMk id="10" creationId="{AAD75C9E-39B0-E62A-421B-9FC154E0274B}"/>
          </ac:picMkLst>
        </pc:picChg>
      </pc:sldChg>
      <pc:sldChg chg="addSp delSp modSp mod modNotesTx">
        <pc:chgData name="Richard Chalk" userId="287f8aa4f4de1d19" providerId="LiveId" clId="{A4F1F8DC-D71D-4AA4-9D05-14D9332DDD75}" dt="2024-04-10T19:35:52.353" v="240" actId="20577"/>
        <pc:sldMkLst>
          <pc:docMk/>
          <pc:sldMk cId="3289755543" sldId="275"/>
        </pc:sldMkLst>
        <pc:spChg chg="mod">
          <ac:chgData name="Richard Chalk" userId="287f8aa4f4de1d19" providerId="LiveId" clId="{A4F1F8DC-D71D-4AA4-9D05-14D9332DDD75}" dt="2024-04-10T19:35:36.028" v="214" actId="20577"/>
          <ac:spMkLst>
            <pc:docMk/>
            <pc:sldMk cId="3289755543" sldId="275"/>
            <ac:spMk id="6" creationId="{3740B787-613F-0F64-8D7A-D9476912C083}"/>
          </ac:spMkLst>
        </pc:spChg>
        <pc:spChg chg="mod">
          <ac:chgData name="Richard Chalk" userId="287f8aa4f4de1d19" providerId="LiveId" clId="{A4F1F8DC-D71D-4AA4-9D05-14D9332DDD75}" dt="2024-04-10T19:34:36.117" v="212"/>
          <ac:spMkLst>
            <pc:docMk/>
            <pc:sldMk cId="3289755543" sldId="275"/>
            <ac:spMk id="8" creationId="{941F24F8-89AA-C008-1771-1E8B34426593}"/>
          </ac:spMkLst>
        </pc:spChg>
        <pc:spChg chg="mod">
          <ac:chgData name="Richard Chalk" userId="287f8aa4f4de1d19" providerId="LiveId" clId="{A4F1F8DC-D71D-4AA4-9D05-14D9332DDD75}" dt="2024-04-10T19:34:36.117" v="212"/>
          <ac:spMkLst>
            <pc:docMk/>
            <pc:sldMk cId="3289755543" sldId="275"/>
            <ac:spMk id="9" creationId="{1BCDB74E-67B4-07E4-4DF4-780C08461F98}"/>
          </ac:spMkLst>
        </pc:spChg>
        <pc:grpChg chg="add mod">
          <ac:chgData name="Richard Chalk" userId="287f8aa4f4de1d19" providerId="LiveId" clId="{A4F1F8DC-D71D-4AA4-9D05-14D9332DDD75}" dt="2024-04-10T19:34:36.117" v="212"/>
          <ac:grpSpMkLst>
            <pc:docMk/>
            <pc:sldMk cId="3289755543" sldId="275"/>
            <ac:grpSpMk id="3" creationId="{CBFFFB83-5551-1F4C-0AD4-16642AEB1AFB}"/>
          </ac:grpSpMkLst>
        </pc:grpChg>
        <pc:picChg chg="del">
          <ac:chgData name="Richard Chalk" userId="287f8aa4f4de1d19" providerId="LiveId" clId="{A4F1F8DC-D71D-4AA4-9D05-14D9332DDD75}" dt="2024-04-10T19:34:35.614" v="211" actId="478"/>
          <ac:picMkLst>
            <pc:docMk/>
            <pc:sldMk cId="3289755543" sldId="275"/>
            <ac:picMk id="2" creationId="{C2A7B439-871C-D0F3-AD84-1E253AD1F070}"/>
          </ac:picMkLst>
        </pc:picChg>
        <pc:picChg chg="mod">
          <ac:chgData name="Richard Chalk" userId="287f8aa4f4de1d19" providerId="LiveId" clId="{A4F1F8DC-D71D-4AA4-9D05-14D9332DDD75}" dt="2024-04-10T19:34:36.117" v="212"/>
          <ac:picMkLst>
            <pc:docMk/>
            <pc:sldMk cId="3289755543" sldId="275"/>
            <ac:picMk id="7" creationId="{24805449-B4D6-1AC7-04F9-C55A9C9E9536}"/>
          </ac:picMkLst>
        </pc:picChg>
      </pc:sldChg>
      <pc:sldChg chg="addSp delSp modSp mod">
        <pc:chgData name="Richard Chalk" userId="287f8aa4f4de1d19" providerId="LiveId" clId="{A4F1F8DC-D71D-4AA4-9D05-14D9332DDD75}" dt="2024-04-10T19:39:30.312" v="427" actId="207"/>
        <pc:sldMkLst>
          <pc:docMk/>
          <pc:sldMk cId="407245168" sldId="276"/>
        </pc:sldMkLst>
        <pc:spChg chg="mod">
          <ac:chgData name="Richard Chalk" userId="287f8aa4f4de1d19" providerId="LiveId" clId="{A4F1F8DC-D71D-4AA4-9D05-14D9332DDD75}" dt="2024-04-10T19:37:59.762" v="306" actId="1036"/>
          <ac:spMkLst>
            <pc:docMk/>
            <pc:sldMk cId="407245168" sldId="276"/>
            <ac:spMk id="2" creationId="{B7F3DB22-A0FF-E2BB-2633-E53AFB04A01F}"/>
          </ac:spMkLst>
        </pc:spChg>
        <pc:spChg chg="mod">
          <ac:chgData name="Richard Chalk" userId="287f8aa4f4de1d19" providerId="LiveId" clId="{A4F1F8DC-D71D-4AA4-9D05-14D9332DDD75}" dt="2024-04-10T19:37:59.762" v="306" actId="1036"/>
          <ac:spMkLst>
            <pc:docMk/>
            <pc:sldMk cId="407245168" sldId="276"/>
            <ac:spMk id="3" creationId="{9DE7E1C9-3CC5-017C-E8AF-0469F363C0FF}"/>
          </ac:spMkLst>
        </pc:spChg>
        <pc:spChg chg="mod">
          <ac:chgData name="Richard Chalk" userId="287f8aa4f4de1d19" providerId="LiveId" clId="{A4F1F8DC-D71D-4AA4-9D05-14D9332DDD75}" dt="2024-04-10T19:37:59.762" v="306" actId="1036"/>
          <ac:spMkLst>
            <pc:docMk/>
            <pc:sldMk cId="407245168" sldId="276"/>
            <ac:spMk id="6" creationId="{6AD33869-FAE8-EF13-B8A1-C8E3FCA6D954}"/>
          </ac:spMkLst>
        </pc:spChg>
        <pc:spChg chg="mod">
          <ac:chgData name="Richard Chalk" userId="287f8aa4f4de1d19" providerId="LiveId" clId="{A4F1F8DC-D71D-4AA4-9D05-14D9332DDD75}" dt="2024-04-10T19:36:01.535" v="242"/>
          <ac:spMkLst>
            <pc:docMk/>
            <pc:sldMk cId="407245168" sldId="276"/>
            <ac:spMk id="9" creationId="{BA2D136D-1519-38D9-A71E-942FC5FB97CC}"/>
          </ac:spMkLst>
        </pc:spChg>
        <pc:spChg chg="mod">
          <ac:chgData name="Richard Chalk" userId="287f8aa4f4de1d19" providerId="LiveId" clId="{A4F1F8DC-D71D-4AA4-9D05-14D9332DDD75}" dt="2024-04-10T19:36:01.535" v="242"/>
          <ac:spMkLst>
            <pc:docMk/>
            <pc:sldMk cId="407245168" sldId="276"/>
            <ac:spMk id="10" creationId="{FE72D09C-ED2D-A5CB-CFF5-67CA6341E068}"/>
          </ac:spMkLst>
        </pc:spChg>
        <pc:spChg chg="add mod">
          <ac:chgData name="Richard Chalk" userId="287f8aa4f4de1d19" providerId="LiveId" clId="{A4F1F8DC-D71D-4AA4-9D05-14D9332DDD75}" dt="2024-04-10T19:39:30.312" v="427" actId="207"/>
          <ac:spMkLst>
            <pc:docMk/>
            <pc:sldMk cId="407245168" sldId="276"/>
            <ac:spMk id="11" creationId="{34550A25-547A-7B1B-9869-5652B3CA7AED}"/>
          </ac:spMkLst>
        </pc:spChg>
        <pc:grpChg chg="add mod">
          <ac:chgData name="Richard Chalk" userId="287f8aa4f4de1d19" providerId="LiveId" clId="{A4F1F8DC-D71D-4AA4-9D05-14D9332DDD75}" dt="2024-04-10T19:36:01.535" v="242"/>
          <ac:grpSpMkLst>
            <pc:docMk/>
            <pc:sldMk cId="407245168" sldId="276"/>
            <ac:grpSpMk id="7" creationId="{64D29C70-89B8-4C59-FC40-7D8D257D29C5}"/>
          </ac:grpSpMkLst>
        </pc:grpChg>
        <pc:picChg chg="mod">
          <ac:chgData name="Richard Chalk" userId="287f8aa4f4de1d19" providerId="LiveId" clId="{A4F1F8DC-D71D-4AA4-9D05-14D9332DDD75}" dt="2024-04-10T19:37:59.762" v="306" actId="1036"/>
          <ac:picMkLst>
            <pc:docMk/>
            <pc:sldMk cId="407245168" sldId="276"/>
            <ac:picMk id="4" creationId="{24596C3B-C554-B34F-70B5-3CDB68C9FBD8}"/>
          </ac:picMkLst>
        </pc:picChg>
        <pc:picChg chg="del">
          <ac:chgData name="Richard Chalk" userId="287f8aa4f4de1d19" providerId="LiveId" clId="{A4F1F8DC-D71D-4AA4-9D05-14D9332DDD75}" dt="2024-04-10T19:36:01.107" v="241" actId="478"/>
          <ac:picMkLst>
            <pc:docMk/>
            <pc:sldMk cId="407245168" sldId="276"/>
            <ac:picMk id="5" creationId="{E9A22BBF-E766-D1D8-F77B-454AF42DE17E}"/>
          </ac:picMkLst>
        </pc:picChg>
        <pc:picChg chg="mod">
          <ac:chgData name="Richard Chalk" userId="287f8aa4f4de1d19" providerId="LiveId" clId="{A4F1F8DC-D71D-4AA4-9D05-14D9332DDD75}" dt="2024-04-10T19:36:01.535" v="242"/>
          <ac:picMkLst>
            <pc:docMk/>
            <pc:sldMk cId="407245168" sldId="276"/>
            <ac:picMk id="8" creationId="{AEEA34E2-8E59-A793-DEC4-ECA61E7348CB}"/>
          </ac:picMkLst>
        </pc:picChg>
        <pc:picChg chg="add mod">
          <ac:chgData name="Richard Chalk" userId="287f8aa4f4de1d19" providerId="LiveId" clId="{A4F1F8DC-D71D-4AA4-9D05-14D9332DDD75}" dt="2024-04-10T19:38:54.417" v="332" actId="1038"/>
          <ac:picMkLst>
            <pc:docMk/>
            <pc:sldMk cId="407245168" sldId="276"/>
            <ac:picMk id="12" creationId="{7598789C-6CDA-7339-ED82-5AD7E9329A0F}"/>
          </ac:picMkLst>
        </pc:picChg>
        <pc:picChg chg="add mod">
          <ac:chgData name="Richard Chalk" userId="287f8aa4f4de1d19" providerId="LiveId" clId="{A4F1F8DC-D71D-4AA4-9D05-14D9332DDD75}" dt="2024-04-10T19:39:04.959" v="356" actId="1038"/>
          <ac:picMkLst>
            <pc:docMk/>
            <pc:sldMk cId="407245168" sldId="276"/>
            <ac:picMk id="2050" creationId="{13348020-3A45-01C7-093F-21174AD84899}"/>
          </ac:picMkLst>
        </pc:picChg>
      </pc:sldChg>
      <pc:sldChg chg="addSp delSp modSp mod">
        <pc:chgData name="Richard Chalk" userId="287f8aa4f4de1d19" providerId="LiveId" clId="{A4F1F8DC-D71D-4AA4-9D05-14D9332DDD75}" dt="2024-04-10T19:40:00.132" v="431" actId="207"/>
        <pc:sldMkLst>
          <pc:docMk/>
          <pc:sldMk cId="1626361866" sldId="277"/>
        </pc:sldMkLst>
        <pc:spChg chg="mod">
          <ac:chgData name="Richard Chalk" userId="287f8aa4f4de1d19" providerId="LiveId" clId="{A4F1F8DC-D71D-4AA4-9D05-14D9332DDD75}" dt="2024-04-10T19:40:00.132" v="431" actId="207"/>
          <ac:spMkLst>
            <pc:docMk/>
            <pc:sldMk cId="1626361866" sldId="277"/>
            <ac:spMk id="2" creationId="{FAD0247A-28BD-7BFF-9BA5-2D9585C3E282}"/>
          </ac:spMkLst>
        </pc:spChg>
        <pc:spChg chg="mod">
          <ac:chgData name="Richard Chalk" userId="287f8aa4f4de1d19" providerId="LiveId" clId="{A4F1F8DC-D71D-4AA4-9D05-14D9332DDD75}" dt="2024-04-10T19:39:44.383" v="429"/>
          <ac:spMkLst>
            <pc:docMk/>
            <pc:sldMk cId="1626361866" sldId="277"/>
            <ac:spMk id="9" creationId="{34A4170F-60AB-D744-640C-AA3D67D35F3C}"/>
          </ac:spMkLst>
        </pc:spChg>
        <pc:spChg chg="mod">
          <ac:chgData name="Richard Chalk" userId="287f8aa4f4de1d19" providerId="LiveId" clId="{A4F1F8DC-D71D-4AA4-9D05-14D9332DDD75}" dt="2024-04-10T19:39:44.383" v="429"/>
          <ac:spMkLst>
            <pc:docMk/>
            <pc:sldMk cId="1626361866" sldId="277"/>
            <ac:spMk id="10" creationId="{0372B7DE-DE1C-AA88-3B00-57C02797C81A}"/>
          </ac:spMkLst>
        </pc:spChg>
        <pc:grpChg chg="add mod">
          <ac:chgData name="Richard Chalk" userId="287f8aa4f4de1d19" providerId="LiveId" clId="{A4F1F8DC-D71D-4AA4-9D05-14D9332DDD75}" dt="2024-04-10T19:39:44.383" v="429"/>
          <ac:grpSpMkLst>
            <pc:docMk/>
            <pc:sldMk cId="1626361866" sldId="277"/>
            <ac:grpSpMk id="7" creationId="{C1E4151B-668B-A997-1488-3C5CA4073BA3}"/>
          </ac:grpSpMkLst>
        </pc:grpChg>
        <pc:picChg chg="del">
          <ac:chgData name="Richard Chalk" userId="287f8aa4f4de1d19" providerId="LiveId" clId="{A4F1F8DC-D71D-4AA4-9D05-14D9332DDD75}" dt="2024-04-10T19:39:43.888" v="428" actId="478"/>
          <ac:picMkLst>
            <pc:docMk/>
            <pc:sldMk cId="1626361866" sldId="277"/>
            <ac:picMk id="5" creationId="{A8B3BDF7-BEA6-6531-4E4D-3456847FB0C2}"/>
          </ac:picMkLst>
        </pc:picChg>
        <pc:picChg chg="mod">
          <ac:chgData name="Richard Chalk" userId="287f8aa4f4de1d19" providerId="LiveId" clId="{A4F1F8DC-D71D-4AA4-9D05-14D9332DDD75}" dt="2024-04-10T19:39:44.383" v="429"/>
          <ac:picMkLst>
            <pc:docMk/>
            <pc:sldMk cId="1626361866" sldId="277"/>
            <ac:picMk id="8" creationId="{5F906E53-F181-D2AA-D465-C0AF2BC5FFA7}"/>
          </ac:picMkLst>
        </pc:picChg>
      </pc:sldChg>
      <pc:sldChg chg="addSp delSp modSp mod modNotesTx">
        <pc:chgData name="Richard Chalk" userId="287f8aa4f4de1d19" providerId="LiveId" clId="{A4F1F8DC-D71D-4AA4-9D05-14D9332DDD75}" dt="2024-04-10T19:41:32.117" v="458" actId="20577"/>
        <pc:sldMkLst>
          <pc:docMk/>
          <pc:sldMk cId="1049675192" sldId="278"/>
        </pc:sldMkLst>
        <pc:spChg chg="mod">
          <ac:chgData name="Richard Chalk" userId="287f8aa4f4de1d19" providerId="LiveId" clId="{A4F1F8DC-D71D-4AA4-9D05-14D9332DDD75}" dt="2024-04-10T19:40:15.536" v="433"/>
          <ac:spMkLst>
            <pc:docMk/>
            <pc:sldMk cId="1049675192" sldId="278"/>
            <ac:spMk id="12" creationId="{6D4F1E77-4AB6-ECDD-773D-20DB3D3CF4D0}"/>
          </ac:spMkLst>
        </pc:spChg>
        <pc:spChg chg="mod">
          <ac:chgData name="Richard Chalk" userId="287f8aa4f4de1d19" providerId="LiveId" clId="{A4F1F8DC-D71D-4AA4-9D05-14D9332DDD75}" dt="2024-04-10T19:40:15.536" v="433"/>
          <ac:spMkLst>
            <pc:docMk/>
            <pc:sldMk cId="1049675192" sldId="278"/>
            <ac:spMk id="13" creationId="{E2977AA4-530C-7252-CDB8-E3361E7DCBFD}"/>
          </ac:spMkLst>
        </pc:spChg>
        <pc:grpChg chg="add mod">
          <ac:chgData name="Richard Chalk" userId="287f8aa4f4de1d19" providerId="LiveId" clId="{A4F1F8DC-D71D-4AA4-9D05-14D9332DDD75}" dt="2024-04-10T19:40:15.536" v="433"/>
          <ac:grpSpMkLst>
            <pc:docMk/>
            <pc:sldMk cId="1049675192" sldId="278"/>
            <ac:grpSpMk id="7" creationId="{D7B36202-0BE4-990E-6241-A44770AB9741}"/>
          </ac:grpSpMkLst>
        </pc:grpChg>
        <pc:picChg chg="del">
          <ac:chgData name="Richard Chalk" userId="287f8aa4f4de1d19" providerId="LiveId" clId="{A4F1F8DC-D71D-4AA4-9D05-14D9332DDD75}" dt="2024-04-10T19:40:15.064" v="432" actId="478"/>
          <ac:picMkLst>
            <pc:docMk/>
            <pc:sldMk cId="1049675192" sldId="278"/>
            <ac:picMk id="4" creationId="{9E9084A8-A33E-361F-43CF-ECB7453E06AF}"/>
          </ac:picMkLst>
        </pc:picChg>
        <pc:picChg chg="mod">
          <ac:chgData name="Richard Chalk" userId="287f8aa4f4de1d19" providerId="LiveId" clId="{A4F1F8DC-D71D-4AA4-9D05-14D9332DDD75}" dt="2024-04-10T19:40:15.536" v="433"/>
          <ac:picMkLst>
            <pc:docMk/>
            <pc:sldMk cId="1049675192" sldId="278"/>
            <ac:picMk id="11" creationId="{4005D106-7534-9192-4600-E9A73FD7F833}"/>
          </ac:picMkLst>
        </pc:picChg>
      </pc:sldChg>
      <pc:sldChg chg="addSp delSp modSp mod modNotesTx">
        <pc:chgData name="Richard Chalk" userId="287f8aa4f4de1d19" providerId="LiveId" clId="{A4F1F8DC-D71D-4AA4-9D05-14D9332DDD75}" dt="2024-04-10T19:55:05.676" v="955" actId="20577"/>
        <pc:sldMkLst>
          <pc:docMk/>
          <pc:sldMk cId="477632773" sldId="279"/>
        </pc:sldMkLst>
        <pc:spChg chg="mod">
          <ac:chgData name="Richard Chalk" userId="287f8aa4f4de1d19" providerId="LiveId" clId="{A4F1F8DC-D71D-4AA4-9D05-14D9332DDD75}" dt="2024-04-10T19:51:24.108" v="715" actId="207"/>
          <ac:spMkLst>
            <pc:docMk/>
            <pc:sldMk cId="477632773" sldId="279"/>
            <ac:spMk id="2" creationId="{F91DCB63-0ACA-A059-4069-43BCC65ACFCF}"/>
          </ac:spMkLst>
        </pc:spChg>
        <pc:spChg chg="mod">
          <ac:chgData name="Richard Chalk" userId="287f8aa4f4de1d19" providerId="LiveId" clId="{A4F1F8DC-D71D-4AA4-9D05-14D9332DDD75}" dt="2024-04-10T19:51:29.195" v="716" actId="207"/>
          <ac:spMkLst>
            <pc:docMk/>
            <pc:sldMk cId="477632773" sldId="279"/>
            <ac:spMk id="4" creationId="{39B30CE5-53A2-E885-D4A2-E6DBD4E473AC}"/>
          </ac:spMkLst>
        </pc:spChg>
        <pc:spChg chg="mod">
          <ac:chgData name="Richard Chalk" userId="287f8aa4f4de1d19" providerId="LiveId" clId="{A4F1F8DC-D71D-4AA4-9D05-14D9332DDD75}" dt="2024-04-10T19:48:31.036" v="628"/>
          <ac:spMkLst>
            <pc:docMk/>
            <pc:sldMk cId="477632773" sldId="279"/>
            <ac:spMk id="10" creationId="{2305CB23-F950-215B-3981-A1941965ECDA}"/>
          </ac:spMkLst>
        </pc:spChg>
        <pc:spChg chg="mod">
          <ac:chgData name="Richard Chalk" userId="287f8aa4f4de1d19" providerId="LiveId" clId="{A4F1F8DC-D71D-4AA4-9D05-14D9332DDD75}" dt="2024-04-10T19:48:31.036" v="628"/>
          <ac:spMkLst>
            <pc:docMk/>
            <pc:sldMk cId="477632773" sldId="279"/>
            <ac:spMk id="11" creationId="{07FA8B4E-CCA1-250A-0124-1E17A1ED95DE}"/>
          </ac:spMkLst>
        </pc:spChg>
        <pc:spChg chg="add mod">
          <ac:chgData name="Richard Chalk" userId="287f8aa4f4de1d19" providerId="LiveId" clId="{A4F1F8DC-D71D-4AA4-9D05-14D9332DDD75}" dt="2024-04-10T19:54:19.755" v="843" actId="207"/>
          <ac:spMkLst>
            <pc:docMk/>
            <pc:sldMk cId="477632773" sldId="279"/>
            <ac:spMk id="12" creationId="{0E926A8A-192F-3D27-13D3-7E6B0919B7E1}"/>
          </ac:spMkLst>
        </pc:spChg>
        <pc:grpChg chg="add mod">
          <ac:chgData name="Richard Chalk" userId="287f8aa4f4de1d19" providerId="LiveId" clId="{A4F1F8DC-D71D-4AA4-9D05-14D9332DDD75}" dt="2024-04-10T19:48:31.036" v="628"/>
          <ac:grpSpMkLst>
            <pc:docMk/>
            <pc:sldMk cId="477632773" sldId="279"/>
            <ac:grpSpMk id="8" creationId="{17A06EC1-B138-D412-1A61-676BC5695E29}"/>
          </ac:grpSpMkLst>
        </pc:grpChg>
        <pc:picChg chg="mod">
          <ac:chgData name="Richard Chalk" userId="287f8aa4f4de1d19" providerId="LiveId" clId="{A4F1F8DC-D71D-4AA4-9D05-14D9332DDD75}" dt="2024-04-10T19:51:08.163" v="701" actId="1038"/>
          <ac:picMkLst>
            <pc:docMk/>
            <pc:sldMk cId="477632773" sldId="279"/>
            <ac:picMk id="3" creationId="{1198684A-2AE3-191A-78B3-78794DC678B5}"/>
          </ac:picMkLst>
        </pc:picChg>
        <pc:picChg chg="del">
          <ac:chgData name="Richard Chalk" userId="287f8aa4f4de1d19" providerId="LiveId" clId="{A4F1F8DC-D71D-4AA4-9D05-14D9332DDD75}" dt="2024-04-10T19:48:30.543" v="627" actId="478"/>
          <ac:picMkLst>
            <pc:docMk/>
            <pc:sldMk cId="477632773" sldId="279"/>
            <ac:picMk id="5" creationId="{BE7ABE32-7ECD-EB35-C5B8-4A4937AD6355}"/>
          </ac:picMkLst>
        </pc:picChg>
        <pc:picChg chg="mod">
          <ac:chgData name="Richard Chalk" userId="287f8aa4f4de1d19" providerId="LiveId" clId="{A4F1F8DC-D71D-4AA4-9D05-14D9332DDD75}" dt="2024-04-10T19:51:33.214" v="730" actId="1038"/>
          <ac:picMkLst>
            <pc:docMk/>
            <pc:sldMk cId="477632773" sldId="279"/>
            <ac:picMk id="6" creationId="{48210D7A-AC67-54FA-433C-12C51D362CFB}"/>
          </ac:picMkLst>
        </pc:picChg>
        <pc:picChg chg="mod">
          <ac:chgData name="Richard Chalk" userId="287f8aa4f4de1d19" providerId="LiveId" clId="{A4F1F8DC-D71D-4AA4-9D05-14D9332DDD75}" dt="2024-04-10T19:51:33.214" v="730" actId="1038"/>
          <ac:picMkLst>
            <pc:docMk/>
            <pc:sldMk cId="477632773" sldId="279"/>
            <ac:picMk id="7" creationId="{072B946C-6081-16EB-24EA-32533ED1FCB0}"/>
          </ac:picMkLst>
        </pc:picChg>
        <pc:picChg chg="mod">
          <ac:chgData name="Richard Chalk" userId="287f8aa4f4de1d19" providerId="LiveId" clId="{A4F1F8DC-D71D-4AA4-9D05-14D9332DDD75}" dt="2024-04-10T19:48:31.036" v="628"/>
          <ac:picMkLst>
            <pc:docMk/>
            <pc:sldMk cId="477632773" sldId="279"/>
            <ac:picMk id="9" creationId="{0B88F7A4-FFC1-0C20-5CFB-241C839B9C9D}"/>
          </ac:picMkLst>
        </pc:picChg>
        <pc:picChg chg="add mod">
          <ac:chgData name="Richard Chalk" userId="287f8aa4f4de1d19" providerId="LiveId" clId="{A4F1F8DC-D71D-4AA4-9D05-14D9332DDD75}" dt="2024-04-10T19:51:39.521" v="731" actId="1076"/>
          <ac:picMkLst>
            <pc:docMk/>
            <pc:sldMk cId="477632773" sldId="279"/>
            <ac:picMk id="13" creationId="{B9837C8B-42E4-D005-E75F-1A8BE6BBA479}"/>
          </ac:picMkLst>
        </pc:picChg>
      </pc:sldChg>
      <pc:sldChg chg="addSp delSp modSp mod">
        <pc:chgData name="Richard Chalk" userId="287f8aa4f4de1d19" providerId="LiveId" clId="{A4F1F8DC-D71D-4AA4-9D05-14D9332DDD75}" dt="2024-04-10T19:42:57.888" v="569" actId="207"/>
        <pc:sldMkLst>
          <pc:docMk/>
          <pc:sldMk cId="448537136" sldId="281"/>
        </pc:sldMkLst>
        <pc:spChg chg="mod">
          <ac:chgData name="Richard Chalk" userId="287f8aa4f4de1d19" providerId="LiveId" clId="{A4F1F8DC-D71D-4AA4-9D05-14D9332DDD75}" dt="2024-04-10T19:42:39.790" v="532" actId="207"/>
          <ac:spMkLst>
            <pc:docMk/>
            <pc:sldMk cId="448537136" sldId="281"/>
            <ac:spMk id="2" creationId="{F91DCB63-0ACA-A059-4069-43BCC65ACFCF}"/>
          </ac:spMkLst>
        </pc:spChg>
        <pc:spChg chg="mod">
          <ac:chgData name="Richard Chalk" userId="287f8aa4f4de1d19" providerId="LiveId" clId="{A4F1F8DC-D71D-4AA4-9D05-14D9332DDD75}" dt="2024-04-10T19:41:42.802" v="460"/>
          <ac:spMkLst>
            <pc:docMk/>
            <pc:sldMk cId="448537136" sldId="281"/>
            <ac:spMk id="13" creationId="{906033FE-5F65-AA4A-FA6E-7452781CBCB2}"/>
          </ac:spMkLst>
        </pc:spChg>
        <pc:spChg chg="mod">
          <ac:chgData name="Richard Chalk" userId="287f8aa4f4de1d19" providerId="LiveId" clId="{A4F1F8DC-D71D-4AA4-9D05-14D9332DDD75}" dt="2024-04-10T19:41:42.802" v="460"/>
          <ac:spMkLst>
            <pc:docMk/>
            <pc:sldMk cId="448537136" sldId="281"/>
            <ac:spMk id="14" creationId="{B93031E6-3CD1-046D-8190-C81391F9C70C}"/>
          </ac:spMkLst>
        </pc:spChg>
        <pc:spChg chg="add mod">
          <ac:chgData name="Richard Chalk" userId="287f8aa4f4de1d19" providerId="LiveId" clId="{A4F1F8DC-D71D-4AA4-9D05-14D9332DDD75}" dt="2024-04-10T19:42:57.888" v="569" actId="207"/>
          <ac:spMkLst>
            <pc:docMk/>
            <pc:sldMk cId="448537136" sldId="281"/>
            <ac:spMk id="15" creationId="{E5172E24-1FDC-CA0D-29C1-6FDC531C2EA7}"/>
          </ac:spMkLst>
        </pc:spChg>
        <pc:grpChg chg="add mod">
          <ac:chgData name="Richard Chalk" userId="287f8aa4f4de1d19" providerId="LiveId" clId="{A4F1F8DC-D71D-4AA4-9D05-14D9332DDD75}" dt="2024-04-10T19:41:42.802" v="460"/>
          <ac:grpSpMkLst>
            <pc:docMk/>
            <pc:sldMk cId="448537136" sldId="281"/>
            <ac:grpSpMk id="11" creationId="{46BD5FE3-FDF4-66C6-DB63-B3917DAEE49B}"/>
          </ac:grpSpMkLst>
        </pc:grpChg>
        <pc:picChg chg="mod">
          <ac:chgData name="Richard Chalk" userId="287f8aa4f4de1d19" providerId="LiveId" clId="{A4F1F8DC-D71D-4AA4-9D05-14D9332DDD75}" dt="2024-04-10T19:42:35.245" v="530" actId="14100"/>
          <ac:picMkLst>
            <pc:docMk/>
            <pc:sldMk cId="448537136" sldId="281"/>
            <ac:picMk id="3" creationId="{1198684A-2AE3-191A-78B3-78794DC678B5}"/>
          </ac:picMkLst>
        </pc:picChg>
        <pc:picChg chg="del">
          <ac:chgData name="Richard Chalk" userId="287f8aa4f4de1d19" providerId="LiveId" clId="{A4F1F8DC-D71D-4AA4-9D05-14D9332DDD75}" dt="2024-04-10T19:41:42.416" v="459" actId="478"/>
          <ac:picMkLst>
            <pc:docMk/>
            <pc:sldMk cId="448537136" sldId="281"/>
            <ac:picMk id="7" creationId="{94601187-E7F2-4685-284D-5272C89A6012}"/>
          </ac:picMkLst>
        </pc:picChg>
        <pc:picChg chg="mod">
          <ac:chgData name="Richard Chalk" userId="287f8aa4f4de1d19" providerId="LiveId" clId="{A4F1F8DC-D71D-4AA4-9D05-14D9332DDD75}" dt="2024-04-10T19:41:42.802" v="460"/>
          <ac:picMkLst>
            <pc:docMk/>
            <pc:sldMk cId="448537136" sldId="281"/>
            <ac:picMk id="12" creationId="{B714ACF7-9CBE-6092-9D04-4B6677740974}"/>
          </ac:picMkLst>
        </pc:picChg>
        <pc:picChg chg="add mod">
          <ac:chgData name="Richard Chalk" userId="287f8aa4f4de1d19" providerId="LiveId" clId="{A4F1F8DC-D71D-4AA4-9D05-14D9332DDD75}" dt="2024-04-10T19:42:54.339" v="567" actId="1036"/>
          <ac:picMkLst>
            <pc:docMk/>
            <pc:sldMk cId="448537136" sldId="281"/>
            <ac:picMk id="16" creationId="{8492B8DD-BA12-20EE-E5EB-319E53872443}"/>
          </ac:picMkLst>
        </pc:picChg>
      </pc:sldChg>
      <pc:sldChg chg="addSp delSp modSp mod">
        <pc:chgData name="Richard Chalk" userId="287f8aa4f4de1d19" providerId="LiveId" clId="{A4F1F8DC-D71D-4AA4-9D05-14D9332DDD75}" dt="2024-04-10T19:46:47.248" v="624" actId="207"/>
        <pc:sldMkLst>
          <pc:docMk/>
          <pc:sldMk cId="2885043959" sldId="282"/>
        </pc:sldMkLst>
        <pc:spChg chg="mod">
          <ac:chgData name="Richard Chalk" userId="287f8aa4f4de1d19" providerId="LiveId" clId="{A4F1F8DC-D71D-4AA4-9D05-14D9332DDD75}" dt="2024-04-10T19:46:47.248" v="624" actId="207"/>
          <ac:spMkLst>
            <pc:docMk/>
            <pc:sldMk cId="2885043959" sldId="282"/>
            <ac:spMk id="5" creationId="{8FFBA863-733D-098C-9A61-D86A7F73D413}"/>
          </ac:spMkLst>
        </pc:spChg>
        <pc:spChg chg="mod">
          <ac:chgData name="Richard Chalk" userId="287f8aa4f4de1d19" providerId="LiveId" clId="{A4F1F8DC-D71D-4AA4-9D05-14D9332DDD75}" dt="2024-04-10T19:43:05.567" v="571"/>
          <ac:spMkLst>
            <pc:docMk/>
            <pc:sldMk cId="2885043959" sldId="282"/>
            <ac:spMk id="11" creationId="{AA9994AD-D0BA-99B5-8C8F-B8605AC83478}"/>
          </ac:spMkLst>
        </pc:spChg>
        <pc:spChg chg="mod">
          <ac:chgData name="Richard Chalk" userId="287f8aa4f4de1d19" providerId="LiveId" clId="{A4F1F8DC-D71D-4AA4-9D05-14D9332DDD75}" dt="2024-04-10T19:43:05.567" v="571"/>
          <ac:spMkLst>
            <pc:docMk/>
            <pc:sldMk cId="2885043959" sldId="282"/>
            <ac:spMk id="12" creationId="{4AD92628-B6DA-FD82-14C7-128825E08FAD}"/>
          </ac:spMkLst>
        </pc:spChg>
        <pc:grpChg chg="add mod">
          <ac:chgData name="Richard Chalk" userId="287f8aa4f4de1d19" providerId="LiveId" clId="{A4F1F8DC-D71D-4AA4-9D05-14D9332DDD75}" dt="2024-04-10T19:43:05.567" v="571"/>
          <ac:grpSpMkLst>
            <pc:docMk/>
            <pc:sldMk cId="2885043959" sldId="282"/>
            <ac:grpSpMk id="9" creationId="{716CC9F8-2E95-1D8F-BC82-60CC7A4B4217}"/>
          </ac:grpSpMkLst>
        </pc:grpChg>
        <pc:picChg chg="del">
          <ac:chgData name="Richard Chalk" userId="287f8aa4f4de1d19" providerId="LiveId" clId="{A4F1F8DC-D71D-4AA4-9D05-14D9332DDD75}" dt="2024-04-10T19:43:05.129" v="570" actId="478"/>
          <ac:picMkLst>
            <pc:docMk/>
            <pc:sldMk cId="2885043959" sldId="282"/>
            <ac:picMk id="3" creationId="{6780728F-A377-E992-547A-B3D92AB3FE80}"/>
          </ac:picMkLst>
        </pc:picChg>
        <pc:picChg chg="mod">
          <ac:chgData name="Richard Chalk" userId="287f8aa4f4de1d19" providerId="LiveId" clId="{A4F1F8DC-D71D-4AA4-9D05-14D9332DDD75}" dt="2024-04-10T19:46:35.096" v="621" actId="14100"/>
          <ac:picMkLst>
            <pc:docMk/>
            <pc:sldMk cId="2885043959" sldId="282"/>
            <ac:picMk id="7" creationId="{84F3935C-FF0F-96E9-01BC-99AACE4BAB8A}"/>
          </ac:picMkLst>
        </pc:picChg>
        <pc:picChg chg="mod">
          <ac:chgData name="Richard Chalk" userId="287f8aa4f4de1d19" providerId="LiveId" clId="{A4F1F8DC-D71D-4AA4-9D05-14D9332DDD75}" dt="2024-04-10T19:43:05.567" v="571"/>
          <ac:picMkLst>
            <pc:docMk/>
            <pc:sldMk cId="2885043959" sldId="282"/>
            <ac:picMk id="10" creationId="{F77DF007-9BBB-682E-EF60-549C786DB38F}"/>
          </ac:picMkLst>
        </pc:picChg>
      </pc:sldChg>
      <pc:sldChg chg="addSp delSp modSp mod">
        <pc:chgData name="Richard Chalk" userId="287f8aa4f4de1d19" providerId="LiveId" clId="{A4F1F8DC-D71D-4AA4-9D05-14D9332DDD75}" dt="2024-04-10T19:47:51.007" v="626"/>
        <pc:sldMkLst>
          <pc:docMk/>
          <pc:sldMk cId="2682203936" sldId="283"/>
        </pc:sldMkLst>
        <pc:spChg chg="mod">
          <ac:chgData name="Richard Chalk" userId="287f8aa4f4de1d19" providerId="LiveId" clId="{A4F1F8DC-D71D-4AA4-9D05-14D9332DDD75}" dt="2024-04-10T19:47:51.007" v="626"/>
          <ac:spMkLst>
            <pc:docMk/>
            <pc:sldMk cId="2682203936" sldId="283"/>
            <ac:spMk id="15" creationId="{1D5C3DD3-F63D-891E-CF59-5048DAE66A34}"/>
          </ac:spMkLst>
        </pc:spChg>
        <pc:spChg chg="mod">
          <ac:chgData name="Richard Chalk" userId="287f8aa4f4de1d19" providerId="LiveId" clId="{A4F1F8DC-D71D-4AA4-9D05-14D9332DDD75}" dt="2024-04-10T19:47:51.007" v="626"/>
          <ac:spMkLst>
            <pc:docMk/>
            <pc:sldMk cId="2682203936" sldId="283"/>
            <ac:spMk id="16" creationId="{B42C9976-5403-9E05-A6EA-CE2AA0DFA3AD}"/>
          </ac:spMkLst>
        </pc:spChg>
        <pc:grpChg chg="add mod">
          <ac:chgData name="Richard Chalk" userId="287f8aa4f4de1d19" providerId="LiveId" clId="{A4F1F8DC-D71D-4AA4-9D05-14D9332DDD75}" dt="2024-04-10T19:47:51.007" v="626"/>
          <ac:grpSpMkLst>
            <pc:docMk/>
            <pc:sldMk cId="2682203936" sldId="283"/>
            <ac:grpSpMk id="13" creationId="{BA9DB943-24D3-130D-2FCC-BB419C0FAC5F}"/>
          </ac:grpSpMkLst>
        </pc:grpChg>
        <pc:picChg chg="del">
          <ac:chgData name="Richard Chalk" userId="287f8aa4f4de1d19" providerId="LiveId" clId="{A4F1F8DC-D71D-4AA4-9D05-14D9332DDD75}" dt="2024-04-10T19:47:48.123" v="625" actId="478"/>
          <ac:picMkLst>
            <pc:docMk/>
            <pc:sldMk cId="2682203936" sldId="283"/>
            <ac:picMk id="6" creationId="{6DBC1F8C-F37F-2165-074C-370517E1C54D}"/>
          </ac:picMkLst>
        </pc:picChg>
        <pc:picChg chg="mod">
          <ac:chgData name="Richard Chalk" userId="287f8aa4f4de1d19" providerId="LiveId" clId="{A4F1F8DC-D71D-4AA4-9D05-14D9332DDD75}" dt="2024-04-10T19:47:51.007" v="626"/>
          <ac:picMkLst>
            <pc:docMk/>
            <pc:sldMk cId="2682203936" sldId="283"/>
            <ac:picMk id="14" creationId="{FA6F57E0-0D8C-A167-2C97-23C3B18356A2}"/>
          </ac:picMkLst>
        </pc:picChg>
      </pc:sldChg>
      <pc:sldChg chg="addSp delSp modSp mod">
        <pc:chgData name="Richard Chalk" userId="287f8aa4f4de1d19" providerId="LiveId" clId="{A4F1F8DC-D71D-4AA4-9D05-14D9332DDD75}" dt="2024-04-10T19:55:15.343" v="958" actId="20577"/>
        <pc:sldMkLst>
          <pc:docMk/>
          <pc:sldMk cId="1738053457" sldId="286"/>
        </pc:sldMkLst>
        <pc:spChg chg="mod">
          <ac:chgData name="Richard Chalk" userId="287f8aa4f4de1d19" providerId="LiveId" clId="{A4F1F8DC-D71D-4AA4-9D05-14D9332DDD75}" dt="2024-04-10T19:55:12.820" v="957"/>
          <ac:spMkLst>
            <pc:docMk/>
            <pc:sldMk cId="1738053457" sldId="286"/>
            <ac:spMk id="9" creationId="{549F3FFA-5041-952D-05DD-53AD68E2F892}"/>
          </ac:spMkLst>
        </pc:spChg>
        <pc:spChg chg="mod">
          <ac:chgData name="Richard Chalk" userId="287f8aa4f4de1d19" providerId="LiveId" clId="{A4F1F8DC-D71D-4AA4-9D05-14D9332DDD75}" dt="2024-04-10T19:55:15.343" v="958" actId="20577"/>
          <ac:spMkLst>
            <pc:docMk/>
            <pc:sldMk cId="1738053457" sldId="286"/>
            <ac:spMk id="10" creationId="{27409256-A96D-0351-25AF-5947048DBB76}"/>
          </ac:spMkLst>
        </pc:spChg>
        <pc:grpChg chg="add mod">
          <ac:chgData name="Richard Chalk" userId="287f8aa4f4de1d19" providerId="LiveId" clId="{A4F1F8DC-D71D-4AA4-9D05-14D9332DDD75}" dt="2024-04-10T19:55:12.820" v="957"/>
          <ac:grpSpMkLst>
            <pc:docMk/>
            <pc:sldMk cId="1738053457" sldId="286"/>
            <ac:grpSpMk id="6" creationId="{0423D53D-4160-C5DC-238D-F8388E93F792}"/>
          </ac:grpSpMkLst>
        </pc:grpChg>
        <pc:picChg chg="del">
          <ac:chgData name="Richard Chalk" userId="287f8aa4f4de1d19" providerId="LiveId" clId="{A4F1F8DC-D71D-4AA4-9D05-14D9332DDD75}" dt="2024-04-10T19:55:11.997" v="956" actId="478"/>
          <ac:picMkLst>
            <pc:docMk/>
            <pc:sldMk cId="1738053457" sldId="286"/>
            <ac:picMk id="3" creationId="{F80B260B-38A1-72F4-54CC-BAC55C77F7CC}"/>
          </ac:picMkLst>
        </pc:picChg>
        <pc:picChg chg="mod">
          <ac:chgData name="Richard Chalk" userId="287f8aa4f4de1d19" providerId="LiveId" clId="{A4F1F8DC-D71D-4AA4-9D05-14D9332DDD75}" dt="2024-04-10T19:55:12.820" v="957"/>
          <ac:picMkLst>
            <pc:docMk/>
            <pc:sldMk cId="1738053457" sldId="286"/>
            <ac:picMk id="8" creationId="{0C64C534-C0C3-BBA0-A55B-41368C1B1F70}"/>
          </ac:picMkLst>
        </pc:picChg>
      </pc:sldChg>
      <pc:sldChg chg="addSp delSp modSp mod">
        <pc:chgData name="Richard Chalk" userId="287f8aa4f4de1d19" providerId="LiveId" clId="{A4F1F8DC-D71D-4AA4-9D05-14D9332DDD75}" dt="2024-04-10T19:56:18.760" v="960"/>
        <pc:sldMkLst>
          <pc:docMk/>
          <pc:sldMk cId="3904367713" sldId="287"/>
        </pc:sldMkLst>
        <pc:spChg chg="mod">
          <ac:chgData name="Richard Chalk" userId="287f8aa4f4de1d19" providerId="LiveId" clId="{A4F1F8DC-D71D-4AA4-9D05-14D9332DDD75}" dt="2024-04-10T19:56:18.760" v="960"/>
          <ac:spMkLst>
            <pc:docMk/>
            <pc:sldMk cId="3904367713" sldId="287"/>
            <ac:spMk id="9" creationId="{AC34F182-DCF5-514A-684B-ACF39B80118C}"/>
          </ac:spMkLst>
        </pc:spChg>
        <pc:spChg chg="mod">
          <ac:chgData name="Richard Chalk" userId="287f8aa4f4de1d19" providerId="LiveId" clId="{A4F1F8DC-D71D-4AA4-9D05-14D9332DDD75}" dt="2024-04-10T19:56:18.760" v="960"/>
          <ac:spMkLst>
            <pc:docMk/>
            <pc:sldMk cId="3904367713" sldId="287"/>
            <ac:spMk id="10" creationId="{19991EC3-D0B9-0060-8C77-65CCC894645D}"/>
          </ac:spMkLst>
        </pc:spChg>
        <pc:grpChg chg="add mod">
          <ac:chgData name="Richard Chalk" userId="287f8aa4f4de1d19" providerId="LiveId" clId="{A4F1F8DC-D71D-4AA4-9D05-14D9332DDD75}" dt="2024-04-10T19:56:18.760" v="960"/>
          <ac:grpSpMkLst>
            <pc:docMk/>
            <pc:sldMk cId="3904367713" sldId="287"/>
            <ac:grpSpMk id="7" creationId="{7A782995-79C2-43F0-BA7A-D30ABAB99879}"/>
          </ac:grpSpMkLst>
        </pc:grpChg>
        <pc:picChg chg="del">
          <ac:chgData name="Richard Chalk" userId="287f8aa4f4de1d19" providerId="LiveId" clId="{A4F1F8DC-D71D-4AA4-9D05-14D9332DDD75}" dt="2024-04-10T19:56:18.375" v="959" actId="478"/>
          <ac:picMkLst>
            <pc:docMk/>
            <pc:sldMk cId="3904367713" sldId="287"/>
            <ac:picMk id="3" creationId="{06A8F3F4-3E7B-689C-04EB-3A893BEB0420}"/>
          </ac:picMkLst>
        </pc:picChg>
        <pc:picChg chg="mod">
          <ac:chgData name="Richard Chalk" userId="287f8aa4f4de1d19" providerId="LiveId" clId="{A4F1F8DC-D71D-4AA4-9D05-14D9332DDD75}" dt="2024-04-10T19:56:18.760" v="960"/>
          <ac:picMkLst>
            <pc:docMk/>
            <pc:sldMk cId="3904367713" sldId="287"/>
            <ac:picMk id="8" creationId="{E0011ACF-FA61-CC87-A1AC-6DF90031E513}"/>
          </ac:picMkLst>
        </pc:picChg>
      </pc:sldChg>
      <pc:sldChg chg="addSp delSp modSp mod">
        <pc:chgData name="Richard Chalk" userId="287f8aa4f4de1d19" providerId="LiveId" clId="{A4F1F8DC-D71D-4AA4-9D05-14D9332DDD75}" dt="2024-04-10T19:57:49.787" v="970" actId="6549"/>
        <pc:sldMkLst>
          <pc:docMk/>
          <pc:sldMk cId="1762677949" sldId="288"/>
        </pc:sldMkLst>
        <pc:spChg chg="mod">
          <ac:chgData name="Richard Chalk" userId="287f8aa4f4de1d19" providerId="LiveId" clId="{A4F1F8DC-D71D-4AA4-9D05-14D9332DDD75}" dt="2024-04-10T19:57:40.004" v="962"/>
          <ac:spMkLst>
            <pc:docMk/>
            <pc:sldMk cId="1762677949" sldId="288"/>
            <ac:spMk id="6" creationId="{F882E2B0-E760-7035-B6AA-85691DD33AF7}"/>
          </ac:spMkLst>
        </pc:spChg>
        <pc:spChg chg="mod">
          <ac:chgData name="Richard Chalk" userId="287f8aa4f4de1d19" providerId="LiveId" clId="{A4F1F8DC-D71D-4AA4-9D05-14D9332DDD75}" dt="2024-04-10T19:57:40.004" v="962"/>
          <ac:spMkLst>
            <pc:docMk/>
            <pc:sldMk cId="1762677949" sldId="288"/>
            <ac:spMk id="10" creationId="{8269C975-6CFB-A819-1AC6-9DDB4A321C91}"/>
          </ac:spMkLst>
        </pc:spChg>
        <pc:spChg chg="mod">
          <ac:chgData name="Richard Chalk" userId="287f8aa4f4de1d19" providerId="LiveId" clId="{A4F1F8DC-D71D-4AA4-9D05-14D9332DDD75}" dt="2024-04-10T19:57:49.787" v="970" actId="6549"/>
          <ac:spMkLst>
            <pc:docMk/>
            <pc:sldMk cId="1762677949" sldId="288"/>
            <ac:spMk id="92" creationId="{00000000-0000-0000-0000-000000000000}"/>
          </ac:spMkLst>
        </pc:spChg>
        <pc:grpChg chg="add mod">
          <ac:chgData name="Richard Chalk" userId="287f8aa4f4de1d19" providerId="LiveId" clId="{A4F1F8DC-D71D-4AA4-9D05-14D9332DDD75}" dt="2024-04-10T19:57:40.004" v="962"/>
          <ac:grpSpMkLst>
            <pc:docMk/>
            <pc:sldMk cId="1762677949" sldId="288"/>
            <ac:grpSpMk id="3" creationId="{06E9BD0E-52CF-D028-5C41-2375EC607B85}"/>
          </ac:grpSpMkLst>
        </pc:grpChg>
        <pc:picChg chg="del">
          <ac:chgData name="Richard Chalk" userId="287f8aa4f4de1d19" providerId="LiveId" clId="{A4F1F8DC-D71D-4AA4-9D05-14D9332DDD75}" dt="2024-04-10T19:57:39.639" v="961" actId="478"/>
          <ac:picMkLst>
            <pc:docMk/>
            <pc:sldMk cId="1762677949" sldId="288"/>
            <ac:picMk id="2" creationId="{5F299CF0-0F31-5AEF-FDC7-0BAF40BE7B95}"/>
          </ac:picMkLst>
        </pc:picChg>
        <pc:picChg chg="mod">
          <ac:chgData name="Richard Chalk" userId="287f8aa4f4de1d19" providerId="LiveId" clId="{A4F1F8DC-D71D-4AA4-9D05-14D9332DDD75}" dt="2024-04-10T19:57:40.004" v="962"/>
          <ac:picMkLst>
            <pc:docMk/>
            <pc:sldMk cId="1762677949" sldId="288"/>
            <ac:picMk id="5" creationId="{E380FAEF-2B90-F9D4-A0E3-0125DF39BB30}"/>
          </ac:picMkLst>
        </pc:picChg>
      </pc:sldChg>
      <pc:sldChg chg="addSp delSp modSp mod">
        <pc:chgData name="Richard Chalk" userId="287f8aa4f4de1d19" providerId="LiveId" clId="{A4F1F8DC-D71D-4AA4-9D05-14D9332DDD75}" dt="2024-04-10T19:59:38.961" v="974"/>
        <pc:sldMkLst>
          <pc:docMk/>
          <pc:sldMk cId="3005324689" sldId="289"/>
        </pc:sldMkLst>
        <pc:spChg chg="mod">
          <ac:chgData name="Richard Chalk" userId="287f8aa4f4de1d19" providerId="LiveId" clId="{A4F1F8DC-D71D-4AA4-9D05-14D9332DDD75}" dt="2024-04-10T19:59:38.961" v="974"/>
          <ac:spMkLst>
            <pc:docMk/>
            <pc:sldMk cId="3005324689" sldId="289"/>
            <ac:spMk id="13" creationId="{68E45F83-80C0-009D-9DDA-45D5B0D4766B}"/>
          </ac:spMkLst>
        </pc:spChg>
        <pc:spChg chg="mod">
          <ac:chgData name="Richard Chalk" userId="287f8aa4f4de1d19" providerId="LiveId" clId="{A4F1F8DC-D71D-4AA4-9D05-14D9332DDD75}" dt="2024-04-10T19:59:38.961" v="974"/>
          <ac:spMkLst>
            <pc:docMk/>
            <pc:sldMk cId="3005324689" sldId="289"/>
            <ac:spMk id="14" creationId="{686D4B1B-D06B-8884-0DB6-2701482C1C9A}"/>
          </ac:spMkLst>
        </pc:spChg>
        <pc:grpChg chg="add mod">
          <ac:chgData name="Richard Chalk" userId="287f8aa4f4de1d19" providerId="LiveId" clId="{A4F1F8DC-D71D-4AA4-9D05-14D9332DDD75}" dt="2024-04-10T19:59:38.961" v="974"/>
          <ac:grpSpMkLst>
            <pc:docMk/>
            <pc:sldMk cId="3005324689" sldId="289"/>
            <ac:grpSpMk id="11" creationId="{8001B4F4-AD40-9E88-EC7E-1B9F325569CC}"/>
          </ac:grpSpMkLst>
        </pc:grpChg>
        <pc:picChg chg="del">
          <ac:chgData name="Richard Chalk" userId="287f8aa4f4de1d19" providerId="LiveId" clId="{A4F1F8DC-D71D-4AA4-9D05-14D9332DDD75}" dt="2024-04-10T19:59:38.512" v="973" actId="478"/>
          <ac:picMkLst>
            <pc:docMk/>
            <pc:sldMk cId="3005324689" sldId="289"/>
            <ac:picMk id="3" creationId="{0BAF798B-0117-E96D-86D1-7B31FBE6E40F}"/>
          </ac:picMkLst>
        </pc:picChg>
        <pc:picChg chg="mod">
          <ac:chgData name="Richard Chalk" userId="287f8aa4f4de1d19" providerId="LiveId" clId="{A4F1F8DC-D71D-4AA4-9D05-14D9332DDD75}" dt="2024-04-10T19:59:38.961" v="974"/>
          <ac:picMkLst>
            <pc:docMk/>
            <pc:sldMk cId="3005324689" sldId="289"/>
            <ac:picMk id="12" creationId="{31E40BDE-9154-94DF-2B2D-88DC1E996376}"/>
          </ac:picMkLst>
        </pc:picChg>
      </pc:sldChg>
      <pc:sldChg chg="addSp delSp modSp mod modNotesTx">
        <pc:chgData name="Richard Chalk" userId="287f8aa4f4de1d19" providerId="LiveId" clId="{A4F1F8DC-D71D-4AA4-9D05-14D9332DDD75}" dt="2024-04-10T20:02:41.346" v="1022" actId="20577"/>
        <pc:sldMkLst>
          <pc:docMk/>
          <pc:sldMk cId="2640994763" sldId="290"/>
        </pc:sldMkLst>
        <pc:spChg chg="mod">
          <ac:chgData name="Richard Chalk" userId="287f8aa4f4de1d19" providerId="LiveId" clId="{A4F1F8DC-D71D-4AA4-9D05-14D9332DDD75}" dt="2024-04-10T20:01:54.618" v="978" actId="20577"/>
          <ac:spMkLst>
            <pc:docMk/>
            <pc:sldMk cId="2640994763" sldId="290"/>
            <ac:spMk id="5" creationId="{48E5B117-DBF0-0BEC-4C97-75FC03AE96E6}"/>
          </ac:spMkLst>
        </pc:spChg>
        <pc:spChg chg="mod">
          <ac:chgData name="Richard Chalk" userId="287f8aa4f4de1d19" providerId="LiveId" clId="{A4F1F8DC-D71D-4AA4-9D05-14D9332DDD75}" dt="2024-04-10T20:00:52.374" v="976"/>
          <ac:spMkLst>
            <pc:docMk/>
            <pc:sldMk cId="2640994763" sldId="290"/>
            <ac:spMk id="14" creationId="{96BE63C6-9077-FB46-4E51-E8C296A49CD9}"/>
          </ac:spMkLst>
        </pc:spChg>
        <pc:spChg chg="mod">
          <ac:chgData name="Richard Chalk" userId="287f8aa4f4de1d19" providerId="LiveId" clId="{A4F1F8DC-D71D-4AA4-9D05-14D9332DDD75}" dt="2024-04-10T20:00:52.374" v="976"/>
          <ac:spMkLst>
            <pc:docMk/>
            <pc:sldMk cId="2640994763" sldId="290"/>
            <ac:spMk id="15" creationId="{C95A08CC-D7C1-016E-4199-25FAB7D2FA4F}"/>
          </ac:spMkLst>
        </pc:spChg>
        <pc:grpChg chg="add mod">
          <ac:chgData name="Richard Chalk" userId="287f8aa4f4de1d19" providerId="LiveId" clId="{A4F1F8DC-D71D-4AA4-9D05-14D9332DDD75}" dt="2024-04-10T20:00:52.374" v="976"/>
          <ac:grpSpMkLst>
            <pc:docMk/>
            <pc:sldMk cId="2640994763" sldId="290"/>
            <ac:grpSpMk id="12" creationId="{29FA44DD-5B3F-7255-BBDB-BD0AE2ED1DEC}"/>
          </ac:grpSpMkLst>
        </pc:grpChg>
        <pc:picChg chg="del">
          <ac:chgData name="Richard Chalk" userId="287f8aa4f4de1d19" providerId="LiveId" clId="{A4F1F8DC-D71D-4AA4-9D05-14D9332DDD75}" dt="2024-04-10T20:00:51.996" v="975" actId="478"/>
          <ac:picMkLst>
            <pc:docMk/>
            <pc:sldMk cId="2640994763" sldId="290"/>
            <ac:picMk id="3" creationId="{E4B9C7DD-E291-4872-AD61-1977082ED4F2}"/>
          </ac:picMkLst>
        </pc:picChg>
        <pc:picChg chg="mod">
          <ac:chgData name="Richard Chalk" userId="287f8aa4f4de1d19" providerId="LiveId" clId="{A4F1F8DC-D71D-4AA4-9D05-14D9332DDD75}" dt="2024-04-10T20:00:52.374" v="976"/>
          <ac:picMkLst>
            <pc:docMk/>
            <pc:sldMk cId="2640994763" sldId="290"/>
            <ac:picMk id="13" creationId="{7C731720-D22B-ED88-1EEF-4234EC21D429}"/>
          </ac:picMkLst>
        </pc:picChg>
      </pc:sldChg>
      <pc:sldChg chg="addSp delSp modSp mod">
        <pc:chgData name="Richard Chalk" userId="287f8aa4f4de1d19" providerId="LiveId" clId="{A4F1F8DC-D71D-4AA4-9D05-14D9332DDD75}" dt="2024-04-10T20:03:57.761" v="1024"/>
        <pc:sldMkLst>
          <pc:docMk/>
          <pc:sldMk cId="456691453" sldId="291"/>
        </pc:sldMkLst>
        <pc:spChg chg="mod">
          <ac:chgData name="Richard Chalk" userId="287f8aa4f4de1d19" providerId="LiveId" clId="{A4F1F8DC-D71D-4AA4-9D05-14D9332DDD75}" dt="2024-04-10T20:03:57.761" v="1024"/>
          <ac:spMkLst>
            <pc:docMk/>
            <pc:sldMk cId="456691453" sldId="291"/>
            <ac:spMk id="7" creationId="{DDCD8C0D-1FB7-413B-2312-8E7AE8CA94AB}"/>
          </ac:spMkLst>
        </pc:spChg>
        <pc:spChg chg="mod">
          <ac:chgData name="Richard Chalk" userId="287f8aa4f4de1d19" providerId="LiveId" clId="{A4F1F8DC-D71D-4AA4-9D05-14D9332DDD75}" dt="2024-04-10T20:03:57.761" v="1024"/>
          <ac:spMkLst>
            <pc:docMk/>
            <pc:sldMk cId="456691453" sldId="291"/>
            <ac:spMk id="8" creationId="{FCBF954E-3119-B5CF-CF32-1F10DED2E9FD}"/>
          </ac:spMkLst>
        </pc:spChg>
        <pc:grpChg chg="add mod">
          <ac:chgData name="Richard Chalk" userId="287f8aa4f4de1d19" providerId="LiveId" clId="{A4F1F8DC-D71D-4AA4-9D05-14D9332DDD75}" dt="2024-04-10T20:03:57.761" v="1024"/>
          <ac:grpSpMkLst>
            <pc:docMk/>
            <pc:sldMk cId="456691453" sldId="291"/>
            <ac:grpSpMk id="5" creationId="{9C27A7DF-07E0-443C-91A3-1EB58FFB053E}"/>
          </ac:grpSpMkLst>
        </pc:grpChg>
        <pc:picChg chg="del">
          <ac:chgData name="Richard Chalk" userId="287f8aa4f4de1d19" providerId="LiveId" clId="{A4F1F8DC-D71D-4AA4-9D05-14D9332DDD75}" dt="2024-04-10T20:03:57.389" v="1023" actId="478"/>
          <ac:picMkLst>
            <pc:docMk/>
            <pc:sldMk cId="456691453" sldId="291"/>
            <ac:picMk id="3" creationId="{D7854CE7-98B3-658D-72AA-B6432210F305}"/>
          </ac:picMkLst>
        </pc:picChg>
        <pc:picChg chg="mod">
          <ac:chgData name="Richard Chalk" userId="287f8aa4f4de1d19" providerId="LiveId" clId="{A4F1F8DC-D71D-4AA4-9D05-14D9332DDD75}" dt="2024-04-10T20:03:57.761" v="1024"/>
          <ac:picMkLst>
            <pc:docMk/>
            <pc:sldMk cId="456691453" sldId="291"/>
            <ac:picMk id="6" creationId="{642A584C-5151-4A57-4CAE-C0FD793448D8}"/>
          </ac:picMkLst>
        </pc:picChg>
      </pc:sldChg>
      <pc:sldChg chg="addSp delSp modSp mod">
        <pc:chgData name="Richard Chalk" userId="287f8aa4f4de1d19" providerId="LiveId" clId="{A4F1F8DC-D71D-4AA4-9D05-14D9332DDD75}" dt="2024-04-10T20:05:45.806" v="1077" actId="1036"/>
        <pc:sldMkLst>
          <pc:docMk/>
          <pc:sldMk cId="2305093217" sldId="292"/>
        </pc:sldMkLst>
        <pc:spChg chg="mod">
          <ac:chgData name="Richard Chalk" userId="287f8aa4f4de1d19" providerId="LiveId" clId="{A4F1F8DC-D71D-4AA4-9D05-14D9332DDD75}" dt="2024-04-10T20:05:45.806" v="1077" actId="1036"/>
          <ac:spMkLst>
            <pc:docMk/>
            <pc:sldMk cId="2305093217" sldId="292"/>
            <ac:spMk id="2" creationId="{B7F3DB22-A0FF-E2BB-2633-E53AFB04A01F}"/>
          </ac:spMkLst>
        </pc:spChg>
        <pc:spChg chg="mod">
          <ac:chgData name="Richard Chalk" userId="287f8aa4f4de1d19" providerId="LiveId" clId="{A4F1F8DC-D71D-4AA4-9D05-14D9332DDD75}" dt="2024-04-10T20:05:45.806" v="1077" actId="1036"/>
          <ac:spMkLst>
            <pc:docMk/>
            <pc:sldMk cId="2305093217" sldId="292"/>
            <ac:spMk id="5" creationId="{857B63C4-0565-895C-DF35-3B684FF83B3C}"/>
          </ac:spMkLst>
        </pc:spChg>
        <pc:spChg chg="mod">
          <ac:chgData name="Richard Chalk" userId="287f8aa4f4de1d19" providerId="LiveId" clId="{A4F1F8DC-D71D-4AA4-9D05-14D9332DDD75}" dt="2024-04-10T20:05:45.806" v="1077" actId="1036"/>
          <ac:spMkLst>
            <pc:docMk/>
            <pc:sldMk cId="2305093217" sldId="292"/>
            <ac:spMk id="6" creationId="{40B03366-447F-1FFE-1703-8C2BF571792F}"/>
          </ac:spMkLst>
        </pc:spChg>
        <pc:spChg chg="mod">
          <ac:chgData name="Richard Chalk" userId="287f8aa4f4de1d19" providerId="LiveId" clId="{A4F1F8DC-D71D-4AA4-9D05-14D9332DDD75}" dt="2024-04-10T20:05:45.806" v="1077" actId="1036"/>
          <ac:spMkLst>
            <pc:docMk/>
            <pc:sldMk cId="2305093217" sldId="292"/>
            <ac:spMk id="7" creationId="{FCDD5184-B482-8650-36FD-33011621840C}"/>
          </ac:spMkLst>
        </pc:spChg>
        <pc:spChg chg="mod">
          <ac:chgData name="Richard Chalk" userId="287f8aa4f4de1d19" providerId="LiveId" clId="{A4F1F8DC-D71D-4AA4-9D05-14D9332DDD75}" dt="2024-04-10T20:05:27.537" v="1026"/>
          <ac:spMkLst>
            <pc:docMk/>
            <pc:sldMk cId="2305093217" sldId="292"/>
            <ac:spMk id="11" creationId="{ABFD9D56-B7B0-6385-C759-E8E87EEF8C3D}"/>
          </ac:spMkLst>
        </pc:spChg>
        <pc:spChg chg="mod">
          <ac:chgData name="Richard Chalk" userId="287f8aa4f4de1d19" providerId="LiveId" clId="{A4F1F8DC-D71D-4AA4-9D05-14D9332DDD75}" dt="2024-04-10T20:05:27.537" v="1026"/>
          <ac:spMkLst>
            <pc:docMk/>
            <pc:sldMk cId="2305093217" sldId="292"/>
            <ac:spMk id="12" creationId="{3004AE47-7541-CC67-2852-9D5A274D9464}"/>
          </ac:spMkLst>
        </pc:spChg>
        <pc:grpChg chg="add mod">
          <ac:chgData name="Richard Chalk" userId="287f8aa4f4de1d19" providerId="LiveId" clId="{A4F1F8DC-D71D-4AA4-9D05-14D9332DDD75}" dt="2024-04-10T20:05:27.537" v="1026"/>
          <ac:grpSpMkLst>
            <pc:docMk/>
            <pc:sldMk cId="2305093217" sldId="292"/>
            <ac:grpSpMk id="8" creationId="{2C0E2B1B-B4D7-3331-287F-F0D77FB4E04A}"/>
          </ac:grpSpMkLst>
        </pc:grpChg>
        <pc:picChg chg="del">
          <ac:chgData name="Richard Chalk" userId="287f8aa4f4de1d19" providerId="LiveId" clId="{A4F1F8DC-D71D-4AA4-9D05-14D9332DDD75}" dt="2024-04-10T20:05:27.188" v="1025" actId="478"/>
          <ac:picMkLst>
            <pc:docMk/>
            <pc:sldMk cId="2305093217" sldId="292"/>
            <ac:picMk id="3" creationId="{16C56E0F-7DC8-A004-28E0-34EBC5379B48}"/>
          </ac:picMkLst>
        </pc:picChg>
        <pc:picChg chg="mod">
          <ac:chgData name="Richard Chalk" userId="287f8aa4f4de1d19" providerId="LiveId" clId="{A4F1F8DC-D71D-4AA4-9D05-14D9332DDD75}" dt="2024-04-10T20:05:45.806" v="1077" actId="1036"/>
          <ac:picMkLst>
            <pc:docMk/>
            <pc:sldMk cId="2305093217" sldId="292"/>
            <ac:picMk id="4" creationId="{24596C3B-C554-B34F-70B5-3CDB68C9FBD8}"/>
          </ac:picMkLst>
        </pc:picChg>
        <pc:picChg chg="mod">
          <ac:chgData name="Richard Chalk" userId="287f8aa4f4de1d19" providerId="LiveId" clId="{A4F1F8DC-D71D-4AA4-9D05-14D9332DDD75}" dt="2024-04-10T20:05:45.806" v="1077" actId="1036"/>
          <ac:picMkLst>
            <pc:docMk/>
            <pc:sldMk cId="2305093217" sldId="292"/>
            <ac:picMk id="9" creationId="{B722BC6A-E27A-6506-EE69-45E04644ACD0}"/>
          </ac:picMkLst>
        </pc:picChg>
        <pc:picChg chg="mod">
          <ac:chgData name="Richard Chalk" userId="287f8aa4f4de1d19" providerId="LiveId" clId="{A4F1F8DC-D71D-4AA4-9D05-14D9332DDD75}" dt="2024-04-10T20:05:27.537" v="1026"/>
          <ac:picMkLst>
            <pc:docMk/>
            <pc:sldMk cId="2305093217" sldId="292"/>
            <ac:picMk id="10" creationId="{33889343-E567-D358-5E98-3047E326B7B9}"/>
          </ac:picMkLst>
        </pc:picChg>
      </pc:sldChg>
      <pc:sldChg chg="addSp delSp modSp mod">
        <pc:chgData name="Richard Chalk" userId="287f8aa4f4de1d19" providerId="LiveId" clId="{A4F1F8DC-D71D-4AA4-9D05-14D9332DDD75}" dt="2024-04-10T20:06:13.457" v="1079"/>
        <pc:sldMkLst>
          <pc:docMk/>
          <pc:sldMk cId="2648703432" sldId="293"/>
        </pc:sldMkLst>
        <pc:spChg chg="mod">
          <ac:chgData name="Richard Chalk" userId="287f8aa4f4de1d19" providerId="LiveId" clId="{A4F1F8DC-D71D-4AA4-9D05-14D9332DDD75}" dt="2024-04-10T20:06:13.457" v="1079"/>
          <ac:spMkLst>
            <pc:docMk/>
            <pc:sldMk cId="2648703432" sldId="293"/>
            <ac:spMk id="7" creationId="{340B2DBC-31DF-0F6E-936E-92D44C851043}"/>
          </ac:spMkLst>
        </pc:spChg>
        <pc:spChg chg="mod">
          <ac:chgData name="Richard Chalk" userId="287f8aa4f4de1d19" providerId="LiveId" clId="{A4F1F8DC-D71D-4AA4-9D05-14D9332DDD75}" dt="2024-04-10T20:06:13.457" v="1079"/>
          <ac:spMkLst>
            <pc:docMk/>
            <pc:sldMk cId="2648703432" sldId="293"/>
            <ac:spMk id="8" creationId="{19D3E53E-5523-9C79-4A4F-528672E21670}"/>
          </ac:spMkLst>
        </pc:spChg>
        <pc:grpChg chg="add mod">
          <ac:chgData name="Richard Chalk" userId="287f8aa4f4de1d19" providerId="LiveId" clId="{A4F1F8DC-D71D-4AA4-9D05-14D9332DDD75}" dt="2024-04-10T20:06:13.457" v="1079"/>
          <ac:grpSpMkLst>
            <pc:docMk/>
            <pc:sldMk cId="2648703432" sldId="293"/>
            <ac:grpSpMk id="5" creationId="{10459920-66CE-C8BD-5CC1-85E640761B2E}"/>
          </ac:grpSpMkLst>
        </pc:grpChg>
        <pc:picChg chg="del">
          <ac:chgData name="Richard Chalk" userId="287f8aa4f4de1d19" providerId="LiveId" clId="{A4F1F8DC-D71D-4AA4-9D05-14D9332DDD75}" dt="2024-04-10T20:06:13.134" v="1078" actId="478"/>
          <ac:picMkLst>
            <pc:docMk/>
            <pc:sldMk cId="2648703432" sldId="293"/>
            <ac:picMk id="3" creationId="{0C6FE4B7-CB1A-1A18-88BE-C02804ADCE11}"/>
          </ac:picMkLst>
        </pc:picChg>
        <pc:picChg chg="mod">
          <ac:chgData name="Richard Chalk" userId="287f8aa4f4de1d19" providerId="LiveId" clId="{A4F1F8DC-D71D-4AA4-9D05-14D9332DDD75}" dt="2024-04-10T20:06:13.457" v="1079"/>
          <ac:picMkLst>
            <pc:docMk/>
            <pc:sldMk cId="2648703432" sldId="293"/>
            <ac:picMk id="6" creationId="{D159D0B1-D7EA-6486-B0F6-7245317EA60F}"/>
          </ac:picMkLst>
        </pc:picChg>
      </pc:sldChg>
      <pc:sldChg chg="addSp delSp modSp mod">
        <pc:chgData name="Richard Chalk" userId="287f8aa4f4de1d19" providerId="LiveId" clId="{A4F1F8DC-D71D-4AA4-9D05-14D9332DDD75}" dt="2024-04-10T20:06:36.686" v="1081"/>
        <pc:sldMkLst>
          <pc:docMk/>
          <pc:sldMk cId="717065102" sldId="294"/>
        </pc:sldMkLst>
        <pc:spChg chg="mod">
          <ac:chgData name="Richard Chalk" userId="287f8aa4f4de1d19" providerId="LiveId" clId="{A4F1F8DC-D71D-4AA4-9D05-14D9332DDD75}" dt="2024-04-10T20:06:36.686" v="1081"/>
          <ac:spMkLst>
            <pc:docMk/>
            <pc:sldMk cId="717065102" sldId="294"/>
            <ac:spMk id="12" creationId="{D1CCAD44-C152-B8DB-EF19-2742B3D619DF}"/>
          </ac:spMkLst>
        </pc:spChg>
        <pc:spChg chg="mod">
          <ac:chgData name="Richard Chalk" userId="287f8aa4f4de1d19" providerId="LiveId" clId="{A4F1F8DC-D71D-4AA4-9D05-14D9332DDD75}" dt="2024-04-10T20:06:36.686" v="1081"/>
          <ac:spMkLst>
            <pc:docMk/>
            <pc:sldMk cId="717065102" sldId="294"/>
            <ac:spMk id="13" creationId="{E287B4C2-03F5-6C1F-36CD-05BB31E29045}"/>
          </ac:spMkLst>
        </pc:spChg>
        <pc:grpChg chg="add mod">
          <ac:chgData name="Richard Chalk" userId="287f8aa4f4de1d19" providerId="LiveId" clId="{A4F1F8DC-D71D-4AA4-9D05-14D9332DDD75}" dt="2024-04-10T20:06:36.686" v="1081"/>
          <ac:grpSpMkLst>
            <pc:docMk/>
            <pc:sldMk cId="717065102" sldId="294"/>
            <ac:grpSpMk id="7" creationId="{E8972FCC-4F9F-43ED-7A88-854A9B4EE4F3}"/>
          </ac:grpSpMkLst>
        </pc:grpChg>
        <pc:picChg chg="del">
          <ac:chgData name="Richard Chalk" userId="287f8aa4f4de1d19" providerId="LiveId" clId="{A4F1F8DC-D71D-4AA4-9D05-14D9332DDD75}" dt="2024-04-10T20:06:36.322" v="1080" actId="478"/>
          <ac:picMkLst>
            <pc:docMk/>
            <pc:sldMk cId="717065102" sldId="294"/>
            <ac:picMk id="9" creationId="{E0BC5E0A-2081-CECF-AA67-F14D15059B34}"/>
          </ac:picMkLst>
        </pc:picChg>
        <pc:picChg chg="mod">
          <ac:chgData name="Richard Chalk" userId="287f8aa4f4de1d19" providerId="LiveId" clId="{A4F1F8DC-D71D-4AA4-9D05-14D9332DDD75}" dt="2024-04-10T20:06:36.686" v="1081"/>
          <ac:picMkLst>
            <pc:docMk/>
            <pc:sldMk cId="717065102" sldId="294"/>
            <ac:picMk id="11" creationId="{D3D8AE94-69E6-CB28-AC54-4FE48FBAE25B}"/>
          </ac:picMkLst>
        </pc:picChg>
      </pc:sldChg>
      <pc:sldChg chg="addSp delSp modSp mod">
        <pc:chgData name="Richard Chalk" userId="287f8aa4f4de1d19" providerId="LiveId" clId="{A4F1F8DC-D71D-4AA4-9D05-14D9332DDD75}" dt="2024-04-10T20:08:06.066" v="1085" actId="20577"/>
        <pc:sldMkLst>
          <pc:docMk/>
          <pc:sldMk cId="2691926836" sldId="296"/>
        </pc:sldMkLst>
        <pc:spChg chg="mod">
          <ac:chgData name="Richard Chalk" userId="287f8aa4f4de1d19" providerId="LiveId" clId="{A4F1F8DC-D71D-4AA4-9D05-14D9332DDD75}" dt="2024-04-10T20:08:03.898" v="1083"/>
          <ac:spMkLst>
            <pc:docMk/>
            <pc:sldMk cId="2691926836" sldId="296"/>
            <ac:spMk id="9" creationId="{7E97A399-F60B-C8AB-B617-E305CB04C5FA}"/>
          </ac:spMkLst>
        </pc:spChg>
        <pc:spChg chg="mod">
          <ac:chgData name="Richard Chalk" userId="287f8aa4f4de1d19" providerId="LiveId" clId="{A4F1F8DC-D71D-4AA4-9D05-14D9332DDD75}" dt="2024-04-10T20:08:06.066" v="1085" actId="20577"/>
          <ac:spMkLst>
            <pc:docMk/>
            <pc:sldMk cId="2691926836" sldId="296"/>
            <ac:spMk id="10" creationId="{110A6527-52EF-8AE3-1B5B-EA36FD26C511}"/>
          </ac:spMkLst>
        </pc:spChg>
        <pc:grpChg chg="add mod">
          <ac:chgData name="Richard Chalk" userId="287f8aa4f4de1d19" providerId="LiveId" clId="{A4F1F8DC-D71D-4AA4-9D05-14D9332DDD75}" dt="2024-04-10T20:08:03.898" v="1083"/>
          <ac:grpSpMkLst>
            <pc:docMk/>
            <pc:sldMk cId="2691926836" sldId="296"/>
            <ac:grpSpMk id="3" creationId="{77F72DA7-273F-B9E2-39CC-D0F804AA269B}"/>
          </ac:grpSpMkLst>
        </pc:grpChg>
        <pc:picChg chg="del">
          <ac:chgData name="Richard Chalk" userId="287f8aa4f4de1d19" providerId="LiveId" clId="{A4F1F8DC-D71D-4AA4-9D05-14D9332DDD75}" dt="2024-04-10T20:08:03.552" v="1082" actId="478"/>
          <ac:picMkLst>
            <pc:docMk/>
            <pc:sldMk cId="2691926836" sldId="296"/>
            <ac:picMk id="5" creationId="{7C075021-1645-7E4C-ED72-5F684C1F06AE}"/>
          </ac:picMkLst>
        </pc:picChg>
        <pc:picChg chg="mod">
          <ac:chgData name="Richard Chalk" userId="287f8aa4f4de1d19" providerId="LiveId" clId="{A4F1F8DC-D71D-4AA4-9D05-14D9332DDD75}" dt="2024-04-10T20:08:03.898" v="1083"/>
          <ac:picMkLst>
            <pc:docMk/>
            <pc:sldMk cId="2691926836" sldId="296"/>
            <ac:picMk id="8" creationId="{B3D35695-2F02-7C0B-9009-96465EF442FB}"/>
          </ac:picMkLst>
        </pc:picChg>
      </pc:sldChg>
      <pc:sldChg chg="addSp delSp modSp mod modNotesTx">
        <pc:chgData name="Richard Chalk" userId="287f8aa4f4de1d19" providerId="LiveId" clId="{A4F1F8DC-D71D-4AA4-9D05-14D9332DDD75}" dt="2024-04-10T20:13:32.029" v="1191" actId="20577"/>
        <pc:sldMkLst>
          <pc:docMk/>
          <pc:sldMk cId="2649796531" sldId="297"/>
        </pc:sldMkLst>
        <pc:spChg chg="mod">
          <ac:chgData name="Richard Chalk" userId="287f8aa4f4de1d19" providerId="LiveId" clId="{A4F1F8DC-D71D-4AA4-9D05-14D9332DDD75}" dt="2024-04-10T20:13:12.336" v="1153" actId="20577"/>
          <ac:spMkLst>
            <pc:docMk/>
            <pc:sldMk cId="2649796531" sldId="297"/>
            <ac:spMk id="5" creationId="{E8211F7B-7FCF-1ECA-FCD9-0C8282108336}"/>
          </ac:spMkLst>
        </pc:spChg>
        <pc:spChg chg="mod">
          <ac:chgData name="Richard Chalk" userId="287f8aa4f4de1d19" providerId="LiveId" clId="{A4F1F8DC-D71D-4AA4-9D05-14D9332DDD75}" dt="2024-04-10T20:12:39.118" v="1151"/>
          <ac:spMkLst>
            <pc:docMk/>
            <pc:sldMk cId="2649796531" sldId="297"/>
            <ac:spMk id="9" creationId="{26B184AD-6027-B4F3-BFC8-0E91742B9A45}"/>
          </ac:spMkLst>
        </pc:spChg>
        <pc:spChg chg="mod">
          <ac:chgData name="Richard Chalk" userId="287f8aa4f4de1d19" providerId="LiveId" clId="{A4F1F8DC-D71D-4AA4-9D05-14D9332DDD75}" dt="2024-04-10T20:12:39.118" v="1151"/>
          <ac:spMkLst>
            <pc:docMk/>
            <pc:sldMk cId="2649796531" sldId="297"/>
            <ac:spMk id="10" creationId="{9C71708A-53EB-701B-B541-62AC27193DDB}"/>
          </ac:spMkLst>
        </pc:spChg>
        <pc:grpChg chg="add mod">
          <ac:chgData name="Richard Chalk" userId="287f8aa4f4de1d19" providerId="LiveId" clId="{A4F1F8DC-D71D-4AA4-9D05-14D9332DDD75}" dt="2024-04-10T20:12:39.118" v="1151"/>
          <ac:grpSpMkLst>
            <pc:docMk/>
            <pc:sldMk cId="2649796531" sldId="297"/>
            <ac:grpSpMk id="7" creationId="{3D083CBD-DB0E-78C1-C61B-688C1A7CEB52}"/>
          </ac:grpSpMkLst>
        </pc:grpChg>
        <pc:picChg chg="del">
          <ac:chgData name="Richard Chalk" userId="287f8aa4f4de1d19" providerId="LiveId" clId="{A4F1F8DC-D71D-4AA4-9D05-14D9332DDD75}" dt="2024-04-10T20:12:38.736" v="1150" actId="478"/>
          <ac:picMkLst>
            <pc:docMk/>
            <pc:sldMk cId="2649796531" sldId="297"/>
            <ac:picMk id="3" creationId="{A40C5A22-8AB7-1760-6F40-532EBB25529E}"/>
          </ac:picMkLst>
        </pc:picChg>
        <pc:picChg chg="mod">
          <ac:chgData name="Richard Chalk" userId="287f8aa4f4de1d19" providerId="LiveId" clId="{A4F1F8DC-D71D-4AA4-9D05-14D9332DDD75}" dt="2024-04-10T20:12:39.118" v="1151"/>
          <ac:picMkLst>
            <pc:docMk/>
            <pc:sldMk cId="2649796531" sldId="297"/>
            <ac:picMk id="8" creationId="{C70EB6EC-C7D8-3710-301B-33682B4FF7DE}"/>
          </ac:picMkLst>
        </pc:picChg>
      </pc:sldChg>
      <pc:sldChg chg="addSp delSp modSp mod modNotesTx">
        <pc:chgData name="Richard Chalk" userId="287f8aa4f4de1d19" providerId="LiveId" clId="{A4F1F8DC-D71D-4AA4-9D05-14D9332DDD75}" dt="2024-04-10T20:10:13.175" v="1124" actId="20577"/>
        <pc:sldMkLst>
          <pc:docMk/>
          <pc:sldMk cId="3251329781" sldId="298"/>
        </pc:sldMkLst>
        <pc:spChg chg="mod">
          <ac:chgData name="Richard Chalk" userId="287f8aa4f4de1d19" providerId="LiveId" clId="{A4F1F8DC-D71D-4AA4-9D05-14D9332DDD75}" dt="2024-04-10T20:09:37.779" v="1089" actId="20577"/>
          <ac:spMkLst>
            <pc:docMk/>
            <pc:sldMk cId="3251329781" sldId="298"/>
            <ac:spMk id="7" creationId="{73459FD5-4871-946F-F8A8-297907252D1E}"/>
          </ac:spMkLst>
        </pc:spChg>
        <pc:spChg chg="mod">
          <ac:chgData name="Richard Chalk" userId="287f8aa4f4de1d19" providerId="LiveId" clId="{A4F1F8DC-D71D-4AA4-9D05-14D9332DDD75}" dt="2024-04-10T20:08:32.480" v="1087"/>
          <ac:spMkLst>
            <pc:docMk/>
            <pc:sldMk cId="3251329781" sldId="298"/>
            <ac:spMk id="8" creationId="{C9910A63-D1B2-B8D2-476A-939DB2F87A9D}"/>
          </ac:spMkLst>
        </pc:spChg>
        <pc:spChg chg="mod">
          <ac:chgData name="Richard Chalk" userId="287f8aa4f4de1d19" providerId="LiveId" clId="{A4F1F8DC-D71D-4AA4-9D05-14D9332DDD75}" dt="2024-04-10T20:08:32.480" v="1087"/>
          <ac:spMkLst>
            <pc:docMk/>
            <pc:sldMk cId="3251329781" sldId="298"/>
            <ac:spMk id="9" creationId="{2D28A74D-889A-F1E2-F7D8-D6765F0ECD58}"/>
          </ac:spMkLst>
        </pc:spChg>
        <pc:grpChg chg="add mod">
          <ac:chgData name="Richard Chalk" userId="287f8aa4f4de1d19" providerId="LiveId" clId="{A4F1F8DC-D71D-4AA4-9D05-14D9332DDD75}" dt="2024-04-10T20:08:32.480" v="1087"/>
          <ac:grpSpMkLst>
            <pc:docMk/>
            <pc:sldMk cId="3251329781" sldId="298"/>
            <ac:grpSpMk id="5" creationId="{50620A2A-7537-05EF-B43E-DA1E51719E7F}"/>
          </ac:grpSpMkLst>
        </pc:grpChg>
        <pc:picChg chg="del">
          <ac:chgData name="Richard Chalk" userId="287f8aa4f4de1d19" providerId="LiveId" clId="{A4F1F8DC-D71D-4AA4-9D05-14D9332DDD75}" dt="2024-04-10T20:08:32.119" v="1086" actId="478"/>
          <ac:picMkLst>
            <pc:docMk/>
            <pc:sldMk cId="3251329781" sldId="298"/>
            <ac:picMk id="3" creationId="{01B9C687-232E-CDB9-B531-6284B75C9135}"/>
          </ac:picMkLst>
        </pc:picChg>
        <pc:picChg chg="mod">
          <ac:chgData name="Richard Chalk" userId="287f8aa4f4de1d19" providerId="LiveId" clId="{A4F1F8DC-D71D-4AA4-9D05-14D9332DDD75}" dt="2024-04-10T20:08:32.480" v="1087"/>
          <ac:picMkLst>
            <pc:docMk/>
            <pc:sldMk cId="3251329781" sldId="298"/>
            <ac:picMk id="6" creationId="{74443B9F-3B31-AB92-C5CA-873C60B7DB0A}"/>
          </ac:picMkLst>
        </pc:picChg>
      </pc:sldChg>
      <pc:sldChg chg="addSp delSp modSp mod">
        <pc:chgData name="Richard Chalk" userId="287f8aa4f4de1d19" providerId="LiveId" clId="{A4F1F8DC-D71D-4AA4-9D05-14D9332DDD75}" dt="2024-04-10T20:12:20.248" v="1149" actId="113"/>
        <pc:sldMkLst>
          <pc:docMk/>
          <pc:sldMk cId="254058849" sldId="299"/>
        </pc:sldMkLst>
        <pc:spChg chg="mod">
          <ac:chgData name="Richard Chalk" userId="287f8aa4f4de1d19" providerId="LiveId" clId="{A4F1F8DC-D71D-4AA4-9D05-14D9332DDD75}" dt="2024-04-10T20:10:50.722" v="1126"/>
          <ac:spMkLst>
            <pc:docMk/>
            <pc:sldMk cId="254058849" sldId="299"/>
            <ac:spMk id="9" creationId="{DFE89D8F-3088-1CA0-558F-2119F4384006}"/>
          </ac:spMkLst>
        </pc:spChg>
        <pc:spChg chg="mod">
          <ac:chgData name="Richard Chalk" userId="287f8aa4f4de1d19" providerId="LiveId" clId="{A4F1F8DC-D71D-4AA4-9D05-14D9332DDD75}" dt="2024-04-10T20:10:50.722" v="1126"/>
          <ac:spMkLst>
            <pc:docMk/>
            <pc:sldMk cId="254058849" sldId="299"/>
            <ac:spMk id="10" creationId="{6E8096E8-615A-5883-CCBF-E57D66291244}"/>
          </ac:spMkLst>
        </pc:spChg>
        <pc:spChg chg="add mod">
          <ac:chgData name="Richard Chalk" userId="287f8aa4f4de1d19" providerId="LiveId" clId="{A4F1F8DC-D71D-4AA4-9D05-14D9332DDD75}" dt="2024-04-10T20:12:20.248" v="1149" actId="113"/>
          <ac:spMkLst>
            <pc:docMk/>
            <pc:sldMk cId="254058849" sldId="299"/>
            <ac:spMk id="12" creationId="{B7D1ABE8-F9E4-C984-73FB-58D29712F63B}"/>
          </ac:spMkLst>
        </pc:spChg>
        <pc:grpChg chg="add mod">
          <ac:chgData name="Richard Chalk" userId="287f8aa4f4de1d19" providerId="LiveId" clId="{A4F1F8DC-D71D-4AA4-9D05-14D9332DDD75}" dt="2024-04-10T20:10:50.722" v="1126"/>
          <ac:grpSpMkLst>
            <pc:docMk/>
            <pc:sldMk cId="254058849" sldId="299"/>
            <ac:grpSpMk id="5" creationId="{D867C5EB-C845-6A63-191F-7B890308705C}"/>
          </ac:grpSpMkLst>
        </pc:grpChg>
        <pc:picChg chg="del">
          <ac:chgData name="Richard Chalk" userId="287f8aa4f4de1d19" providerId="LiveId" clId="{A4F1F8DC-D71D-4AA4-9D05-14D9332DDD75}" dt="2024-04-10T20:10:50.230" v="1125" actId="478"/>
          <ac:picMkLst>
            <pc:docMk/>
            <pc:sldMk cId="254058849" sldId="299"/>
            <ac:picMk id="3" creationId="{D15B5150-666D-AEBE-E69C-49BEF8C76D28}"/>
          </ac:picMkLst>
        </pc:picChg>
        <pc:picChg chg="mod">
          <ac:chgData name="Richard Chalk" userId="287f8aa4f4de1d19" providerId="LiveId" clId="{A4F1F8DC-D71D-4AA4-9D05-14D9332DDD75}" dt="2024-04-10T20:10:50.722" v="1126"/>
          <ac:picMkLst>
            <pc:docMk/>
            <pc:sldMk cId="254058849" sldId="299"/>
            <ac:picMk id="8" creationId="{45C12C04-57BA-2934-E98A-30F83C5561C7}"/>
          </ac:picMkLst>
        </pc:picChg>
        <pc:picChg chg="add mod">
          <ac:chgData name="Richard Chalk" userId="287f8aa4f4de1d19" providerId="LiveId" clId="{A4F1F8DC-D71D-4AA4-9D05-14D9332DDD75}" dt="2024-04-10T20:11:57.024" v="1128" actId="1076"/>
          <ac:picMkLst>
            <pc:docMk/>
            <pc:sldMk cId="254058849" sldId="299"/>
            <ac:picMk id="13" creationId="{7EB04601-1A68-72CA-6C03-B79D7750A0F7}"/>
          </ac:picMkLst>
        </pc:picChg>
      </pc:sldChg>
      <pc:sldChg chg="addSp delSp modSp mod">
        <pc:chgData name="Richard Chalk" userId="287f8aa4f4de1d19" providerId="LiveId" clId="{A4F1F8DC-D71D-4AA4-9D05-14D9332DDD75}" dt="2024-04-11T04:07:19.760" v="1197" actId="20577"/>
        <pc:sldMkLst>
          <pc:docMk/>
          <pc:sldMk cId="2236268973" sldId="301"/>
        </pc:sldMkLst>
        <pc:spChg chg="mod">
          <ac:chgData name="Richard Chalk" userId="287f8aa4f4de1d19" providerId="LiveId" clId="{A4F1F8DC-D71D-4AA4-9D05-14D9332DDD75}" dt="2024-04-10T20:14:07.215" v="1193"/>
          <ac:spMkLst>
            <pc:docMk/>
            <pc:sldMk cId="2236268973" sldId="301"/>
            <ac:spMk id="9" creationId="{0DFFAFB9-99ED-F750-BE0A-9F6E7E1A9ECE}"/>
          </ac:spMkLst>
        </pc:spChg>
        <pc:spChg chg="mod">
          <ac:chgData name="Richard Chalk" userId="287f8aa4f4de1d19" providerId="LiveId" clId="{A4F1F8DC-D71D-4AA4-9D05-14D9332DDD75}" dt="2024-04-11T04:07:19.760" v="1197" actId="20577"/>
          <ac:spMkLst>
            <pc:docMk/>
            <pc:sldMk cId="2236268973" sldId="301"/>
            <ac:spMk id="10" creationId="{F144DF02-4E37-7141-688D-8FC34E1B9DEA}"/>
          </ac:spMkLst>
        </pc:spChg>
        <pc:spChg chg="add del">
          <ac:chgData name="Richard Chalk" userId="287f8aa4f4de1d19" providerId="LiveId" clId="{A4F1F8DC-D71D-4AA4-9D05-14D9332DDD75}" dt="2024-04-11T04:07:15.906" v="1195" actId="478"/>
          <ac:spMkLst>
            <pc:docMk/>
            <pc:sldMk cId="2236268973" sldId="301"/>
            <ac:spMk id="11" creationId="{4378FF74-1230-7F29-150F-4AEC8D7A178C}"/>
          </ac:spMkLst>
        </pc:spChg>
        <pc:grpChg chg="add mod">
          <ac:chgData name="Richard Chalk" userId="287f8aa4f4de1d19" providerId="LiveId" clId="{A4F1F8DC-D71D-4AA4-9D05-14D9332DDD75}" dt="2024-04-10T20:14:07.215" v="1193"/>
          <ac:grpSpMkLst>
            <pc:docMk/>
            <pc:sldMk cId="2236268973" sldId="301"/>
            <ac:grpSpMk id="3" creationId="{70BF2EC7-1E92-5AFF-41EC-CEC96BC42043}"/>
          </ac:grpSpMkLst>
        </pc:grpChg>
        <pc:picChg chg="del">
          <ac:chgData name="Richard Chalk" userId="287f8aa4f4de1d19" providerId="LiveId" clId="{A4F1F8DC-D71D-4AA4-9D05-14D9332DDD75}" dt="2024-04-10T20:14:06.650" v="1192" actId="478"/>
          <ac:picMkLst>
            <pc:docMk/>
            <pc:sldMk cId="2236268973" sldId="301"/>
            <ac:picMk id="6" creationId="{17327200-A910-5EFE-546B-6DFE5C8D9FA9}"/>
          </ac:picMkLst>
        </pc:picChg>
        <pc:picChg chg="mod">
          <ac:chgData name="Richard Chalk" userId="287f8aa4f4de1d19" providerId="LiveId" clId="{A4F1F8DC-D71D-4AA4-9D05-14D9332DDD75}" dt="2024-04-10T20:14:07.215" v="1193"/>
          <ac:picMkLst>
            <pc:docMk/>
            <pc:sldMk cId="2236268973" sldId="301"/>
            <ac:picMk id="8" creationId="{01214284-0979-A95E-BCAE-01C3D619E7C6}"/>
          </ac:picMkLst>
        </pc:picChg>
      </pc:sldChg>
      <pc:sldChg chg="addSp delSp modSp mod">
        <pc:chgData name="Richard Chalk" userId="287f8aa4f4de1d19" providerId="LiveId" clId="{A4F1F8DC-D71D-4AA4-9D05-14D9332DDD75}" dt="2024-04-11T04:08:08.034" v="1200" actId="1076"/>
        <pc:sldMkLst>
          <pc:docMk/>
          <pc:sldMk cId="3162294725" sldId="302"/>
        </pc:sldMkLst>
        <pc:spChg chg="mod">
          <ac:chgData name="Richard Chalk" userId="287f8aa4f4de1d19" providerId="LiveId" clId="{A4F1F8DC-D71D-4AA4-9D05-14D9332DDD75}" dt="2024-04-11T04:08:03.976" v="1199"/>
          <ac:spMkLst>
            <pc:docMk/>
            <pc:sldMk cId="3162294725" sldId="302"/>
            <ac:spMk id="17" creationId="{A44B770E-D9EF-6735-B1D3-0D5CF27F9B7C}"/>
          </ac:spMkLst>
        </pc:spChg>
        <pc:spChg chg="mod">
          <ac:chgData name="Richard Chalk" userId="287f8aa4f4de1d19" providerId="LiveId" clId="{A4F1F8DC-D71D-4AA4-9D05-14D9332DDD75}" dt="2024-04-11T04:08:03.976" v="1199"/>
          <ac:spMkLst>
            <pc:docMk/>
            <pc:sldMk cId="3162294725" sldId="302"/>
            <ac:spMk id="18" creationId="{BF99118E-71B4-50F5-2F9C-E1717070D27F}"/>
          </ac:spMkLst>
        </pc:spChg>
        <pc:grpChg chg="add mod">
          <ac:chgData name="Richard Chalk" userId="287f8aa4f4de1d19" providerId="LiveId" clId="{A4F1F8DC-D71D-4AA4-9D05-14D9332DDD75}" dt="2024-04-11T04:08:08.034" v="1200" actId="1076"/>
          <ac:grpSpMkLst>
            <pc:docMk/>
            <pc:sldMk cId="3162294725" sldId="302"/>
            <ac:grpSpMk id="15" creationId="{ABF74524-4AA8-DFCE-C9CF-B1C22D7AC58F}"/>
          </ac:grpSpMkLst>
        </pc:grpChg>
        <pc:picChg chg="del">
          <ac:chgData name="Richard Chalk" userId="287f8aa4f4de1d19" providerId="LiveId" clId="{A4F1F8DC-D71D-4AA4-9D05-14D9332DDD75}" dt="2024-04-11T04:08:03.448" v="1198" actId="478"/>
          <ac:picMkLst>
            <pc:docMk/>
            <pc:sldMk cId="3162294725" sldId="302"/>
            <ac:picMk id="3" creationId="{60C6465D-2F3B-D0F7-2C69-27B68AF646EE}"/>
          </ac:picMkLst>
        </pc:picChg>
        <pc:picChg chg="mod">
          <ac:chgData name="Richard Chalk" userId="287f8aa4f4de1d19" providerId="LiveId" clId="{A4F1F8DC-D71D-4AA4-9D05-14D9332DDD75}" dt="2024-04-11T04:08:03.976" v="1199"/>
          <ac:picMkLst>
            <pc:docMk/>
            <pc:sldMk cId="3162294725" sldId="302"/>
            <ac:picMk id="16" creationId="{79C2F9E7-B528-3860-C3C0-F4A87D1F583F}"/>
          </ac:picMkLst>
        </pc:picChg>
      </pc:sldChg>
      <pc:sldChg chg="addSp delSp modSp mod">
        <pc:chgData name="Richard Chalk" userId="287f8aa4f4de1d19" providerId="LiveId" clId="{A4F1F8DC-D71D-4AA4-9D05-14D9332DDD75}" dt="2024-04-11T04:14:47.755" v="1365" actId="1035"/>
        <pc:sldMkLst>
          <pc:docMk/>
          <pc:sldMk cId="1502208641" sldId="303"/>
        </pc:sldMkLst>
        <pc:spChg chg="add del mod ord">
          <ac:chgData name="Richard Chalk" userId="287f8aa4f4de1d19" providerId="LiveId" clId="{A4F1F8DC-D71D-4AA4-9D05-14D9332DDD75}" dt="2024-04-11T04:11:04.490" v="1248" actId="6549"/>
          <ac:spMkLst>
            <pc:docMk/>
            <pc:sldMk cId="1502208641" sldId="303"/>
            <ac:spMk id="3" creationId="{F0D05A26-609E-057B-8A13-36E21B48B6FF}"/>
          </ac:spMkLst>
        </pc:spChg>
        <pc:spChg chg="mod">
          <ac:chgData name="Richard Chalk" userId="287f8aa4f4de1d19" providerId="LiveId" clId="{A4F1F8DC-D71D-4AA4-9D05-14D9332DDD75}" dt="2024-04-11T04:13:31.581" v="1265" actId="20577"/>
          <ac:spMkLst>
            <pc:docMk/>
            <pc:sldMk cId="1502208641" sldId="303"/>
            <ac:spMk id="5" creationId="{7CC6114C-0E3C-E4F8-542E-52CCA68B116F}"/>
          </ac:spMkLst>
        </pc:spChg>
        <pc:spChg chg="del">
          <ac:chgData name="Richard Chalk" userId="287f8aa4f4de1d19" providerId="LiveId" clId="{A4F1F8DC-D71D-4AA4-9D05-14D9332DDD75}" dt="2024-04-11T04:13:40.616" v="1266" actId="478"/>
          <ac:spMkLst>
            <pc:docMk/>
            <pc:sldMk cId="1502208641" sldId="303"/>
            <ac:spMk id="9" creationId="{EBB2ABD2-D112-F081-9A66-94F7B10B2610}"/>
          </ac:spMkLst>
        </pc:spChg>
        <pc:spChg chg="mod">
          <ac:chgData name="Richard Chalk" userId="287f8aa4f4de1d19" providerId="LiveId" clId="{A4F1F8DC-D71D-4AA4-9D05-14D9332DDD75}" dt="2024-04-11T04:09:33.313" v="1202"/>
          <ac:spMkLst>
            <pc:docMk/>
            <pc:sldMk cId="1502208641" sldId="303"/>
            <ac:spMk id="17" creationId="{C006BFB2-CD96-608A-1A48-D3F6F693D613}"/>
          </ac:spMkLst>
        </pc:spChg>
        <pc:spChg chg="mod">
          <ac:chgData name="Richard Chalk" userId="287f8aa4f4de1d19" providerId="LiveId" clId="{A4F1F8DC-D71D-4AA4-9D05-14D9332DDD75}" dt="2024-04-11T04:09:33.313" v="1202"/>
          <ac:spMkLst>
            <pc:docMk/>
            <pc:sldMk cId="1502208641" sldId="303"/>
            <ac:spMk id="18" creationId="{CA53257D-E9BB-0FDC-8B45-25A093EEAF7C}"/>
          </ac:spMkLst>
        </pc:spChg>
        <pc:spChg chg="add mod">
          <ac:chgData name="Richard Chalk" userId="287f8aa4f4de1d19" providerId="LiveId" clId="{A4F1F8DC-D71D-4AA4-9D05-14D9332DDD75}" dt="2024-04-11T04:14:47.755" v="1365" actId="1035"/>
          <ac:spMkLst>
            <pc:docMk/>
            <pc:sldMk cId="1502208641" sldId="303"/>
            <ac:spMk id="19" creationId="{DEEBB523-95DC-4021-66FB-C99DB9C57CCB}"/>
          </ac:spMkLst>
        </pc:spChg>
        <pc:grpChg chg="add mod">
          <ac:chgData name="Richard Chalk" userId="287f8aa4f4de1d19" providerId="LiveId" clId="{A4F1F8DC-D71D-4AA4-9D05-14D9332DDD75}" dt="2024-04-11T04:09:33.313" v="1202"/>
          <ac:grpSpMkLst>
            <pc:docMk/>
            <pc:sldMk cId="1502208641" sldId="303"/>
            <ac:grpSpMk id="15" creationId="{BCBDBD91-D256-4733-DD9E-F61F62897104}"/>
          </ac:grpSpMkLst>
        </pc:grpChg>
        <pc:picChg chg="mod">
          <ac:chgData name="Richard Chalk" userId="287f8aa4f4de1d19" providerId="LiveId" clId="{A4F1F8DC-D71D-4AA4-9D05-14D9332DDD75}" dt="2024-04-11T04:12:05.908" v="1261" actId="167"/>
          <ac:picMkLst>
            <pc:docMk/>
            <pc:sldMk cId="1502208641" sldId="303"/>
            <ac:picMk id="7" creationId="{D7BEF779-BBF8-12A6-ABF9-613D4EFA0864}"/>
          </ac:picMkLst>
        </pc:picChg>
        <pc:picChg chg="del">
          <ac:chgData name="Richard Chalk" userId="287f8aa4f4de1d19" providerId="LiveId" clId="{A4F1F8DC-D71D-4AA4-9D05-14D9332DDD75}" dt="2024-04-11T04:13:40.616" v="1266" actId="478"/>
          <ac:picMkLst>
            <pc:docMk/>
            <pc:sldMk cId="1502208641" sldId="303"/>
            <ac:picMk id="8" creationId="{96F35162-B96B-AD98-6B09-CE5D7E34D31E}"/>
          </ac:picMkLst>
        </pc:picChg>
        <pc:picChg chg="del">
          <ac:chgData name="Richard Chalk" userId="287f8aa4f4de1d19" providerId="LiveId" clId="{A4F1F8DC-D71D-4AA4-9D05-14D9332DDD75}" dt="2024-04-11T04:09:32.932" v="1201" actId="478"/>
          <ac:picMkLst>
            <pc:docMk/>
            <pc:sldMk cId="1502208641" sldId="303"/>
            <ac:picMk id="10" creationId="{5770740F-8D1F-7B7D-006D-06BDEE9E0F85}"/>
          </ac:picMkLst>
        </pc:picChg>
        <pc:picChg chg="mod">
          <ac:chgData name="Richard Chalk" userId="287f8aa4f4de1d19" providerId="LiveId" clId="{A4F1F8DC-D71D-4AA4-9D05-14D9332DDD75}" dt="2024-04-11T04:09:37.571" v="1203" actId="1076"/>
          <ac:picMkLst>
            <pc:docMk/>
            <pc:sldMk cId="1502208641" sldId="303"/>
            <ac:picMk id="12" creationId="{B831121F-EA51-EBD9-C433-A25ACD130AF3}"/>
          </ac:picMkLst>
        </pc:picChg>
        <pc:picChg chg="mod">
          <ac:chgData name="Richard Chalk" userId="287f8aa4f4de1d19" providerId="LiveId" clId="{A4F1F8DC-D71D-4AA4-9D05-14D9332DDD75}" dt="2024-04-11T04:09:33.313" v="1202"/>
          <ac:picMkLst>
            <pc:docMk/>
            <pc:sldMk cId="1502208641" sldId="303"/>
            <ac:picMk id="16" creationId="{C7823B5D-BE1C-36FA-2D0C-7D880DBAB599}"/>
          </ac:picMkLst>
        </pc:picChg>
        <pc:picChg chg="add mod">
          <ac:chgData name="Richard Chalk" userId="287f8aa4f4de1d19" providerId="LiveId" clId="{A4F1F8DC-D71D-4AA4-9D05-14D9332DDD75}" dt="2024-04-11T04:14:47.755" v="1365" actId="1035"/>
          <ac:picMkLst>
            <pc:docMk/>
            <pc:sldMk cId="1502208641" sldId="303"/>
            <ac:picMk id="20" creationId="{CDABA663-15D8-83D2-03CE-CD37AF69A2BE}"/>
          </ac:picMkLst>
        </pc:picChg>
      </pc:sldChg>
      <pc:sldChg chg="addSp delSp modSp mod">
        <pc:chgData name="Richard Chalk" userId="287f8aa4f4de1d19" providerId="LiveId" clId="{A4F1F8DC-D71D-4AA4-9D05-14D9332DDD75}" dt="2024-04-11T04:14:53.041" v="1367"/>
        <pc:sldMkLst>
          <pc:docMk/>
          <pc:sldMk cId="3153798611" sldId="304"/>
        </pc:sldMkLst>
        <pc:spChg chg="mod">
          <ac:chgData name="Richard Chalk" userId="287f8aa4f4de1d19" providerId="LiveId" clId="{A4F1F8DC-D71D-4AA4-9D05-14D9332DDD75}" dt="2024-04-11T04:14:53.041" v="1367"/>
          <ac:spMkLst>
            <pc:docMk/>
            <pc:sldMk cId="3153798611" sldId="304"/>
            <ac:spMk id="5" creationId="{76A60FD1-D228-11CD-D048-0BD134533FB5}"/>
          </ac:spMkLst>
        </pc:spChg>
        <pc:spChg chg="mod">
          <ac:chgData name="Richard Chalk" userId="287f8aa4f4de1d19" providerId="LiveId" clId="{A4F1F8DC-D71D-4AA4-9D05-14D9332DDD75}" dt="2024-04-11T04:14:53.041" v="1367"/>
          <ac:spMkLst>
            <pc:docMk/>
            <pc:sldMk cId="3153798611" sldId="304"/>
            <ac:spMk id="10" creationId="{D7D013FA-A9DD-3A30-B3C5-F28D3790C13C}"/>
          </ac:spMkLst>
        </pc:spChg>
        <pc:grpChg chg="add mod">
          <ac:chgData name="Richard Chalk" userId="287f8aa4f4de1d19" providerId="LiveId" clId="{A4F1F8DC-D71D-4AA4-9D05-14D9332DDD75}" dt="2024-04-11T04:14:53.041" v="1367"/>
          <ac:grpSpMkLst>
            <pc:docMk/>
            <pc:sldMk cId="3153798611" sldId="304"/>
            <ac:grpSpMk id="3" creationId="{BA30C34B-31A5-76C6-223D-229F73749A53}"/>
          </ac:grpSpMkLst>
        </pc:grpChg>
        <pc:picChg chg="del">
          <ac:chgData name="Richard Chalk" userId="287f8aa4f4de1d19" providerId="LiveId" clId="{A4F1F8DC-D71D-4AA4-9D05-14D9332DDD75}" dt="2024-04-11T04:14:52.725" v="1366" actId="478"/>
          <ac:picMkLst>
            <pc:docMk/>
            <pc:sldMk cId="3153798611" sldId="304"/>
            <ac:picMk id="2" creationId="{867F8CE2-A09B-8033-019D-6F024D563759}"/>
          </ac:picMkLst>
        </pc:picChg>
        <pc:picChg chg="mod">
          <ac:chgData name="Richard Chalk" userId="287f8aa4f4de1d19" providerId="LiveId" clId="{A4F1F8DC-D71D-4AA4-9D05-14D9332DDD75}" dt="2024-04-11T04:14:53.041" v="1367"/>
          <ac:picMkLst>
            <pc:docMk/>
            <pc:sldMk cId="3153798611" sldId="304"/>
            <ac:picMk id="4" creationId="{D526DCBA-C399-BCC1-609C-34F8975DF486}"/>
          </ac:picMkLst>
        </pc:picChg>
      </pc:sldChg>
      <pc:sldChg chg="addSp delSp modSp mod">
        <pc:chgData name="Richard Chalk" userId="287f8aa4f4de1d19" providerId="LiveId" clId="{A4F1F8DC-D71D-4AA4-9D05-14D9332DDD75}" dt="2024-04-11T04:15:37.221" v="1372" actId="1076"/>
        <pc:sldMkLst>
          <pc:docMk/>
          <pc:sldMk cId="333036657" sldId="305"/>
        </pc:sldMkLst>
        <pc:spChg chg="mod">
          <ac:chgData name="Richard Chalk" userId="287f8aa4f4de1d19" providerId="LiveId" clId="{A4F1F8DC-D71D-4AA4-9D05-14D9332DDD75}" dt="2024-04-11T04:15:34.212" v="1371"/>
          <ac:spMkLst>
            <pc:docMk/>
            <pc:sldMk cId="333036657" sldId="305"/>
            <ac:spMk id="7" creationId="{E34D53B3-E11D-D905-15F0-7E589BD5650A}"/>
          </ac:spMkLst>
        </pc:spChg>
        <pc:spChg chg="mod">
          <ac:chgData name="Richard Chalk" userId="287f8aa4f4de1d19" providerId="LiveId" clId="{A4F1F8DC-D71D-4AA4-9D05-14D9332DDD75}" dt="2024-04-11T04:15:34.212" v="1371"/>
          <ac:spMkLst>
            <pc:docMk/>
            <pc:sldMk cId="333036657" sldId="305"/>
            <ac:spMk id="8" creationId="{4FA70B85-8F37-868C-1141-7A2D419705E8}"/>
          </ac:spMkLst>
        </pc:spChg>
        <pc:grpChg chg="add mod">
          <ac:chgData name="Richard Chalk" userId="287f8aa4f4de1d19" providerId="LiveId" clId="{A4F1F8DC-D71D-4AA4-9D05-14D9332DDD75}" dt="2024-04-11T04:15:37.221" v="1372" actId="1076"/>
          <ac:grpSpMkLst>
            <pc:docMk/>
            <pc:sldMk cId="333036657" sldId="305"/>
            <ac:grpSpMk id="5" creationId="{75339236-0C99-06CB-4AA4-AB0DF1712460}"/>
          </ac:grpSpMkLst>
        </pc:grpChg>
        <pc:picChg chg="del">
          <ac:chgData name="Richard Chalk" userId="287f8aa4f4de1d19" providerId="LiveId" clId="{A4F1F8DC-D71D-4AA4-9D05-14D9332DDD75}" dt="2024-04-11T04:15:33.891" v="1370" actId="478"/>
          <ac:picMkLst>
            <pc:docMk/>
            <pc:sldMk cId="333036657" sldId="305"/>
            <ac:picMk id="3" creationId="{F6256C24-3A1B-7C23-9511-AF9EBE91DA41}"/>
          </ac:picMkLst>
        </pc:picChg>
        <pc:picChg chg="mod">
          <ac:chgData name="Richard Chalk" userId="287f8aa4f4de1d19" providerId="LiveId" clId="{A4F1F8DC-D71D-4AA4-9D05-14D9332DDD75}" dt="2024-04-11T04:15:34.212" v="1371"/>
          <ac:picMkLst>
            <pc:docMk/>
            <pc:sldMk cId="333036657" sldId="305"/>
            <ac:picMk id="6" creationId="{A99CD878-0991-0F80-877F-A1EE1C31F6CD}"/>
          </ac:picMkLst>
        </pc:picChg>
      </pc:sldChg>
      <pc:sldChg chg="addSp delSp modSp mod">
        <pc:chgData name="Richard Chalk" userId="287f8aa4f4de1d19" providerId="LiveId" clId="{A4F1F8DC-D71D-4AA4-9D05-14D9332DDD75}" dt="2024-04-10T19:58:43.552" v="972"/>
        <pc:sldMkLst>
          <pc:docMk/>
          <pc:sldMk cId="3304806467" sldId="306"/>
        </pc:sldMkLst>
        <pc:spChg chg="mod">
          <ac:chgData name="Richard Chalk" userId="287f8aa4f4de1d19" providerId="LiveId" clId="{A4F1F8DC-D71D-4AA4-9D05-14D9332DDD75}" dt="2024-04-10T19:58:43.552" v="972"/>
          <ac:spMkLst>
            <pc:docMk/>
            <pc:sldMk cId="3304806467" sldId="306"/>
            <ac:spMk id="6" creationId="{82C6B92A-AC95-12B8-98C5-182B1003F240}"/>
          </ac:spMkLst>
        </pc:spChg>
        <pc:spChg chg="mod">
          <ac:chgData name="Richard Chalk" userId="287f8aa4f4de1d19" providerId="LiveId" clId="{A4F1F8DC-D71D-4AA4-9D05-14D9332DDD75}" dt="2024-04-10T19:58:43.552" v="972"/>
          <ac:spMkLst>
            <pc:docMk/>
            <pc:sldMk cId="3304806467" sldId="306"/>
            <ac:spMk id="7" creationId="{767A0D91-1596-4AEB-ED0E-0E732E4F70C2}"/>
          </ac:spMkLst>
        </pc:spChg>
        <pc:grpChg chg="add mod">
          <ac:chgData name="Richard Chalk" userId="287f8aa4f4de1d19" providerId="LiveId" clId="{A4F1F8DC-D71D-4AA4-9D05-14D9332DDD75}" dt="2024-04-10T19:58:43.552" v="972"/>
          <ac:grpSpMkLst>
            <pc:docMk/>
            <pc:sldMk cId="3304806467" sldId="306"/>
            <ac:grpSpMk id="4" creationId="{9DE8A667-7447-5E20-8A3F-6EC9E9BA856E}"/>
          </ac:grpSpMkLst>
        </pc:grpChg>
        <pc:picChg chg="del">
          <ac:chgData name="Richard Chalk" userId="287f8aa4f4de1d19" providerId="LiveId" clId="{A4F1F8DC-D71D-4AA4-9D05-14D9332DDD75}" dt="2024-04-10T19:58:43.104" v="971" actId="478"/>
          <ac:picMkLst>
            <pc:docMk/>
            <pc:sldMk cId="3304806467" sldId="306"/>
            <ac:picMk id="2" creationId="{932AE9E5-ABA4-2448-6EA8-1588918294E0}"/>
          </ac:picMkLst>
        </pc:picChg>
        <pc:picChg chg="mod">
          <ac:chgData name="Richard Chalk" userId="287f8aa4f4de1d19" providerId="LiveId" clId="{A4F1F8DC-D71D-4AA4-9D05-14D9332DDD75}" dt="2024-04-10T19:58:43.552" v="972"/>
          <ac:picMkLst>
            <pc:docMk/>
            <pc:sldMk cId="3304806467" sldId="306"/>
            <ac:picMk id="5" creationId="{79958C04-B773-40FB-5E3F-D330AFDAF1A9}"/>
          </ac:picMkLst>
        </pc:picChg>
      </pc:sldChg>
      <pc:sldChg chg="addSp delSp modSp mod">
        <pc:chgData name="Richard Chalk" userId="287f8aa4f4de1d19" providerId="LiveId" clId="{A4F1F8DC-D71D-4AA4-9D05-14D9332DDD75}" dt="2024-04-11T04:15:12.436" v="1369"/>
        <pc:sldMkLst>
          <pc:docMk/>
          <pc:sldMk cId="2998130805" sldId="307"/>
        </pc:sldMkLst>
        <pc:spChg chg="mod">
          <ac:chgData name="Richard Chalk" userId="287f8aa4f4de1d19" providerId="LiveId" clId="{A4F1F8DC-D71D-4AA4-9D05-14D9332DDD75}" dt="2024-04-11T04:15:12.436" v="1369"/>
          <ac:spMkLst>
            <pc:docMk/>
            <pc:sldMk cId="2998130805" sldId="307"/>
            <ac:spMk id="10" creationId="{7508D380-3C7C-CA75-B0C0-19865EB42777}"/>
          </ac:spMkLst>
        </pc:spChg>
        <pc:spChg chg="mod">
          <ac:chgData name="Richard Chalk" userId="287f8aa4f4de1d19" providerId="LiveId" clId="{A4F1F8DC-D71D-4AA4-9D05-14D9332DDD75}" dt="2024-04-11T04:15:12.436" v="1369"/>
          <ac:spMkLst>
            <pc:docMk/>
            <pc:sldMk cId="2998130805" sldId="307"/>
            <ac:spMk id="11" creationId="{8D1D886C-4A8A-A6D5-B00A-B180B313C867}"/>
          </ac:spMkLst>
        </pc:spChg>
        <pc:grpChg chg="add mod">
          <ac:chgData name="Richard Chalk" userId="287f8aa4f4de1d19" providerId="LiveId" clId="{A4F1F8DC-D71D-4AA4-9D05-14D9332DDD75}" dt="2024-04-11T04:15:12.436" v="1369"/>
          <ac:grpSpMkLst>
            <pc:docMk/>
            <pc:sldMk cId="2998130805" sldId="307"/>
            <ac:grpSpMk id="5" creationId="{F8E51CEE-801C-202D-A835-23B522F1657F}"/>
          </ac:grpSpMkLst>
        </pc:grpChg>
        <pc:picChg chg="del">
          <ac:chgData name="Richard Chalk" userId="287f8aa4f4de1d19" providerId="LiveId" clId="{A4F1F8DC-D71D-4AA4-9D05-14D9332DDD75}" dt="2024-04-11T04:15:12.039" v="1368" actId="478"/>
          <ac:picMkLst>
            <pc:docMk/>
            <pc:sldMk cId="2998130805" sldId="307"/>
            <ac:picMk id="2" creationId="{E7668283-4C54-C00B-1AA1-9239E44D1572}"/>
          </ac:picMkLst>
        </pc:picChg>
        <pc:picChg chg="mod">
          <ac:chgData name="Richard Chalk" userId="287f8aa4f4de1d19" providerId="LiveId" clId="{A4F1F8DC-D71D-4AA4-9D05-14D9332DDD75}" dt="2024-04-11T04:15:12.436" v="1369"/>
          <ac:picMkLst>
            <pc:docMk/>
            <pc:sldMk cId="2998130805" sldId="307"/>
            <ac:picMk id="7" creationId="{B2C93A08-5443-05B3-BFB7-27BB9FAF506A}"/>
          </ac:picMkLst>
        </pc:picChg>
      </pc:sldChg>
      <pc:sldChg chg="addSp delSp modSp mod">
        <pc:chgData name="Richard Chalk" userId="287f8aa4f4de1d19" providerId="LiveId" clId="{A4F1F8DC-D71D-4AA4-9D05-14D9332DDD75}" dt="2024-04-11T04:16:39.011" v="1376" actId="166"/>
        <pc:sldMkLst>
          <pc:docMk/>
          <pc:sldMk cId="3198661123" sldId="308"/>
        </pc:sldMkLst>
        <pc:spChg chg="ord">
          <ac:chgData name="Richard Chalk" userId="287f8aa4f4de1d19" providerId="LiveId" clId="{A4F1F8DC-D71D-4AA4-9D05-14D9332DDD75}" dt="2024-04-11T04:16:39.011" v="1376" actId="166"/>
          <ac:spMkLst>
            <pc:docMk/>
            <pc:sldMk cId="3198661123" sldId="308"/>
            <ac:spMk id="6" creationId="{040C2719-59A9-76C1-CF04-8A07CF639234}"/>
          </ac:spMkLst>
        </pc:spChg>
        <pc:spChg chg="mod">
          <ac:chgData name="Richard Chalk" userId="287f8aa4f4de1d19" providerId="LiveId" clId="{A4F1F8DC-D71D-4AA4-9D05-14D9332DDD75}" dt="2024-04-11T04:16:27.560" v="1374"/>
          <ac:spMkLst>
            <pc:docMk/>
            <pc:sldMk cId="3198661123" sldId="308"/>
            <ac:spMk id="9" creationId="{5BCCB9A7-9A17-9C54-1022-2A70978DA5E3}"/>
          </ac:spMkLst>
        </pc:spChg>
        <pc:spChg chg="mod">
          <ac:chgData name="Richard Chalk" userId="287f8aa4f4de1d19" providerId="LiveId" clId="{A4F1F8DC-D71D-4AA4-9D05-14D9332DDD75}" dt="2024-04-11T04:16:27.560" v="1374"/>
          <ac:spMkLst>
            <pc:docMk/>
            <pc:sldMk cId="3198661123" sldId="308"/>
            <ac:spMk id="10" creationId="{930BD41D-006F-46CF-CC6D-843451EC1D0E}"/>
          </ac:spMkLst>
        </pc:spChg>
        <pc:grpChg chg="add mod ord">
          <ac:chgData name="Richard Chalk" userId="287f8aa4f4de1d19" providerId="LiveId" clId="{A4F1F8DC-D71D-4AA4-9D05-14D9332DDD75}" dt="2024-04-11T04:16:31.818" v="1375" actId="167"/>
          <ac:grpSpMkLst>
            <pc:docMk/>
            <pc:sldMk cId="3198661123" sldId="308"/>
            <ac:grpSpMk id="7" creationId="{05F1EF6B-06BC-836A-828B-90C892EEEFFF}"/>
          </ac:grpSpMkLst>
        </pc:grpChg>
        <pc:picChg chg="del">
          <ac:chgData name="Richard Chalk" userId="287f8aa4f4de1d19" providerId="LiveId" clId="{A4F1F8DC-D71D-4AA4-9D05-14D9332DDD75}" dt="2024-04-11T04:16:27.248" v="1373" actId="478"/>
          <ac:picMkLst>
            <pc:docMk/>
            <pc:sldMk cId="3198661123" sldId="308"/>
            <ac:picMk id="3" creationId="{4E55146E-A54C-EA34-AB61-71B3BB812E5A}"/>
          </ac:picMkLst>
        </pc:picChg>
        <pc:picChg chg="mod">
          <ac:chgData name="Richard Chalk" userId="287f8aa4f4de1d19" providerId="LiveId" clId="{A4F1F8DC-D71D-4AA4-9D05-14D9332DDD75}" dt="2024-04-11T04:16:27.560" v="1374"/>
          <ac:picMkLst>
            <pc:docMk/>
            <pc:sldMk cId="3198661123" sldId="308"/>
            <ac:picMk id="8" creationId="{32CCFA7F-1065-8142-C96F-0D8F012A03A6}"/>
          </ac:picMkLst>
        </pc:picChg>
      </pc:sldChg>
      <pc:sldChg chg="addSp delSp modSp mod">
        <pc:chgData name="Richard Chalk" userId="287f8aa4f4de1d19" providerId="LiveId" clId="{A4F1F8DC-D71D-4AA4-9D05-14D9332DDD75}" dt="2024-04-11T04:17:43.089" v="1380" actId="20577"/>
        <pc:sldMkLst>
          <pc:docMk/>
          <pc:sldMk cId="886358760" sldId="309"/>
        </pc:sldMkLst>
        <pc:spChg chg="mod">
          <ac:chgData name="Richard Chalk" userId="287f8aa4f4de1d19" providerId="LiveId" clId="{A4F1F8DC-D71D-4AA4-9D05-14D9332DDD75}" dt="2024-04-11T04:17:43.089" v="1380" actId="20577"/>
          <ac:spMkLst>
            <pc:docMk/>
            <pc:sldMk cId="886358760" sldId="309"/>
            <ac:spMk id="3" creationId="{ED7EA958-4AD4-ECEF-0168-A877655C2A72}"/>
          </ac:spMkLst>
        </pc:spChg>
        <pc:spChg chg="mod">
          <ac:chgData name="Richard Chalk" userId="287f8aa4f4de1d19" providerId="LiveId" clId="{A4F1F8DC-D71D-4AA4-9D05-14D9332DDD75}" dt="2024-04-11T04:17:36.240" v="1378"/>
          <ac:spMkLst>
            <pc:docMk/>
            <pc:sldMk cId="886358760" sldId="309"/>
            <ac:spMk id="11" creationId="{7F1CF07C-727C-2850-2067-9D06A1469B1B}"/>
          </ac:spMkLst>
        </pc:spChg>
        <pc:spChg chg="mod">
          <ac:chgData name="Richard Chalk" userId="287f8aa4f4de1d19" providerId="LiveId" clId="{A4F1F8DC-D71D-4AA4-9D05-14D9332DDD75}" dt="2024-04-11T04:17:36.240" v="1378"/>
          <ac:spMkLst>
            <pc:docMk/>
            <pc:sldMk cId="886358760" sldId="309"/>
            <ac:spMk id="12" creationId="{DE4D01A2-9DB9-264A-B7EF-9F394008A8AD}"/>
          </ac:spMkLst>
        </pc:spChg>
        <pc:grpChg chg="add mod">
          <ac:chgData name="Richard Chalk" userId="287f8aa4f4de1d19" providerId="LiveId" clId="{A4F1F8DC-D71D-4AA4-9D05-14D9332DDD75}" dt="2024-04-11T04:17:36.240" v="1378"/>
          <ac:grpSpMkLst>
            <pc:docMk/>
            <pc:sldMk cId="886358760" sldId="309"/>
            <ac:grpSpMk id="7" creationId="{FF076F9E-E8D8-CEE6-3F5C-8B74D39617FD}"/>
          </ac:grpSpMkLst>
        </pc:grpChg>
        <pc:picChg chg="del">
          <ac:chgData name="Richard Chalk" userId="287f8aa4f4de1d19" providerId="LiveId" clId="{A4F1F8DC-D71D-4AA4-9D05-14D9332DDD75}" dt="2024-04-11T04:17:35.801" v="1377" actId="478"/>
          <ac:picMkLst>
            <pc:docMk/>
            <pc:sldMk cId="886358760" sldId="309"/>
            <ac:picMk id="2" creationId="{87E0211E-BBB9-AA94-C482-1FC7C3E6AFE8}"/>
          </ac:picMkLst>
        </pc:picChg>
        <pc:picChg chg="mod">
          <ac:chgData name="Richard Chalk" userId="287f8aa4f4de1d19" providerId="LiveId" clId="{A4F1F8DC-D71D-4AA4-9D05-14D9332DDD75}" dt="2024-04-11T04:17:36.240" v="1378"/>
          <ac:picMkLst>
            <pc:docMk/>
            <pc:sldMk cId="886358760" sldId="309"/>
            <ac:picMk id="10" creationId="{96FD1C8D-0062-3D54-2AFB-BC6A50B4B35D}"/>
          </ac:picMkLst>
        </pc:picChg>
      </pc:sldChg>
      <pc:sldChg chg="addSp delSp modSp mod">
        <pc:chgData name="Richard Chalk" userId="287f8aa4f4de1d19" providerId="LiveId" clId="{A4F1F8DC-D71D-4AA4-9D05-14D9332DDD75}" dt="2024-04-11T04:19:00.893" v="1382"/>
        <pc:sldMkLst>
          <pc:docMk/>
          <pc:sldMk cId="188002387" sldId="310"/>
        </pc:sldMkLst>
        <pc:spChg chg="mod">
          <ac:chgData name="Richard Chalk" userId="287f8aa4f4de1d19" providerId="LiveId" clId="{A4F1F8DC-D71D-4AA4-9D05-14D9332DDD75}" dt="2024-04-11T04:19:00.893" v="1382"/>
          <ac:spMkLst>
            <pc:docMk/>
            <pc:sldMk cId="188002387" sldId="310"/>
            <ac:spMk id="8" creationId="{D7916163-0106-4375-953C-BB0CFF066B01}"/>
          </ac:spMkLst>
        </pc:spChg>
        <pc:spChg chg="mod">
          <ac:chgData name="Richard Chalk" userId="287f8aa4f4de1d19" providerId="LiveId" clId="{A4F1F8DC-D71D-4AA4-9D05-14D9332DDD75}" dt="2024-04-11T04:19:00.893" v="1382"/>
          <ac:spMkLst>
            <pc:docMk/>
            <pc:sldMk cId="188002387" sldId="310"/>
            <ac:spMk id="9" creationId="{D717E194-CE8B-8E45-CCF1-5CE0F6B7EABE}"/>
          </ac:spMkLst>
        </pc:spChg>
        <pc:grpChg chg="add mod">
          <ac:chgData name="Richard Chalk" userId="287f8aa4f4de1d19" providerId="LiveId" clId="{A4F1F8DC-D71D-4AA4-9D05-14D9332DDD75}" dt="2024-04-11T04:19:00.893" v="1382"/>
          <ac:grpSpMkLst>
            <pc:docMk/>
            <pc:sldMk cId="188002387" sldId="310"/>
            <ac:grpSpMk id="5" creationId="{996CDAF7-9963-AA6D-2F21-EA4CAB420526}"/>
          </ac:grpSpMkLst>
        </pc:grpChg>
        <pc:picChg chg="del">
          <ac:chgData name="Richard Chalk" userId="287f8aa4f4de1d19" providerId="LiveId" clId="{A4F1F8DC-D71D-4AA4-9D05-14D9332DDD75}" dt="2024-04-11T04:19:00.522" v="1381" actId="478"/>
          <ac:picMkLst>
            <pc:docMk/>
            <pc:sldMk cId="188002387" sldId="310"/>
            <ac:picMk id="3" creationId="{DD042B42-7F88-2B85-FD80-98FBEE18F061}"/>
          </ac:picMkLst>
        </pc:picChg>
        <pc:picChg chg="mod">
          <ac:chgData name="Richard Chalk" userId="287f8aa4f4de1d19" providerId="LiveId" clId="{A4F1F8DC-D71D-4AA4-9D05-14D9332DDD75}" dt="2024-04-11T04:19:00.893" v="1382"/>
          <ac:picMkLst>
            <pc:docMk/>
            <pc:sldMk cId="188002387" sldId="310"/>
            <ac:picMk id="7" creationId="{9B289970-6E90-BE36-EAD5-1FD0E9701611}"/>
          </ac:picMkLst>
        </pc:picChg>
      </pc:sldChg>
      <pc:sldChg chg="addSp delSp modSp mod modNotesTx">
        <pc:chgData name="Richard Chalk" userId="287f8aa4f4de1d19" providerId="LiveId" clId="{A4F1F8DC-D71D-4AA4-9D05-14D9332DDD75}" dt="2024-04-11T04:24:59.162" v="1481" actId="6549"/>
        <pc:sldMkLst>
          <pc:docMk/>
          <pc:sldMk cId="2475827395" sldId="311"/>
        </pc:sldMkLst>
        <pc:spChg chg="mod">
          <ac:chgData name="Richard Chalk" userId="287f8aa4f4de1d19" providerId="LiveId" clId="{A4F1F8DC-D71D-4AA4-9D05-14D9332DDD75}" dt="2024-04-11T04:23:56.099" v="1421" actId="207"/>
          <ac:spMkLst>
            <pc:docMk/>
            <pc:sldMk cId="2475827395" sldId="311"/>
            <ac:spMk id="2" creationId="{B7F3DB22-A0FF-E2BB-2633-E53AFB04A01F}"/>
          </ac:spMkLst>
        </pc:spChg>
        <pc:spChg chg="mod">
          <ac:chgData name="Richard Chalk" userId="287f8aa4f4de1d19" providerId="LiveId" clId="{A4F1F8DC-D71D-4AA4-9D05-14D9332DDD75}" dt="2024-04-11T04:23:41.531" v="1409" actId="1035"/>
          <ac:spMkLst>
            <pc:docMk/>
            <pc:sldMk cId="2475827395" sldId="311"/>
            <ac:spMk id="6" creationId="{777CC2A0-DA6D-897E-7B10-EE28AF93AFB9}"/>
          </ac:spMkLst>
        </pc:spChg>
        <pc:spChg chg="mod">
          <ac:chgData name="Richard Chalk" userId="287f8aa4f4de1d19" providerId="LiveId" clId="{A4F1F8DC-D71D-4AA4-9D05-14D9332DDD75}" dt="2024-04-11T04:23:41.531" v="1409" actId="1035"/>
          <ac:spMkLst>
            <pc:docMk/>
            <pc:sldMk cId="2475827395" sldId="311"/>
            <ac:spMk id="7" creationId="{F0237146-53D2-BF56-7B37-77DFF7E2AF5F}"/>
          </ac:spMkLst>
        </pc:spChg>
        <pc:spChg chg="mod">
          <ac:chgData name="Richard Chalk" userId="287f8aa4f4de1d19" providerId="LiveId" clId="{A4F1F8DC-D71D-4AA4-9D05-14D9332DDD75}" dt="2024-04-11T04:23:41.531" v="1409" actId="1035"/>
          <ac:spMkLst>
            <pc:docMk/>
            <pc:sldMk cId="2475827395" sldId="311"/>
            <ac:spMk id="10" creationId="{CE3A0E48-44D7-3505-3ABA-61E7105C4C47}"/>
          </ac:spMkLst>
        </pc:spChg>
        <pc:spChg chg="mod">
          <ac:chgData name="Richard Chalk" userId="287f8aa4f4de1d19" providerId="LiveId" clId="{A4F1F8DC-D71D-4AA4-9D05-14D9332DDD75}" dt="2024-04-11T04:19:13.126" v="1384"/>
          <ac:spMkLst>
            <pc:docMk/>
            <pc:sldMk cId="2475827395" sldId="311"/>
            <ac:spMk id="11" creationId="{2D15E857-281A-B67B-B3E3-8C4AC884B60A}"/>
          </ac:spMkLst>
        </pc:spChg>
        <pc:spChg chg="mod">
          <ac:chgData name="Richard Chalk" userId="287f8aa4f4de1d19" providerId="LiveId" clId="{A4F1F8DC-D71D-4AA4-9D05-14D9332DDD75}" dt="2024-04-11T04:19:13.126" v="1384"/>
          <ac:spMkLst>
            <pc:docMk/>
            <pc:sldMk cId="2475827395" sldId="311"/>
            <ac:spMk id="12" creationId="{E9666382-7B23-B67E-92EB-49F1AFEABC22}"/>
          </ac:spMkLst>
        </pc:spChg>
        <pc:spChg chg="add mod">
          <ac:chgData name="Richard Chalk" userId="287f8aa4f4de1d19" providerId="LiveId" clId="{A4F1F8DC-D71D-4AA4-9D05-14D9332DDD75}" dt="2024-04-11T04:24:17.275" v="1432" actId="1076"/>
          <ac:spMkLst>
            <pc:docMk/>
            <pc:sldMk cId="2475827395" sldId="311"/>
            <ac:spMk id="15" creationId="{DB5A5DE2-41AA-27D1-7EAE-4D0CEF834A99}"/>
          </ac:spMkLst>
        </pc:spChg>
        <pc:grpChg chg="add mod">
          <ac:chgData name="Richard Chalk" userId="287f8aa4f4de1d19" providerId="LiveId" clId="{A4F1F8DC-D71D-4AA4-9D05-14D9332DDD75}" dt="2024-04-11T04:19:13.126" v="1384"/>
          <ac:grpSpMkLst>
            <pc:docMk/>
            <pc:sldMk cId="2475827395" sldId="311"/>
            <ac:grpSpMk id="8" creationId="{EDA9F38F-4E10-FCE5-383D-B79696A8C8AE}"/>
          </ac:grpSpMkLst>
        </pc:grpChg>
        <pc:picChg chg="del">
          <ac:chgData name="Richard Chalk" userId="287f8aa4f4de1d19" providerId="LiveId" clId="{A4F1F8DC-D71D-4AA4-9D05-14D9332DDD75}" dt="2024-04-11T04:19:12.769" v="1383" actId="478"/>
          <ac:picMkLst>
            <pc:docMk/>
            <pc:sldMk cId="2475827395" sldId="311"/>
            <ac:picMk id="3" creationId="{7922FDDE-C517-0E22-9C07-B557FDC66271}"/>
          </ac:picMkLst>
        </pc:picChg>
        <pc:picChg chg="mod">
          <ac:chgData name="Richard Chalk" userId="287f8aa4f4de1d19" providerId="LiveId" clId="{A4F1F8DC-D71D-4AA4-9D05-14D9332DDD75}" dt="2024-04-11T04:19:13.126" v="1384"/>
          <ac:picMkLst>
            <pc:docMk/>
            <pc:sldMk cId="2475827395" sldId="311"/>
            <ac:picMk id="9" creationId="{2ADA4BA2-4D28-CACA-5865-17C34229C636}"/>
          </ac:picMkLst>
        </pc:picChg>
        <pc:picChg chg="add mod">
          <ac:chgData name="Richard Chalk" userId="287f8aa4f4de1d19" providerId="LiveId" clId="{A4F1F8DC-D71D-4AA4-9D05-14D9332DDD75}" dt="2024-04-11T04:23:51.277" v="1420" actId="1036"/>
          <ac:picMkLst>
            <pc:docMk/>
            <pc:sldMk cId="2475827395" sldId="311"/>
            <ac:picMk id="14" creationId="{6997A36A-64C4-6AAF-45F6-2696CC1CA443}"/>
          </ac:picMkLst>
        </pc:picChg>
      </pc:sldChg>
      <pc:sldChg chg="addSp delSp modSp mod">
        <pc:chgData name="Richard Chalk" userId="287f8aa4f4de1d19" providerId="LiveId" clId="{A4F1F8DC-D71D-4AA4-9D05-14D9332DDD75}" dt="2024-04-11T04:29:27.397" v="1491" actId="1076"/>
        <pc:sldMkLst>
          <pc:docMk/>
          <pc:sldMk cId="2102417157" sldId="313"/>
        </pc:sldMkLst>
        <pc:spChg chg="mod">
          <ac:chgData name="Richard Chalk" userId="287f8aa4f4de1d19" providerId="LiveId" clId="{A4F1F8DC-D71D-4AA4-9D05-14D9332DDD75}" dt="2024-04-11T04:25:06.766" v="1483"/>
          <ac:spMkLst>
            <pc:docMk/>
            <pc:sldMk cId="2102417157" sldId="313"/>
            <ac:spMk id="14" creationId="{89A7CF5F-887C-C55B-2825-D10471B3FFF8}"/>
          </ac:spMkLst>
        </pc:spChg>
        <pc:spChg chg="mod">
          <ac:chgData name="Richard Chalk" userId="287f8aa4f4de1d19" providerId="LiveId" clId="{A4F1F8DC-D71D-4AA4-9D05-14D9332DDD75}" dt="2024-04-11T04:25:06.766" v="1483"/>
          <ac:spMkLst>
            <pc:docMk/>
            <pc:sldMk cId="2102417157" sldId="313"/>
            <ac:spMk id="15" creationId="{6BBBFC3D-B608-92F0-FEC1-B22498038B74}"/>
          </ac:spMkLst>
        </pc:spChg>
        <pc:spChg chg="add mod">
          <ac:chgData name="Richard Chalk" userId="287f8aa4f4de1d19" providerId="LiveId" clId="{A4F1F8DC-D71D-4AA4-9D05-14D9332DDD75}" dt="2024-04-11T04:27:53.506" v="1489" actId="14100"/>
          <ac:spMkLst>
            <pc:docMk/>
            <pc:sldMk cId="2102417157" sldId="313"/>
            <ac:spMk id="16" creationId="{B4318EC7-5A75-3F4D-953E-AD7134D3A830}"/>
          </ac:spMkLst>
        </pc:spChg>
        <pc:grpChg chg="add mod">
          <ac:chgData name="Richard Chalk" userId="287f8aa4f4de1d19" providerId="LiveId" clId="{A4F1F8DC-D71D-4AA4-9D05-14D9332DDD75}" dt="2024-04-11T04:25:06.766" v="1483"/>
          <ac:grpSpMkLst>
            <pc:docMk/>
            <pc:sldMk cId="2102417157" sldId="313"/>
            <ac:grpSpMk id="12" creationId="{431511B2-72C3-1632-DB6D-A55382842625}"/>
          </ac:grpSpMkLst>
        </pc:grpChg>
        <pc:picChg chg="del">
          <ac:chgData name="Richard Chalk" userId="287f8aa4f4de1d19" providerId="LiveId" clId="{A4F1F8DC-D71D-4AA4-9D05-14D9332DDD75}" dt="2024-04-11T04:25:06.392" v="1482" actId="478"/>
          <ac:picMkLst>
            <pc:docMk/>
            <pc:sldMk cId="2102417157" sldId="313"/>
            <ac:picMk id="3" creationId="{D9FA2B52-0F43-8AC5-82EE-68A361E0C0E6}"/>
          </ac:picMkLst>
        </pc:picChg>
        <pc:picChg chg="mod">
          <ac:chgData name="Richard Chalk" userId="287f8aa4f4de1d19" providerId="LiveId" clId="{A4F1F8DC-D71D-4AA4-9D05-14D9332DDD75}" dt="2024-04-11T04:25:06.766" v="1483"/>
          <ac:picMkLst>
            <pc:docMk/>
            <pc:sldMk cId="2102417157" sldId="313"/>
            <ac:picMk id="13" creationId="{E50AADBA-A663-E2C7-CDA9-7158F314F23C}"/>
          </ac:picMkLst>
        </pc:picChg>
        <pc:picChg chg="add mod">
          <ac:chgData name="Richard Chalk" userId="287f8aa4f4de1d19" providerId="LiveId" clId="{A4F1F8DC-D71D-4AA4-9D05-14D9332DDD75}" dt="2024-04-11T04:29:27.397" v="1491" actId="1076"/>
          <ac:picMkLst>
            <pc:docMk/>
            <pc:sldMk cId="2102417157" sldId="313"/>
            <ac:picMk id="17" creationId="{6F6BA825-A3F1-8543-FB44-8E567312786B}"/>
          </ac:picMkLst>
        </pc:picChg>
      </pc:sldChg>
      <pc:sldChg chg="addSp delSp modSp mod">
        <pc:chgData name="Richard Chalk" userId="287f8aa4f4de1d19" providerId="LiveId" clId="{A4F1F8DC-D71D-4AA4-9D05-14D9332DDD75}" dt="2024-04-11T04:32:40.530" v="1526" actId="1036"/>
        <pc:sldMkLst>
          <pc:docMk/>
          <pc:sldMk cId="4103282874" sldId="314"/>
        </pc:sldMkLst>
        <pc:spChg chg="mod">
          <ac:chgData name="Richard Chalk" userId="287f8aa4f4de1d19" providerId="LiveId" clId="{A4F1F8DC-D71D-4AA4-9D05-14D9332DDD75}" dt="2024-04-11T04:29:33.101" v="1493"/>
          <ac:spMkLst>
            <pc:docMk/>
            <pc:sldMk cId="4103282874" sldId="314"/>
            <ac:spMk id="11" creationId="{9B48E59C-A60C-67C3-DFF9-DDB47CF8C83F}"/>
          </ac:spMkLst>
        </pc:spChg>
        <pc:spChg chg="mod">
          <ac:chgData name="Richard Chalk" userId="287f8aa4f4de1d19" providerId="LiveId" clId="{A4F1F8DC-D71D-4AA4-9D05-14D9332DDD75}" dt="2024-04-11T04:29:33.101" v="1493"/>
          <ac:spMkLst>
            <pc:docMk/>
            <pc:sldMk cId="4103282874" sldId="314"/>
            <ac:spMk id="12" creationId="{74906A5E-8E3B-A725-6694-07D81D56B75B}"/>
          </ac:spMkLst>
        </pc:spChg>
        <pc:spChg chg="add mod">
          <ac:chgData name="Richard Chalk" userId="287f8aa4f4de1d19" providerId="LiveId" clId="{A4F1F8DC-D71D-4AA4-9D05-14D9332DDD75}" dt="2024-04-11T04:32:19.292" v="1516" actId="207"/>
          <ac:spMkLst>
            <pc:docMk/>
            <pc:sldMk cId="4103282874" sldId="314"/>
            <ac:spMk id="14" creationId="{9266FCD2-EFA9-19C0-850B-7A7B586882F0}"/>
          </ac:spMkLst>
        </pc:spChg>
        <pc:grpChg chg="add mod">
          <ac:chgData name="Richard Chalk" userId="287f8aa4f4de1d19" providerId="LiveId" clId="{A4F1F8DC-D71D-4AA4-9D05-14D9332DDD75}" dt="2024-04-11T04:29:33.101" v="1493"/>
          <ac:grpSpMkLst>
            <pc:docMk/>
            <pc:sldMk cId="4103282874" sldId="314"/>
            <ac:grpSpMk id="2" creationId="{635D9CCA-9E2D-E97F-8C13-8162E3A863F1}"/>
          </ac:grpSpMkLst>
        </pc:grpChg>
        <pc:picChg chg="del">
          <ac:chgData name="Richard Chalk" userId="287f8aa4f4de1d19" providerId="LiveId" clId="{A4F1F8DC-D71D-4AA4-9D05-14D9332DDD75}" dt="2024-04-11T04:29:32.734" v="1492" actId="478"/>
          <ac:picMkLst>
            <pc:docMk/>
            <pc:sldMk cId="4103282874" sldId="314"/>
            <ac:picMk id="4" creationId="{EDA2E82C-29EF-6C35-5068-26C7C6BA26C7}"/>
          </ac:picMkLst>
        </pc:picChg>
        <pc:picChg chg="mod">
          <ac:chgData name="Richard Chalk" userId="287f8aa4f4de1d19" providerId="LiveId" clId="{A4F1F8DC-D71D-4AA4-9D05-14D9332DDD75}" dt="2024-04-11T04:29:33.101" v="1493"/>
          <ac:picMkLst>
            <pc:docMk/>
            <pc:sldMk cId="4103282874" sldId="314"/>
            <ac:picMk id="10" creationId="{E16FAF2E-C977-61B0-B998-70A4FECED4D5}"/>
          </ac:picMkLst>
        </pc:picChg>
        <pc:picChg chg="add mod">
          <ac:chgData name="Richard Chalk" userId="287f8aa4f4de1d19" providerId="LiveId" clId="{A4F1F8DC-D71D-4AA4-9D05-14D9332DDD75}" dt="2024-04-11T04:31:52.677" v="1495" actId="1076"/>
          <ac:picMkLst>
            <pc:docMk/>
            <pc:sldMk cId="4103282874" sldId="314"/>
            <ac:picMk id="13" creationId="{4ABDFF22-6990-F865-D006-72EC728DD0B9}"/>
          </ac:picMkLst>
        </pc:picChg>
        <pc:picChg chg="add mod">
          <ac:chgData name="Richard Chalk" userId="287f8aa4f4de1d19" providerId="LiveId" clId="{A4F1F8DC-D71D-4AA4-9D05-14D9332DDD75}" dt="2024-04-11T04:32:40.530" v="1526" actId="1036"/>
          <ac:picMkLst>
            <pc:docMk/>
            <pc:sldMk cId="4103282874" sldId="314"/>
            <ac:picMk id="7170" creationId="{DB478E61-900B-4374-197F-ED691DB93E1A}"/>
          </ac:picMkLst>
        </pc:picChg>
      </pc:sldChg>
      <pc:sldChg chg="addSp delSp modSp mod">
        <pc:chgData name="Richard Chalk" userId="287f8aa4f4de1d19" providerId="LiveId" clId="{A4F1F8DC-D71D-4AA4-9D05-14D9332DDD75}" dt="2024-04-11T04:35:58.714" v="1599" actId="1038"/>
        <pc:sldMkLst>
          <pc:docMk/>
          <pc:sldMk cId="1812280812" sldId="316"/>
        </pc:sldMkLst>
        <pc:spChg chg="mod">
          <ac:chgData name="Richard Chalk" userId="287f8aa4f4de1d19" providerId="LiveId" clId="{A4F1F8DC-D71D-4AA4-9D05-14D9332DDD75}" dt="2024-04-11T04:34:11.114" v="1528"/>
          <ac:spMkLst>
            <pc:docMk/>
            <pc:sldMk cId="1812280812" sldId="316"/>
            <ac:spMk id="5" creationId="{3DFE5342-8488-C685-C153-C4AC85383605}"/>
          </ac:spMkLst>
        </pc:spChg>
        <pc:spChg chg="mod">
          <ac:chgData name="Richard Chalk" userId="287f8aa4f4de1d19" providerId="LiveId" clId="{A4F1F8DC-D71D-4AA4-9D05-14D9332DDD75}" dt="2024-04-11T04:34:22.867" v="1547" actId="1035"/>
          <ac:spMkLst>
            <pc:docMk/>
            <pc:sldMk cId="1812280812" sldId="316"/>
            <ac:spMk id="6" creationId="{5218B87E-675D-A063-5096-52D1D6F65152}"/>
          </ac:spMkLst>
        </pc:spChg>
        <pc:spChg chg="mod">
          <ac:chgData name="Richard Chalk" userId="287f8aa4f4de1d19" providerId="LiveId" clId="{A4F1F8DC-D71D-4AA4-9D05-14D9332DDD75}" dt="2024-04-11T04:34:11.114" v="1528"/>
          <ac:spMkLst>
            <pc:docMk/>
            <pc:sldMk cId="1812280812" sldId="316"/>
            <ac:spMk id="7" creationId="{3BF6D1D1-BB50-E29F-D9E0-6877F4F70DDF}"/>
          </ac:spMkLst>
        </pc:spChg>
        <pc:spChg chg="mod">
          <ac:chgData name="Richard Chalk" userId="287f8aa4f4de1d19" providerId="LiveId" clId="{A4F1F8DC-D71D-4AA4-9D05-14D9332DDD75}" dt="2024-04-11T04:34:22.867" v="1547" actId="1035"/>
          <ac:spMkLst>
            <pc:docMk/>
            <pc:sldMk cId="1812280812" sldId="316"/>
            <ac:spMk id="8" creationId="{8102E11D-836C-F335-8A9E-0934CB5E7B05}"/>
          </ac:spMkLst>
        </pc:spChg>
        <pc:spChg chg="add mod">
          <ac:chgData name="Richard Chalk" userId="287f8aa4f4de1d19" providerId="LiveId" clId="{A4F1F8DC-D71D-4AA4-9D05-14D9332DDD75}" dt="2024-04-11T04:35:04.435" v="1595" actId="207"/>
          <ac:spMkLst>
            <pc:docMk/>
            <pc:sldMk cId="1812280812" sldId="316"/>
            <ac:spMk id="10" creationId="{7E890973-DA61-7049-4D20-CEFDCD5C5456}"/>
          </ac:spMkLst>
        </pc:spChg>
        <pc:grpChg chg="add mod">
          <ac:chgData name="Richard Chalk" userId="287f8aa4f4de1d19" providerId="LiveId" clId="{A4F1F8DC-D71D-4AA4-9D05-14D9332DDD75}" dt="2024-04-11T04:34:11.114" v="1528"/>
          <ac:grpSpMkLst>
            <pc:docMk/>
            <pc:sldMk cId="1812280812" sldId="316"/>
            <ac:grpSpMk id="3" creationId="{DA77CAE9-5C7C-E70B-9A80-79251F07A4C6}"/>
          </ac:grpSpMkLst>
        </pc:grpChg>
        <pc:picChg chg="del">
          <ac:chgData name="Richard Chalk" userId="287f8aa4f4de1d19" providerId="LiveId" clId="{A4F1F8DC-D71D-4AA4-9D05-14D9332DDD75}" dt="2024-04-11T04:33:46.620" v="1527" actId="478"/>
          <ac:picMkLst>
            <pc:docMk/>
            <pc:sldMk cId="1812280812" sldId="316"/>
            <ac:picMk id="2" creationId="{597B0534-FD6E-93CC-3931-28ACB4B9EE53}"/>
          </ac:picMkLst>
        </pc:picChg>
        <pc:picChg chg="mod">
          <ac:chgData name="Richard Chalk" userId="287f8aa4f4de1d19" providerId="LiveId" clId="{A4F1F8DC-D71D-4AA4-9D05-14D9332DDD75}" dt="2024-04-11T04:34:11.114" v="1528"/>
          <ac:picMkLst>
            <pc:docMk/>
            <pc:sldMk cId="1812280812" sldId="316"/>
            <ac:picMk id="4" creationId="{666A48C6-2463-86F4-150D-C2D26AE1BA22}"/>
          </ac:picMkLst>
        </pc:picChg>
        <pc:picChg chg="mod">
          <ac:chgData name="Richard Chalk" userId="287f8aa4f4de1d19" providerId="LiveId" clId="{A4F1F8DC-D71D-4AA4-9D05-14D9332DDD75}" dt="2024-04-11T04:34:22.867" v="1547" actId="1035"/>
          <ac:picMkLst>
            <pc:docMk/>
            <pc:sldMk cId="1812280812" sldId="316"/>
            <ac:picMk id="9" creationId="{D015E61D-A85C-21E4-4CA7-88C39F37A56C}"/>
          </ac:picMkLst>
        </pc:picChg>
        <pc:picChg chg="add mod">
          <ac:chgData name="Richard Chalk" userId="287f8aa4f4de1d19" providerId="LiveId" clId="{A4F1F8DC-D71D-4AA4-9D05-14D9332DDD75}" dt="2024-04-11T04:35:58.714" v="1599" actId="1038"/>
          <ac:picMkLst>
            <pc:docMk/>
            <pc:sldMk cId="1812280812" sldId="316"/>
            <ac:picMk id="11" creationId="{FB17D73A-5696-466A-6B2F-3EAA02B3A096}"/>
          </ac:picMkLst>
        </pc:picChg>
      </pc:sldChg>
      <pc:sldChg chg="addSp delSp modSp mod">
        <pc:chgData name="Richard Chalk" userId="287f8aa4f4de1d19" providerId="LiveId" clId="{A4F1F8DC-D71D-4AA4-9D05-14D9332DDD75}" dt="2024-04-11T04:36:03.583" v="1601"/>
        <pc:sldMkLst>
          <pc:docMk/>
          <pc:sldMk cId="778712343" sldId="317"/>
        </pc:sldMkLst>
        <pc:spChg chg="mod">
          <ac:chgData name="Richard Chalk" userId="287f8aa4f4de1d19" providerId="LiveId" clId="{A4F1F8DC-D71D-4AA4-9D05-14D9332DDD75}" dt="2024-04-11T04:36:03.583" v="1601"/>
          <ac:spMkLst>
            <pc:docMk/>
            <pc:sldMk cId="778712343" sldId="317"/>
            <ac:spMk id="12" creationId="{24999DD7-E8E5-4A84-F90B-F3EC6E42A679}"/>
          </ac:spMkLst>
        </pc:spChg>
        <pc:spChg chg="mod">
          <ac:chgData name="Richard Chalk" userId="287f8aa4f4de1d19" providerId="LiveId" clId="{A4F1F8DC-D71D-4AA4-9D05-14D9332DDD75}" dt="2024-04-11T04:36:03.583" v="1601"/>
          <ac:spMkLst>
            <pc:docMk/>
            <pc:sldMk cId="778712343" sldId="317"/>
            <ac:spMk id="13" creationId="{8FCE2548-1770-D8B9-856F-423DB2D7E17D}"/>
          </ac:spMkLst>
        </pc:spChg>
        <pc:grpChg chg="add mod">
          <ac:chgData name="Richard Chalk" userId="287f8aa4f4de1d19" providerId="LiveId" clId="{A4F1F8DC-D71D-4AA4-9D05-14D9332DDD75}" dt="2024-04-11T04:36:03.583" v="1601"/>
          <ac:grpSpMkLst>
            <pc:docMk/>
            <pc:sldMk cId="778712343" sldId="317"/>
            <ac:grpSpMk id="3" creationId="{ADA1D2EC-4C6B-8AEE-6BC4-4AE459F4E25F}"/>
          </ac:grpSpMkLst>
        </pc:grpChg>
        <pc:picChg chg="del">
          <ac:chgData name="Richard Chalk" userId="287f8aa4f4de1d19" providerId="LiveId" clId="{A4F1F8DC-D71D-4AA4-9D05-14D9332DDD75}" dt="2024-04-11T04:36:03.255" v="1600" actId="478"/>
          <ac:picMkLst>
            <pc:docMk/>
            <pc:sldMk cId="778712343" sldId="317"/>
            <ac:picMk id="2" creationId="{550E2B12-002C-E96E-2008-ADEC1DF2E9DC}"/>
          </ac:picMkLst>
        </pc:picChg>
        <pc:picChg chg="mod">
          <ac:chgData name="Richard Chalk" userId="287f8aa4f4de1d19" providerId="LiveId" clId="{A4F1F8DC-D71D-4AA4-9D05-14D9332DDD75}" dt="2024-04-11T04:36:03.583" v="1601"/>
          <ac:picMkLst>
            <pc:docMk/>
            <pc:sldMk cId="778712343" sldId="317"/>
            <ac:picMk id="7" creationId="{90BF9FBF-7D33-CADA-670F-EF229CBFC940}"/>
          </ac:picMkLst>
        </pc:picChg>
      </pc:sldChg>
      <pc:sldChg chg="addSp delSp modSp mod">
        <pc:chgData name="Richard Chalk" userId="287f8aa4f4de1d19" providerId="LiveId" clId="{A4F1F8DC-D71D-4AA4-9D05-14D9332DDD75}" dt="2024-04-11T04:38:10.141" v="1638" actId="14100"/>
        <pc:sldMkLst>
          <pc:docMk/>
          <pc:sldMk cId="2164659504" sldId="318"/>
        </pc:sldMkLst>
        <pc:spChg chg="mod">
          <ac:chgData name="Richard Chalk" userId="287f8aa4f4de1d19" providerId="LiveId" clId="{A4F1F8DC-D71D-4AA4-9D05-14D9332DDD75}" dt="2024-04-11T04:37:53.803" v="1634" actId="1038"/>
          <ac:spMkLst>
            <pc:docMk/>
            <pc:sldMk cId="2164659504" sldId="318"/>
            <ac:spMk id="5" creationId="{69802634-BFB4-FFCF-7690-C9A0F305F68C}"/>
          </ac:spMkLst>
        </pc:spChg>
        <pc:spChg chg="mod">
          <ac:chgData name="Richard Chalk" userId="287f8aa4f4de1d19" providerId="LiveId" clId="{A4F1F8DC-D71D-4AA4-9D05-14D9332DDD75}" dt="2024-04-11T04:37:53.803" v="1634" actId="1038"/>
          <ac:spMkLst>
            <pc:docMk/>
            <pc:sldMk cId="2164659504" sldId="318"/>
            <ac:spMk id="8" creationId="{8102E11D-836C-F335-8A9E-0934CB5E7B05}"/>
          </ac:spMkLst>
        </pc:spChg>
        <pc:spChg chg="mod">
          <ac:chgData name="Richard Chalk" userId="287f8aa4f4de1d19" providerId="LiveId" clId="{A4F1F8DC-D71D-4AA4-9D05-14D9332DDD75}" dt="2024-04-11T04:36:44.089" v="1603"/>
          <ac:spMkLst>
            <pc:docMk/>
            <pc:sldMk cId="2164659504" sldId="318"/>
            <ac:spMk id="10" creationId="{40779078-1529-C02A-CA9F-A388C72E729D}"/>
          </ac:spMkLst>
        </pc:spChg>
        <pc:spChg chg="mod">
          <ac:chgData name="Richard Chalk" userId="287f8aa4f4de1d19" providerId="LiveId" clId="{A4F1F8DC-D71D-4AA4-9D05-14D9332DDD75}" dt="2024-04-11T04:37:53.803" v="1634" actId="1038"/>
          <ac:spMkLst>
            <pc:docMk/>
            <pc:sldMk cId="2164659504" sldId="318"/>
            <ac:spMk id="11" creationId="{80069E70-0E4F-0567-2BD8-59DFA09C119C}"/>
          </ac:spMkLst>
        </pc:spChg>
        <pc:spChg chg="mod">
          <ac:chgData name="Richard Chalk" userId="287f8aa4f4de1d19" providerId="LiveId" clId="{A4F1F8DC-D71D-4AA4-9D05-14D9332DDD75}" dt="2024-04-11T04:36:44.089" v="1603"/>
          <ac:spMkLst>
            <pc:docMk/>
            <pc:sldMk cId="2164659504" sldId="318"/>
            <ac:spMk id="12" creationId="{DBD6C40C-A825-37A5-3F1D-D008C27486C4}"/>
          </ac:spMkLst>
        </pc:spChg>
        <pc:spChg chg="add mod">
          <ac:chgData name="Richard Chalk" userId="287f8aa4f4de1d19" providerId="LiveId" clId="{A4F1F8DC-D71D-4AA4-9D05-14D9332DDD75}" dt="2024-04-11T04:38:10.141" v="1638" actId="14100"/>
          <ac:spMkLst>
            <pc:docMk/>
            <pc:sldMk cId="2164659504" sldId="318"/>
            <ac:spMk id="15" creationId="{CDC83CD3-95F9-B3BA-06C8-163505DCEA48}"/>
          </ac:spMkLst>
        </pc:spChg>
        <pc:grpChg chg="add mod">
          <ac:chgData name="Richard Chalk" userId="287f8aa4f4de1d19" providerId="LiveId" clId="{A4F1F8DC-D71D-4AA4-9D05-14D9332DDD75}" dt="2024-04-11T04:36:44.089" v="1603"/>
          <ac:grpSpMkLst>
            <pc:docMk/>
            <pc:sldMk cId="2164659504" sldId="318"/>
            <ac:grpSpMk id="3" creationId="{9DC13F98-BB17-5497-B521-E95E2F8BFFD5}"/>
          </ac:grpSpMkLst>
        </pc:grpChg>
        <pc:picChg chg="del">
          <ac:chgData name="Richard Chalk" userId="287f8aa4f4de1d19" providerId="LiveId" clId="{A4F1F8DC-D71D-4AA4-9D05-14D9332DDD75}" dt="2024-04-11T04:36:43.719" v="1602" actId="478"/>
          <ac:picMkLst>
            <pc:docMk/>
            <pc:sldMk cId="2164659504" sldId="318"/>
            <ac:picMk id="2" creationId="{6796FC4E-0DA3-EAA1-27FB-7B54ECB1DBCE}"/>
          </ac:picMkLst>
        </pc:picChg>
        <pc:picChg chg="mod">
          <ac:chgData name="Richard Chalk" userId="287f8aa4f4de1d19" providerId="LiveId" clId="{A4F1F8DC-D71D-4AA4-9D05-14D9332DDD75}" dt="2024-04-11T04:36:44.089" v="1603"/>
          <ac:picMkLst>
            <pc:docMk/>
            <pc:sldMk cId="2164659504" sldId="318"/>
            <ac:picMk id="7" creationId="{AE1F4847-F4EC-9258-FDB8-72F20E0E4412}"/>
          </ac:picMkLst>
        </pc:picChg>
        <pc:picChg chg="mod">
          <ac:chgData name="Richard Chalk" userId="287f8aa4f4de1d19" providerId="LiveId" clId="{A4F1F8DC-D71D-4AA4-9D05-14D9332DDD75}" dt="2024-04-11T04:37:53.803" v="1634" actId="1038"/>
          <ac:picMkLst>
            <pc:docMk/>
            <pc:sldMk cId="2164659504" sldId="318"/>
            <ac:picMk id="9" creationId="{D015E61D-A85C-21E4-4CA7-88C39F37A56C}"/>
          </ac:picMkLst>
        </pc:picChg>
        <pc:picChg chg="add mod">
          <ac:chgData name="Richard Chalk" userId="287f8aa4f4de1d19" providerId="LiveId" clId="{A4F1F8DC-D71D-4AA4-9D05-14D9332DDD75}" dt="2024-04-11T04:37:34.179" v="1607" actId="1076"/>
          <ac:picMkLst>
            <pc:docMk/>
            <pc:sldMk cId="2164659504" sldId="318"/>
            <ac:picMk id="14" creationId="{C2A0F8AE-429B-4015-3D98-A704B30E5B20}"/>
          </ac:picMkLst>
        </pc:picChg>
      </pc:sldChg>
      <pc:sldChg chg="modSp mod">
        <pc:chgData name="Richard Chalk" userId="287f8aa4f4de1d19" providerId="LiveId" clId="{A4F1F8DC-D71D-4AA4-9D05-14D9332DDD75}" dt="2024-04-11T04:38:22.067" v="1643" actId="207"/>
        <pc:sldMkLst>
          <pc:docMk/>
          <pc:sldMk cId="3867419583" sldId="319"/>
        </pc:sldMkLst>
        <pc:spChg chg="mod">
          <ac:chgData name="Richard Chalk" userId="287f8aa4f4de1d19" providerId="LiveId" clId="{A4F1F8DC-D71D-4AA4-9D05-14D9332DDD75}" dt="2024-04-11T04:38:22.067" v="1643" actId="207"/>
          <ac:spMkLst>
            <pc:docMk/>
            <pc:sldMk cId="3867419583" sldId="319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1T04:38:35.903" v="1648" actId="207"/>
        <pc:sldMkLst>
          <pc:docMk/>
          <pc:sldMk cId="2618584135" sldId="321"/>
        </pc:sldMkLst>
        <pc:spChg chg="mod">
          <ac:chgData name="Richard Chalk" userId="287f8aa4f4de1d19" providerId="LiveId" clId="{A4F1F8DC-D71D-4AA4-9D05-14D9332DDD75}" dt="2024-04-11T04:38:35.903" v="1648" actId="207"/>
          <ac:spMkLst>
            <pc:docMk/>
            <pc:sldMk cId="2618584135" sldId="321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1T04:39:15.884" v="1660" actId="20577"/>
        <pc:sldMkLst>
          <pc:docMk/>
          <pc:sldMk cId="1312791683" sldId="322"/>
        </pc:sldMkLst>
        <pc:spChg chg="mod">
          <ac:chgData name="Richard Chalk" userId="287f8aa4f4de1d19" providerId="LiveId" clId="{A4F1F8DC-D71D-4AA4-9D05-14D9332DDD75}" dt="2024-04-11T04:39:15.884" v="1660" actId="20577"/>
          <ac:spMkLst>
            <pc:docMk/>
            <pc:sldMk cId="1312791683" sldId="322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1T04:39:18.808" v="1663" actId="20577"/>
        <pc:sldMkLst>
          <pc:docMk/>
          <pc:sldMk cId="2444046455" sldId="323"/>
        </pc:sldMkLst>
        <pc:spChg chg="mod">
          <ac:chgData name="Richard Chalk" userId="287f8aa4f4de1d19" providerId="LiveId" clId="{A4F1F8DC-D71D-4AA4-9D05-14D9332DDD75}" dt="2024-04-11T04:39:18.808" v="1663" actId="20577"/>
          <ac:spMkLst>
            <pc:docMk/>
            <pc:sldMk cId="2444046455" sldId="323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1T04:39:26.083" v="1669" actId="207"/>
        <pc:sldMkLst>
          <pc:docMk/>
          <pc:sldMk cId="4076009060" sldId="324"/>
        </pc:sldMkLst>
        <pc:spChg chg="mod">
          <ac:chgData name="Richard Chalk" userId="287f8aa4f4de1d19" providerId="LiveId" clId="{A4F1F8DC-D71D-4AA4-9D05-14D9332DDD75}" dt="2024-04-11T04:39:26.083" v="1669" actId="207"/>
          <ac:spMkLst>
            <pc:docMk/>
            <pc:sldMk cId="4076009060" sldId="324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1T04:40:00.649" v="1683" actId="113"/>
        <pc:sldMkLst>
          <pc:docMk/>
          <pc:sldMk cId="348405991" sldId="325"/>
        </pc:sldMkLst>
        <pc:spChg chg="mod">
          <ac:chgData name="Richard Chalk" userId="287f8aa4f4de1d19" providerId="LiveId" clId="{A4F1F8DC-D71D-4AA4-9D05-14D9332DDD75}" dt="2024-04-11T04:40:00.649" v="1683" actId="113"/>
          <ac:spMkLst>
            <pc:docMk/>
            <pc:sldMk cId="348405991" sldId="325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1T04:40:25.665" v="1705" actId="20577"/>
        <pc:sldMkLst>
          <pc:docMk/>
          <pc:sldMk cId="3512529027" sldId="326"/>
        </pc:sldMkLst>
        <pc:spChg chg="mod">
          <ac:chgData name="Richard Chalk" userId="287f8aa4f4de1d19" providerId="LiveId" clId="{A4F1F8DC-D71D-4AA4-9D05-14D9332DDD75}" dt="2024-04-11T04:40:25.665" v="1705" actId="20577"/>
          <ac:spMkLst>
            <pc:docMk/>
            <pc:sldMk cId="3512529027" sldId="326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1T04:40:39.854" v="1710" actId="207"/>
        <pc:sldMkLst>
          <pc:docMk/>
          <pc:sldMk cId="3054600817" sldId="327"/>
        </pc:sldMkLst>
        <pc:spChg chg="mod">
          <ac:chgData name="Richard Chalk" userId="287f8aa4f4de1d19" providerId="LiveId" clId="{A4F1F8DC-D71D-4AA4-9D05-14D9332DDD75}" dt="2024-04-11T04:40:39.854" v="1710" actId="207"/>
          <ac:spMkLst>
            <pc:docMk/>
            <pc:sldMk cId="3054600817" sldId="327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1T04:41:06.313" v="1716" actId="113"/>
        <pc:sldMkLst>
          <pc:docMk/>
          <pc:sldMk cId="309833550" sldId="328"/>
        </pc:sldMkLst>
        <pc:spChg chg="mod">
          <ac:chgData name="Richard Chalk" userId="287f8aa4f4de1d19" providerId="LiveId" clId="{A4F1F8DC-D71D-4AA4-9D05-14D9332DDD75}" dt="2024-04-11T04:41:06.313" v="1716" actId="113"/>
          <ac:spMkLst>
            <pc:docMk/>
            <pc:sldMk cId="309833550" sldId="328"/>
            <ac:spMk id="5" creationId="{0F7F9260-ED5A-C1E5-F551-C7DB93FE75BD}"/>
          </ac:spMkLst>
        </pc:spChg>
      </pc:sldChg>
      <pc:sldChg chg="modSp mod">
        <pc:chgData name="Richard Chalk" userId="287f8aa4f4de1d19" providerId="LiveId" clId="{A4F1F8DC-D71D-4AA4-9D05-14D9332DDD75}" dt="2024-04-10T19:26:06.845" v="18" actId="1038"/>
        <pc:sldMkLst>
          <pc:docMk/>
          <pc:sldMk cId="3023221974" sldId="329"/>
        </pc:sldMkLst>
        <pc:spChg chg="mod">
          <ac:chgData name="Richard Chalk" userId="287f8aa4f4de1d19" providerId="LiveId" clId="{A4F1F8DC-D71D-4AA4-9D05-14D9332DDD75}" dt="2024-04-10T19:26:06.845" v="18" actId="1038"/>
          <ac:spMkLst>
            <pc:docMk/>
            <pc:sldMk cId="3023221974" sldId="329"/>
            <ac:spMk id="80" creationId="{00000000-0000-0000-0000-000000000000}"/>
          </ac:spMkLst>
        </pc:spChg>
      </pc:sldChg>
      <pc:sldChg chg="addSp delSp modSp mod">
        <pc:chgData name="Richard Chalk" userId="287f8aa4f4de1d19" providerId="LiveId" clId="{A4F1F8DC-D71D-4AA4-9D05-14D9332DDD75}" dt="2024-04-10T19:31:22.121" v="207" actId="1036"/>
        <pc:sldMkLst>
          <pc:docMk/>
          <pc:sldMk cId="991057283" sldId="330"/>
        </pc:sldMkLst>
        <pc:spChg chg="add mod topLvl">
          <ac:chgData name="Richard Chalk" userId="287f8aa4f4de1d19" providerId="LiveId" clId="{A4F1F8DC-D71D-4AA4-9D05-14D9332DDD75}" dt="2024-04-10T19:31:14.189" v="158" actId="164"/>
          <ac:spMkLst>
            <pc:docMk/>
            <pc:sldMk cId="991057283" sldId="330"/>
            <ac:spMk id="9" creationId="{7CC3BBD5-8845-1E51-4E61-C9756FC4AA62}"/>
          </ac:spMkLst>
        </pc:spChg>
        <pc:spChg chg="add mod topLvl">
          <ac:chgData name="Richard Chalk" userId="287f8aa4f4de1d19" providerId="LiveId" clId="{A4F1F8DC-D71D-4AA4-9D05-14D9332DDD75}" dt="2024-04-10T19:31:14.189" v="158" actId="164"/>
          <ac:spMkLst>
            <pc:docMk/>
            <pc:sldMk cId="991057283" sldId="330"/>
            <ac:spMk id="11" creationId="{10599674-047D-D204-F10A-234587C7DD68}"/>
          </ac:spMkLst>
        </pc:spChg>
        <pc:spChg chg="mod">
          <ac:chgData name="Richard Chalk" userId="287f8aa4f4de1d19" providerId="LiveId" clId="{A4F1F8DC-D71D-4AA4-9D05-14D9332DDD75}" dt="2024-04-10T19:27:21.251" v="32" actId="1076"/>
          <ac:spMkLst>
            <pc:docMk/>
            <pc:sldMk cId="991057283" sldId="330"/>
            <ac:spMk id="92" creationId="{00000000-0000-0000-0000-000000000000}"/>
          </ac:spMkLst>
        </pc:spChg>
        <pc:grpChg chg="add del mod topLvl">
          <ac:chgData name="Richard Chalk" userId="287f8aa4f4de1d19" providerId="LiveId" clId="{A4F1F8DC-D71D-4AA4-9D05-14D9332DDD75}" dt="2024-04-10T19:30:21.840" v="134" actId="165"/>
          <ac:grpSpMkLst>
            <pc:docMk/>
            <pc:sldMk cId="991057283" sldId="330"/>
            <ac:grpSpMk id="10" creationId="{C2FE995B-3C67-AC5B-DF03-D15D733831F0}"/>
          </ac:grpSpMkLst>
        </pc:grpChg>
        <pc:grpChg chg="add del mod">
          <ac:chgData name="Richard Chalk" userId="287f8aa4f4de1d19" providerId="LiveId" clId="{A4F1F8DC-D71D-4AA4-9D05-14D9332DDD75}" dt="2024-04-10T19:30:13.820" v="131" actId="165"/>
          <ac:grpSpMkLst>
            <pc:docMk/>
            <pc:sldMk cId="991057283" sldId="330"/>
            <ac:grpSpMk id="12" creationId="{2FAB35E8-C3EE-0352-B52E-0164BC241A77}"/>
          </ac:grpSpMkLst>
        </pc:grpChg>
        <pc:grpChg chg="add mod">
          <ac:chgData name="Richard Chalk" userId="287f8aa4f4de1d19" providerId="LiveId" clId="{A4F1F8DC-D71D-4AA4-9D05-14D9332DDD75}" dt="2024-04-10T19:31:22.121" v="207" actId="1036"/>
          <ac:grpSpMkLst>
            <pc:docMk/>
            <pc:sldMk cId="991057283" sldId="330"/>
            <ac:grpSpMk id="13" creationId="{22000825-8CC3-CADD-5B06-BA51522E8662}"/>
          </ac:grpSpMkLst>
        </pc:grpChg>
        <pc:picChg chg="mod topLvl">
          <ac:chgData name="Richard Chalk" userId="287f8aa4f4de1d19" providerId="LiveId" clId="{A4F1F8DC-D71D-4AA4-9D05-14D9332DDD75}" dt="2024-04-10T19:31:14.189" v="158" actId="164"/>
          <ac:picMkLst>
            <pc:docMk/>
            <pc:sldMk cId="991057283" sldId="330"/>
            <ac:picMk id="5" creationId="{AD232848-81E3-53B8-6C28-6260449AC0D7}"/>
          </ac:picMkLst>
        </pc:picChg>
        <pc:picChg chg="add del mod">
          <ac:chgData name="Richard Chalk" userId="287f8aa4f4de1d19" providerId="LiveId" clId="{A4F1F8DC-D71D-4AA4-9D05-14D9332DDD75}" dt="2024-04-10T19:28:11.123" v="93" actId="478"/>
          <ac:picMkLst>
            <pc:docMk/>
            <pc:sldMk cId="991057283" sldId="330"/>
            <ac:picMk id="6" creationId="{1B4A5153-A134-2160-6EA2-2F02033483AE}"/>
          </ac:picMkLst>
        </pc:picChg>
        <pc:cxnChg chg="add del">
          <ac:chgData name="Richard Chalk" userId="287f8aa4f4de1d19" providerId="LiveId" clId="{A4F1F8DC-D71D-4AA4-9D05-14D9332DDD75}" dt="2024-04-10T19:26:56.650" v="23" actId="11529"/>
          <ac:cxnSpMkLst>
            <pc:docMk/>
            <pc:sldMk cId="991057283" sldId="330"/>
            <ac:cxnSpMk id="8" creationId="{52EC9ED2-9071-EAB5-4D95-123E24054B59}"/>
          </ac:cxnSpMkLst>
        </pc:cxnChg>
      </pc:sldChg>
      <pc:sldChg chg="addSp delSp modSp mod">
        <pc:chgData name="Richard Chalk" userId="287f8aa4f4de1d19" providerId="LiveId" clId="{A4F1F8DC-D71D-4AA4-9D05-14D9332DDD75}" dt="2024-04-10T19:31:31.677" v="208"/>
        <pc:sldMkLst>
          <pc:docMk/>
          <pc:sldMk cId="2418621781" sldId="331"/>
        </pc:sldMkLst>
        <pc:spChg chg="mod">
          <ac:chgData name="Richard Chalk" userId="287f8aa4f4de1d19" providerId="LiveId" clId="{A4F1F8DC-D71D-4AA4-9D05-14D9332DDD75}" dt="2024-04-10T19:31:31.677" v="208"/>
          <ac:spMkLst>
            <pc:docMk/>
            <pc:sldMk cId="2418621781" sldId="331"/>
            <ac:spMk id="12" creationId="{06B569A6-C614-A2D4-DEB5-4110E6FC12F6}"/>
          </ac:spMkLst>
        </pc:spChg>
        <pc:spChg chg="mod">
          <ac:chgData name="Richard Chalk" userId="287f8aa4f4de1d19" providerId="LiveId" clId="{A4F1F8DC-D71D-4AA4-9D05-14D9332DDD75}" dt="2024-04-10T19:31:31.677" v="208"/>
          <ac:spMkLst>
            <pc:docMk/>
            <pc:sldMk cId="2418621781" sldId="331"/>
            <ac:spMk id="18" creationId="{C517A229-59AD-7DFD-B11A-79DA4629BE84}"/>
          </ac:spMkLst>
        </pc:spChg>
        <pc:grpChg chg="add mod">
          <ac:chgData name="Richard Chalk" userId="287f8aa4f4de1d19" providerId="LiveId" clId="{A4F1F8DC-D71D-4AA4-9D05-14D9332DDD75}" dt="2024-04-10T19:31:31.677" v="208"/>
          <ac:grpSpMkLst>
            <pc:docMk/>
            <pc:sldMk cId="2418621781" sldId="331"/>
            <ac:grpSpMk id="2" creationId="{1EE83260-1CAA-197A-95EC-F437C68A13C4}"/>
          </ac:grpSpMkLst>
        </pc:grpChg>
        <pc:picChg chg="mod">
          <ac:chgData name="Richard Chalk" userId="287f8aa4f4de1d19" providerId="LiveId" clId="{A4F1F8DC-D71D-4AA4-9D05-14D9332DDD75}" dt="2024-04-10T19:31:31.677" v="208"/>
          <ac:picMkLst>
            <pc:docMk/>
            <pc:sldMk cId="2418621781" sldId="331"/>
            <ac:picMk id="9" creationId="{5C6AF96C-66CD-1B4F-92F0-7C4790DCA17A}"/>
          </ac:picMkLst>
        </pc:picChg>
        <pc:picChg chg="del">
          <ac:chgData name="Richard Chalk" userId="287f8aa4f4de1d19" providerId="LiveId" clId="{A4F1F8DC-D71D-4AA4-9D05-14D9332DDD75}" dt="2024-04-10T19:28:08.061" v="92" actId="478"/>
          <ac:picMkLst>
            <pc:docMk/>
            <pc:sldMk cId="2418621781" sldId="331"/>
            <ac:picMk id="17" creationId="{4A16826D-50FF-AB91-04E4-E2463D3F541B}"/>
          </ac:picMkLst>
        </pc:picChg>
      </pc:sldChg>
      <pc:sldChg chg="addSp modSp mod">
        <pc:chgData name="Richard Chalk" userId="287f8aa4f4de1d19" providerId="LiveId" clId="{A4F1F8DC-D71D-4AA4-9D05-14D9332DDD75}" dt="2024-04-10T19:26:00.873" v="17" actId="1036"/>
        <pc:sldMkLst>
          <pc:docMk/>
          <pc:sldMk cId="1390675863" sldId="579"/>
        </pc:sldMkLst>
        <pc:spChg chg="mod">
          <ac:chgData name="Richard Chalk" userId="287f8aa4f4de1d19" providerId="LiveId" clId="{A4F1F8DC-D71D-4AA4-9D05-14D9332DDD75}" dt="2024-04-10T19:26:00.873" v="17" actId="1036"/>
          <ac:spMkLst>
            <pc:docMk/>
            <pc:sldMk cId="1390675863" sldId="579"/>
            <ac:spMk id="2" creationId="{F91DCB63-0ACA-A059-4069-43BCC65ACFCF}"/>
          </ac:spMkLst>
        </pc:spChg>
        <pc:spChg chg="mod">
          <ac:chgData name="Richard Chalk" userId="287f8aa4f4de1d19" providerId="LiveId" clId="{A4F1F8DC-D71D-4AA4-9D05-14D9332DDD75}" dt="2024-04-10T19:25:09.527" v="3" actId="20577"/>
          <ac:spMkLst>
            <pc:docMk/>
            <pc:sldMk cId="1390675863" sldId="579"/>
            <ac:spMk id="4" creationId="{39B30CE5-53A2-E885-D4A2-E6DBD4E473AC}"/>
          </ac:spMkLst>
        </pc:spChg>
        <pc:picChg chg="mod">
          <ac:chgData name="Richard Chalk" userId="287f8aa4f4de1d19" providerId="LiveId" clId="{A4F1F8DC-D71D-4AA4-9D05-14D9332DDD75}" dt="2024-04-10T19:26:00.873" v="17" actId="1036"/>
          <ac:picMkLst>
            <pc:docMk/>
            <pc:sldMk cId="1390675863" sldId="579"/>
            <ac:picMk id="3" creationId="{1198684A-2AE3-191A-78B3-78794DC678B5}"/>
          </ac:picMkLst>
        </pc:picChg>
        <pc:picChg chg="add mod">
          <ac:chgData name="Richard Chalk" userId="287f8aa4f4de1d19" providerId="LiveId" clId="{A4F1F8DC-D71D-4AA4-9D05-14D9332DDD75}" dt="2024-04-10T19:25:58.227" v="6" actId="1076"/>
          <ac:picMkLst>
            <pc:docMk/>
            <pc:sldMk cId="1390675863" sldId="579"/>
            <ac:picMk id="6" creationId="{FD5C2CAD-277A-F79C-A4C9-38CDB5BB42CF}"/>
          </ac:picMkLst>
        </pc:picChg>
      </pc:sldChg>
    </pc:docChg>
  </pc:docChgLst>
  <pc:docChgLst>
    <pc:chgData name="Richard Chalk" userId="287f8aa4f4de1d19" providerId="LiveId" clId="{97BF5941-0679-4757-AC78-5740819A760A}"/>
    <pc:docChg chg="undo custSel modSld">
      <pc:chgData name="Richard Chalk" userId="287f8aa4f4de1d19" providerId="LiveId" clId="{97BF5941-0679-4757-AC78-5740819A760A}" dt="2023-01-31T12:50:18.847" v="316" actId="14100"/>
      <pc:docMkLst>
        <pc:docMk/>
      </pc:docMkLst>
      <pc:sldChg chg="modSp mod">
        <pc:chgData name="Richard Chalk" userId="287f8aa4f4de1d19" providerId="LiveId" clId="{97BF5941-0679-4757-AC78-5740819A760A}" dt="2023-01-31T12:41:23.362" v="25" actId="20577"/>
        <pc:sldMkLst>
          <pc:docMk/>
          <pc:sldMk cId="477632773" sldId="279"/>
        </pc:sldMkLst>
        <pc:spChg chg="mod">
          <ac:chgData name="Richard Chalk" userId="287f8aa4f4de1d19" providerId="LiveId" clId="{97BF5941-0679-4757-AC78-5740819A760A}" dt="2023-01-31T12:41:23.362" v="25" actId="20577"/>
          <ac:spMkLst>
            <pc:docMk/>
            <pc:sldMk cId="477632773" sldId="279"/>
            <ac:spMk id="2" creationId="{F91DCB63-0ACA-A059-4069-43BCC65ACFCF}"/>
          </ac:spMkLst>
        </pc:spChg>
      </pc:sldChg>
      <pc:sldChg chg="modSp mod">
        <pc:chgData name="Richard Chalk" userId="287f8aa4f4de1d19" providerId="LiveId" clId="{97BF5941-0679-4757-AC78-5740819A760A}" dt="2023-01-31T12:41:01.656" v="1" actId="20577"/>
        <pc:sldMkLst>
          <pc:docMk/>
          <pc:sldMk cId="2885043959" sldId="282"/>
        </pc:sldMkLst>
        <pc:spChg chg="mod">
          <ac:chgData name="Richard Chalk" userId="287f8aa4f4de1d19" providerId="LiveId" clId="{97BF5941-0679-4757-AC78-5740819A760A}" dt="2023-01-31T12:41:01.656" v="1" actId="20577"/>
          <ac:spMkLst>
            <pc:docMk/>
            <pc:sldMk cId="2885043959" sldId="282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1:10.463" v="24" actId="1035"/>
        <pc:sldMkLst>
          <pc:docMk/>
          <pc:sldMk cId="2682203936" sldId="283"/>
        </pc:sldMkLst>
        <pc:spChg chg="mod">
          <ac:chgData name="Richard Chalk" userId="287f8aa4f4de1d19" providerId="LiveId" clId="{97BF5941-0679-4757-AC78-5740819A760A}" dt="2023-01-31T12:41:10.463" v="24" actId="1035"/>
          <ac:spMkLst>
            <pc:docMk/>
            <pc:sldMk cId="2682203936" sldId="283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1:10.463" v="24" actId="1035"/>
          <ac:picMkLst>
            <pc:docMk/>
            <pc:sldMk cId="2682203936" sldId="283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0:04.801" v="0" actId="20577"/>
        <pc:sldMkLst>
          <pc:docMk/>
          <pc:sldMk cId="2644337163" sldId="284"/>
        </pc:sldMkLst>
        <pc:spChg chg="mod">
          <ac:chgData name="Richard Chalk" userId="287f8aa4f4de1d19" providerId="LiveId" clId="{97BF5941-0679-4757-AC78-5740819A760A}" dt="2023-01-31T12:40:04.801" v="0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modSp mod">
        <pc:chgData name="Richard Chalk" userId="287f8aa4f4de1d19" providerId="LiveId" clId="{97BF5941-0679-4757-AC78-5740819A760A}" dt="2023-01-31T12:42:02.549" v="28" actId="113"/>
        <pc:sldMkLst>
          <pc:docMk/>
          <pc:sldMk cId="1738053457" sldId="286"/>
        </pc:sldMkLst>
        <pc:spChg chg="mod">
          <ac:chgData name="Richard Chalk" userId="287f8aa4f4de1d19" providerId="LiveId" clId="{97BF5941-0679-4757-AC78-5740819A760A}" dt="2023-01-31T12:42:02.549" v="28" actId="113"/>
          <ac:spMkLst>
            <pc:docMk/>
            <pc:sldMk cId="1738053457" sldId="286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2:23.791" v="30" actId="113"/>
        <pc:sldMkLst>
          <pc:docMk/>
          <pc:sldMk cId="3904367713" sldId="287"/>
        </pc:sldMkLst>
        <pc:spChg chg="mod">
          <ac:chgData name="Richard Chalk" userId="287f8aa4f4de1d19" providerId="LiveId" clId="{97BF5941-0679-4757-AC78-5740819A760A}" dt="2023-01-31T12:42:23.791" v="30" actId="113"/>
          <ac:spMkLst>
            <pc:docMk/>
            <pc:sldMk cId="3904367713" sldId="287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2:41.876" v="46" actId="113"/>
        <pc:sldMkLst>
          <pc:docMk/>
          <pc:sldMk cId="1762677949" sldId="288"/>
        </pc:sldMkLst>
        <pc:spChg chg="mod">
          <ac:chgData name="Richard Chalk" userId="287f8aa4f4de1d19" providerId="LiveId" clId="{97BF5941-0679-4757-AC78-5740819A760A}" dt="2023-01-31T12:42:41.876" v="46" actId="113"/>
          <ac:spMkLst>
            <pc:docMk/>
            <pc:sldMk cId="1762677949" sldId="288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2:30.558" v="44" actId="1035"/>
          <ac:picMkLst>
            <pc:docMk/>
            <pc:sldMk cId="1762677949" sldId="288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2:56.963" v="48" actId="20577"/>
        <pc:sldMkLst>
          <pc:docMk/>
          <pc:sldMk cId="3005324689" sldId="289"/>
        </pc:sldMkLst>
        <pc:spChg chg="mod">
          <ac:chgData name="Richard Chalk" userId="287f8aa4f4de1d19" providerId="LiveId" clId="{97BF5941-0679-4757-AC78-5740819A760A}" dt="2023-01-31T12:42:56.963" v="48" actId="20577"/>
          <ac:spMkLst>
            <pc:docMk/>
            <pc:sldMk cId="3005324689" sldId="289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04.813" v="49" actId="20577"/>
        <pc:sldMkLst>
          <pc:docMk/>
          <pc:sldMk cId="2640994763" sldId="290"/>
        </pc:sldMkLst>
        <pc:spChg chg="mod">
          <ac:chgData name="Richard Chalk" userId="287f8aa4f4de1d19" providerId="LiveId" clId="{97BF5941-0679-4757-AC78-5740819A760A}" dt="2023-01-31T12:43:04.813" v="49" actId="20577"/>
          <ac:spMkLst>
            <pc:docMk/>
            <pc:sldMk cId="2640994763" sldId="290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16.168" v="50" actId="20577"/>
        <pc:sldMkLst>
          <pc:docMk/>
          <pc:sldMk cId="456691453" sldId="291"/>
        </pc:sldMkLst>
        <pc:spChg chg="mod">
          <ac:chgData name="Richard Chalk" userId="287f8aa4f4de1d19" providerId="LiveId" clId="{97BF5941-0679-4757-AC78-5740819A760A}" dt="2023-01-31T12:43:16.168" v="50" actId="20577"/>
          <ac:spMkLst>
            <pc:docMk/>
            <pc:sldMk cId="456691453" sldId="291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23.592" v="51" actId="20577"/>
        <pc:sldMkLst>
          <pc:docMk/>
          <pc:sldMk cId="2305093217" sldId="292"/>
        </pc:sldMkLst>
        <pc:spChg chg="mod">
          <ac:chgData name="Richard Chalk" userId="287f8aa4f4de1d19" providerId="LiveId" clId="{97BF5941-0679-4757-AC78-5740819A760A}" dt="2023-01-31T12:43:23.592" v="51" actId="20577"/>
          <ac:spMkLst>
            <pc:docMk/>
            <pc:sldMk cId="2305093217" sldId="292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31.332" v="52" actId="20577"/>
        <pc:sldMkLst>
          <pc:docMk/>
          <pc:sldMk cId="2648703432" sldId="293"/>
        </pc:sldMkLst>
        <pc:spChg chg="mod">
          <ac:chgData name="Richard Chalk" userId="287f8aa4f4de1d19" providerId="LiveId" clId="{97BF5941-0679-4757-AC78-5740819A760A}" dt="2023-01-31T12:43:31.332" v="52" actId="20577"/>
          <ac:spMkLst>
            <pc:docMk/>
            <pc:sldMk cId="2648703432" sldId="293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3:48.508" v="54" actId="113"/>
        <pc:sldMkLst>
          <pc:docMk/>
          <pc:sldMk cId="717065102" sldId="294"/>
        </pc:sldMkLst>
        <pc:spChg chg="mod">
          <ac:chgData name="Richard Chalk" userId="287f8aa4f4de1d19" providerId="LiveId" clId="{97BF5941-0679-4757-AC78-5740819A760A}" dt="2023-01-31T12:43:48.508" v="54" actId="113"/>
          <ac:spMkLst>
            <pc:docMk/>
            <pc:sldMk cId="717065102" sldId="294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4:02.152" v="75" actId="1036"/>
        <pc:sldMkLst>
          <pc:docMk/>
          <pc:sldMk cId="2691926836" sldId="296"/>
        </pc:sldMkLst>
        <pc:spChg chg="mod">
          <ac:chgData name="Richard Chalk" userId="287f8aa4f4de1d19" providerId="LiveId" clId="{97BF5941-0679-4757-AC78-5740819A760A}" dt="2023-01-31T12:44:02.152" v="75" actId="1036"/>
          <ac:spMkLst>
            <pc:docMk/>
            <pc:sldMk cId="2691926836" sldId="296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02.152" v="75" actId="1036"/>
          <ac:picMkLst>
            <pc:docMk/>
            <pc:sldMk cId="2691926836" sldId="296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36.273" v="127" actId="1035"/>
        <pc:sldMkLst>
          <pc:docMk/>
          <pc:sldMk cId="2649796531" sldId="297"/>
        </pc:sldMkLst>
        <pc:spChg chg="mod">
          <ac:chgData name="Richard Chalk" userId="287f8aa4f4de1d19" providerId="LiveId" clId="{97BF5941-0679-4757-AC78-5740819A760A}" dt="2023-01-31T12:44:23.257" v="96" actId="20577"/>
          <ac:spMkLst>
            <pc:docMk/>
            <pc:sldMk cId="2649796531" sldId="297"/>
            <ac:spMk id="2" creationId="{B7F3DB22-A0FF-E2BB-2633-E53AFB04A01F}"/>
          </ac:spMkLst>
        </pc:spChg>
        <pc:spChg chg="mod">
          <ac:chgData name="Richard Chalk" userId="287f8aa4f4de1d19" providerId="LiveId" clId="{97BF5941-0679-4757-AC78-5740819A760A}" dt="2023-01-31T12:44:36.273" v="127" actId="1035"/>
          <ac:spMkLst>
            <pc:docMk/>
            <pc:sldMk cId="2649796531" sldId="297"/>
            <ac:spMk id="5" creationId="{E8211F7B-7FCF-1ECA-FCD9-0C8282108336}"/>
          </ac:spMkLst>
        </pc:spChg>
      </pc:sldChg>
      <pc:sldChg chg="modSp mod">
        <pc:chgData name="Richard Chalk" userId="287f8aa4f4de1d19" providerId="LiveId" clId="{97BF5941-0679-4757-AC78-5740819A760A}" dt="2023-01-31T12:44:11.844" v="94" actId="1035"/>
        <pc:sldMkLst>
          <pc:docMk/>
          <pc:sldMk cId="3251329781" sldId="298"/>
        </pc:sldMkLst>
        <pc:spChg chg="mod">
          <ac:chgData name="Richard Chalk" userId="287f8aa4f4de1d19" providerId="LiveId" clId="{97BF5941-0679-4757-AC78-5740819A760A}" dt="2023-01-31T12:44:11.844" v="94" actId="1035"/>
          <ac:spMkLst>
            <pc:docMk/>
            <pc:sldMk cId="3251329781" sldId="298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11.844" v="94" actId="1035"/>
          <ac:picMkLst>
            <pc:docMk/>
            <pc:sldMk cId="3251329781" sldId="298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16.648" v="95" actId="20577"/>
        <pc:sldMkLst>
          <pc:docMk/>
          <pc:sldMk cId="254058849" sldId="299"/>
        </pc:sldMkLst>
        <pc:spChg chg="mod">
          <ac:chgData name="Richard Chalk" userId="287f8aa4f4de1d19" providerId="LiveId" clId="{97BF5941-0679-4757-AC78-5740819A760A}" dt="2023-01-31T12:44:16.648" v="95" actId="20577"/>
          <ac:spMkLst>
            <pc:docMk/>
            <pc:sldMk cId="254058849" sldId="299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4:53.242" v="146" actId="1035"/>
        <pc:sldMkLst>
          <pc:docMk/>
          <pc:sldMk cId="2236268973" sldId="301"/>
        </pc:sldMkLst>
        <pc:spChg chg="mod">
          <ac:chgData name="Richard Chalk" userId="287f8aa4f4de1d19" providerId="LiveId" clId="{97BF5941-0679-4757-AC78-5740819A760A}" dt="2023-01-31T12:44:53.242" v="146" actId="1035"/>
          <ac:spMkLst>
            <pc:docMk/>
            <pc:sldMk cId="2236268973" sldId="301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4:53.242" v="146" actId="1035"/>
          <ac:picMkLst>
            <pc:docMk/>
            <pc:sldMk cId="2236268973" sldId="301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4:56.238" v="147" actId="20577"/>
        <pc:sldMkLst>
          <pc:docMk/>
          <pc:sldMk cId="3162294725" sldId="302"/>
        </pc:sldMkLst>
        <pc:spChg chg="mod">
          <ac:chgData name="Richard Chalk" userId="287f8aa4f4de1d19" providerId="LiveId" clId="{97BF5941-0679-4757-AC78-5740819A760A}" dt="2023-01-31T12:44:56.238" v="147" actId="20577"/>
          <ac:spMkLst>
            <pc:docMk/>
            <pc:sldMk cId="3162294725" sldId="302"/>
            <ac:spMk id="2" creationId="{B7F3DB22-A0FF-E2BB-2633-E53AFB04A01F}"/>
          </ac:spMkLst>
        </pc:spChg>
      </pc:sldChg>
      <pc:sldChg chg="addSp delSp modSp mod">
        <pc:chgData name="Richard Chalk" userId="287f8aa4f4de1d19" providerId="LiveId" clId="{97BF5941-0679-4757-AC78-5740819A760A}" dt="2023-01-31T12:45:50.991" v="200" actId="1036"/>
        <pc:sldMkLst>
          <pc:docMk/>
          <pc:sldMk cId="1502208641" sldId="303"/>
        </pc:sldMkLst>
        <pc:spChg chg="del mod">
          <ac:chgData name="Richard Chalk" userId="287f8aa4f4de1d19" providerId="LiveId" clId="{97BF5941-0679-4757-AC78-5740819A760A}" dt="2023-01-31T12:45:24.497" v="153" actId="478"/>
          <ac:spMkLst>
            <pc:docMk/>
            <pc:sldMk cId="1502208641" sldId="303"/>
            <ac:spMk id="2" creationId="{B7F3DB22-A0FF-E2BB-2633-E53AFB04A01F}"/>
          </ac:spMkLst>
        </pc:spChg>
        <pc:spChg chg="add mod">
          <ac:chgData name="Richard Chalk" userId="287f8aa4f4de1d19" providerId="LiveId" clId="{97BF5941-0679-4757-AC78-5740819A760A}" dt="2023-01-31T12:45:50.991" v="200" actId="1036"/>
          <ac:spMkLst>
            <pc:docMk/>
            <pc:sldMk cId="1502208641" sldId="303"/>
            <ac:spMk id="3" creationId="{F0D05A26-609E-057B-8A13-36E21B48B6FF}"/>
          </ac:spMkLst>
        </pc:spChg>
        <pc:picChg chg="mod ord">
          <ac:chgData name="Richard Chalk" userId="287f8aa4f4de1d19" providerId="LiveId" clId="{97BF5941-0679-4757-AC78-5740819A760A}" dt="2023-01-31T12:45:50.991" v="200" actId="1036"/>
          <ac:picMkLst>
            <pc:docMk/>
            <pc:sldMk cId="1502208641" sldId="303"/>
            <ac:picMk id="4" creationId="{24596C3B-C554-B34F-70B5-3CDB68C9FBD8}"/>
          </ac:picMkLst>
        </pc:picChg>
        <pc:picChg chg="add del mod">
          <ac:chgData name="Richard Chalk" userId="287f8aa4f4de1d19" providerId="LiveId" clId="{97BF5941-0679-4757-AC78-5740819A760A}" dt="2023-01-31T12:45:26.658" v="154" actId="478"/>
          <ac:picMkLst>
            <pc:docMk/>
            <pc:sldMk cId="1502208641" sldId="303"/>
            <ac:picMk id="6" creationId="{100B65D9-CDD1-E790-E3D2-367BEBE5D305}"/>
          </ac:picMkLst>
        </pc:picChg>
      </pc:sldChg>
      <pc:sldChg chg="modSp mod">
        <pc:chgData name="Richard Chalk" userId="287f8aa4f4de1d19" providerId="LiveId" clId="{97BF5941-0679-4757-AC78-5740819A760A}" dt="2023-01-31T12:46:25.557" v="220" actId="1038"/>
        <pc:sldMkLst>
          <pc:docMk/>
          <pc:sldMk cId="3153798611" sldId="304"/>
        </pc:sldMkLst>
        <pc:spChg chg="mod">
          <ac:chgData name="Richard Chalk" userId="287f8aa4f4de1d19" providerId="LiveId" clId="{97BF5941-0679-4757-AC78-5740819A760A}" dt="2023-01-31T12:46:17.803" v="202" actId="113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97BF5941-0679-4757-AC78-5740819A760A}" dt="2023-01-31T12:46:25.557" v="220" actId="1038"/>
          <ac:spMkLst>
            <pc:docMk/>
            <pc:sldMk cId="3153798611" sldId="304"/>
            <ac:spMk id="11" creationId="{C6E43A91-CE97-38A5-94ED-6DAAC4423633}"/>
          </ac:spMkLst>
        </pc:spChg>
        <pc:picChg chg="mod">
          <ac:chgData name="Richard Chalk" userId="287f8aa4f4de1d19" providerId="LiveId" clId="{97BF5941-0679-4757-AC78-5740819A760A}" dt="2023-01-31T12:46:25.557" v="220" actId="1038"/>
          <ac:picMkLst>
            <pc:docMk/>
            <pc:sldMk cId="3153798611" sldId="304"/>
            <ac:picMk id="2050" creationId="{F4841E9A-E626-6227-4BC4-75C1F62A21D7}"/>
          </ac:picMkLst>
        </pc:picChg>
      </pc:sldChg>
      <pc:sldChg chg="modSp mod">
        <pc:chgData name="Richard Chalk" userId="287f8aa4f4de1d19" providerId="LiveId" clId="{97BF5941-0679-4757-AC78-5740819A760A}" dt="2023-01-31T12:46:56.365" v="238" actId="1076"/>
        <pc:sldMkLst>
          <pc:docMk/>
          <pc:sldMk cId="333036657" sldId="305"/>
        </pc:sldMkLst>
        <pc:spChg chg="mod">
          <ac:chgData name="Richard Chalk" userId="287f8aa4f4de1d19" providerId="LiveId" clId="{97BF5941-0679-4757-AC78-5740819A760A}" dt="2023-01-31T12:46:56.365" v="238" actId="1076"/>
          <ac:spMkLst>
            <pc:docMk/>
            <pc:sldMk cId="333036657" sldId="305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6:56.365" v="238" actId="1076"/>
          <ac:picMkLst>
            <pc:docMk/>
            <pc:sldMk cId="333036657" sldId="305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2:48.314" v="47" actId="20577"/>
        <pc:sldMkLst>
          <pc:docMk/>
          <pc:sldMk cId="3304806467" sldId="306"/>
        </pc:sldMkLst>
        <pc:spChg chg="mod">
          <ac:chgData name="Richard Chalk" userId="287f8aa4f4de1d19" providerId="LiveId" clId="{97BF5941-0679-4757-AC78-5740819A760A}" dt="2023-01-31T12:42:48.314" v="47" actId="20577"/>
          <ac:spMkLst>
            <pc:docMk/>
            <pc:sldMk cId="3304806467" sldId="306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46:35.568" v="236" actId="1035"/>
        <pc:sldMkLst>
          <pc:docMk/>
          <pc:sldMk cId="2998130805" sldId="307"/>
        </pc:sldMkLst>
        <pc:spChg chg="mod">
          <ac:chgData name="Richard Chalk" userId="287f8aa4f4de1d19" providerId="LiveId" clId="{97BF5941-0679-4757-AC78-5740819A760A}" dt="2023-01-31T12:46:35.568" v="236" actId="1035"/>
          <ac:spMkLst>
            <pc:docMk/>
            <pc:sldMk cId="2998130805" sldId="307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6:35.568" v="236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7:07.220" v="239" actId="20577"/>
        <pc:sldMkLst>
          <pc:docMk/>
          <pc:sldMk cId="3198661123" sldId="308"/>
        </pc:sldMkLst>
        <pc:spChg chg="mod">
          <ac:chgData name="Richard Chalk" userId="287f8aa4f4de1d19" providerId="LiveId" clId="{97BF5941-0679-4757-AC78-5740819A760A}" dt="2023-01-31T12:47:07.220" v="239" actId="20577"/>
          <ac:spMkLst>
            <pc:docMk/>
            <pc:sldMk cId="3198661123" sldId="308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7:17.298" v="240" actId="20577"/>
        <pc:sldMkLst>
          <pc:docMk/>
          <pc:sldMk cId="886358760" sldId="309"/>
        </pc:sldMkLst>
        <pc:spChg chg="mod">
          <ac:chgData name="Richard Chalk" userId="287f8aa4f4de1d19" providerId="LiveId" clId="{97BF5941-0679-4757-AC78-5740819A760A}" dt="2023-01-31T12:47:17.298" v="240" actId="20577"/>
          <ac:spMkLst>
            <pc:docMk/>
            <pc:sldMk cId="886358760" sldId="309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47:33.488" v="270" actId="14100"/>
        <pc:sldMkLst>
          <pc:docMk/>
          <pc:sldMk cId="188002387" sldId="310"/>
        </pc:sldMkLst>
        <pc:spChg chg="mod">
          <ac:chgData name="Richard Chalk" userId="287f8aa4f4de1d19" providerId="LiveId" clId="{97BF5941-0679-4757-AC78-5740819A760A}" dt="2023-01-31T12:47:33.488" v="270" actId="14100"/>
          <ac:spMkLst>
            <pc:docMk/>
            <pc:sldMk cId="188002387" sldId="310"/>
            <ac:spMk id="2" creationId="{B7F3DB22-A0FF-E2BB-2633-E53AFB04A01F}"/>
          </ac:spMkLst>
        </pc:spChg>
        <pc:picChg chg="mod">
          <ac:chgData name="Richard Chalk" userId="287f8aa4f4de1d19" providerId="LiveId" clId="{97BF5941-0679-4757-AC78-5740819A760A}" dt="2023-01-31T12:47:30.671" v="269" actId="1038"/>
          <ac:picMkLst>
            <pc:docMk/>
            <pc:sldMk cId="188002387" sldId="310"/>
            <ac:picMk id="4" creationId="{24596C3B-C554-B34F-70B5-3CDB68C9FBD8}"/>
          </ac:picMkLst>
        </pc:picChg>
      </pc:sldChg>
      <pc:sldChg chg="modSp mod">
        <pc:chgData name="Richard Chalk" userId="287f8aa4f4de1d19" providerId="LiveId" clId="{97BF5941-0679-4757-AC78-5740819A760A}" dt="2023-01-31T12:47:41.904" v="271" actId="20577"/>
        <pc:sldMkLst>
          <pc:docMk/>
          <pc:sldMk cId="2475827395" sldId="311"/>
        </pc:sldMkLst>
        <pc:spChg chg="mod">
          <ac:chgData name="Richard Chalk" userId="287f8aa4f4de1d19" providerId="LiveId" clId="{97BF5941-0679-4757-AC78-5740819A760A}" dt="2023-01-31T12:47:41.904" v="271" actId="20577"/>
          <ac:spMkLst>
            <pc:docMk/>
            <pc:sldMk cId="2475827395" sldId="311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7:51.244" v="272" actId="20577"/>
        <pc:sldMkLst>
          <pc:docMk/>
          <pc:sldMk cId="2102417157" sldId="313"/>
        </pc:sldMkLst>
        <pc:spChg chg="mod">
          <ac:chgData name="Richard Chalk" userId="287f8aa4f4de1d19" providerId="LiveId" clId="{97BF5941-0679-4757-AC78-5740819A760A}" dt="2023-01-31T12:47:51.244" v="272" actId="20577"/>
          <ac:spMkLst>
            <pc:docMk/>
            <pc:sldMk cId="2102417157" sldId="313"/>
            <ac:spMk id="2" creationId="{B7F3DB22-A0FF-E2BB-2633-E53AFB04A01F}"/>
          </ac:spMkLst>
        </pc:spChg>
      </pc:sldChg>
      <pc:sldChg chg="modSp mod">
        <pc:chgData name="Richard Chalk" userId="287f8aa4f4de1d19" providerId="LiveId" clId="{97BF5941-0679-4757-AC78-5740819A760A}" dt="2023-01-31T12:48:13.337" v="276" actId="1076"/>
        <pc:sldMkLst>
          <pc:docMk/>
          <pc:sldMk cId="4103282874" sldId="314"/>
        </pc:sldMkLst>
        <pc:spChg chg="ord">
          <ac:chgData name="Richard Chalk" userId="287f8aa4f4de1d19" providerId="LiveId" clId="{97BF5941-0679-4757-AC78-5740819A760A}" dt="2023-01-31T12:48:09.893" v="275" actId="167"/>
          <ac:spMkLst>
            <pc:docMk/>
            <pc:sldMk cId="4103282874" sldId="314"/>
            <ac:spMk id="3" creationId="{0A5B9F24-D5F7-DE0A-46C5-CFFF6334F9AD}"/>
          </ac:spMkLst>
        </pc:spChg>
        <pc:spChg chg="mod">
          <ac:chgData name="Richard Chalk" userId="287f8aa4f4de1d19" providerId="LiveId" clId="{97BF5941-0679-4757-AC78-5740819A760A}" dt="2023-01-31T12:48:13.337" v="276" actId="1076"/>
          <ac:spMkLst>
            <pc:docMk/>
            <pc:sldMk cId="4103282874" sldId="314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8:13.337" v="276" actId="1076"/>
          <ac:picMkLst>
            <pc:docMk/>
            <pc:sldMk cId="4103282874" sldId="314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8:53.687" v="296" actId="113"/>
        <pc:sldMkLst>
          <pc:docMk/>
          <pc:sldMk cId="1812280812" sldId="316"/>
        </pc:sldMkLst>
        <pc:spChg chg="mod">
          <ac:chgData name="Richard Chalk" userId="287f8aa4f4de1d19" providerId="LiveId" clId="{97BF5941-0679-4757-AC78-5740819A760A}" dt="2023-01-31T12:48:53.687" v="296" actId="113"/>
          <ac:spMkLst>
            <pc:docMk/>
            <pc:sldMk cId="1812280812" sldId="316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8:38.331" v="293" actId="1035"/>
          <ac:picMkLst>
            <pc:docMk/>
            <pc:sldMk cId="1812280812" sldId="316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9:14.720" v="313" actId="113"/>
        <pc:sldMkLst>
          <pc:docMk/>
          <pc:sldMk cId="778712343" sldId="317"/>
        </pc:sldMkLst>
        <pc:spChg chg="mod">
          <ac:chgData name="Richard Chalk" userId="287f8aa4f4de1d19" providerId="LiveId" clId="{97BF5941-0679-4757-AC78-5740819A760A}" dt="2023-01-31T12:49:14.720" v="313" actId="113"/>
          <ac:spMkLst>
            <pc:docMk/>
            <pc:sldMk cId="778712343" sldId="317"/>
            <ac:spMk id="8" creationId="{8102E11D-836C-F335-8A9E-0934CB5E7B05}"/>
          </ac:spMkLst>
        </pc:spChg>
        <pc:picChg chg="mod">
          <ac:chgData name="Richard Chalk" userId="287f8aa4f4de1d19" providerId="LiveId" clId="{97BF5941-0679-4757-AC78-5740819A760A}" dt="2023-01-31T12:49:02.508" v="312" actId="1035"/>
          <ac:picMkLst>
            <pc:docMk/>
            <pc:sldMk cId="778712343" sldId="317"/>
            <ac:picMk id="9" creationId="{D015E61D-A85C-21E4-4CA7-88C39F37A56C}"/>
          </ac:picMkLst>
        </pc:picChg>
      </pc:sldChg>
      <pc:sldChg chg="modSp mod">
        <pc:chgData name="Richard Chalk" userId="287f8aa4f4de1d19" providerId="LiveId" clId="{97BF5941-0679-4757-AC78-5740819A760A}" dt="2023-01-31T12:49:26.364" v="315" actId="113"/>
        <pc:sldMkLst>
          <pc:docMk/>
          <pc:sldMk cId="2164659504" sldId="318"/>
        </pc:sldMkLst>
        <pc:spChg chg="mod">
          <ac:chgData name="Richard Chalk" userId="287f8aa4f4de1d19" providerId="LiveId" clId="{97BF5941-0679-4757-AC78-5740819A760A}" dt="2023-01-31T12:49:26.364" v="315" actId="113"/>
          <ac:spMkLst>
            <pc:docMk/>
            <pc:sldMk cId="2164659504" sldId="318"/>
            <ac:spMk id="8" creationId="{8102E11D-836C-F335-8A9E-0934CB5E7B05}"/>
          </ac:spMkLst>
        </pc:spChg>
      </pc:sldChg>
      <pc:sldChg chg="modSp mod">
        <pc:chgData name="Richard Chalk" userId="287f8aa4f4de1d19" providerId="LiveId" clId="{97BF5941-0679-4757-AC78-5740819A760A}" dt="2023-01-31T12:50:18.847" v="316" actId="14100"/>
        <pc:sldMkLst>
          <pc:docMk/>
          <pc:sldMk cId="309833550" sldId="328"/>
        </pc:sldMkLst>
        <pc:spChg chg="mod">
          <ac:chgData name="Richard Chalk" userId="287f8aa4f4de1d19" providerId="LiveId" clId="{97BF5941-0679-4757-AC78-5740819A760A}" dt="2023-01-31T12:50:18.847" v="316" actId="14100"/>
          <ac:spMkLst>
            <pc:docMk/>
            <pc:sldMk cId="309833550" sldId="328"/>
            <ac:spMk id="5" creationId="{0F7F9260-ED5A-C1E5-F551-C7DB93FE75BD}"/>
          </ac:spMkLst>
        </pc:spChg>
      </pc:sldChg>
    </pc:docChg>
  </pc:docChgLst>
  <pc:docChgLst>
    <pc:chgData name="Richard Chalk" userId="287f8aa4f4de1d19" providerId="LiveId" clId="{3200F0A8-35EF-4E56-BE0E-00FE9FCAB578}"/>
    <pc:docChg chg="undo custSel addSld modSld sldOrd">
      <pc:chgData name="Richard Chalk" userId="287f8aa4f4de1d19" providerId="LiveId" clId="{3200F0A8-35EF-4E56-BE0E-00FE9FCAB578}" dt="2022-12-15T18:13:00.016" v="1172" actId="20577"/>
      <pc:docMkLst>
        <pc:docMk/>
      </pc:docMkLst>
      <pc:sldChg chg="modSp mod">
        <pc:chgData name="Richard Chalk" userId="287f8aa4f4de1d19" providerId="LiveId" clId="{3200F0A8-35EF-4E56-BE0E-00FE9FCAB578}" dt="2022-12-12T20:33:59.071" v="39" actId="14100"/>
        <pc:sldMkLst>
          <pc:docMk/>
          <pc:sldMk cId="0" sldId="256"/>
        </pc:sldMkLst>
        <pc:spChg chg="mod">
          <ac:chgData name="Richard Chalk" userId="287f8aa4f4de1d19" providerId="LiveId" clId="{3200F0A8-35EF-4E56-BE0E-00FE9FCAB578}" dt="2022-12-12T20:33:59.071" v="39" actId="14100"/>
          <ac:spMkLst>
            <pc:docMk/>
            <pc:sldMk cId="0" sldId="256"/>
            <ac:spMk id="81" creationId="{00000000-0000-0000-0000-000000000000}"/>
          </ac:spMkLst>
        </pc:spChg>
      </pc:sldChg>
      <pc:sldChg chg="addSp modSp mod">
        <pc:chgData name="Richard Chalk" userId="287f8aa4f4de1d19" providerId="LiveId" clId="{3200F0A8-35EF-4E56-BE0E-00FE9FCAB578}" dt="2022-12-12T20:34:17.719" v="50" actId="20577"/>
        <pc:sldMkLst>
          <pc:docMk/>
          <pc:sldMk cId="1272330293" sldId="272"/>
        </pc:sldMkLst>
        <pc:spChg chg="add mod">
          <ac:chgData name="Richard Chalk" userId="287f8aa4f4de1d19" providerId="LiveId" clId="{3200F0A8-35EF-4E56-BE0E-00FE9FCAB578}" dt="2022-12-12T20:33:09.200" v="6" actId="113"/>
          <ac:spMkLst>
            <pc:docMk/>
            <pc:sldMk cId="1272330293" sldId="272"/>
            <ac:spMk id="3" creationId="{89D5C281-5FD4-AEB6-4AAD-C8ABB1A398D0}"/>
          </ac:spMkLst>
        </pc:spChg>
        <pc:spChg chg="mod">
          <ac:chgData name="Richard Chalk" userId="287f8aa4f4de1d19" providerId="LiveId" clId="{3200F0A8-35EF-4E56-BE0E-00FE9FCAB578}" dt="2022-12-12T20:34:17.719" v="50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3200F0A8-35EF-4E56-BE0E-00FE9FCAB578}" dt="2022-12-12T20:33:43.594" v="13" actId="1076"/>
          <ac:picMkLst>
            <pc:docMk/>
            <pc:sldMk cId="1272330293" sldId="272"/>
            <ac:picMk id="1026" creationId="{D8723820-1BE4-0E6D-7919-C082685DBA50}"/>
          </ac:picMkLst>
        </pc:picChg>
      </pc:sldChg>
      <pc:sldChg chg="modNotesTx">
        <pc:chgData name="Richard Chalk" userId="287f8aa4f4de1d19" providerId="LiveId" clId="{3200F0A8-35EF-4E56-BE0E-00FE9FCAB578}" dt="2022-12-12T20:35:30.373" v="145" actId="20577"/>
        <pc:sldMkLst>
          <pc:docMk/>
          <pc:sldMk cId="3401538869" sldId="273"/>
        </pc:sldMkLst>
      </pc:sldChg>
      <pc:sldChg chg="addSp modSp mod">
        <pc:chgData name="Richard Chalk" userId="287f8aa4f4de1d19" providerId="LiveId" clId="{3200F0A8-35EF-4E56-BE0E-00FE9FCAB578}" dt="2022-12-12T20:38:26.884" v="206" actId="1036"/>
        <pc:sldMkLst>
          <pc:docMk/>
          <pc:sldMk cId="3498417207" sldId="274"/>
        </pc:sldMkLst>
        <pc:spChg chg="add mod ord">
          <ac:chgData name="Richard Chalk" userId="287f8aa4f4de1d19" providerId="LiveId" clId="{3200F0A8-35EF-4E56-BE0E-00FE9FCAB578}" dt="2022-12-12T20:38:16.897" v="199" actId="20577"/>
          <ac:spMkLst>
            <pc:docMk/>
            <pc:sldMk cId="3498417207" sldId="274"/>
            <ac:spMk id="2" creationId="{A7112209-A425-9F02-6D14-26FC853D80A8}"/>
          </ac:spMkLst>
        </pc:spChg>
        <pc:spChg chg="mod">
          <ac:chgData name="Richard Chalk" userId="287f8aa4f4de1d19" providerId="LiveId" clId="{3200F0A8-35EF-4E56-BE0E-00FE9FCAB578}" dt="2022-12-12T20:37:34.405" v="151" actId="1076"/>
          <ac:spMkLst>
            <pc:docMk/>
            <pc:sldMk cId="3498417207" sldId="274"/>
            <ac:spMk id="5" creationId="{D9719D44-0F11-5346-6059-7171D863A794}"/>
          </ac:spMkLst>
        </pc:spChg>
        <pc:picChg chg="mod">
          <ac:chgData name="Richard Chalk" userId="287f8aa4f4de1d19" providerId="LiveId" clId="{3200F0A8-35EF-4E56-BE0E-00FE9FCAB578}" dt="2022-12-12T20:37:22.876" v="148" actId="1076"/>
          <ac:picMkLst>
            <pc:docMk/>
            <pc:sldMk cId="3498417207" sldId="274"/>
            <ac:picMk id="3" creationId="{4DC7CC9A-1B6E-6C0A-CC8F-B43ED595A44C}"/>
          </ac:picMkLst>
        </pc:picChg>
        <pc:picChg chg="mod">
          <ac:chgData name="Richard Chalk" userId="287f8aa4f4de1d19" providerId="LiveId" clId="{3200F0A8-35EF-4E56-BE0E-00FE9FCAB578}" dt="2022-12-12T20:37:34.405" v="151" actId="1076"/>
          <ac:picMkLst>
            <pc:docMk/>
            <pc:sldMk cId="3498417207" sldId="274"/>
            <ac:picMk id="6" creationId="{319E0ED3-CD8C-0D6A-43C7-A9C25AC2C2EB}"/>
          </ac:picMkLst>
        </pc:picChg>
        <pc:picChg chg="add mod">
          <ac:chgData name="Richard Chalk" userId="287f8aa4f4de1d19" providerId="LiveId" clId="{3200F0A8-35EF-4E56-BE0E-00FE9FCAB578}" dt="2022-12-12T20:38:26.884" v="206" actId="1036"/>
          <ac:picMkLst>
            <pc:docMk/>
            <pc:sldMk cId="3498417207" sldId="274"/>
            <ac:picMk id="2050" creationId="{A5BE8051-08AB-DEF4-0963-9843731FBDF3}"/>
          </ac:picMkLst>
        </pc:picChg>
      </pc:sldChg>
      <pc:sldChg chg="modSp mod">
        <pc:chgData name="Richard Chalk" userId="287f8aa4f4de1d19" providerId="LiveId" clId="{3200F0A8-35EF-4E56-BE0E-00FE9FCAB578}" dt="2022-12-12T20:43:23.975" v="245" actId="113"/>
        <pc:sldMkLst>
          <pc:docMk/>
          <pc:sldMk cId="3289755543" sldId="275"/>
        </pc:sldMkLst>
        <pc:spChg chg="mod">
          <ac:chgData name="Richard Chalk" userId="287f8aa4f4de1d19" providerId="LiveId" clId="{3200F0A8-35EF-4E56-BE0E-00FE9FCAB578}" dt="2022-12-12T20:43:23.975" v="245" actId="113"/>
          <ac:spMkLst>
            <pc:docMk/>
            <pc:sldMk cId="3289755543" sldId="275"/>
            <ac:spMk id="4" creationId="{A0315F1B-2DD8-CB57-FC7A-5A7337834577}"/>
          </ac:spMkLst>
        </pc:spChg>
        <pc:spChg chg="mod">
          <ac:chgData name="Richard Chalk" userId="287f8aa4f4de1d19" providerId="LiveId" clId="{3200F0A8-35EF-4E56-BE0E-00FE9FCAB578}" dt="2022-12-12T20:41:36.221" v="216" actId="20577"/>
          <ac:spMkLst>
            <pc:docMk/>
            <pc:sldMk cId="3289755543" sldId="275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3200F0A8-35EF-4E56-BE0E-00FE9FCAB578}" dt="2022-12-12T20:43:32.166" v="247" actId="113"/>
        <pc:sldMkLst>
          <pc:docMk/>
          <pc:sldMk cId="407245168" sldId="276"/>
        </pc:sldMkLst>
        <pc:spChg chg="mod">
          <ac:chgData name="Richard Chalk" userId="287f8aa4f4de1d19" providerId="LiveId" clId="{3200F0A8-35EF-4E56-BE0E-00FE9FCAB578}" dt="2022-12-12T20:43:32.166" v="247" actId="113"/>
          <ac:spMkLst>
            <pc:docMk/>
            <pc:sldMk cId="407245168" sldId="276"/>
            <ac:spMk id="2" creationId="{B7F3DB22-A0FF-E2BB-2633-E53AFB04A01F}"/>
          </ac:spMkLst>
        </pc:spChg>
        <pc:spChg chg="mod">
          <ac:chgData name="Richard Chalk" userId="287f8aa4f4de1d19" providerId="LiveId" clId="{3200F0A8-35EF-4E56-BE0E-00FE9FCAB578}" dt="2022-12-12T20:41:40.507" v="222" actId="20577"/>
          <ac:spMkLst>
            <pc:docMk/>
            <pc:sldMk cId="407245168" sldId="276"/>
            <ac:spMk id="92" creationId="{00000000-0000-0000-0000-000000000000}"/>
          </ac:spMkLst>
        </pc:spChg>
      </pc:sldChg>
      <pc:sldChg chg="modSp mod">
        <pc:chgData name="Richard Chalk" userId="287f8aa4f4de1d19" providerId="LiveId" clId="{3200F0A8-35EF-4E56-BE0E-00FE9FCAB578}" dt="2022-12-12T20:43:50.433" v="250" actId="20577"/>
        <pc:sldMkLst>
          <pc:docMk/>
          <pc:sldMk cId="1626361866" sldId="277"/>
        </pc:sldMkLst>
        <pc:spChg chg="mod">
          <ac:chgData name="Richard Chalk" userId="287f8aa4f4de1d19" providerId="LiveId" clId="{3200F0A8-35EF-4E56-BE0E-00FE9FCAB578}" dt="2022-12-12T20:43:44.825" v="248" actId="13926"/>
          <ac:spMkLst>
            <pc:docMk/>
            <pc:sldMk cId="1626361866" sldId="277"/>
            <ac:spMk id="4" creationId="{BEB03E12-2B39-FB40-2D7D-A6D428907F66}"/>
          </ac:spMkLst>
        </pc:spChg>
        <pc:spChg chg="mod">
          <ac:chgData name="Richard Chalk" userId="287f8aa4f4de1d19" providerId="LiveId" clId="{3200F0A8-35EF-4E56-BE0E-00FE9FCAB578}" dt="2022-12-12T20:43:50.433" v="250" actId="20577"/>
          <ac:spMkLst>
            <pc:docMk/>
            <pc:sldMk cId="1626361866" sldId="277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3200F0A8-35EF-4E56-BE0E-00FE9FCAB578}" dt="2022-12-12T20:49:33.647" v="279" actId="6549"/>
        <pc:sldMkLst>
          <pc:docMk/>
          <pc:sldMk cId="1049675192" sldId="278"/>
        </pc:sldMkLst>
        <pc:spChg chg="mod">
          <ac:chgData name="Richard Chalk" userId="287f8aa4f4de1d19" providerId="LiveId" clId="{3200F0A8-35EF-4E56-BE0E-00FE9FCAB578}" dt="2022-12-12T20:43:13.130" v="242" actId="113"/>
          <ac:spMkLst>
            <pc:docMk/>
            <pc:sldMk cId="1049675192" sldId="278"/>
            <ac:spMk id="2" creationId="{F91DCB63-0ACA-A059-4069-43BCC65ACFCF}"/>
          </ac:spMkLst>
        </pc:spChg>
        <pc:spChg chg="mod">
          <ac:chgData name="Richard Chalk" userId="287f8aa4f4de1d19" providerId="LiveId" clId="{3200F0A8-35EF-4E56-BE0E-00FE9FCAB578}" dt="2022-12-12T20:42:41.656" v="239" actId="1076"/>
          <ac:spMkLst>
            <pc:docMk/>
            <pc:sldMk cId="1049675192" sldId="278"/>
            <ac:spMk id="9" creationId="{6BB9C8C8-933E-6960-D0EF-864C591E772C}"/>
          </ac:spMkLst>
        </pc:spChg>
      </pc:sldChg>
      <pc:sldChg chg="ord">
        <pc:chgData name="Richard Chalk" userId="287f8aa4f4de1d19" providerId="LiveId" clId="{3200F0A8-35EF-4E56-BE0E-00FE9FCAB578}" dt="2022-12-12T21:03:42.641" v="481"/>
        <pc:sldMkLst>
          <pc:docMk/>
          <pc:sldMk cId="477632773" sldId="279"/>
        </pc:sldMkLst>
      </pc:sldChg>
      <pc:sldChg chg="modSp mod modNotesTx">
        <pc:chgData name="Richard Chalk" userId="287f8aa4f4de1d19" providerId="LiveId" clId="{3200F0A8-35EF-4E56-BE0E-00FE9FCAB578}" dt="2022-12-12T20:59:37.170" v="479" actId="14100"/>
        <pc:sldMkLst>
          <pc:docMk/>
          <pc:sldMk cId="448537136" sldId="281"/>
        </pc:sldMkLst>
        <pc:spChg chg="mod">
          <ac:chgData name="Richard Chalk" userId="287f8aa4f4de1d19" providerId="LiveId" clId="{3200F0A8-35EF-4E56-BE0E-00FE9FCAB578}" dt="2022-12-12T20:59:37.170" v="479" actId="14100"/>
          <ac:spMkLst>
            <pc:docMk/>
            <pc:sldMk cId="448537136" sldId="281"/>
            <ac:spMk id="4" creationId="{C2C84807-F671-04DA-CF08-8EE36B39F011}"/>
          </ac:spMkLst>
        </pc:spChg>
        <pc:spChg chg="mod">
          <ac:chgData name="Richard Chalk" userId="287f8aa4f4de1d19" providerId="LiveId" clId="{3200F0A8-35EF-4E56-BE0E-00FE9FCAB578}" dt="2022-12-12T20:59:31.266" v="478" actId="20577"/>
          <ac:spMkLst>
            <pc:docMk/>
            <pc:sldMk cId="448537136" sldId="281"/>
            <ac:spMk id="5" creationId="{576F87C3-270D-3489-AA90-59ED34B88D4C}"/>
          </ac:spMkLst>
        </pc:spChg>
      </pc:sldChg>
      <pc:sldChg chg="modSp mod modNotesTx">
        <pc:chgData name="Richard Chalk" userId="287f8aa4f4de1d19" providerId="LiveId" clId="{3200F0A8-35EF-4E56-BE0E-00FE9FCAB578}" dt="2022-12-12T20:58:09.389" v="471" actId="20577"/>
        <pc:sldMkLst>
          <pc:docMk/>
          <pc:sldMk cId="2885043959" sldId="282"/>
        </pc:sldMkLst>
        <pc:spChg chg="mod">
          <ac:chgData name="Richard Chalk" userId="287f8aa4f4de1d19" providerId="LiveId" clId="{3200F0A8-35EF-4E56-BE0E-00FE9FCAB578}" dt="2022-12-12T20:56:16.791" v="409" actId="113"/>
          <ac:spMkLst>
            <pc:docMk/>
            <pc:sldMk cId="2885043959" sldId="282"/>
            <ac:spMk id="2" creationId="{B7F3DB22-A0FF-E2BB-2633-E53AFB04A01F}"/>
          </ac:spMkLst>
        </pc:spChg>
      </pc:sldChg>
      <pc:sldChg chg="addSp delSp mod">
        <pc:chgData name="Richard Chalk" userId="287f8aa4f4de1d19" providerId="LiveId" clId="{3200F0A8-35EF-4E56-BE0E-00FE9FCAB578}" dt="2022-12-12T20:55:42.725" v="407" actId="478"/>
        <pc:sldMkLst>
          <pc:docMk/>
          <pc:sldMk cId="2682203936" sldId="283"/>
        </pc:sldMkLst>
        <pc:spChg chg="add del">
          <ac:chgData name="Richard Chalk" userId="287f8aa4f4de1d19" providerId="LiveId" clId="{3200F0A8-35EF-4E56-BE0E-00FE9FCAB578}" dt="2022-12-12T20:55:39.248" v="405" actId="478"/>
          <ac:spMkLst>
            <pc:docMk/>
            <pc:sldMk cId="2682203936" sldId="283"/>
            <ac:spMk id="9" creationId="{2DCC7E16-25EE-ED03-31F5-5B2FBCB74838}"/>
          </ac:spMkLst>
        </pc:spChg>
        <pc:spChg chg="add del">
          <ac:chgData name="Richard Chalk" userId="287f8aa4f4de1d19" providerId="LiveId" clId="{3200F0A8-35EF-4E56-BE0E-00FE9FCAB578}" dt="2022-12-12T20:55:42.725" v="407" actId="478"/>
          <ac:spMkLst>
            <pc:docMk/>
            <pc:sldMk cId="2682203936" sldId="283"/>
            <ac:spMk id="12" creationId="{F139D0B8-9509-0026-C7DF-CD227737C762}"/>
          </ac:spMkLst>
        </pc:spChg>
      </pc:sldChg>
      <pc:sldChg chg="modSp mod">
        <pc:chgData name="Richard Chalk" userId="287f8aa4f4de1d19" providerId="LiveId" clId="{3200F0A8-35EF-4E56-BE0E-00FE9FCAB578}" dt="2022-12-12T20:35:02.260" v="112" actId="20577"/>
        <pc:sldMkLst>
          <pc:docMk/>
          <pc:sldMk cId="2644337163" sldId="284"/>
        </pc:sldMkLst>
        <pc:spChg chg="mod">
          <ac:chgData name="Richard Chalk" userId="287f8aa4f4de1d19" providerId="LiveId" clId="{3200F0A8-35EF-4E56-BE0E-00FE9FCAB578}" dt="2022-12-12T20:35:02.260" v="112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addSp mod">
        <pc:chgData name="Richard Chalk" userId="287f8aa4f4de1d19" providerId="LiveId" clId="{3200F0A8-35EF-4E56-BE0E-00FE9FCAB578}" dt="2022-12-12T21:56:20.309" v="482" actId="11529"/>
        <pc:sldMkLst>
          <pc:docMk/>
          <pc:sldMk cId="2418700619" sldId="285"/>
        </pc:sldMkLst>
        <pc:spChg chg="add">
          <ac:chgData name="Richard Chalk" userId="287f8aa4f4de1d19" providerId="LiveId" clId="{3200F0A8-35EF-4E56-BE0E-00FE9FCAB578}" dt="2022-12-12T21:56:20.309" v="482" actId="11529"/>
          <ac:spMkLst>
            <pc:docMk/>
            <pc:sldMk cId="2418700619" sldId="285"/>
            <ac:spMk id="2" creationId="{E68D7723-BCAE-5D4E-B3F2-8CD492C7A8D4}"/>
          </ac:spMkLst>
        </pc:spChg>
      </pc:sldChg>
      <pc:sldChg chg="addSp modSp mod">
        <pc:chgData name="Richard Chalk" userId="287f8aa4f4de1d19" providerId="LiveId" clId="{3200F0A8-35EF-4E56-BE0E-00FE9FCAB578}" dt="2022-12-14T20:12:55.041" v="695" actId="14100"/>
        <pc:sldMkLst>
          <pc:docMk/>
          <pc:sldMk cId="3867419583" sldId="319"/>
        </pc:sldMkLst>
        <pc:spChg chg="add mod">
          <ac:chgData name="Richard Chalk" userId="287f8aa4f4de1d19" providerId="LiveId" clId="{3200F0A8-35EF-4E56-BE0E-00FE9FCAB578}" dt="2022-12-14T20:08:47.739" v="497" actId="1036"/>
          <ac:spMkLst>
            <pc:docMk/>
            <pc:sldMk cId="3867419583" sldId="319"/>
            <ac:spMk id="4" creationId="{B8BA90C0-7A4B-DD62-CBC0-86F1F7C2D3FF}"/>
          </ac:spMkLst>
        </pc:spChg>
        <pc:spChg chg="add mod">
          <ac:chgData name="Richard Chalk" userId="287f8aa4f4de1d19" providerId="LiveId" clId="{3200F0A8-35EF-4E56-BE0E-00FE9FCAB578}" dt="2022-12-14T20:12:55.041" v="695" actId="14100"/>
          <ac:spMkLst>
            <pc:docMk/>
            <pc:sldMk cId="3867419583" sldId="319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09:03.420" v="501" actId="20577"/>
          <ac:spMkLst>
            <pc:docMk/>
            <pc:sldMk cId="3867419583" sldId="319"/>
            <ac:spMk id="92" creationId="{00000000-0000-0000-0000-000000000000}"/>
          </ac:spMkLst>
        </pc:spChg>
        <pc:picChg chg="add mod">
          <ac:chgData name="Richard Chalk" userId="287f8aa4f4de1d19" providerId="LiveId" clId="{3200F0A8-35EF-4E56-BE0E-00FE9FCAB578}" dt="2022-12-14T20:08:41.778" v="489" actId="1076"/>
          <ac:picMkLst>
            <pc:docMk/>
            <pc:sldMk cId="3867419583" sldId="319"/>
            <ac:picMk id="3" creationId="{5ECD7EA4-F96A-096A-69F1-4C299D3A49D0}"/>
          </ac:picMkLst>
        </pc:picChg>
      </pc:sldChg>
      <pc:sldChg chg="modSp add mod">
        <pc:chgData name="Richard Chalk" userId="287f8aa4f4de1d19" providerId="LiveId" clId="{3200F0A8-35EF-4E56-BE0E-00FE9FCAB578}" dt="2022-12-14T20:10:55.752" v="611" actId="20577"/>
        <pc:sldMkLst>
          <pc:docMk/>
          <pc:sldMk cId="1670479092" sldId="320"/>
        </pc:sldMkLst>
        <pc:spChg chg="mod">
          <ac:chgData name="Richard Chalk" userId="287f8aa4f4de1d19" providerId="LiveId" clId="{3200F0A8-35EF-4E56-BE0E-00FE9FCAB578}" dt="2022-12-14T20:10:55.752" v="611" actId="20577"/>
          <ac:spMkLst>
            <pc:docMk/>
            <pc:sldMk cId="1670479092" sldId="32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3200F0A8-35EF-4E56-BE0E-00FE9FCAB578}" dt="2022-12-14T20:11:42.541" v="664" actId="20577"/>
        <pc:sldMkLst>
          <pc:docMk/>
          <pc:sldMk cId="2618584135" sldId="321"/>
        </pc:sldMkLst>
        <pc:spChg chg="add del mod">
          <ac:chgData name="Richard Chalk" userId="287f8aa4f4de1d19" providerId="LiveId" clId="{3200F0A8-35EF-4E56-BE0E-00FE9FCAB578}" dt="2022-12-14T20:11:30.582" v="622" actId="1036"/>
          <ac:spMkLst>
            <pc:docMk/>
            <pc:sldMk cId="2618584135" sldId="321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11:42.541" v="664" actId="20577"/>
          <ac:spMkLst>
            <pc:docMk/>
            <pc:sldMk cId="2618584135" sldId="321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11:16.161" v="614" actId="20577"/>
          <ac:spMkLst>
            <pc:docMk/>
            <pc:sldMk cId="2618584135" sldId="321"/>
            <ac:spMk id="92" creationId="{00000000-0000-0000-0000-000000000000}"/>
          </ac:spMkLst>
        </pc:spChg>
      </pc:sldChg>
      <pc:sldChg chg="addSp modSp add mod">
        <pc:chgData name="Richard Chalk" userId="287f8aa4f4de1d19" providerId="LiveId" clId="{3200F0A8-35EF-4E56-BE0E-00FE9FCAB578}" dt="2022-12-14T20:20:44.439" v="810" actId="20577"/>
        <pc:sldMkLst>
          <pc:docMk/>
          <pc:sldMk cId="1312791683" sldId="322"/>
        </pc:sldMkLst>
        <pc:spChg chg="mod">
          <ac:chgData name="Richard Chalk" userId="287f8aa4f4de1d19" providerId="LiveId" clId="{3200F0A8-35EF-4E56-BE0E-00FE9FCAB578}" dt="2022-12-14T20:20:09.845" v="802" actId="1038"/>
          <ac:spMkLst>
            <pc:docMk/>
            <pc:sldMk cId="1312791683" sldId="322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16:04.518" v="739" actId="313"/>
          <ac:spMkLst>
            <pc:docMk/>
            <pc:sldMk cId="1312791683" sldId="322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0:44.439" v="810" actId="20577"/>
          <ac:spMkLst>
            <pc:docMk/>
            <pc:sldMk cId="1312791683" sldId="322"/>
            <ac:spMk id="92" creationId="{00000000-0000-0000-0000-000000000000}"/>
          </ac:spMkLst>
        </pc:spChg>
        <pc:cxnChg chg="add mod">
          <ac:chgData name="Richard Chalk" userId="287f8aa4f4de1d19" providerId="LiveId" clId="{3200F0A8-35EF-4E56-BE0E-00FE9FCAB578}" dt="2022-12-14T20:20:29.275" v="806" actId="208"/>
          <ac:cxnSpMkLst>
            <pc:docMk/>
            <pc:sldMk cId="1312791683" sldId="322"/>
            <ac:cxnSpMk id="6" creationId="{852532DD-CD65-1D25-F00F-E65D3A7B212F}"/>
          </ac:cxnSpMkLst>
        </pc:cxnChg>
        <pc:cxnChg chg="add mod">
          <ac:chgData name="Richard Chalk" userId="287f8aa4f4de1d19" providerId="LiveId" clId="{3200F0A8-35EF-4E56-BE0E-00FE9FCAB578}" dt="2022-12-14T20:20:36.963" v="809" actId="14100"/>
          <ac:cxnSpMkLst>
            <pc:docMk/>
            <pc:sldMk cId="1312791683" sldId="322"/>
            <ac:cxnSpMk id="8" creationId="{FC7DF79F-4394-E6D6-1167-776D592AB938}"/>
          </ac:cxnSpMkLst>
        </pc:cxnChg>
      </pc:sldChg>
      <pc:sldChg chg="modSp add mod">
        <pc:chgData name="Richard Chalk" userId="287f8aa4f4de1d19" providerId="LiveId" clId="{3200F0A8-35EF-4E56-BE0E-00FE9FCAB578}" dt="2022-12-14T20:21:53.083" v="891" actId="1076"/>
        <pc:sldMkLst>
          <pc:docMk/>
          <pc:sldMk cId="2444046455" sldId="323"/>
        </pc:sldMkLst>
        <pc:spChg chg="mod">
          <ac:chgData name="Richard Chalk" userId="287f8aa4f4de1d19" providerId="LiveId" clId="{3200F0A8-35EF-4E56-BE0E-00FE9FCAB578}" dt="2022-12-14T20:21:53.083" v="891" actId="1076"/>
          <ac:spMkLst>
            <pc:docMk/>
            <pc:sldMk cId="2444046455" sldId="323"/>
            <ac:spMk id="4" creationId="{B8BA90C0-7A4B-DD62-CBC0-86F1F7C2D3FF}"/>
          </ac:spMkLst>
        </pc:spChg>
        <pc:spChg chg="mod">
          <ac:chgData name="Richard Chalk" userId="287f8aa4f4de1d19" providerId="LiveId" clId="{3200F0A8-35EF-4E56-BE0E-00FE9FCAB578}" dt="2022-12-14T20:21:34.108" v="890" actId="20577"/>
          <ac:spMkLst>
            <pc:docMk/>
            <pc:sldMk cId="2444046455" sldId="323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1:12.261" v="813" actId="20577"/>
          <ac:spMkLst>
            <pc:docMk/>
            <pc:sldMk cId="2444046455" sldId="323"/>
            <ac:spMk id="92" creationId="{00000000-0000-0000-0000-000000000000}"/>
          </ac:spMkLst>
        </pc:spChg>
        <pc:cxnChg chg="mod">
          <ac:chgData name="Richard Chalk" userId="287f8aa4f4de1d19" providerId="LiveId" clId="{3200F0A8-35EF-4E56-BE0E-00FE9FCAB578}" dt="2022-12-14T20:21:53.083" v="891" actId="1076"/>
          <ac:cxnSpMkLst>
            <pc:docMk/>
            <pc:sldMk cId="2444046455" sldId="323"/>
            <ac:cxnSpMk id="6" creationId="{852532DD-CD65-1D25-F00F-E65D3A7B212F}"/>
          </ac:cxnSpMkLst>
        </pc:cxnChg>
        <pc:cxnChg chg="mod">
          <ac:chgData name="Richard Chalk" userId="287f8aa4f4de1d19" providerId="LiveId" clId="{3200F0A8-35EF-4E56-BE0E-00FE9FCAB578}" dt="2022-12-14T20:21:53.083" v="891" actId="1076"/>
          <ac:cxnSpMkLst>
            <pc:docMk/>
            <pc:sldMk cId="2444046455" sldId="323"/>
            <ac:cxnSpMk id="8" creationId="{FC7DF79F-4394-E6D6-1167-776D592AB938}"/>
          </ac:cxnSpMkLst>
        </pc:cxnChg>
      </pc:sldChg>
      <pc:sldChg chg="modSp add mod">
        <pc:chgData name="Richard Chalk" userId="287f8aa4f4de1d19" providerId="LiveId" clId="{3200F0A8-35EF-4E56-BE0E-00FE9FCAB578}" dt="2022-12-14T20:24:00.402" v="984" actId="20577"/>
        <pc:sldMkLst>
          <pc:docMk/>
          <pc:sldMk cId="4076009060" sldId="324"/>
        </pc:sldMkLst>
        <pc:spChg chg="mod">
          <ac:chgData name="Richard Chalk" userId="287f8aa4f4de1d19" providerId="LiveId" clId="{3200F0A8-35EF-4E56-BE0E-00FE9FCAB578}" dt="2022-12-14T20:24:00.402" v="984" actId="20577"/>
          <ac:spMkLst>
            <pc:docMk/>
            <pc:sldMk cId="4076009060" sldId="324"/>
            <ac:spMk id="5" creationId="{0F7F9260-ED5A-C1E5-F551-C7DB93FE75BD}"/>
          </ac:spMkLst>
        </pc:spChg>
        <pc:spChg chg="mod">
          <ac:chgData name="Richard Chalk" userId="287f8aa4f4de1d19" providerId="LiveId" clId="{3200F0A8-35EF-4E56-BE0E-00FE9FCAB578}" dt="2022-12-14T20:23:25.550" v="894" actId="20577"/>
          <ac:spMkLst>
            <pc:docMk/>
            <pc:sldMk cId="4076009060" sldId="324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3200F0A8-35EF-4E56-BE0E-00FE9FCAB578}" dt="2022-12-15T18:11:53.155" v="1135" actId="20577"/>
        <pc:sldMkLst>
          <pc:docMk/>
          <pc:sldMk cId="3054600817" sldId="327"/>
        </pc:sldMkLst>
        <pc:spChg chg="add mod">
          <ac:chgData name="Richard Chalk" userId="287f8aa4f4de1d19" providerId="LiveId" clId="{3200F0A8-35EF-4E56-BE0E-00FE9FCAB578}" dt="2022-12-15T18:08:46.460" v="1085" actId="1076"/>
          <ac:spMkLst>
            <pc:docMk/>
            <pc:sldMk cId="3054600817" sldId="327"/>
            <ac:spMk id="3" creationId="{5FF2D44B-5C94-1B5A-538B-E7A5987DDAAD}"/>
          </ac:spMkLst>
        </pc:spChg>
        <pc:spChg chg="del">
          <ac:chgData name="Richard Chalk" userId="287f8aa4f4de1d19" providerId="LiveId" clId="{3200F0A8-35EF-4E56-BE0E-00FE9FCAB578}" dt="2022-12-15T18:03:03.690" v="989" actId="478"/>
          <ac:spMkLst>
            <pc:docMk/>
            <pc:sldMk cId="3054600817" sldId="327"/>
            <ac:spMk id="4" creationId="{98A377DA-9D08-9840-7635-4BE6499F94EE}"/>
          </ac:spMkLst>
        </pc:spChg>
        <pc:spChg chg="add mod">
          <ac:chgData name="Richard Chalk" userId="287f8aa4f4de1d19" providerId="LiveId" clId="{3200F0A8-35EF-4E56-BE0E-00FE9FCAB578}" dt="2022-12-15T18:08:52.813" v="1086" actId="1076"/>
          <ac:spMkLst>
            <pc:docMk/>
            <pc:sldMk cId="3054600817" sldId="327"/>
            <ac:spMk id="4" creationId="{AA51957D-E9CC-A608-3BD8-4362C6256282}"/>
          </ac:spMkLst>
        </pc:spChg>
        <pc:spChg chg="mod">
          <ac:chgData name="Richard Chalk" userId="287f8aa4f4de1d19" providerId="LiveId" clId="{3200F0A8-35EF-4E56-BE0E-00FE9FCAB578}" dt="2022-12-15T18:11:53.155" v="1135" actId="20577"/>
          <ac:spMkLst>
            <pc:docMk/>
            <pc:sldMk cId="3054600817" sldId="327"/>
            <ac:spMk id="5" creationId="{0F7F9260-ED5A-C1E5-F551-C7DB93FE75BD}"/>
          </ac:spMkLst>
        </pc:spChg>
        <pc:spChg chg="add mod">
          <ac:chgData name="Richard Chalk" userId="287f8aa4f4de1d19" providerId="LiveId" clId="{3200F0A8-35EF-4E56-BE0E-00FE9FCAB578}" dt="2022-12-15T18:09:03.954" v="1096" actId="20577"/>
          <ac:spMkLst>
            <pc:docMk/>
            <pc:sldMk cId="3054600817" sldId="327"/>
            <ac:spMk id="7" creationId="{6DC9E50A-F619-007F-F84B-478542197381}"/>
          </ac:spMkLst>
        </pc:spChg>
        <pc:spChg chg="mod">
          <ac:chgData name="Richard Chalk" userId="287f8aa4f4de1d19" providerId="LiveId" clId="{3200F0A8-35EF-4E56-BE0E-00FE9FCAB578}" dt="2022-12-15T18:02:59.940" v="987" actId="20577"/>
          <ac:spMkLst>
            <pc:docMk/>
            <pc:sldMk cId="3054600817" sldId="327"/>
            <ac:spMk id="92" creationId="{00000000-0000-0000-0000-000000000000}"/>
          </ac:spMkLst>
        </pc:spChg>
        <pc:picChg chg="del">
          <ac:chgData name="Richard Chalk" userId="287f8aa4f4de1d19" providerId="LiveId" clId="{3200F0A8-35EF-4E56-BE0E-00FE9FCAB578}" dt="2022-12-15T18:03:02.307" v="988" actId="478"/>
          <ac:picMkLst>
            <pc:docMk/>
            <pc:sldMk cId="3054600817" sldId="327"/>
            <ac:picMk id="3" creationId="{B06790CA-2931-24D6-64BB-503B0AD4AA84}"/>
          </ac:picMkLst>
        </pc:picChg>
        <pc:picChg chg="add mod">
          <ac:chgData name="Richard Chalk" userId="287f8aa4f4de1d19" providerId="LiveId" clId="{3200F0A8-35EF-4E56-BE0E-00FE9FCAB578}" dt="2022-12-15T18:05:32.733" v="1059" actId="1582"/>
          <ac:picMkLst>
            <pc:docMk/>
            <pc:sldMk cId="3054600817" sldId="327"/>
            <ac:picMk id="6" creationId="{C3FC74D8-8B11-1946-8DD3-3DDF4E8A83FC}"/>
          </ac:picMkLst>
        </pc:picChg>
        <pc:cxnChg chg="add">
          <ac:chgData name="Richard Chalk" userId="287f8aa4f4de1d19" providerId="LiveId" clId="{3200F0A8-35EF-4E56-BE0E-00FE9FCAB578}" dt="2022-12-15T18:04:32.169" v="1045" actId="11529"/>
          <ac:cxnSpMkLst>
            <pc:docMk/>
            <pc:sldMk cId="3054600817" sldId="327"/>
            <ac:cxnSpMk id="8" creationId="{C6809D0E-0706-4E56-79AD-9F749A1A51D6}"/>
          </ac:cxnSpMkLst>
        </pc:cxnChg>
        <pc:cxnChg chg="add mod">
          <ac:chgData name="Richard Chalk" userId="287f8aa4f4de1d19" providerId="LiveId" clId="{3200F0A8-35EF-4E56-BE0E-00FE9FCAB578}" dt="2022-12-15T18:04:53.168" v="1050" actId="1582"/>
          <ac:cxnSpMkLst>
            <pc:docMk/>
            <pc:sldMk cId="3054600817" sldId="327"/>
            <ac:cxnSpMk id="10" creationId="{A267B491-5827-11AC-3E7F-2A530EFB697D}"/>
          </ac:cxnSpMkLst>
        </pc:cxnChg>
        <pc:cxnChg chg="add mod">
          <ac:chgData name="Richard Chalk" userId="287f8aa4f4de1d19" providerId="LiveId" clId="{3200F0A8-35EF-4E56-BE0E-00FE9FCAB578}" dt="2022-12-15T18:05:49.239" v="1061" actId="1582"/>
          <ac:cxnSpMkLst>
            <pc:docMk/>
            <pc:sldMk cId="3054600817" sldId="327"/>
            <ac:cxnSpMk id="11" creationId="{09734370-94DC-9C11-5C37-E744D943758C}"/>
          </ac:cxnSpMkLst>
        </pc:cxnChg>
        <pc:cxnChg chg="add mod">
          <ac:chgData name="Richard Chalk" userId="287f8aa4f4de1d19" providerId="LiveId" clId="{3200F0A8-35EF-4E56-BE0E-00FE9FCAB578}" dt="2022-12-15T18:08:13.723" v="1063" actId="14100"/>
          <ac:cxnSpMkLst>
            <pc:docMk/>
            <pc:sldMk cId="3054600817" sldId="327"/>
            <ac:cxnSpMk id="13" creationId="{499BC107-3FC1-A609-F526-FAE2F5A1A4BC}"/>
          </ac:cxnSpMkLst>
        </pc:cxnChg>
      </pc:sldChg>
      <pc:sldChg chg="delSp modSp add mod">
        <pc:chgData name="Richard Chalk" userId="287f8aa4f4de1d19" providerId="LiveId" clId="{3200F0A8-35EF-4E56-BE0E-00FE9FCAB578}" dt="2022-12-15T18:13:00.016" v="1172" actId="20577"/>
        <pc:sldMkLst>
          <pc:docMk/>
          <pc:sldMk cId="309833550" sldId="328"/>
        </pc:sldMkLst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3" creationId="{5FF2D44B-5C94-1B5A-538B-E7A5987DDAAD}"/>
          </ac:spMkLst>
        </pc:spChg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4" creationId="{AA51957D-E9CC-A608-3BD8-4362C6256282}"/>
          </ac:spMkLst>
        </pc:spChg>
        <pc:spChg chg="mod">
          <ac:chgData name="Richard Chalk" userId="287f8aa4f4de1d19" providerId="LiveId" clId="{3200F0A8-35EF-4E56-BE0E-00FE9FCAB578}" dt="2022-12-15T18:13:00.016" v="1172" actId="20577"/>
          <ac:spMkLst>
            <pc:docMk/>
            <pc:sldMk cId="309833550" sldId="328"/>
            <ac:spMk id="5" creationId="{0F7F9260-ED5A-C1E5-F551-C7DB93FE75BD}"/>
          </ac:spMkLst>
        </pc:spChg>
        <pc:spChg chg="del">
          <ac:chgData name="Richard Chalk" userId="287f8aa4f4de1d19" providerId="LiveId" clId="{3200F0A8-35EF-4E56-BE0E-00FE9FCAB578}" dt="2022-12-15T18:12:20.220" v="1140" actId="478"/>
          <ac:spMkLst>
            <pc:docMk/>
            <pc:sldMk cId="309833550" sldId="328"/>
            <ac:spMk id="7" creationId="{6DC9E50A-F619-007F-F84B-478542197381}"/>
          </ac:spMkLst>
        </pc:spChg>
        <pc:spChg chg="mod">
          <ac:chgData name="Richard Chalk" userId="287f8aa4f4de1d19" providerId="LiveId" clId="{3200F0A8-35EF-4E56-BE0E-00FE9FCAB578}" dt="2022-12-15T18:12:15.846" v="1138" actId="20577"/>
          <ac:spMkLst>
            <pc:docMk/>
            <pc:sldMk cId="309833550" sldId="328"/>
            <ac:spMk id="92" creationId="{00000000-0000-0000-0000-000000000000}"/>
          </ac:spMkLst>
        </pc:spChg>
        <pc:picChg chg="del">
          <ac:chgData name="Richard Chalk" userId="287f8aa4f4de1d19" providerId="LiveId" clId="{3200F0A8-35EF-4E56-BE0E-00FE9FCAB578}" dt="2022-12-15T18:12:18.047" v="1139" actId="478"/>
          <ac:picMkLst>
            <pc:docMk/>
            <pc:sldMk cId="309833550" sldId="328"/>
            <ac:picMk id="6" creationId="{C3FC74D8-8B11-1946-8DD3-3DDF4E8A83FC}"/>
          </ac:picMkLst>
        </pc:pic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0" creationId="{A267B491-5827-11AC-3E7F-2A530EFB697D}"/>
          </ac:cxnSpMkLst>
        </pc:cxn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1" creationId="{09734370-94DC-9C11-5C37-E744D943758C}"/>
          </ac:cxnSpMkLst>
        </pc:cxnChg>
        <pc:cxnChg chg="del">
          <ac:chgData name="Richard Chalk" userId="287f8aa4f4de1d19" providerId="LiveId" clId="{3200F0A8-35EF-4E56-BE0E-00FE9FCAB578}" dt="2022-12-15T18:12:20.220" v="1140" actId="478"/>
          <ac:cxnSpMkLst>
            <pc:docMk/>
            <pc:sldMk cId="309833550" sldId="328"/>
            <ac:cxnSpMk id="13" creationId="{499BC107-3FC1-A609-F526-FAE2F5A1A4BC}"/>
          </ac:cxnSpMkLst>
        </pc:cxnChg>
      </pc:sldChg>
    </pc:docChg>
  </pc:docChgLst>
  <pc:docChgLst>
    <pc:chgData name="Richard Chalk" userId="287f8aa4f4de1d19" providerId="LiveId" clId="{C2E0BC07-F47B-421C-B0C3-3ECA28D1D364}"/>
    <pc:docChg chg="undo redo custSel addSld delSld modSld sldOrd">
      <pc:chgData name="Richard Chalk" userId="287f8aa4f4de1d19" providerId="LiveId" clId="{C2E0BC07-F47B-421C-B0C3-3ECA28D1D364}" dt="2022-12-11T10:15:58.495" v="6412" actId="20577"/>
      <pc:docMkLst>
        <pc:docMk/>
      </pc:docMkLst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1547202385" sldId="267"/>
        </pc:sldMkLst>
      </pc:sldChg>
      <pc:sldChg chg="addSp delSp modSp mod modNotesTx">
        <pc:chgData name="Richard Chalk" userId="287f8aa4f4de1d19" providerId="LiveId" clId="{C2E0BC07-F47B-421C-B0C3-3ECA28D1D364}" dt="2022-12-09T15:26:05.789" v="4626" actId="1037"/>
        <pc:sldMkLst>
          <pc:docMk/>
          <pc:sldMk cId="1272330293" sldId="272"/>
        </pc:sldMkLst>
        <pc:spChg chg="add del mod">
          <ac:chgData name="Richard Chalk" userId="287f8aa4f4de1d19" providerId="LiveId" clId="{C2E0BC07-F47B-421C-B0C3-3ECA28D1D364}" dt="2022-12-09T13:11:12.716" v="2641" actId="478"/>
          <ac:spMkLst>
            <pc:docMk/>
            <pc:sldMk cId="1272330293" sldId="272"/>
            <ac:spMk id="2" creationId="{7B45EDFC-E35B-4EF7-10EF-181E3F8F69D1}"/>
          </ac:spMkLst>
        </pc:spChg>
        <pc:spChg chg="add del mod">
          <ac:chgData name="Richard Chalk" userId="287f8aa4f4de1d19" providerId="LiveId" clId="{C2E0BC07-F47B-421C-B0C3-3ECA28D1D364}" dt="2022-12-09T13:11:12.716" v="2641" actId="478"/>
          <ac:spMkLst>
            <pc:docMk/>
            <pc:sldMk cId="1272330293" sldId="272"/>
            <ac:spMk id="4" creationId="{1E7FF9AB-8FC6-FA59-63C3-7DB6FA372FC3}"/>
          </ac:spMkLst>
        </pc:spChg>
        <pc:spChg chg="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4" creationId="{752A7E4C-1BF0-9508-DBE9-8B287553264D}"/>
          </ac:spMkLst>
        </pc:spChg>
        <pc:spChg chg="add mod">
          <ac:chgData name="Richard Chalk" userId="287f8aa4f4de1d19" providerId="LiveId" clId="{C2E0BC07-F47B-421C-B0C3-3ECA28D1D364}" dt="2022-12-09T15:25:35.467" v="4613" actId="1076"/>
          <ac:spMkLst>
            <pc:docMk/>
            <pc:sldMk cId="1272330293" sldId="272"/>
            <ac:spMk id="6" creationId="{C376FC69-5539-E991-96FA-6D03FE660A9C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6" creationId="{E63032AC-3426-2051-594E-1E9DF8128A89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7" creationId="{D762000B-BB68-4E7F-7E04-65471D4EB0E3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8" creationId="{F8127964-8976-7DE6-DFCC-36F7E5C87B8E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1" creationId="{140A5FD1-373D-A242-CE07-B7AE2E3AC86E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4" creationId="{AE0AFA63-BF56-8FA7-F546-A6F9D9655ADA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5" creationId="{69F54B51-CA34-16EC-1821-FC62F325622B}"/>
          </ac:spMkLst>
        </pc:spChg>
        <pc:spChg chg="add del mod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16" creationId="{FCCFE914-A37A-F489-07C0-F09CBE9EEB2F}"/>
          </ac:spMkLst>
        </pc:spChg>
        <pc:spChg chg="add del mod">
          <ac:chgData name="Richard Chalk" userId="287f8aa4f4de1d19" providerId="LiveId" clId="{C2E0BC07-F47B-421C-B0C3-3ECA28D1D364}" dt="2022-12-09T08:21:58.581" v="1188"/>
          <ac:spMkLst>
            <pc:docMk/>
            <pc:sldMk cId="1272330293" sldId="272"/>
            <ac:spMk id="20" creationId="{1CCD9D44-DA1F-2A01-063F-4AAF081AB2D5}"/>
          </ac:spMkLst>
        </pc:spChg>
        <pc:spChg chg="del">
          <ac:chgData name="Richard Chalk" userId="287f8aa4f4de1d19" providerId="LiveId" clId="{C2E0BC07-F47B-421C-B0C3-3ECA28D1D364}" dt="2022-12-09T07:31:48.949" v="146" actId="478"/>
          <ac:spMkLst>
            <pc:docMk/>
            <pc:sldMk cId="1272330293" sldId="272"/>
            <ac:spMk id="91" creationId="{00000000-0000-0000-0000-000000000000}"/>
          </ac:spMkLst>
        </pc:spChg>
        <pc:spChg chg="mod">
          <ac:chgData name="Richard Chalk" userId="287f8aa4f4de1d19" providerId="LiveId" clId="{C2E0BC07-F47B-421C-B0C3-3ECA28D1D364}" dt="2022-12-09T13:11:47.526" v="2715" actId="1076"/>
          <ac:spMkLst>
            <pc:docMk/>
            <pc:sldMk cId="1272330293" sldId="272"/>
            <ac:spMk id="92" creationId="{00000000-0000-0000-0000-000000000000}"/>
          </ac:spMkLst>
        </pc:spChg>
        <pc:picChg chg="add del mod">
          <ac:chgData name="Richard Chalk" userId="287f8aa4f4de1d19" providerId="LiveId" clId="{C2E0BC07-F47B-421C-B0C3-3ECA28D1D364}" dt="2022-12-09T13:11:12.716" v="2641" actId="478"/>
          <ac:picMkLst>
            <pc:docMk/>
            <pc:sldMk cId="1272330293" sldId="272"/>
            <ac:picMk id="3" creationId="{4E7E6A36-2AB3-BC69-5E1E-23F9D5540824}"/>
          </ac:picMkLst>
        </pc:picChg>
        <pc:picChg chg="del">
          <ac:chgData name="Richard Chalk" userId="287f8aa4f4de1d19" providerId="LiveId" clId="{C2E0BC07-F47B-421C-B0C3-3ECA28D1D364}" dt="2022-12-09T07:21:28.459" v="1" actId="478"/>
          <ac:picMkLst>
            <pc:docMk/>
            <pc:sldMk cId="1272330293" sldId="272"/>
            <ac:picMk id="3" creationId="{99E0025E-B357-AD3E-E945-8318046F23A3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5" creationId="{CFFFB5F3-4261-1B2C-B575-2A20D413C350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10" creationId="{1EC49700-8FFF-47EB-B0C0-3CBE737BB791}"/>
          </ac:picMkLst>
        </pc:picChg>
        <pc:picChg chg="add del mod">
          <ac:chgData name="Richard Chalk" userId="287f8aa4f4de1d19" providerId="LiveId" clId="{C2E0BC07-F47B-421C-B0C3-3ECA28D1D364}" dt="2022-12-09T07:31:48.949" v="146" actId="478"/>
          <ac:picMkLst>
            <pc:docMk/>
            <pc:sldMk cId="1272330293" sldId="272"/>
            <ac:picMk id="13" creationId="{D5CDE555-B03E-40DB-F09C-57532C4FA342}"/>
          </ac:picMkLst>
        </pc:picChg>
        <pc:picChg chg="add del">
          <ac:chgData name="Richard Chalk" userId="287f8aa4f4de1d19" providerId="LiveId" clId="{C2E0BC07-F47B-421C-B0C3-3ECA28D1D364}" dt="2022-12-09T07:31:55.568" v="148" actId="478"/>
          <ac:picMkLst>
            <pc:docMk/>
            <pc:sldMk cId="1272330293" sldId="272"/>
            <ac:picMk id="17" creationId="{4B993CC8-6449-842F-B3D3-7F6B1C0353AB}"/>
          </ac:picMkLst>
        </pc:picChg>
        <pc:picChg chg="add del mod">
          <ac:chgData name="Richard Chalk" userId="287f8aa4f4de1d19" providerId="LiveId" clId="{C2E0BC07-F47B-421C-B0C3-3ECA28D1D364}" dt="2022-12-09T13:11:12.716" v="2641" actId="478"/>
          <ac:picMkLst>
            <pc:docMk/>
            <pc:sldMk cId="1272330293" sldId="272"/>
            <ac:picMk id="19" creationId="{8C618D15-08F2-D620-4B5A-DE5ECF8099F3}"/>
          </ac:picMkLst>
        </pc:picChg>
        <pc:picChg chg="add mod">
          <ac:chgData name="Richard Chalk" userId="287f8aa4f4de1d19" providerId="LiveId" clId="{C2E0BC07-F47B-421C-B0C3-3ECA28D1D364}" dt="2022-12-09T15:26:05.789" v="4626" actId="1037"/>
          <ac:picMkLst>
            <pc:docMk/>
            <pc:sldMk cId="1272330293" sldId="272"/>
            <ac:picMk id="7170" creationId="{199B426F-9777-F48A-6913-C7D20EFEA45F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26:56.393" v="4636" actId="20577"/>
        <pc:sldMkLst>
          <pc:docMk/>
          <pc:sldMk cId="3401538869" sldId="273"/>
        </pc:sldMkLst>
        <pc:spChg chg="mod">
          <ac:chgData name="Richard Chalk" userId="287f8aa4f4de1d19" providerId="LiveId" clId="{C2E0BC07-F47B-421C-B0C3-3ECA28D1D364}" dt="2022-12-09T07:45:35.105" v="345" actId="1035"/>
          <ac:spMkLst>
            <pc:docMk/>
            <pc:sldMk cId="3401538869" sldId="273"/>
            <ac:spMk id="11" creationId="{140A5FD1-373D-A242-CE07-B7AE2E3AC86E}"/>
          </ac:spMkLst>
        </pc:spChg>
        <pc:spChg chg="del">
          <ac:chgData name="Richard Chalk" userId="287f8aa4f4de1d19" providerId="LiveId" clId="{C2E0BC07-F47B-421C-B0C3-3ECA28D1D364}" dt="2022-12-09T07:38:58.966" v="285" actId="478"/>
          <ac:spMkLst>
            <pc:docMk/>
            <pc:sldMk cId="3401538869" sldId="273"/>
            <ac:spMk id="16" creationId="{FCCFE914-A37A-F489-07C0-F09CBE9EEB2F}"/>
          </ac:spMkLst>
        </pc:spChg>
        <pc:spChg chg="mod">
          <ac:chgData name="Richard Chalk" userId="287f8aa4f4de1d19" providerId="LiveId" clId="{C2E0BC07-F47B-421C-B0C3-3ECA28D1D364}" dt="2022-12-09T07:34:01.516" v="281" actId="790"/>
          <ac:spMkLst>
            <pc:docMk/>
            <pc:sldMk cId="3401538869" sldId="273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07:42:33.467" v="289" actId="1076"/>
          <ac:picMkLst>
            <pc:docMk/>
            <pc:sldMk cId="3401538869" sldId="273"/>
            <ac:picMk id="3" creationId="{48D4C490-B43C-4B72-54A7-B2374F4185D7}"/>
          </ac:picMkLst>
        </pc:picChg>
        <pc:picChg chg="mod">
          <ac:chgData name="Richard Chalk" userId="287f8aa4f4de1d19" providerId="LiveId" clId="{C2E0BC07-F47B-421C-B0C3-3ECA28D1D364}" dt="2022-12-09T07:45:35.105" v="345" actId="1035"/>
          <ac:picMkLst>
            <pc:docMk/>
            <pc:sldMk cId="3401538869" sldId="273"/>
            <ac:picMk id="10" creationId="{1EC49700-8FFF-47EB-B0C0-3CBE737BB791}"/>
          </ac:picMkLst>
        </pc:picChg>
        <pc:picChg chg="del">
          <ac:chgData name="Richard Chalk" userId="287f8aa4f4de1d19" providerId="LiveId" clId="{C2E0BC07-F47B-421C-B0C3-3ECA28D1D364}" dt="2022-12-09T07:42:28.493" v="286" actId="478"/>
          <ac:picMkLst>
            <pc:docMk/>
            <pc:sldMk cId="3401538869" sldId="273"/>
            <ac:picMk id="13" creationId="{D5CDE555-B03E-40DB-F09C-57532C4FA342}"/>
          </ac:picMkLst>
        </pc:picChg>
      </pc:sldChg>
      <pc:sldChg chg="addSp delSp modSp add mod ord">
        <pc:chgData name="Richard Chalk" userId="287f8aa4f4de1d19" providerId="LiveId" clId="{C2E0BC07-F47B-421C-B0C3-3ECA28D1D364}" dt="2022-12-09T13:08:07.333" v="2589" actId="2711"/>
        <pc:sldMkLst>
          <pc:docMk/>
          <pc:sldMk cId="3498417207" sldId="274"/>
        </pc:sldMkLst>
        <pc:spChg chg="add del">
          <ac:chgData name="Richard Chalk" userId="287f8aa4f4de1d19" providerId="LiveId" clId="{C2E0BC07-F47B-421C-B0C3-3ECA28D1D364}" dt="2022-12-09T08:22:14.174" v="1190" actId="22"/>
          <ac:spMkLst>
            <pc:docMk/>
            <pc:sldMk cId="3498417207" sldId="274"/>
            <ac:spMk id="4" creationId="{28057FB7-3782-EEB5-DA59-5DAE73C3BFC7}"/>
          </ac:spMkLst>
        </pc:spChg>
        <pc:spChg chg="add mod">
          <ac:chgData name="Richard Chalk" userId="287f8aa4f4de1d19" providerId="LiveId" clId="{C2E0BC07-F47B-421C-B0C3-3ECA28D1D364}" dt="2022-12-09T13:08:07.333" v="2589" actId="2711"/>
          <ac:spMkLst>
            <pc:docMk/>
            <pc:sldMk cId="3498417207" sldId="274"/>
            <ac:spMk id="5" creationId="{D9719D44-0F11-5346-6059-7171D863A794}"/>
          </ac:spMkLst>
        </pc:spChg>
        <pc:spChg chg="del mod">
          <ac:chgData name="Richard Chalk" userId="287f8aa4f4de1d19" providerId="LiveId" clId="{C2E0BC07-F47B-421C-B0C3-3ECA28D1D364}" dt="2022-12-09T08:22:32.074" v="1196"/>
          <ac:spMkLst>
            <pc:docMk/>
            <pc:sldMk cId="3498417207" sldId="274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7:54:43.221" v="537" actId="20577"/>
          <ac:spMkLst>
            <pc:docMk/>
            <pc:sldMk cId="3498417207" sldId="274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07:56:37.667" v="574" actId="1076"/>
          <ac:picMkLst>
            <pc:docMk/>
            <pc:sldMk cId="3498417207" sldId="274"/>
            <ac:picMk id="3" creationId="{4DC7CC9A-1B6E-6C0A-CC8F-B43ED595A44C}"/>
          </ac:picMkLst>
        </pc:picChg>
        <pc:picChg chg="add mod">
          <ac:chgData name="Richard Chalk" userId="287f8aa4f4de1d19" providerId="LiveId" clId="{C2E0BC07-F47B-421C-B0C3-3ECA28D1D364}" dt="2022-12-09T08:22:31.393" v="1194" actId="1076"/>
          <ac:picMkLst>
            <pc:docMk/>
            <pc:sldMk cId="3498417207" sldId="274"/>
            <ac:picMk id="6" creationId="{319E0ED3-CD8C-0D6A-43C7-A9C25AC2C2EB}"/>
          </ac:picMkLst>
        </pc:picChg>
        <pc:picChg chg="del">
          <ac:chgData name="Richard Chalk" userId="287f8aa4f4de1d19" providerId="LiveId" clId="{C2E0BC07-F47B-421C-B0C3-3ECA28D1D364}" dt="2022-12-09T07:54:45.404" v="538" actId="478"/>
          <ac:picMkLst>
            <pc:docMk/>
            <pc:sldMk cId="3498417207" sldId="274"/>
            <ac:picMk id="19" creationId="{8C618D15-08F2-D620-4B5A-DE5ECF8099F3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4188923376" sldId="274"/>
        </pc:sldMkLst>
      </pc:sldChg>
      <pc:sldChg chg="addSp delSp modSp add mod modNotesTx">
        <pc:chgData name="Richard Chalk" userId="287f8aa4f4de1d19" providerId="LiveId" clId="{C2E0BC07-F47B-421C-B0C3-3ECA28D1D364}" dt="2022-12-09T15:28:05.136" v="4637" actId="6549"/>
        <pc:sldMkLst>
          <pc:docMk/>
          <pc:sldMk cId="3289755543" sldId="275"/>
        </pc:sldMkLst>
        <pc:spChg chg="add del">
          <ac:chgData name="Richard Chalk" userId="287f8aa4f4de1d19" providerId="LiveId" clId="{C2E0BC07-F47B-421C-B0C3-3ECA28D1D364}" dt="2022-12-09T08:22:38.148" v="1198" actId="22"/>
          <ac:spMkLst>
            <pc:docMk/>
            <pc:sldMk cId="3289755543" sldId="275"/>
            <ac:spMk id="3" creationId="{8CAA1A01-C66E-A5D2-007F-01E5208C700A}"/>
          </ac:spMkLst>
        </pc:spChg>
        <pc:spChg chg="add del">
          <ac:chgData name="Richard Chalk" userId="287f8aa4f4de1d19" providerId="LiveId" clId="{C2E0BC07-F47B-421C-B0C3-3ECA28D1D364}" dt="2022-12-09T08:04:55.098" v="900" actId="22"/>
          <ac:spMkLst>
            <pc:docMk/>
            <pc:sldMk cId="3289755543" sldId="275"/>
            <ac:spMk id="4" creationId="{254616F7-7834-369C-C3E4-60A157F41DBE}"/>
          </ac:spMkLst>
        </pc:spChg>
        <pc:spChg chg="add mod">
          <ac:chgData name="Richard Chalk" userId="287f8aa4f4de1d19" providerId="LiveId" clId="{C2E0BC07-F47B-421C-B0C3-3ECA28D1D364}" dt="2022-12-09T13:08:13.466" v="2590" actId="2711"/>
          <ac:spMkLst>
            <pc:docMk/>
            <pc:sldMk cId="3289755543" sldId="275"/>
            <ac:spMk id="4" creationId="{A0315F1B-2DD8-CB57-FC7A-5A7337834577}"/>
          </ac:spMkLst>
        </pc:spChg>
        <pc:spChg chg="add mod">
          <ac:chgData name="Richard Chalk" userId="287f8aa4f4de1d19" providerId="LiveId" clId="{C2E0BC07-F47B-421C-B0C3-3ECA28D1D364}" dt="2022-12-09T08:05:09.517" v="904" actId="1076"/>
          <ac:spMkLst>
            <pc:docMk/>
            <pc:sldMk cId="3289755543" sldId="275"/>
            <ac:spMk id="6" creationId="{3740B787-613F-0F64-8D7A-D9476912C083}"/>
          </ac:spMkLst>
        </pc:spChg>
        <pc:spChg chg="del mod">
          <ac:chgData name="Richard Chalk" userId="287f8aa4f4de1d19" providerId="LiveId" clId="{C2E0BC07-F47B-421C-B0C3-3ECA28D1D364}" dt="2022-12-09T08:22:55.238" v="1205"/>
          <ac:spMkLst>
            <pc:docMk/>
            <pc:sldMk cId="3289755543" sldId="275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8:02:42.202" v="890" actId="20577"/>
          <ac:spMkLst>
            <pc:docMk/>
            <pc:sldMk cId="3289755543" sldId="275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07:57:43.335" v="591" actId="478"/>
          <ac:picMkLst>
            <pc:docMk/>
            <pc:sldMk cId="3289755543" sldId="275"/>
            <ac:picMk id="3" creationId="{4DC7CC9A-1B6E-6C0A-CC8F-B43ED595A44C}"/>
          </ac:picMkLst>
        </pc:picChg>
        <pc:picChg chg="add mod">
          <ac:chgData name="Richard Chalk" userId="287f8aa4f4de1d19" providerId="LiveId" clId="{C2E0BC07-F47B-421C-B0C3-3ECA28D1D364}" dt="2022-12-09T08:22:54.807" v="1203" actId="1076"/>
          <ac:picMkLst>
            <pc:docMk/>
            <pc:sldMk cId="3289755543" sldId="275"/>
            <ac:picMk id="5" creationId="{FC1A24A2-7A1C-F6B2-713D-DEDB2037BA63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4069131784" sldId="275"/>
        </pc:sldMkLst>
      </pc:sldChg>
      <pc:sldChg chg="addSp delSp modSp add mod">
        <pc:chgData name="Richard Chalk" userId="287f8aa4f4de1d19" providerId="LiveId" clId="{C2E0BC07-F47B-421C-B0C3-3ECA28D1D364}" dt="2022-12-09T15:28:22.503" v="4638" actId="20577"/>
        <pc:sldMkLst>
          <pc:docMk/>
          <pc:sldMk cId="407245168" sldId="276"/>
        </pc:sldMkLst>
        <pc:spChg chg="add mod">
          <ac:chgData name="Richard Chalk" userId="287f8aa4f4de1d19" providerId="LiveId" clId="{C2E0BC07-F47B-421C-B0C3-3ECA28D1D364}" dt="2022-12-09T15:28:22.503" v="4638" actId="20577"/>
          <ac:spMkLst>
            <pc:docMk/>
            <pc:sldMk cId="407245168" sldId="276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08:09:58.066" v="961" actId="20577"/>
          <ac:spMkLst>
            <pc:docMk/>
            <pc:sldMk cId="407245168" sldId="276"/>
            <ac:spMk id="3" creationId="{9DE7E1C9-3CC5-017C-E8AF-0469F363C0FF}"/>
          </ac:spMkLst>
        </pc:spChg>
        <pc:spChg chg="del mod">
          <ac:chgData name="Richard Chalk" userId="287f8aa4f4de1d19" providerId="LiveId" clId="{C2E0BC07-F47B-421C-B0C3-3ECA28D1D364}" dt="2022-12-09T08:23:11.485" v="1209" actId="478"/>
          <ac:spMkLst>
            <pc:docMk/>
            <pc:sldMk cId="407245168" sldId="276"/>
            <ac:spMk id="20" creationId="{1CCD9D44-DA1F-2A01-063F-4AAF081AB2D5}"/>
          </ac:spMkLst>
        </pc:spChg>
        <pc:picChg chg="add mod">
          <ac:chgData name="Richard Chalk" userId="287f8aa4f4de1d19" providerId="LiveId" clId="{C2E0BC07-F47B-421C-B0C3-3ECA28D1D364}" dt="2022-12-09T08:23:20.334" v="1212" actId="1076"/>
          <ac:picMkLst>
            <pc:docMk/>
            <pc:sldMk cId="407245168" sldId="276"/>
            <ac:picMk id="4" creationId="{24596C3B-C554-B34F-70B5-3CDB68C9FBD8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3050302735" sldId="276"/>
        </pc:sldMkLst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123195673" sldId="277"/>
        </pc:sldMkLst>
      </pc:sldChg>
      <pc:sldChg chg="addSp delSp modSp add mod modNotesTx">
        <pc:chgData name="Richard Chalk" userId="287f8aa4f4de1d19" providerId="LiveId" clId="{C2E0BC07-F47B-421C-B0C3-3ECA28D1D364}" dt="2022-12-09T15:28:52.981" v="4640" actId="6549"/>
        <pc:sldMkLst>
          <pc:docMk/>
          <pc:sldMk cId="1626361866" sldId="277"/>
        </pc:sldMkLst>
        <pc:spChg chg="add mod">
          <ac:chgData name="Richard Chalk" userId="287f8aa4f4de1d19" providerId="LiveId" clId="{C2E0BC07-F47B-421C-B0C3-3ECA28D1D364}" dt="2022-12-09T15:28:38.692" v="4639" actId="20577"/>
          <ac:spMkLst>
            <pc:docMk/>
            <pc:sldMk cId="1626361866" sldId="277"/>
            <ac:spMk id="2" creationId="{FAD0247A-28BD-7BFF-9BA5-2D9585C3E282}"/>
          </ac:spMkLst>
        </pc:spChg>
        <pc:spChg chg="del">
          <ac:chgData name="Richard Chalk" userId="287f8aa4f4de1d19" providerId="LiveId" clId="{C2E0BC07-F47B-421C-B0C3-3ECA28D1D364}" dt="2022-12-09T08:10:43.268" v="983" actId="478"/>
          <ac:spMkLst>
            <pc:docMk/>
            <pc:sldMk cId="1626361866" sldId="277"/>
            <ac:spMk id="3" creationId="{9DE7E1C9-3CC5-017C-E8AF-0469F363C0FF}"/>
          </ac:spMkLst>
        </pc:spChg>
        <pc:spChg chg="add mod ord">
          <ac:chgData name="Richard Chalk" userId="287f8aa4f4de1d19" providerId="LiveId" clId="{C2E0BC07-F47B-421C-B0C3-3ECA28D1D364}" dt="2022-12-09T08:35:07.225" v="1302"/>
          <ac:spMkLst>
            <pc:docMk/>
            <pc:sldMk cId="1626361866" sldId="277"/>
            <ac:spMk id="4" creationId="{BEB03E12-2B39-FB40-2D7D-A6D428907F66}"/>
          </ac:spMkLst>
        </pc:spChg>
        <pc:spChg chg="add del mod">
          <ac:chgData name="Richard Chalk" userId="287f8aa4f4de1d19" providerId="LiveId" clId="{C2E0BC07-F47B-421C-B0C3-3ECA28D1D364}" dt="2022-12-09T08:35:27.086" v="1315" actId="478"/>
          <ac:spMkLst>
            <pc:docMk/>
            <pc:sldMk cId="1626361866" sldId="277"/>
            <ac:spMk id="5" creationId="{4571BB15-2545-B477-5858-477BA47B0F60}"/>
          </ac:spMkLst>
        </pc:spChg>
        <pc:spChg chg="add mod">
          <ac:chgData name="Richard Chalk" userId="287f8aa4f4de1d19" providerId="LiveId" clId="{C2E0BC07-F47B-421C-B0C3-3ECA28D1D364}" dt="2022-12-09T13:01:10.763" v="2453" actId="688"/>
          <ac:spMkLst>
            <pc:docMk/>
            <pc:sldMk cId="1626361866" sldId="277"/>
            <ac:spMk id="6" creationId="{3278935E-C0E8-135F-9312-C1CE190743A0}"/>
          </ac:spMkLst>
        </pc:spChg>
        <pc:spChg chg="del mod">
          <ac:chgData name="Richard Chalk" userId="287f8aa4f4de1d19" providerId="LiveId" clId="{C2E0BC07-F47B-421C-B0C3-3ECA28D1D364}" dt="2022-12-09T08:21:25.455" v="1180"/>
          <ac:spMkLst>
            <pc:docMk/>
            <pc:sldMk cId="1626361866" sldId="277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08:13:26.259" v="1098" actId="20577"/>
          <ac:spMkLst>
            <pc:docMk/>
            <pc:sldMk cId="1626361866" sldId="277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3:01:15.711" v="2454" actId="1076"/>
          <ac:picMkLst>
            <pc:docMk/>
            <pc:sldMk cId="1626361866" sldId="277"/>
            <ac:picMk id="3" creationId="{86429801-56A2-71F5-9637-540EB92E32FC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29:46.965" v="4649" actId="1076"/>
        <pc:sldMkLst>
          <pc:docMk/>
          <pc:sldMk cId="1049675192" sldId="278"/>
        </pc:sldMkLst>
        <pc:spChg chg="add mod">
          <ac:chgData name="Richard Chalk" userId="287f8aa4f4de1d19" providerId="LiveId" clId="{C2E0BC07-F47B-421C-B0C3-3ECA28D1D364}" dt="2022-12-09T15:29:14.859" v="4646" actId="20577"/>
          <ac:spMkLst>
            <pc:docMk/>
            <pc:sldMk cId="1049675192" sldId="278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08:28:38.337" v="1222" actId="14100"/>
          <ac:spMkLst>
            <pc:docMk/>
            <pc:sldMk cId="1049675192" sldId="278"/>
            <ac:spMk id="5" creationId="{576F87C3-270D-3489-AA90-59ED34B88D4C}"/>
          </ac:spMkLst>
        </pc:spChg>
        <pc:spChg chg="add mod">
          <ac:chgData name="Richard Chalk" userId="287f8aa4f4de1d19" providerId="LiveId" clId="{C2E0BC07-F47B-421C-B0C3-3ECA28D1D364}" dt="2022-12-09T08:29:18.907" v="1272" actId="1036"/>
          <ac:spMkLst>
            <pc:docMk/>
            <pc:sldMk cId="1049675192" sldId="278"/>
            <ac:spMk id="6" creationId="{6BA6FEE2-1653-0A9A-C8D5-E2D9B01B43B0}"/>
          </ac:spMkLst>
        </pc:spChg>
        <pc:spChg chg="add mod">
          <ac:chgData name="Richard Chalk" userId="287f8aa4f4de1d19" providerId="LiveId" clId="{C2E0BC07-F47B-421C-B0C3-3ECA28D1D364}" dt="2022-12-09T13:02:48.554" v="2501" actId="1076"/>
          <ac:spMkLst>
            <pc:docMk/>
            <pc:sldMk cId="1049675192" sldId="278"/>
            <ac:spMk id="8" creationId="{CD4874DD-D9FD-EB55-2500-D7B7466C4D61}"/>
          </ac:spMkLst>
        </pc:spChg>
        <pc:spChg chg="add mod">
          <ac:chgData name="Richard Chalk" userId="287f8aa4f4de1d19" providerId="LiveId" clId="{C2E0BC07-F47B-421C-B0C3-3ECA28D1D364}" dt="2022-12-09T15:29:46.965" v="4649" actId="1076"/>
          <ac:spMkLst>
            <pc:docMk/>
            <pc:sldMk cId="1049675192" sldId="278"/>
            <ac:spMk id="9" creationId="{6BB9C8C8-933E-6960-D0EF-864C591E772C}"/>
          </ac:spMkLst>
        </pc:spChg>
        <pc:spChg chg="del">
          <ac:chgData name="Richard Chalk" userId="287f8aa4f4de1d19" providerId="LiveId" clId="{C2E0BC07-F47B-421C-B0C3-3ECA28D1D364}" dt="2022-12-09T08:24:13.229" v="1215" actId="478"/>
          <ac:spMkLst>
            <pc:docMk/>
            <pc:sldMk cId="1049675192" sldId="278"/>
            <ac:spMk id="20" creationId="{1CCD9D44-DA1F-2A01-063F-4AAF081AB2D5}"/>
          </ac:spMkLst>
        </pc:spChg>
        <pc:spChg chg="mod">
          <ac:chgData name="Richard Chalk" userId="287f8aa4f4de1d19" providerId="LiveId" clId="{C2E0BC07-F47B-421C-B0C3-3ECA28D1D364}" dt="2022-12-09T12:33:52.868" v="1841" actId="20577"/>
          <ac:spMkLst>
            <pc:docMk/>
            <pc:sldMk cId="1049675192" sldId="278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2:37:33.199" v="1876" actId="1076"/>
          <ac:picMkLst>
            <pc:docMk/>
            <pc:sldMk cId="1049675192" sldId="278"/>
            <ac:picMk id="3" creationId="{1198684A-2AE3-191A-78B3-78794DC678B5}"/>
          </ac:picMkLst>
        </pc:picChg>
        <pc:picChg chg="add mod">
          <ac:chgData name="Richard Chalk" userId="287f8aa4f4de1d19" providerId="LiveId" clId="{C2E0BC07-F47B-421C-B0C3-3ECA28D1D364}" dt="2022-12-09T13:48:24.321" v="3247" actId="1038"/>
          <ac:picMkLst>
            <pc:docMk/>
            <pc:sldMk cId="1049675192" sldId="278"/>
            <ac:picMk id="10" creationId="{20CFBE04-B280-E647-1A03-27D3A698933F}"/>
          </ac:picMkLst>
        </pc:picChg>
        <pc:picChg chg="add mod">
          <ac:chgData name="Richard Chalk" userId="287f8aa4f4de1d19" providerId="LiveId" clId="{C2E0BC07-F47B-421C-B0C3-3ECA28D1D364}" dt="2022-12-09T12:37:28.951" v="1875" actId="1076"/>
          <ac:picMkLst>
            <pc:docMk/>
            <pc:sldMk cId="1049675192" sldId="278"/>
            <ac:picMk id="1026" creationId="{9A9A3824-489D-0CFE-FA7E-9172116EC2C8}"/>
          </ac:picMkLst>
        </pc:picChg>
      </pc:sldChg>
      <pc:sldChg chg="del">
        <pc:chgData name="Richard Chalk" userId="287f8aa4f4de1d19" providerId="LiveId" clId="{C2E0BC07-F47B-421C-B0C3-3ECA28D1D364}" dt="2022-12-09T07:18:37.449" v="0" actId="47"/>
        <pc:sldMkLst>
          <pc:docMk/>
          <pc:sldMk cId="2987700958" sldId="278"/>
        </pc:sldMkLst>
      </pc:sldChg>
      <pc:sldChg chg="add del">
        <pc:chgData name="Richard Chalk" userId="287f8aa4f4de1d19" providerId="LiveId" clId="{C2E0BC07-F47B-421C-B0C3-3ECA28D1D364}" dt="2022-12-09T08:13:15.484" v="1074" actId="47"/>
        <pc:sldMkLst>
          <pc:docMk/>
          <pc:sldMk cId="3608382329" sldId="278"/>
        </pc:sldMkLst>
      </pc:sldChg>
      <pc:sldChg chg="addSp delSp modSp add mod modNotesTx">
        <pc:chgData name="Richard Chalk" userId="287f8aa4f4de1d19" providerId="LiveId" clId="{C2E0BC07-F47B-421C-B0C3-3ECA28D1D364}" dt="2022-12-09T15:29:54.864" v="4654" actId="20577"/>
        <pc:sldMkLst>
          <pc:docMk/>
          <pc:sldMk cId="477632773" sldId="279"/>
        </pc:sldMkLst>
        <pc:spChg chg="mod">
          <ac:chgData name="Richard Chalk" userId="287f8aa4f4de1d19" providerId="LiveId" clId="{C2E0BC07-F47B-421C-B0C3-3ECA28D1D364}" dt="2022-12-09T13:08:37.205" v="2594" actId="2711"/>
          <ac:spMkLst>
            <pc:docMk/>
            <pc:sldMk cId="477632773" sldId="279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08:54:51.973" v="1781" actId="113"/>
          <ac:spMkLst>
            <pc:docMk/>
            <pc:sldMk cId="477632773" sldId="279"/>
            <ac:spMk id="4" creationId="{39B30CE5-53A2-E885-D4A2-E6DBD4E473AC}"/>
          </ac:spMkLst>
        </pc:spChg>
        <pc:spChg chg="del">
          <ac:chgData name="Richard Chalk" userId="287f8aa4f4de1d19" providerId="LiveId" clId="{C2E0BC07-F47B-421C-B0C3-3ECA28D1D364}" dt="2022-12-09T08:30:14.426" v="1286" actId="478"/>
          <ac:spMkLst>
            <pc:docMk/>
            <pc:sldMk cId="477632773" sldId="279"/>
            <ac:spMk id="5" creationId="{576F87C3-270D-3489-AA90-59ED34B88D4C}"/>
          </ac:spMkLst>
        </pc:spChg>
        <pc:spChg chg="del">
          <ac:chgData name="Richard Chalk" userId="287f8aa4f4de1d19" providerId="LiveId" clId="{C2E0BC07-F47B-421C-B0C3-3ECA28D1D364}" dt="2022-12-09T08:30:13.020" v="1285" actId="478"/>
          <ac:spMkLst>
            <pc:docMk/>
            <pc:sldMk cId="477632773" sldId="279"/>
            <ac:spMk id="6" creationId="{6BA6FEE2-1653-0A9A-C8D5-E2D9B01B43B0}"/>
          </ac:spMkLst>
        </pc:spChg>
        <pc:spChg chg="mod">
          <ac:chgData name="Richard Chalk" userId="287f8aa4f4de1d19" providerId="LiveId" clId="{C2E0BC07-F47B-421C-B0C3-3ECA28D1D364}" dt="2022-12-09T08:30:09.252" v="1284" actId="20577"/>
          <ac:spMkLst>
            <pc:docMk/>
            <pc:sldMk cId="477632773" sldId="279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08:54:58.445" v="1782" actId="1076"/>
          <ac:picMkLst>
            <pc:docMk/>
            <pc:sldMk cId="477632773" sldId="279"/>
            <ac:picMk id="3" creationId="{1198684A-2AE3-191A-78B3-78794DC678B5}"/>
          </ac:picMkLst>
        </pc:picChg>
      </pc:sldChg>
      <pc:sldChg chg="modSp add del mod">
        <pc:chgData name="Richard Chalk" userId="287f8aa4f4de1d19" providerId="LiveId" clId="{C2E0BC07-F47B-421C-B0C3-3ECA28D1D364}" dt="2022-12-09T12:37:49.201" v="1881" actId="47"/>
        <pc:sldMkLst>
          <pc:docMk/>
          <pc:sldMk cId="33871397" sldId="280"/>
        </pc:sldMkLst>
        <pc:spChg chg="mod">
          <ac:chgData name="Richard Chalk" userId="287f8aa4f4de1d19" providerId="LiveId" clId="{C2E0BC07-F47B-421C-B0C3-3ECA28D1D364}" dt="2022-12-09T08:55:43.170" v="1801" actId="20577"/>
          <ac:spMkLst>
            <pc:docMk/>
            <pc:sldMk cId="33871397" sldId="280"/>
            <ac:spMk id="4" creationId="{39B30CE5-53A2-E885-D4A2-E6DBD4E473AC}"/>
          </ac:spMkLst>
        </pc:spChg>
        <pc:spChg chg="mod">
          <ac:chgData name="Richard Chalk" userId="287f8aa4f4de1d19" providerId="LiveId" clId="{C2E0BC07-F47B-421C-B0C3-3ECA28D1D364}" dt="2022-12-09T08:55:38.255" v="1798" actId="20577"/>
          <ac:spMkLst>
            <pc:docMk/>
            <pc:sldMk cId="33871397" sldId="280"/>
            <ac:spMk id="92" creationId="{00000000-0000-0000-0000-000000000000}"/>
          </ac:spMkLst>
        </pc:spChg>
      </pc:sldChg>
      <pc:sldChg chg="addSp modSp add mod ord modNotesTx">
        <pc:chgData name="Richard Chalk" userId="287f8aa4f4de1d19" providerId="LiveId" clId="{C2E0BC07-F47B-421C-B0C3-3ECA28D1D364}" dt="2022-12-09T13:48:12.762" v="3241" actId="1076"/>
        <pc:sldMkLst>
          <pc:docMk/>
          <pc:sldMk cId="448537136" sldId="281"/>
        </pc:sldMkLst>
        <pc:spChg chg="mod">
          <ac:chgData name="Richard Chalk" userId="287f8aa4f4de1d19" providerId="LiveId" clId="{C2E0BC07-F47B-421C-B0C3-3ECA28D1D364}" dt="2022-12-09T13:08:43.377" v="2595" actId="2711"/>
          <ac:spMkLst>
            <pc:docMk/>
            <pc:sldMk cId="448537136" sldId="281"/>
            <ac:spMk id="2" creationId="{F91DCB63-0ACA-A059-4069-43BCC65ACFCF}"/>
          </ac:spMkLst>
        </pc:spChg>
        <pc:spChg chg="add 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4" creationId="{C2C84807-F671-04DA-CF08-8EE36B39F011}"/>
          </ac:spMkLst>
        </pc:spChg>
        <pc:spChg chg="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5" creationId="{576F87C3-270D-3489-AA90-59ED34B88D4C}"/>
          </ac:spMkLst>
        </pc:spChg>
        <pc:spChg chg="mod">
          <ac:chgData name="Richard Chalk" userId="287f8aa4f4de1d19" providerId="LiveId" clId="{C2E0BC07-F47B-421C-B0C3-3ECA28D1D364}" dt="2022-12-09T12:39:13.382" v="2002" actId="1038"/>
          <ac:spMkLst>
            <pc:docMk/>
            <pc:sldMk cId="448537136" sldId="281"/>
            <ac:spMk id="6" creationId="{6BA6FEE2-1653-0A9A-C8D5-E2D9B01B43B0}"/>
          </ac:spMkLst>
        </pc:spChg>
        <pc:spChg chg="add mod">
          <ac:chgData name="Richard Chalk" userId="287f8aa4f4de1d19" providerId="LiveId" clId="{C2E0BC07-F47B-421C-B0C3-3ECA28D1D364}" dt="2022-12-09T13:04:51.197" v="2510" actId="1076"/>
          <ac:spMkLst>
            <pc:docMk/>
            <pc:sldMk cId="448537136" sldId="281"/>
            <ac:spMk id="8" creationId="{FAE9B679-43F6-DB21-BCE7-B2979A1ECE0A}"/>
          </ac:spMkLst>
        </pc:spChg>
        <pc:spChg chg="add mod">
          <ac:chgData name="Richard Chalk" userId="287f8aa4f4de1d19" providerId="LiveId" clId="{C2E0BC07-F47B-421C-B0C3-3ECA28D1D364}" dt="2022-12-09T13:05:07.797" v="2515" actId="1076"/>
          <ac:spMkLst>
            <pc:docMk/>
            <pc:sldMk cId="448537136" sldId="281"/>
            <ac:spMk id="9" creationId="{02113D90-E09A-7A07-6D8A-1C42A9A073A4}"/>
          </ac:spMkLst>
        </pc:spChg>
        <pc:spChg chg="mod">
          <ac:chgData name="Richard Chalk" userId="287f8aa4f4de1d19" providerId="LiveId" clId="{C2E0BC07-F47B-421C-B0C3-3ECA28D1D364}" dt="2022-12-09T12:37:58.162" v="1895" actId="20577"/>
          <ac:spMkLst>
            <pc:docMk/>
            <pc:sldMk cId="448537136" sldId="281"/>
            <ac:spMk id="92" creationId="{00000000-0000-0000-0000-000000000000}"/>
          </ac:spMkLst>
        </pc:spChg>
        <pc:picChg chg="add mod">
          <ac:chgData name="Richard Chalk" userId="287f8aa4f4de1d19" providerId="LiveId" clId="{C2E0BC07-F47B-421C-B0C3-3ECA28D1D364}" dt="2022-12-09T13:48:12.762" v="3241" actId="1076"/>
          <ac:picMkLst>
            <pc:docMk/>
            <pc:sldMk cId="448537136" sldId="281"/>
            <ac:picMk id="10" creationId="{4CD237EF-8D62-CAB1-7258-67D90CC5046B}"/>
          </ac:picMkLst>
        </pc:picChg>
      </pc:sldChg>
      <pc:sldChg chg="modSp add del mod">
        <pc:chgData name="Richard Chalk" userId="287f8aa4f4de1d19" providerId="LiveId" clId="{C2E0BC07-F47B-421C-B0C3-3ECA28D1D364}" dt="2022-12-09T12:37:39.473" v="1877" actId="47"/>
        <pc:sldMkLst>
          <pc:docMk/>
          <pc:sldMk cId="3040060592" sldId="281"/>
        </pc:sldMkLst>
        <pc:spChg chg="mod">
          <ac:chgData name="Richard Chalk" userId="287f8aa4f4de1d19" providerId="LiveId" clId="{C2E0BC07-F47B-421C-B0C3-3ECA28D1D364}" dt="2022-12-09T12:34:06.964" v="1864" actId="20577"/>
          <ac:spMkLst>
            <pc:docMk/>
            <pc:sldMk cId="3040060592" sldId="281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C2E0BC07-F47B-421C-B0C3-3ECA28D1D364}" dt="2022-12-09T15:32:30.912" v="4671" actId="20577"/>
        <pc:sldMkLst>
          <pc:docMk/>
          <pc:sldMk cId="2885043959" sldId="282"/>
        </pc:sldMkLst>
        <pc:spChg chg="mod">
          <ac:chgData name="Richard Chalk" userId="287f8aa4f4de1d19" providerId="LiveId" clId="{C2E0BC07-F47B-421C-B0C3-3ECA28D1D364}" dt="2022-12-09T15:30:53.804" v="4659" actId="6549"/>
          <ac:spMkLst>
            <pc:docMk/>
            <pc:sldMk cId="2885043959" sldId="282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2:43:34.065" v="2062" actId="478"/>
          <ac:spMkLst>
            <pc:docMk/>
            <pc:sldMk cId="2885043959" sldId="282"/>
            <ac:spMk id="3" creationId="{9DE7E1C9-3CC5-017C-E8AF-0469F363C0FF}"/>
          </ac:spMkLst>
        </pc:spChg>
        <pc:spChg chg="add mod ord">
          <ac:chgData name="Richard Chalk" userId="287f8aa4f4de1d19" providerId="LiveId" clId="{C2E0BC07-F47B-421C-B0C3-3ECA28D1D364}" dt="2022-12-09T12:44:09.386" v="2068" actId="167"/>
          <ac:spMkLst>
            <pc:docMk/>
            <pc:sldMk cId="2885043959" sldId="282"/>
            <ac:spMk id="6" creationId="{1114ABE1-FA6C-DE61-7A4C-65B8675CAA93}"/>
          </ac:spMkLst>
        </pc:spChg>
        <pc:spChg chg="mod">
          <ac:chgData name="Richard Chalk" userId="287f8aa4f4de1d19" providerId="LiveId" clId="{C2E0BC07-F47B-421C-B0C3-3ECA28D1D364}" dt="2022-12-09T12:43:19.743" v="2061" actId="20577"/>
          <ac:spMkLst>
            <pc:docMk/>
            <pc:sldMk cId="2885043959" sldId="282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2:44:14.604" v="2069" actId="1076"/>
          <ac:picMkLst>
            <pc:docMk/>
            <pc:sldMk cId="2885043959" sldId="282"/>
            <ac:picMk id="4" creationId="{24596C3B-C554-B34F-70B5-3CDB68C9FBD8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3:10:23.390" v="2639" actId="20577"/>
        <pc:sldMkLst>
          <pc:docMk/>
          <pc:sldMk cId="2682203936" sldId="283"/>
        </pc:sldMkLst>
        <pc:spChg chg="mod">
          <ac:chgData name="Richard Chalk" userId="287f8aa4f4de1d19" providerId="LiveId" clId="{C2E0BC07-F47B-421C-B0C3-3ECA28D1D364}" dt="2022-12-09T13:08:55.181" v="2597" actId="2711"/>
          <ac:spMkLst>
            <pc:docMk/>
            <pc:sldMk cId="2682203936" sldId="283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5" creationId="{EFE1CC95-9175-CFBA-A134-F17ED0C1463F}"/>
          </ac:spMkLst>
        </pc:spChg>
        <pc:spChg chg="del">
          <ac:chgData name="Richard Chalk" userId="287f8aa4f4de1d19" providerId="LiveId" clId="{C2E0BC07-F47B-421C-B0C3-3ECA28D1D364}" dt="2022-12-09T12:47:31.114" v="2232" actId="478"/>
          <ac:spMkLst>
            <pc:docMk/>
            <pc:sldMk cId="2682203936" sldId="283"/>
            <ac:spMk id="6" creationId="{1114ABE1-FA6C-DE61-7A4C-65B8675CAA93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7" creationId="{7CF66585-6586-78FA-4BD3-2C30DD57761D}"/>
          </ac:spMkLst>
        </pc:spChg>
        <pc:spChg chg="add mod">
          <ac:chgData name="Richard Chalk" userId="287f8aa4f4de1d19" providerId="LiveId" clId="{C2E0BC07-F47B-421C-B0C3-3ECA28D1D364}" dt="2022-12-09T12:55:28.271" v="2302" actId="1035"/>
          <ac:spMkLst>
            <pc:docMk/>
            <pc:sldMk cId="2682203936" sldId="283"/>
            <ac:spMk id="8" creationId="{26CFDACD-4BE9-10A2-8FEF-0589E35AE2BA}"/>
          </ac:spMkLst>
        </pc:spChg>
        <pc:spChg chg="add mod">
          <ac:chgData name="Richard Chalk" userId="287f8aa4f4de1d19" providerId="LiveId" clId="{C2E0BC07-F47B-421C-B0C3-3ECA28D1D364}" dt="2022-12-09T13:05:54.481" v="2518" actId="1036"/>
          <ac:spMkLst>
            <pc:docMk/>
            <pc:sldMk cId="2682203936" sldId="283"/>
            <ac:spMk id="9" creationId="{2DCC7E16-25EE-ED03-31F5-5B2FBCB74838}"/>
          </ac:spMkLst>
        </pc:spChg>
        <pc:spChg chg="add mod">
          <ac:chgData name="Richard Chalk" userId="287f8aa4f4de1d19" providerId="LiveId" clId="{C2E0BC07-F47B-421C-B0C3-3ECA28D1D364}" dt="2022-12-09T13:07:42.727" v="2587" actId="1038"/>
          <ac:spMkLst>
            <pc:docMk/>
            <pc:sldMk cId="2682203936" sldId="283"/>
            <ac:spMk id="10" creationId="{44EECC50-B36E-8D9F-7A47-E07D37D1A3A1}"/>
          </ac:spMkLst>
        </pc:spChg>
        <pc:spChg chg="add mod">
          <ac:chgData name="Richard Chalk" userId="287f8aa4f4de1d19" providerId="LiveId" clId="{C2E0BC07-F47B-421C-B0C3-3ECA28D1D364}" dt="2022-12-09T13:07:35.930" v="2557" actId="1076"/>
          <ac:spMkLst>
            <pc:docMk/>
            <pc:sldMk cId="2682203936" sldId="283"/>
            <ac:spMk id="11" creationId="{3125A5F9-40DA-A5C6-23D1-9D4E90C8B8EC}"/>
          </ac:spMkLst>
        </pc:spChg>
        <pc:spChg chg="add mod">
          <ac:chgData name="Richard Chalk" userId="287f8aa4f4de1d19" providerId="LiveId" clId="{C2E0BC07-F47B-421C-B0C3-3ECA28D1D364}" dt="2022-12-09T13:10:00.244" v="2600" actId="14100"/>
          <ac:spMkLst>
            <pc:docMk/>
            <pc:sldMk cId="2682203936" sldId="283"/>
            <ac:spMk id="12" creationId="{F139D0B8-9509-0026-C7DF-CD227737C762}"/>
          </ac:spMkLst>
        </pc:spChg>
        <pc:spChg chg="mod">
          <ac:chgData name="Richard Chalk" userId="287f8aa4f4de1d19" providerId="LiveId" clId="{C2E0BC07-F47B-421C-B0C3-3ECA28D1D364}" dt="2022-12-09T12:46:33.030" v="2178" actId="20577"/>
          <ac:spMkLst>
            <pc:docMk/>
            <pc:sldMk cId="2682203936" sldId="283"/>
            <ac:spMk id="92" creationId="{00000000-0000-0000-0000-000000000000}"/>
          </ac:spMkLst>
        </pc:spChg>
      </pc:sldChg>
      <pc:sldChg chg="add">
        <pc:chgData name="Richard Chalk" userId="287f8aa4f4de1d19" providerId="LiveId" clId="{C2E0BC07-F47B-421C-B0C3-3ECA28D1D364}" dt="2022-12-09T13:11:07.306" v="2640"/>
        <pc:sldMkLst>
          <pc:docMk/>
          <pc:sldMk cId="2644337163" sldId="284"/>
        </pc:sldMkLst>
      </pc:sldChg>
      <pc:sldChg chg="modSp add mod">
        <pc:chgData name="Richard Chalk" userId="287f8aa4f4de1d19" providerId="LiveId" clId="{C2E0BC07-F47B-421C-B0C3-3ECA28D1D364}" dt="2022-12-09T13:12:37.907" v="2741" actId="6549"/>
        <pc:sldMkLst>
          <pc:docMk/>
          <pc:sldMk cId="2418700619" sldId="285"/>
        </pc:sldMkLst>
        <pc:spChg chg="mod">
          <ac:chgData name="Richard Chalk" userId="287f8aa4f4de1d19" providerId="LiveId" clId="{C2E0BC07-F47B-421C-B0C3-3ECA28D1D364}" dt="2022-12-09T13:12:37.907" v="2741" actId="6549"/>
          <ac:spMkLst>
            <pc:docMk/>
            <pc:sldMk cId="2418700619" sldId="285"/>
            <ac:spMk id="92" creationId="{00000000-0000-0000-0000-000000000000}"/>
          </ac:spMkLst>
        </pc:spChg>
      </pc:sldChg>
      <pc:sldChg chg="addSp delSp modSp add mod ord modNotesTx">
        <pc:chgData name="Richard Chalk" userId="287f8aa4f4de1d19" providerId="LiveId" clId="{C2E0BC07-F47B-421C-B0C3-3ECA28D1D364}" dt="2022-12-10T08:55:36.482" v="4919" actId="20577"/>
        <pc:sldMkLst>
          <pc:docMk/>
          <pc:sldMk cId="1738053457" sldId="286"/>
        </pc:sldMkLst>
        <pc:spChg chg="mod">
          <ac:chgData name="Richard Chalk" userId="287f8aa4f4de1d19" providerId="LiveId" clId="{C2E0BC07-F47B-421C-B0C3-3ECA28D1D364}" dt="2022-12-10T08:55:36.482" v="4919" actId="20577"/>
          <ac:spMkLst>
            <pc:docMk/>
            <pc:sldMk cId="1738053457" sldId="286"/>
            <ac:spMk id="2" creationId="{B7F3DB22-A0FF-E2BB-2633-E53AFB04A01F}"/>
          </ac:spMkLst>
        </pc:spChg>
        <pc:spChg chg="del mod">
          <ac:chgData name="Richard Chalk" userId="287f8aa4f4de1d19" providerId="LiveId" clId="{C2E0BC07-F47B-421C-B0C3-3ECA28D1D364}" dt="2022-12-09T13:13:51.207" v="2772" actId="478"/>
          <ac:spMkLst>
            <pc:docMk/>
            <pc:sldMk cId="1738053457" sldId="286"/>
            <ac:spMk id="6" creationId="{1114ABE1-FA6C-DE61-7A4C-65B8675CAA93}"/>
          </ac:spMkLst>
        </pc:spChg>
        <pc:spChg chg="add mod">
          <ac:chgData name="Richard Chalk" userId="287f8aa4f4de1d19" providerId="LiveId" clId="{C2E0BC07-F47B-421C-B0C3-3ECA28D1D364}" dt="2022-12-09T13:15:21.760" v="2781" actId="14100"/>
          <ac:spMkLst>
            <pc:docMk/>
            <pc:sldMk cId="1738053457" sldId="286"/>
            <ac:spMk id="7" creationId="{4FB93095-891E-0307-734F-E1B9DBB7EBE9}"/>
          </ac:spMkLst>
        </pc:spChg>
        <pc:spChg chg="add del mod">
          <ac:chgData name="Richard Chalk" userId="287f8aa4f4de1d19" providerId="LiveId" clId="{C2E0BC07-F47B-421C-B0C3-3ECA28D1D364}" dt="2022-12-09T13:17:00.038" v="2932"/>
          <ac:spMkLst>
            <pc:docMk/>
            <pc:sldMk cId="1738053457" sldId="286"/>
            <ac:spMk id="8" creationId="{589BAC00-325D-0DDC-F6CA-B88C344144AE}"/>
          </ac:spMkLst>
        </pc:spChg>
        <pc:spChg chg="mod">
          <ac:chgData name="Richard Chalk" userId="287f8aa4f4de1d19" providerId="LiveId" clId="{C2E0BC07-F47B-421C-B0C3-3ECA28D1D364}" dt="2022-12-09T13:13:48.489" v="2770" actId="20577"/>
          <ac:spMkLst>
            <pc:docMk/>
            <pc:sldMk cId="1738053457" sldId="286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3:15:35.132" v="2784" actId="1076"/>
          <ac:picMkLst>
            <pc:docMk/>
            <pc:sldMk cId="1738053457" sldId="286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3:15:13.926" v="2779" actId="1076"/>
          <ac:picMkLst>
            <pc:docMk/>
            <pc:sldMk cId="1738053457" sldId="286"/>
            <ac:picMk id="5" creationId="{2072BA84-70BE-D30A-8216-0395819594C7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3:38:57.810" v="3164" actId="20577"/>
        <pc:sldMkLst>
          <pc:docMk/>
          <pc:sldMk cId="3904367713" sldId="287"/>
        </pc:sldMkLst>
        <pc:spChg chg="mod">
          <ac:chgData name="Richard Chalk" userId="287f8aa4f4de1d19" providerId="LiveId" clId="{C2E0BC07-F47B-421C-B0C3-3ECA28D1D364}" dt="2022-12-09T13:34:06.557" v="3017" actId="20577"/>
          <ac:spMkLst>
            <pc:docMk/>
            <pc:sldMk cId="3904367713" sldId="287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3:33:39.899" v="2971" actId="14100"/>
          <ac:spMkLst>
            <pc:docMk/>
            <pc:sldMk cId="3904367713" sldId="287"/>
            <ac:spMk id="6" creationId="{F0615997-3299-5E2F-ABA3-9F25566DBA4C}"/>
          </ac:spMkLst>
        </pc:spChg>
        <pc:spChg chg="del">
          <ac:chgData name="Richard Chalk" userId="287f8aa4f4de1d19" providerId="LiveId" clId="{C2E0BC07-F47B-421C-B0C3-3ECA28D1D364}" dt="2022-12-09T13:17:11.420" v="2935" actId="478"/>
          <ac:spMkLst>
            <pc:docMk/>
            <pc:sldMk cId="3904367713" sldId="287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09T13:19:15.836" v="2963" actId="20577"/>
          <ac:spMkLst>
            <pc:docMk/>
            <pc:sldMk cId="3904367713" sldId="287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3:17:10.229" v="2934" actId="478"/>
          <ac:picMkLst>
            <pc:docMk/>
            <pc:sldMk cId="3904367713" sldId="287"/>
            <ac:picMk id="5" creationId="{2072BA84-70BE-D30A-8216-0395819594C7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33:40.843" v="4700" actId="20577"/>
        <pc:sldMkLst>
          <pc:docMk/>
          <pc:sldMk cId="1762677949" sldId="288"/>
        </pc:sldMkLst>
        <pc:spChg chg="del mod">
          <ac:chgData name="Richard Chalk" userId="287f8aa4f4de1d19" providerId="LiveId" clId="{C2E0BC07-F47B-421C-B0C3-3ECA28D1D364}" dt="2022-12-09T13:43:21.530" v="3188" actId="478"/>
          <ac:spMkLst>
            <pc:docMk/>
            <pc:sldMk cId="1762677949" sldId="288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3:39:26.397" v="3169" actId="478"/>
          <ac:spMkLst>
            <pc:docMk/>
            <pc:sldMk cId="1762677949" sldId="288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3:47:06.778" v="3228" actId="1076"/>
          <ac:spMkLst>
            <pc:docMk/>
            <pc:sldMk cId="1762677949" sldId="288"/>
            <ac:spMk id="7" creationId="{D246F46B-A3B6-7EC3-EBAA-017CA11361C4}"/>
          </ac:spMkLst>
        </pc:spChg>
        <pc:spChg chg="add mod">
          <ac:chgData name="Richard Chalk" userId="287f8aa4f4de1d19" providerId="LiveId" clId="{C2E0BC07-F47B-421C-B0C3-3ECA28D1D364}" dt="2022-12-09T15:33:40.843" v="4700" actId="20577"/>
          <ac:spMkLst>
            <pc:docMk/>
            <pc:sldMk cId="1762677949" sldId="288"/>
            <ac:spMk id="8" creationId="{8102E11D-836C-F335-8A9E-0934CB5E7B05}"/>
          </ac:spMkLst>
        </pc:spChg>
        <pc:spChg chg="add mod">
          <ac:chgData name="Richard Chalk" userId="287f8aa4f4de1d19" providerId="LiveId" clId="{C2E0BC07-F47B-421C-B0C3-3ECA28D1D364}" dt="2022-12-09T13:48:00.186" v="3238" actId="1076"/>
          <ac:spMkLst>
            <pc:docMk/>
            <pc:sldMk cId="1762677949" sldId="288"/>
            <ac:spMk id="11" creationId="{C6E43A91-CE97-38A5-94ED-6DAAC4423633}"/>
          </ac:spMkLst>
        </pc:spChg>
        <pc:spChg chg="mod">
          <ac:chgData name="Richard Chalk" userId="287f8aa4f4de1d19" providerId="LiveId" clId="{C2E0BC07-F47B-421C-B0C3-3ECA28D1D364}" dt="2022-12-09T13:39:44.240" v="3179" actId="20577"/>
          <ac:spMkLst>
            <pc:docMk/>
            <pc:sldMk cId="1762677949" sldId="288"/>
            <ac:spMk id="92" creationId="{00000000-0000-0000-0000-000000000000}"/>
          </ac:spMkLst>
        </pc:spChg>
        <pc:picChg chg="del mod">
          <ac:chgData name="Richard Chalk" userId="287f8aa4f4de1d19" providerId="LiveId" clId="{C2E0BC07-F47B-421C-B0C3-3ECA28D1D364}" dt="2022-12-09T13:43:22.222" v="3189" actId="478"/>
          <ac:picMkLst>
            <pc:docMk/>
            <pc:sldMk cId="1762677949" sldId="288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3:47:06.778" v="3228" actId="1076"/>
          <ac:picMkLst>
            <pc:docMk/>
            <pc:sldMk cId="1762677949" sldId="288"/>
            <ac:picMk id="5" creationId="{F92209DA-53D6-FA50-F7C0-479C1675EA42}"/>
          </ac:picMkLst>
        </pc:picChg>
        <pc:picChg chg="add mod">
          <ac:chgData name="Richard Chalk" userId="287f8aa4f4de1d19" providerId="LiveId" clId="{C2E0BC07-F47B-421C-B0C3-3ECA28D1D364}" dt="2022-12-09T13:47:10.914" v="3229" actId="1076"/>
          <ac:picMkLst>
            <pc:docMk/>
            <pc:sldMk cId="1762677949" sldId="288"/>
            <ac:picMk id="9" creationId="{D015E61D-A85C-21E4-4CA7-88C39F37A56C}"/>
          </ac:picMkLst>
        </pc:picChg>
        <pc:picChg chg="add mod">
          <ac:chgData name="Richard Chalk" userId="287f8aa4f4de1d19" providerId="LiveId" clId="{C2E0BC07-F47B-421C-B0C3-3ECA28D1D364}" dt="2022-12-09T13:47:56.544" v="3237" actId="1076"/>
          <ac:picMkLst>
            <pc:docMk/>
            <pc:sldMk cId="1762677949" sldId="288"/>
            <ac:picMk id="2050" creationId="{F4841E9A-E626-6227-4BC4-75C1F62A21D7}"/>
          </ac:picMkLst>
        </pc:picChg>
      </pc:sldChg>
      <pc:sldChg chg="addSp delSp modSp add mod ord modNotesTx">
        <pc:chgData name="Richard Chalk" userId="287f8aa4f4de1d19" providerId="LiveId" clId="{C2E0BC07-F47B-421C-B0C3-3ECA28D1D364}" dt="2022-12-09T14:52:47.718" v="3864" actId="113"/>
        <pc:sldMkLst>
          <pc:docMk/>
          <pc:sldMk cId="3005324689" sldId="289"/>
        </pc:sldMkLst>
        <pc:spChg chg="mod">
          <ac:chgData name="Richard Chalk" userId="287f8aa4f4de1d19" providerId="LiveId" clId="{C2E0BC07-F47B-421C-B0C3-3ECA28D1D364}" dt="2022-12-09T14:52:47.718" v="3864" actId="113"/>
          <ac:spMkLst>
            <pc:docMk/>
            <pc:sldMk cId="3005324689" sldId="289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09T14:35:36.072" v="3293" actId="20577"/>
          <ac:spMkLst>
            <pc:docMk/>
            <pc:sldMk cId="3005324689" sldId="289"/>
            <ac:spMk id="5" creationId="{56356483-8A82-9303-E507-E45E29477D42}"/>
          </ac:spMkLst>
        </pc:spChg>
        <pc:spChg chg="del">
          <ac:chgData name="Richard Chalk" userId="287f8aa4f4de1d19" providerId="LiveId" clId="{C2E0BC07-F47B-421C-B0C3-3ECA28D1D364}" dt="2022-12-09T14:34:50.580" v="3284" actId="478"/>
          <ac:spMkLst>
            <pc:docMk/>
            <pc:sldMk cId="3005324689" sldId="289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4:38:26.166" v="3298" actId="14100"/>
          <ac:spMkLst>
            <pc:docMk/>
            <pc:sldMk cId="3005324689" sldId="289"/>
            <ac:spMk id="8" creationId="{6214AA3C-7039-405E-03C1-3F85551DC321}"/>
          </ac:spMkLst>
        </pc:spChg>
        <pc:spChg chg="mod">
          <ac:chgData name="Richard Chalk" userId="287f8aa4f4de1d19" providerId="LiveId" clId="{C2E0BC07-F47B-421C-B0C3-3ECA28D1D364}" dt="2022-12-09T14:32:35.124" v="3283" actId="20577"/>
          <ac:spMkLst>
            <pc:docMk/>
            <pc:sldMk cId="3005324689" sldId="289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4:35:28.371" v="3292" actId="1076"/>
          <ac:picMkLst>
            <pc:docMk/>
            <pc:sldMk cId="3005324689" sldId="289"/>
            <ac:picMk id="4" creationId="{24596C3B-C554-B34F-70B5-3CDB68C9FBD8}"/>
          </ac:picMkLst>
        </pc:picChg>
        <pc:picChg chg="add mod">
          <ac:chgData name="Richard Chalk" userId="287f8aa4f4de1d19" providerId="LiveId" clId="{C2E0BC07-F47B-421C-B0C3-3ECA28D1D364}" dt="2022-12-09T14:38:28.455" v="3299" actId="1076"/>
          <ac:picMkLst>
            <pc:docMk/>
            <pc:sldMk cId="3005324689" sldId="289"/>
            <ac:picMk id="7" creationId="{FF54F25B-F08F-B162-6F45-F44B431C44F4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34:05.323" v="4702" actId="6549"/>
        <pc:sldMkLst>
          <pc:docMk/>
          <pc:sldMk cId="2640994763" sldId="290"/>
        </pc:sldMkLst>
        <pc:spChg chg="mod">
          <ac:chgData name="Richard Chalk" userId="287f8aa4f4de1d19" providerId="LiveId" clId="{C2E0BC07-F47B-421C-B0C3-3ECA28D1D364}" dt="2022-12-09T15:33:57.640" v="4701" actId="20577"/>
          <ac:spMkLst>
            <pc:docMk/>
            <pc:sldMk cId="2640994763" sldId="290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4:43:23.139" v="3395" actId="1076"/>
          <ac:spMkLst>
            <pc:docMk/>
            <pc:sldMk cId="2640994763" sldId="290"/>
            <ac:spMk id="5" creationId="{48E5B117-DBF0-0BEC-4C97-75FC03AE96E6}"/>
          </ac:spMkLst>
        </pc:spChg>
        <pc:spChg chg="del">
          <ac:chgData name="Richard Chalk" userId="287f8aa4f4de1d19" providerId="LiveId" clId="{C2E0BC07-F47B-421C-B0C3-3ECA28D1D364}" dt="2022-12-09T14:42:53.650" v="3386" actId="478"/>
          <ac:spMkLst>
            <pc:docMk/>
            <pc:sldMk cId="2640994763" sldId="290"/>
            <ac:spMk id="6" creationId="{F0615997-3299-5E2F-ABA3-9F25566DBA4C}"/>
          </ac:spMkLst>
        </pc:spChg>
        <pc:spChg chg="add mod">
          <ac:chgData name="Richard Chalk" userId="287f8aa4f4de1d19" providerId="LiveId" clId="{C2E0BC07-F47B-421C-B0C3-3ECA28D1D364}" dt="2022-12-09T14:45:30.843" v="3481" actId="14100"/>
          <ac:spMkLst>
            <pc:docMk/>
            <pc:sldMk cId="2640994763" sldId="290"/>
            <ac:spMk id="7" creationId="{4646142C-5079-13D8-5CAB-50DB2AC5AA60}"/>
          </ac:spMkLst>
        </pc:spChg>
        <pc:spChg chg="add mod">
          <ac:chgData name="Richard Chalk" userId="287f8aa4f4de1d19" providerId="LiveId" clId="{C2E0BC07-F47B-421C-B0C3-3ECA28D1D364}" dt="2022-12-09T14:45:31.372" v="3482" actId="14100"/>
          <ac:spMkLst>
            <pc:docMk/>
            <pc:sldMk cId="2640994763" sldId="290"/>
            <ac:spMk id="8" creationId="{293D321E-D13E-EC6C-3854-2C7721E86FA3}"/>
          </ac:spMkLst>
        </pc:spChg>
        <pc:spChg chg="add mod">
          <ac:chgData name="Richard Chalk" userId="287f8aa4f4de1d19" providerId="LiveId" clId="{C2E0BC07-F47B-421C-B0C3-3ECA28D1D364}" dt="2022-12-09T14:45:31.811" v="3483" actId="14100"/>
          <ac:spMkLst>
            <pc:docMk/>
            <pc:sldMk cId="2640994763" sldId="290"/>
            <ac:spMk id="9" creationId="{73296646-0B30-08E7-C8F6-F9CFC310E8D8}"/>
          </ac:spMkLst>
        </pc:spChg>
        <pc:spChg chg="add mod">
          <ac:chgData name="Richard Chalk" userId="287f8aa4f4de1d19" providerId="LiveId" clId="{C2E0BC07-F47B-421C-B0C3-3ECA28D1D364}" dt="2022-12-09T14:45:35.957" v="3485" actId="14100"/>
          <ac:spMkLst>
            <pc:docMk/>
            <pc:sldMk cId="2640994763" sldId="290"/>
            <ac:spMk id="10" creationId="{3DBF9AA9-72B2-B5DC-CC31-1B1FE88200A5}"/>
          </ac:spMkLst>
        </pc:spChg>
        <pc:spChg chg="add mod">
          <ac:chgData name="Richard Chalk" userId="287f8aa4f4de1d19" providerId="LiveId" clId="{C2E0BC07-F47B-421C-B0C3-3ECA28D1D364}" dt="2022-12-09T14:45:46.950" v="3499" actId="14100"/>
          <ac:spMkLst>
            <pc:docMk/>
            <pc:sldMk cId="2640994763" sldId="290"/>
            <ac:spMk id="11" creationId="{A41F5543-51AF-F0E9-6B4A-350FA099C7EB}"/>
          </ac:spMkLst>
        </pc:spChg>
        <pc:spChg chg="mod">
          <ac:chgData name="Richard Chalk" userId="287f8aa4f4de1d19" providerId="LiveId" clId="{C2E0BC07-F47B-421C-B0C3-3ECA28D1D364}" dt="2022-12-09T14:43:26.087" v="3401" actId="20577"/>
          <ac:spMkLst>
            <pc:docMk/>
            <pc:sldMk cId="2640994763" sldId="290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4:43:33.019" v="3402" actId="1076"/>
          <ac:picMkLst>
            <pc:docMk/>
            <pc:sldMk cId="2640994763" sldId="290"/>
            <ac:picMk id="4" creationId="{24596C3B-C554-B34F-70B5-3CDB68C9FBD8}"/>
          </ac:picMkLst>
        </pc:picChg>
      </pc:sldChg>
      <pc:sldChg chg="addSp delSp modSp add mod ord modNotesTx">
        <pc:chgData name="Richard Chalk" userId="287f8aa4f4de1d19" providerId="LiveId" clId="{C2E0BC07-F47B-421C-B0C3-3ECA28D1D364}" dt="2022-12-09T15:35:37.662" v="4792" actId="20577"/>
        <pc:sldMkLst>
          <pc:docMk/>
          <pc:sldMk cId="456691453" sldId="291"/>
        </pc:sldMkLst>
        <pc:spChg chg="mod">
          <ac:chgData name="Richard Chalk" userId="287f8aa4f4de1d19" providerId="LiveId" clId="{C2E0BC07-F47B-421C-B0C3-3ECA28D1D364}" dt="2022-12-09T14:56:53.980" v="3948" actId="20577"/>
          <ac:spMkLst>
            <pc:docMk/>
            <pc:sldMk cId="456691453" sldId="291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4:55:27.579" v="3884" actId="478"/>
          <ac:spMkLst>
            <pc:docMk/>
            <pc:sldMk cId="456691453" sldId="291"/>
            <ac:spMk id="5" creationId="{56356483-8A82-9303-E507-E45E29477D42}"/>
          </ac:spMkLst>
        </pc:spChg>
        <pc:spChg chg="add del">
          <ac:chgData name="Richard Chalk" userId="287f8aa4f4de1d19" providerId="LiveId" clId="{C2E0BC07-F47B-421C-B0C3-3ECA28D1D364}" dt="2022-12-09T14:55:31.356" v="3886" actId="478"/>
          <ac:spMkLst>
            <pc:docMk/>
            <pc:sldMk cId="456691453" sldId="291"/>
            <ac:spMk id="6" creationId="{D90EE69B-4D5C-7970-D894-2812A5CB7D01}"/>
          </ac:spMkLst>
        </pc:spChg>
        <pc:spChg chg="del">
          <ac:chgData name="Richard Chalk" userId="287f8aa4f4de1d19" providerId="LiveId" clId="{C2E0BC07-F47B-421C-B0C3-3ECA28D1D364}" dt="2022-12-09T14:55:50.056" v="3888" actId="478"/>
          <ac:spMkLst>
            <pc:docMk/>
            <pc:sldMk cId="456691453" sldId="291"/>
            <ac:spMk id="8" creationId="{6214AA3C-7039-405E-03C1-3F85551DC321}"/>
          </ac:spMkLst>
        </pc:spChg>
        <pc:spChg chg="add mod">
          <ac:chgData name="Richard Chalk" userId="287f8aa4f4de1d19" providerId="LiveId" clId="{C2E0BC07-F47B-421C-B0C3-3ECA28D1D364}" dt="2022-12-09T14:56:15.430" v="3900" actId="20577"/>
          <ac:spMkLst>
            <pc:docMk/>
            <pc:sldMk cId="456691453" sldId="291"/>
            <ac:spMk id="10" creationId="{FDA047FD-C193-07EB-B1E7-AD498F44DD6C}"/>
          </ac:spMkLst>
        </pc:spChg>
        <pc:spChg chg="add mod">
          <ac:chgData name="Richard Chalk" userId="287f8aa4f4de1d19" providerId="LiveId" clId="{C2E0BC07-F47B-421C-B0C3-3ECA28D1D364}" dt="2022-12-09T14:57:11.270" v="3957" actId="1035"/>
          <ac:spMkLst>
            <pc:docMk/>
            <pc:sldMk cId="456691453" sldId="291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09T14:53:19.676" v="3883" actId="20577"/>
          <ac:spMkLst>
            <pc:docMk/>
            <pc:sldMk cId="456691453" sldId="291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4:55:48.553" v="3887" actId="478"/>
          <ac:picMkLst>
            <pc:docMk/>
            <pc:sldMk cId="456691453" sldId="291"/>
            <ac:picMk id="7" creationId="{FF54F25B-F08F-B162-6F45-F44B431C44F4}"/>
          </ac:picMkLst>
        </pc:picChg>
        <pc:picChg chg="add mod">
          <ac:chgData name="Richard Chalk" userId="287f8aa4f4de1d19" providerId="LiveId" clId="{C2E0BC07-F47B-421C-B0C3-3ECA28D1D364}" dt="2022-12-09T14:59:57.069" v="4095" actId="1076"/>
          <ac:picMkLst>
            <pc:docMk/>
            <pc:sldMk cId="456691453" sldId="291"/>
            <ac:picMk id="12" creationId="{47761B6E-C7F2-3318-DBAA-F0A4399AC95E}"/>
          </ac:picMkLst>
        </pc:picChg>
      </pc:sldChg>
      <pc:sldChg chg="addSp delSp modSp add mod modNotesTx">
        <pc:chgData name="Richard Chalk" userId="287f8aa4f4de1d19" providerId="LiveId" clId="{C2E0BC07-F47B-421C-B0C3-3ECA28D1D364}" dt="2022-12-09T15:14:04.137" v="4302" actId="20577"/>
        <pc:sldMkLst>
          <pc:docMk/>
          <pc:sldMk cId="2305093217" sldId="292"/>
        </pc:sldMkLst>
        <pc:spChg chg="mod">
          <ac:chgData name="Richard Chalk" userId="287f8aa4f4de1d19" providerId="LiveId" clId="{C2E0BC07-F47B-421C-B0C3-3ECA28D1D364}" dt="2022-12-09T15:14:04.137" v="4302" actId="20577"/>
          <ac:spMkLst>
            <pc:docMk/>
            <pc:sldMk cId="2305093217" sldId="292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09T15:12:28.521" v="4223" actId="1036"/>
          <ac:spMkLst>
            <pc:docMk/>
            <pc:sldMk cId="2305093217" sldId="292"/>
            <ac:spMk id="5" creationId="{857B63C4-0565-895C-DF35-3B684FF83B3C}"/>
          </ac:spMkLst>
        </pc:spChg>
        <pc:spChg chg="add">
          <ac:chgData name="Richard Chalk" userId="287f8aa4f4de1d19" providerId="LiveId" clId="{C2E0BC07-F47B-421C-B0C3-3ECA28D1D364}" dt="2022-12-09T15:12:41.900" v="4224" actId="11529"/>
          <ac:spMkLst>
            <pc:docMk/>
            <pc:sldMk cId="2305093217" sldId="292"/>
            <ac:spMk id="6" creationId="{40B03366-447F-1FFE-1703-8C2BF571792F}"/>
          </ac:spMkLst>
        </pc:spChg>
        <pc:spChg chg="add mod">
          <ac:chgData name="Richard Chalk" userId="287f8aa4f4de1d19" providerId="LiveId" clId="{C2E0BC07-F47B-421C-B0C3-3ECA28D1D364}" dt="2022-12-09T15:13:29.632" v="4252" actId="1038"/>
          <ac:spMkLst>
            <pc:docMk/>
            <pc:sldMk cId="2305093217" sldId="292"/>
            <ac:spMk id="7" creationId="{FCDD5184-B482-8650-36FD-33011621840C}"/>
          </ac:spMkLst>
        </pc:spChg>
        <pc:spChg chg="add mod">
          <ac:chgData name="Richard Chalk" userId="287f8aa4f4de1d19" providerId="LiveId" clId="{C2E0BC07-F47B-421C-B0C3-3ECA28D1D364}" dt="2022-12-09T15:13:33.863" v="4255" actId="1036"/>
          <ac:spMkLst>
            <pc:docMk/>
            <pc:sldMk cId="2305093217" sldId="292"/>
            <ac:spMk id="8" creationId="{817DB3AF-9A5E-BB2F-3429-1A6944EE1BCF}"/>
          </ac:spMkLst>
        </pc:spChg>
        <pc:spChg chg="del">
          <ac:chgData name="Richard Chalk" userId="287f8aa4f4de1d19" providerId="LiveId" clId="{C2E0BC07-F47B-421C-B0C3-3ECA28D1D364}" dt="2022-12-09T15:02:53.802" v="4201" actId="478"/>
          <ac:spMkLst>
            <pc:docMk/>
            <pc:sldMk cId="2305093217" sldId="292"/>
            <ac:spMk id="10" creationId="{FDA047FD-C193-07EB-B1E7-AD498F44DD6C}"/>
          </ac:spMkLst>
        </pc:spChg>
        <pc:spChg chg="del">
          <ac:chgData name="Richard Chalk" userId="287f8aa4f4de1d19" providerId="LiveId" clId="{C2E0BC07-F47B-421C-B0C3-3ECA28D1D364}" dt="2022-12-09T15:02:55.454" v="4203" actId="478"/>
          <ac:spMkLst>
            <pc:docMk/>
            <pc:sldMk cId="2305093217" sldId="292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09T15:02:46.467" v="4200" actId="20577"/>
          <ac:spMkLst>
            <pc:docMk/>
            <pc:sldMk cId="2305093217" sldId="292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09T15:02:54.600" v="4202" actId="478"/>
          <ac:picMkLst>
            <pc:docMk/>
            <pc:sldMk cId="2305093217" sldId="292"/>
            <ac:picMk id="12" creationId="{47761B6E-C7F2-3318-DBAA-F0A4399AC95E}"/>
          </ac:picMkLst>
        </pc:picChg>
      </pc:sldChg>
      <pc:sldChg chg="addSp delSp modSp add mod">
        <pc:chgData name="Richard Chalk" userId="287f8aa4f4de1d19" providerId="LiveId" clId="{C2E0BC07-F47B-421C-B0C3-3ECA28D1D364}" dt="2022-12-09T15:22:29.178" v="4559" actId="1035"/>
        <pc:sldMkLst>
          <pc:docMk/>
          <pc:sldMk cId="2648703432" sldId="293"/>
        </pc:sldMkLst>
        <pc:spChg chg="mod">
          <ac:chgData name="Richard Chalk" userId="287f8aa4f4de1d19" providerId="LiveId" clId="{C2E0BC07-F47B-421C-B0C3-3ECA28D1D364}" dt="2022-12-09T15:22:29.178" v="4559" actId="1035"/>
          <ac:spMkLst>
            <pc:docMk/>
            <pc:sldMk cId="2648703432" sldId="293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09T15:15:06.445" v="4409" actId="478"/>
          <ac:spMkLst>
            <pc:docMk/>
            <pc:sldMk cId="2648703432" sldId="293"/>
            <ac:spMk id="5" creationId="{857B63C4-0565-895C-DF35-3B684FF83B3C}"/>
          </ac:spMkLst>
        </pc:spChg>
        <pc:spChg chg="del">
          <ac:chgData name="Richard Chalk" userId="287f8aa4f4de1d19" providerId="LiveId" clId="{C2E0BC07-F47B-421C-B0C3-3ECA28D1D364}" dt="2022-12-09T15:15:07.792" v="4410" actId="478"/>
          <ac:spMkLst>
            <pc:docMk/>
            <pc:sldMk cId="2648703432" sldId="293"/>
            <ac:spMk id="6" creationId="{40B03366-447F-1FFE-1703-8C2BF571792F}"/>
          </ac:spMkLst>
        </pc:spChg>
        <pc:spChg chg="del">
          <ac:chgData name="Richard Chalk" userId="287f8aa4f4de1d19" providerId="LiveId" clId="{C2E0BC07-F47B-421C-B0C3-3ECA28D1D364}" dt="2022-12-09T15:15:10.085" v="4412" actId="478"/>
          <ac:spMkLst>
            <pc:docMk/>
            <pc:sldMk cId="2648703432" sldId="293"/>
            <ac:spMk id="7" creationId="{FCDD5184-B482-8650-36FD-33011621840C}"/>
          </ac:spMkLst>
        </pc:spChg>
        <pc:spChg chg="del">
          <ac:chgData name="Richard Chalk" userId="287f8aa4f4de1d19" providerId="LiveId" clId="{C2E0BC07-F47B-421C-B0C3-3ECA28D1D364}" dt="2022-12-09T15:15:08.499" v="4411" actId="478"/>
          <ac:spMkLst>
            <pc:docMk/>
            <pc:sldMk cId="2648703432" sldId="293"/>
            <ac:spMk id="8" creationId="{817DB3AF-9A5E-BB2F-3429-1A6944EE1BCF}"/>
          </ac:spMkLst>
        </pc:spChg>
        <pc:spChg chg="add mod">
          <ac:chgData name="Richard Chalk" userId="287f8aa4f4de1d19" providerId="LiveId" clId="{C2E0BC07-F47B-421C-B0C3-3ECA28D1D364}" dt="2022-12-09T15:17:00.658" v="4441" actId="14100"/>
          <ac:spMkLst>
            <pc:docMk/>
            <pc:sldMk cId="2648703432" sldId="293"/>
            <ac:spMk id="9" creationId="{6DB48252-8479-9484-85AF-F1259F3CE6F0}"/>
          </ac:spMkLst>
        </pc:spChg>
        <pc:spChg chg="add mod">
          <ac:chgData name="Richard Chalk" userId="287f8aa4f4de1d19" providerId="LiveId" clId="{C2E0BC07-F47B-421C-B0C3-3ECA28D1D364}" dt="2022-12-09T15:17:50.181" v="4498" actId="14100"/>
          <ac:spMkLst>
            <pc:docMk/>
            <pc:sldMk cId="2648703432" sldId="293"/>
            <ac:spMk id="10" creationId="{CE3A0E48-44D7-3505-3ABA-61E7105C4C47}"/>
          </ac:spMkLst>
        </pc:spChg>
        <pc:spChg chg="mod">
          <ac:chgData name="Richard Chalk" userId="287f8aa4f4de1d19" providerId="LiveId" clId="{C2E0BC07-F47B-421C-B0C3-3ECA28D1D364}" dt="2022-12-09T15:17:03.849" v="4442" actId="20577"/>
          <ac:spMkLst>
            <pc:docMk/>
            <pc:sldMk cId="2648703432" sldId="293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09T15:22:29.178" v="4559" actId="1035"/>
          <ac:picMkLst>
            <pc:docMk/>
            <pc:sldMk cId="2648703432" sldId="293"/>
            <ac:picMk id="4" creationId="{24596C3B-C554-B34F-70B5-3CDB68C9FBD8}"/>
          </ac:picMkLst>
        </pc:picChg>
      </pc:sldChg>
      <pc:sldChg chg="addSp delSp modSp add mod">
        <pc:chgData name="Richard Chalk" userId="287f8aa4f4de1d19" providerId="LiveId" clId="{C2E0BC07-F47B-421C-B0C3-3ECA28D1D364}" dt="2022-12-09T15:24:28.272" v="4598" actId="14100"/>
        <pc:sldMkLst>
          <pc:docMk/>
          <pc:sldMk cId="717065102" sldId="294"/>
        </pc:sldMkLst>
        <pc:spChg chg="mod">
          <ac:chgData name="Richard Chalk" userId="287f8aa4f4de1d19" providerId="LiveId" clId="{C2E0BC07-F47B-421C-B0C3-3ECA28D1D364}" dt="2022-12-09T15:22:56.495" v="4582" actId="5793"/>
          <ac:spMkLst>
            <pc:docMk/>
            <pc:sldMk cId="717065102" sldId="294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09T15:24:08.990" v="4592" actId="167"/>
          <ac:spMkLst>
            <pc:docMk/>
            <pc:sldMk cId="717065102" sldId="294"/>
            <ac:spMk id="5" creationId="{55268A80-9889-C4D1-C862-EC1F99EF97E8}"/>
          </ac:spMkLst>
        </pc:spChg>
        <pc:spChg chg="add mod">
          <ac:chgData name="Richard Chalk" userId="287f8aa4f4de1d19" providerId="LiveId" clId="{C2E0BC07-F47B-421C-B0C3-3ECA28D1D364}" dt="2022-12-09T15:24:28.272" v="4598" actId="14100"/>
          <ac:spMkLst>
            <pc:docMk/>
            <pc:sldMk cId="717065102" sldId="294"/>
            <ac:spMk id="6" creationId="{777CC2A0-DA6D-897E-7B10-EE28AF93AFB9}"/>
          </ac:spMkLst>
        </pc:spChg>
        <pc:spChg chg="del">
          <ac:chgData name="Richard Chalk" userId="287f8aa4f4de1d19" providerId="LiveId" clId="{C2E0BC07-F47B-421C-B0C3-3ECA28D1D364}" dt="2022-12-09T15:22:36.149" v="4561" actId="478"/>
          <ac:spMkLst>
            <pc:docMk/>
            <pc:sldMk cId="717065102" sldId="294"/>
            <ac:spMk id="9" creationId="{6DB48252-8479-9484-85AF-F1259F3CE6F0}"/>
          </ac:spMkLst>
        </pc:spChg>
        <pc:spChg chg="mod">
          <ac:chgData name="Richard Chalk" userId="287f8aa4f4de1d19" providerId="LiveId" clId="{C2E0BC07-F47B-421C-B0C3-3ECA28D1D364}" dt="2022-12-09T15:24:19.241" v="4595" actId="14100"/>
          <ac:spMkLst>
            <pc:docMk/>
            <pc:sldMk cId="717065102" sldId="294"/>
            <ac:spMk id="10" creationId="{CE3A0E48-44D7-3505-3ABA-61E7105C4C47}"/>
          </ac:spMkLst>
        </pc:spChg>
      </pc:sldChg>
      <pc:sldChg chg="modSp add mod">
        <pc:chgData name="Richard Chalk" userId="287f8aa4f4de1d19" providerId="LiveId" clId="{C2E0BC07-F47B-421C-B0C3-3ECA28D1D364}" dt="2022-12-10T08:52:42.250" v="4799" actId="6549"/>
        <pc:sldMkLst>
          <pc:docMk/>
          <pc:sldMk cId="3757390476" sldId="295"/>
        </pc:sldMkLst>
        <pc:spChg chg="mod">
          <ac:chgData name="Richard Chalk" userId="287f8aa4f4de1d19" providerId="LiveId" clId="{C2E0BC07-F47B-421C-B0C3-3ECA28D1D364}" dt="2022-12-10T08:52:42.250" v="4799" actId="6549"/>
          <ac:spMkLst>
            <pc:docMk/>
            <pc:sldMk cId="3757390476" sldId="295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2E0BC07-F47B-421C-B0C3-3ECA28D1D364}" dt="2022-12-10T08:55:18.425" v="4891" actId="20577"/>
        <pc:sldMkLst>
          <pc:docMk/>
          <pc:sldMk cId="2691926836" sldId="296"/>
        </pc:sldMkLst>
        <pc:spChg chg="mod">
          <ac:chgData name="Richard Chalk" userId="287f8aa4f4de1d19" providerId="LiveId" clId="{C2E0BC07-F47B-421C-B0C3-3ECA28D1D364}" dt="2022-12-10T08:55:18.425" v="4891" actId="20577"/>
          <ac:spMkLst>
            <pc:docMk/>
            <pc:sldMk cId="2691926836" sldId="296"/>
            <ac:spMk id="2" creationId="{B7F3DB22-A0FF-E2BB-2633-E53AFB04A01F}"/>
          </ac:spMkLst>
        </pc:spChg>
        <pc:spChg chg="mod">
          <ac:chgData name="Richard Chalk" userId="287f8aa4f4de1d19" providerId="LiveId" clId="{C2E0BC07-F47B-421C-B0C3-3ECA28D1D364}" dt="2022-12-10T08:54:49.671" v="4864" actId="14100"/>
          <ac:spMkLst>
            <pc:docMk/>
            <pc:sldMk cId="2691926836" sldId="296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10T08:52:59.004" v="4804" actId="20577"/>
          <ac:spMkLst>
            <pc:docMk/>
            <pc:sldMk cId="2691926836" sldId="296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10T08:54:27.018" v="4819" actId="478"/>
          <ac:picMkLst>
            <pc:docMk/>
            <pc:sldMk cId="2691926836" sldId="296"/>
            <ac:picMk id="5" creationId="{2072BA84-70BE-D30A-8216-0395819594C7}"/>
          </ac:picMkLst>
        </pc:picChg>
        <pc:picChg chg="add mod ord">
          <ac:chgData name="Richard Chalk" userId="287f8aa4f4de1d19" providerId="LiveId" clId="{C2E0BC07-F47B-421C-B0C3-3ECA28D1D364}" dt="2022-12-10T08:54:39.691" v="4831" actId="1038"/>
          <ac:picMkLst>
            <pc:docMk/>
            <pc:sldMk cId="2691926836" sldId="296"/>
            <ac:picMk id="6" creationId="{53B7FEDC-5D6F-140D-A133-578C99EDCBE9}"/>
          </ac:picMkLst>
        </pc:picChg>
      </pc:sldChg>
      <pc:sldChg chg="addSp delSp modSp add mod modNotesTx">
        <pc:chgData name="Richard Chalk" userId="287f8aa4f4de1d19" providerId="LiveId" clId="{C2E0BC07-F47B-421C-B0C3-3ECA28D1D364}" dt="2022-12-10T09:15:36.467" v="5390" actId="20577"/>
        <pc:sldMkLst>
          <pc:docMk/>
          <pc:sldMk cId="2649796531" sldId="297"/>
        </pc:sldMkLst>
        <pc:spChg chg="mod">
          <ac:chgData name="Richard Chalk" userId="287f8aa4f4de1d19" providerId="LiveId" clId="{C2E0BC07-F47B-421C-B0C3-3ECA28D1D364}" dt="2022-12-10T08:55:45.414" v="4923" actId="20577"/>
          <ac:spMkLst>
            <pc:docMk/>
            <pc:sldMk cId="2649796531" sldId="297"/>
            <ac:spMk id="2" creationId="{B7F3DB22-A0FF-E2BB-2633-E53AFB04A01F}"/>
          </ac:spMkLst>
        </pc:spChg>
        <pc:spChg chg="add mod">
          <ac:chgData name="Richard Chalk" userId="287f8aa4f4de1d19" providerId="LiveId" clId="{C2E0BC07-F47B-421C-B0C3-3ECA28D1D364}" dt="2022-12-10T09:13:49.747" v="5366" actId="13926"/>
          <ac:spMkLst>
            <pc:docMk/>
            <pc:sldMk cId="2649796531" sldId="297"/>
            <ac:spMk id="5" creationId="{E8211F7B-7FCF-1ECA-FCD9-0C8282108336}"/>
          </ac:spMkLst>
        </pc:spChg>
        <pc:spChg chg="del">
          <ac:chgData name="Richard Chalk" userId="287f8aa4f4de1d19" providerId="LiveId" clId="{C2E0BC07-F47B-421C-B0C3-3ECA28D1D364}" dt="2022-12-10T09:13:20.323" v="5360" actId="478"/>
          <ac:spMkLst>
            <pc:docMk/>
            <pc:sldMk cId="2649796531" sldId="297"/>
            <ac:spMk id="6" creationId="{F0615997-3299-5E2F-ABA3-9F25566DBA4C}"/>
          </ac:spMkLst>
        </pc:spChg>
        <pc:spChg chg="mod">
          <ac:chgData name="Richard Chalk" userId="287f8aa4f4de1d19" providerId="LiveId" clId="{C2E0BC07-F47B-421C-B0C3-3ECA28D1D364}" dt="2022-12-10T09:03:31.458" v="5076" actId="20577"/>
          <ac:spMkLst>
            <pc:docMk/>
            <pc:sldMk cId="2649796531" sldId="297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0T09:14:39.621" v="5379" actId="1037"/>
        <pc:sldMkLst>
          <pc:docMk/>
          <pc:sldMk cId="3251329781" sldId="298"/>
        </pc:sldMkLst>
        <pc:spChg chg="mod">
          <ac:chgData name="Richard Chalk" userId="287f8aa4f4de1d19" providerId="LiveId" clId="{C2E0BC07-F47B-421C-B0C3-3ECA28D1D364}" dt="2022-12-10T08:57:42.314" v="4932" actId="20577"/>
          <ac:spMkLst>
            <pc:docMk/>
            <pc:sldMk cId="3251329781" sldId="298"/>
            <ac:spMk id="2" creationId="{B7F3DB22-A0FF-E2BB-2633-E53AFB04A01F}"/>
          </ac:spMkLst>
        </pc:spChg>
        <pc:spChg chg="add del">
          <ac:chgData name="Richard Chalk" userId="287f8aa4f4de1d19" providerId="LiveId" clId="{C2E0BC07-F47B-421C-B0C3-3ECA28D1D364}" dt="2022-12-10T08:59:04.626" v="4936" actId="22"/>
          <ac:spMkLst>
            <pc:docMk/>
            <pc:sldMk cId="3251329781" sldId="298"/>
            <ac:spMk id="5" creationId="{97E14C50-0882-07AE-7C28-6A4C694B8412}"/>
          </ac:spMkLst>
        </pc:spChg>
        <pc:spChg chg="add del mod ord">
          <ac:chgData name="Richard Chalk" userId="287f8aa4f4de1d19" providerId="LiveId" clId="{C2E0BC07-F47B-421C-B0C3-3ECA28D1D364}" dt="2022-12-10T09:14:39.621" v="5379" actId="1037"/>
          <ac:spMkLst>
            <pc:docMk/>
            <pc:sldMk cId="3251329781" sldId="298"/>
            <ac:spMk id="7" creationId="{73459FD5-4871-946F-F8A8-297907252D1E}"/>
          </ac:spMkLst>
        </pc:spChg>
        <pc:spChg chg="add del mod">
          <ac:chgData name="Richard Chalk" userId="287f8aa4f4de1d19" providerId="LiveId" clId="{C2E0BC07-F47B-421C-B0C3-3ECA28D1D364}" dt="2022-12-10T08:59:34.199" v="4952" actId="478"/>
          <ac:spMkLst>
            <pc:docMk/>
            <pc:sldMk cId="3251329781" sldId="298"/>
            <ac:spMk id="10" creationId="{FDA047FD-C193-07EB-B1E7-AD498F44DD6C}"/>
          </ac:spMkLst>
        </pc:spChg>
        <pc:spChg chg="mod">
          <ac:chgData name="Richard Chalk" userId="287f8aa4f4de1d19" providerId="LiveId" clId="{C2E0BC07-F47B-421C-B0C3-3ECA28D1D364}" dt="2022-12-10T09:14:39.621" v="5379" actId="1037"/>
          <ac:spMkLst>
            <pc:docMk/>
            <pc:sldMk cId="3251329781" sldId="298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10T08:57:39.074" v="4928" actId="20577"/>
          <ac:spMkLst>
            <pc:docMk/>
            <pc:sldMk cId="3251329781" sldId="298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0T09:05:32.080" v="5271" actId="20577"/>
        <pc:sldMkLst>
          <pc:docMk/>
          <pc:sldMk cId="254058849" sldId="299"/>
        </pc:sldMkLst>
        <pc:spChg chg="mod">
          <ac:chgData name="Richard Chalk" userId="287f8aa4f4de1d19" providerId="LiveId" clId="{C2E0BC07-F47B-421C-B0C3-3ECA28D1D364}" dt="2022-12-10T09:03:56.478" v="5104" actId="20577"/>
          <ac:spMkLst>
            <pc:docMk/>
            <pc:sldMk cId="254058849" sldId="299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10T09:04:22.929" v="5110" actId="167"/>
          <ac:spMkLst>
            <pc:docMk/>
            <pc:sldMk cId="254058849" sldId="299"/>
            <ac:spMk id="5" creationId="{93D1DD98-A3E7-79E9-3D0D-144118878A2D}"/>
          </ac:spMkLst>
        </pc:spChg>
        <pc:spChg chg="add mod">
          <ac:chgData name="Richard Chalk" userId="287f8aa4f4de1d19" providerId="LiveId" clId="{C2E0BC07-F47B-421C-B0C3-3ECA28D1D364}" dt="2022-12-10T09:04:45.984" v="5130" actId="14100"/>
          <ac:spMkLst>
            <pc:docMk/>
            <pc:sldMk cId="254058849" sldId="299"/>
            <ac:spMk id="6" creationId="{6C1279F5-10C2-3E11-A422-2E3FB050FA23}"/>
          </ac:spMkLst>
        </pc:spChg>
        <pc:spChg chg="del">
          <ac:chgData name="Richard Chalk" userId="287f8aa4f4de1d19" providerId="LiveId" clId="{C2E0BC07-F47B-421C-B0C3-3ECA28D1D364}" dt="2022-12-10T09:04:12.404" v="5106" actId="478"/>
          <ac:spMkLst>
            <pc:docMk/>
            <pc:sldMk cId="254058849" sldId="299"/>
            <ac:spMk id="7" creationId="{73459FD5-4871-946F-F8A8-297907252D1E}"/>
          </ac:spMkLst>
        </pc:spChg>
        <pc:spChg chg="mod">
          <ac:chgData name="Richard Chalk" userId="287f8aa4f4de1d19" providerId="LiveId" clId="{C2E0BC07-F47B-421C-B0C3-3ECA28D1D364}" dt="2022-12-10T09:04:32.005" v="5117" actId="1035"/>
          <ac:spMkLst>
            <pc:docMk/>
            <pc:sldMk cId="254058849" sldId="299"/>
            <ac:spMk id="11" creationId="{53005C99-211C-B8C7-0C60-8978F31D5CE5}"/>
          </ac:spMkLst>
        </pc:spChg>
        <pc:spChg chg="mod">
          <ac:chgData name="Richard Chalk" userId="287f8aa4f4de1d19" providerId="LiveId" clId="{C2E0BC07-F47B-421C-B0C3-3ECA28D1D364}" dt="2022-12-10T09:03:45.791" v="5084" actId="20577"/>
          <ac:spMkLst>
            <pc:docMk/>
            <pc:sldMk cId="254058849" sldId="299"/>
            <ac:spMk id="92" creationId="{00000000-0000-0000-0000-000000000000}"/>
          </ac:spMkLst>
        </pc:spChg>
        <pc:picChg chg="del">
          <ac:chgData name="Richard Chalk" userId="287f8aa4f4de1d19" providerId="LiveId" clId="{C2E0BC07-F47B-421C-B0C3-3ECA28D1D364}" dt="2022-12-10T09:04:24.321" v="5111" actId="478"/>
          <ac:picMkLst>
            <pc:docMk/>
            <pc:sldMk cId="254058849" sldId="299"/>
            <ac:picMk id="12" creationId="{47761B6E-C7F2-3318-DBAA-F0A4399AC95E}"/>
          </ac:picMkLst>
        </pc:picChg>
      </pc:sldChg>
      <pc:sldChg chg="modSp add mod">
        <pc:chgData name="Richard Chalk" userId="287f8aa4f4de1d19" providerId="LiveId" clId="{C2E0BC07-F47B-421C-B0C3-3ECA28D1D364}" dt="2022-12-11T09:28:29.338" v="5407" actId="6549"/>
        <pc:sldMkLst>
          <pc:docMk/>
          <pc:sldMk cId="2564560260" sldId="300"/>
        </pc:sldMkLst>
        <pc:spChg chg="mod">
          <ac:chgData name="Richard Chalk" userId="287f8aa4f4de1d19" providerId="LiveId" clId="{C2E0BC07-F47B-421C-B0C3-3ECA28D1D364}" dt="2022-12-11T09:28:29.338" v="5407" actId="6549"/>
          <ac:spMkLst>
            <pc:docMk/>
            <pc:sldMk cId="2564560260" sldId="30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C2E0BC07-F47B-421C-B0C3-3ECA28D1D364}" dt="2022-12-11T09:30:06.834" v="5453" actId="14100"/>
        <pc:sldMkLst>
          <pc:docMk/>
          <pc:sldMk cId="2236268973" sldId="301"/>
        </pc:sldMkLst>
        <pc:spChg chg="mod">
          <ac:chgData name="Richard Chalk" userId="287f8aa4f4de1d19" providerId="LiveId" clId="{C2E0BC07-F47B-421C-B0C3-3ECA28D1D364}" dt="2022-12-11T09:29:09.925" v="5432" actId="20577"/>
          <ac:spMkLst>
            <pc:docMk/>
            <pc:sldMk cId="2236268973" sldId="301"/>
            <ac:spMk id="2" creationId="{B7F3DB22-A0FF-E2BB-2633-E53AFB04A01F}"/>
          </ac:spMkLst>
        </pc:spChg>
        <pc:spChg chg="mod">
          <ac:chgData name="Richard Chalk" userId="287f8aa4f4de1d19" providerId="LiveId" clId="{C2E0BC07-F47B-421C-B0C3-3ECA28D1D364}" dt="2022-12-11T09:30:06.834" v="5453" actId="14100"/>
          <ac:spMkLst>
            <pc:docMk/>
            <pc:sldMk cId="2236268973" sldId="301"/>
            <ac:spMk id="7" creationId="{4FB93095-891E-0307-734F-E1B9DBB7EBE9}"/>
          </ac:spMkLst>
        </pc:spChg>
        <pc:spChg chg="mod">
          <ac:chgData name="Richard Chalk" userId="287f8aa4f4de1d19" providerId="LiveId" clId="{C2E0BC07-F47B-421C-B0C3-3ECA28D1D364}" dt="2022-12-11T09:28:58.270" v="5414" actId="20577"/>
          <ac:spMkLst>
            <pc:docMk/>
            <pc:sldMk cId="2236268973" sldId="301"/>
            <ac:spMk id="92" creationId="{00000000-0000-0000-0000-000000000000}"/>
          </ac:spMkLst>
        </pc:spChg>
        <pc:picChg chg="add mod ord">
          <ac:chgData name="Richard Chalk" userId="287f8aa4f4de1d19" providerId="LiveId" clId="{C2E0BC07-F47B-421C-B0C3-3ECA28D1D364}" dt="2022-12-11T09:29:58.655" v="5437" actId="167"/>
          <ac:picMkLst>
            <pc:docMk/>
            <pc:sldMk cId="2236268973" sldId="301"/>
            <ac:picMk id="5" creationId="{0CC602A9-DA55-8DE1-F98A-BF3A78535BD7}"/>
          </ac:picMkLst>
        </pc:picChg>
        <pc:picChg chg="del">
          <ac:chgData name="Richard Chalk" userId="287f8aa4f4de1d19" providerId="LiveId" clId="{C2E0BC07-F47B-421C-B0C3-3ECA28D1D364}" dt="2022-12-11T09:29:51.253" v="5433" actId="478"/>
          <ac:picMkLst>
            <pc:docMk/>
            <pc:sldMk cId="2236268973" sldId="301"/>
            <ac:picMk id="6" creationId="{53B7FEDC-5D6F-140D-A133-578C99EDCBE9}"/>
          </ac:picMkLst>
        </pc:picChg>
      </pc:sldChg>
      <pc:sldChg chg="addSp delSp modSp add mod modNotesTx">
        <pc:chgData name="Richard Chalk" userId="287f8aa4f4de1d19" providerId="LiveId" clId="{C2E0BC07-F47B-421C-B0C3-3ECA28D1D364}" dt="2022-12-11T10:06:27.022" v="5855" actId="14100"/>
        <pc:sldMkLst>
          <pc:docMk/>
          <pc:sldMk cId="3162294725" sldId="302"/>
        </pc:sldMkLst>
        <pc:spChg chg="mod">
          <ac:chgData name="Richard Chalk" userId="287f8aa4f4de1d19" providerId="LiveId" clId="{C2E0BC07-F47B-421C-B0C3-3ECA28D1D364}" dt="2022-12-11T10:06:27.022" v="5855" actId="14100"/>
          <ac:spMkLst>
            <pc:docMk/>
            <pc:sldMk cId="3162294725" sldId="302"/>
            <ac:spMk id="2" creationId="{B7F3DB22-A0FF-E2BB-2633-E53AFB04A01F}"/>
          </ac:spMkLst>
        </pc:spChg>
        <pc:spChg chg="del">
          <ac:chgData name="Richard Chalk" userId="287f8aa4f4de1d19" providerId="LiveId" clId="{C2E0BC07-F47B-421C-B0C3-3ECA28D1D364}" dt="2022-12-11T09:51:52.185" v="5467" actId="478"/>
          <ac:spMkLst>
            <pc:docMk/>
            <pc:sldMk cId="3162294725" sldId="302"/>
            <ac:spMk id="5" creationId="{E8211F7B-7FCF-1ECA-FCD9-0C8282108336}"/>
          </ac:spMkLst>
        </pc:spChg>
        <pc:spChg chg="add del mod">
          <ac:chgData name="Richard Chalk" userId="287f8aa4f4de1d19" providerId="LiveId" clId="{C2E0BC07-F47B-421C-B0C3-3ECA28D1D364}" dt="2022-12-11T10:01:30.507" v="5472" actId="478"/>
          <ac:spMkLst>
            <pc:docMk/>
            <pc:sldMk cId="3162294725" sldId="302"/>
            <ac:spMk id="6" creationId="{AEEC96DC-5C02-4E10-F38A-2AD1A2BEC79D}"/>
          </ac:spMkLst>
        </pc:spChg>
        <pc:spChg chg="add del mod">
          <ac:chgData name="Richard Chalk" userId="287f8aa4f4de1d19" providerId="LiveId" clId="{C2E0BC07-F47B-421C-B0C3-3ECA28D1D364}" dt="2022-12-11T10:04:22.959" v="5552" actId="478"/>
          <ac:spMkLst>
            <pc:docMk/>
            <pc:sldMk cId="3162294725" sldId="302"/>
            <ac:spMk id="8" creationId="{11088FE8-32FB-53F2-918C-E45ED248B00A}"/>
          </ac:spMkLst>
        </pc:spChg>
        <pc:spChg chg="add mod">
          <ac:chgData name="Richard Chalk" userId="287f8aa4f4de1d19" providerId="LiveId" clId="{C2E0BC07-F47B-421C-B0C3-3ECA28D1D364}" dt="2022-12-11T10:04:57.875" v="5582" actId="1037"/>
          <ac:spMkLst>
            <pc:docMk/>
            <pc:sldMk cId="3162294725" sldId="302"/>
            <ac:spMk id="9" creationId="{DFCF926F-A768-9D53-3A8C-84CE5C979EA3}"/>
          </ac:spMkLst>
        </pc:spChg>
        <pc:spChg chg="add mod">
          <ac:chgData name="Richard Chalk" userId="287f8aa4f4de1d19" providerId="LiveId" clId="{C2E0BC07-F47B-421C-B0C3-3ECA28D1D364}" dt="2022-12-11T10:05:15.750" v="5691" actId="14100"/>
          <ac:spMkLst>
            <pc:docMk/>
            <pc:sldMk cId="3162294725" sldId="302"/>
            <ac:spMk id="10" creationId="{27CFF0EE-D582-182F-B304-885FFD6C996F}"/>
          </ac:spMkLst>
        </pc:spChg>
        <pc:spChg chg="add mod ord">
          <ac:chgData name="Richard Chalk" userId="287f8aa4f4de1d19" providerId="LiveId" clId="{C2E0BC07-F47B-421C-B0C3-3ECA28D1D364}" dt="2022-12-11T10:04:48.917" v="5558" actId="167"/>
          <ac:spMkLst>
            <pc:docMk/>
            <pc:sldMk cId="3162294725" sldId="302"/>
            <ac:spMk id="12" creationId="{2D508E31-E487-8C2F-5319-D8350AE647D9}"/>
          </ac:spMkLst>
        </pc:spChg>
        <pc:spChg chg="mod">
          <ac:chgData name="Richard Chalk" userId="287f8aa4f4de1d19" providerId="LiveId" clId="{C2E0BC07-F47B-421C-B0C3-3ECA28D1D364}" dt="2022-12-11T10:03:06.736" v="5543" actId="6549"/>
          <ac:spMkLst>
            <pc:docMk/>
            <pc:sldMk cId="3162294725" sldId="302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C2E0BC07-F47B-421C-B0C3-3ECA28D1D364}" dt="2022-12-11T10:15:58.495" v="6412" actId="20577"/>
        <pc:sldMkLst>
          <pc:docMk/>
          <pc:sldMk cId="1502208641" sldId="303"/>
        </pc:sldMkLst>
        <pc:spChg chg="mod">
          <ac:chgData name="Richard Chalk" userId="287f8aa4f4de1d19" providerId="LiveId" clId="{C2E0BC07-F47B-421C-B0C3-3ECA28D1D364}" dt="2022-12-11T10:09:38.703" v="6213" actId="1036"/>
          <ac:spMkLst>
            <pc:docMk/>
            <pc:sldMk cId="1502208641" sldId="303"/>
            <ac:spMk id="2" creationId="{B7F3DB22-A0FF-E2BB-2633-E53AFB04A01F}"/>
          </ac:spMkLst>
        </pc:spChg>
        <pc:spChg chg="add mod ord">
          <ac:chgData name="Richard Chalk" userId="287f8aa4f4de1d19" providerId="LiveId" clId="{C2E0BC07-F47B-421C-B0C3-3ECA28D1D364}" dt="2022-12-11T10:14:17.474" v="6372" actId="167"/>
          <ac:spMkLst>
            <pc:docMk/>
            <pc:sldMk cId="1502208641" sldId="303"/>
            <ac:spMk id="6" creationId="{F20815E0-60A0-84CD-9D2C-A6E367E5875B}"/>
          </ac:spMkLst>
        </pc:spChg>
        <pc:spChg chg="mod">
          <ac:chgData name="Richard Chalk" userId="287f8aa4f4de1d19" providerId="LiveId" clId="{C2E0BC07-F47B-421C-B0C3-3ECA28D1D364}" dt="2022-12-11T10:14:24.938" v="6402" actId="1036"/>
          <ac:spMkLst>
            <pc:docMk/>
            <pc:sldMk cId="1502208641" sldId="303"/>
            <ac:spMk id="7" creationId="{4FB93095-891E-0307-734F-E1B9DBB7EBE9}"/>
          </ac:spMkLst>
        </pc:spChg>
        <pc:spChg chg="add mod">
          <ac:chgData name="Richard Chalk" userId="287f8aa4f4de1d19" providerId="LiveId" clId="{C2E0BC07-F47B-421C-B0C3-3ECA28D1D364}" dt="2022-12-11T10:14:08.149" v="6370" actId="1076"/>
          <ac:spMkLst>
            <pc:docMk/>
            <pc:sldMk cId="1502208641" sldId="303"/>
            <ac:spMk id="9" creationId="{EBB2ABD2-D112-F081-9A66-94F7B10B2610}"/>
          </ac:spMkLst>
        </pc:spChg>
        <pc:spChg chg="add mod">
          <ac:chgData name="Richard Chalk" userId="287f8aa4f4de1d19" providerId="LiveId" clId="{C2E0BC07-F47B-421C-B0C3-3ECA28D1D364}" dt="2022-12-11T10:15:58.495" v="6412" actId="20577"/>
          <ac:spMkLst>
            <pc:docMk/>
            <pc:sldMk cId="1502208641" sldId="303"/>
            <ac:spMk id="10" creationId="{71F92F16-61F2-25E1-4230-62C27B3D9A2B}"/>
          </ac:spMkLst>
        </pc:spChg>
        <pc:spChg chg="mod">
          <ac:chgData name="Richard Chalk" userId="287f8aa4f4de1d19" providerId="LiveId" clId="{C2E0BC07-F47B-421C-B0C3-3ECA28D1D364}" dt="2022-12-11T10:07:20.573" v="5868" actId="20577"/>
          <ac:spMkLst>
            <pc:docMk/>
            <pc:sldMk cId="1502208641" sldId="303"/>
            <ac:spMk id="92" creationId="{00000000-0000-0000-0000-000000000000}"/>
          </ac:spMkLst>
        </pc:spChg>
        <pc:picChg chg="mod">
          <ac:chgData name="Richard Chalk" userId="287f8aa4f4de1d19" providerId="LiveId" clId="{C2E0BC07-F47B-421C-B0C3-3ECA28D1D364}" dt="2022-12-11T10:09:38.703" v="6213" actId="1036"/>
          <ac:picMkLst>
            <pc:docMk/>
            <pc:sldMk cId="1502208641" sldId="303"/>
            <ac:picMk id="4" creationId="{24596C3B-C554-B34F-70B5-3CDB68C9FBD8}"/>
          </ac:picMkLst>
        </pc:picChg>
        <pc:picChg chg="del">
          <ac:chgData name="Richard Chalk" userId="287f8aa4f4de1d19" providerId="LiveId" clId="{C2E0BC07-F47B-421C-B0C3-3ECA28D1D364}" dt="2022-12-11T10:07:06.968" v="5857" actId="478"/>
          <ac:picMkLst>
            <pc:docMk/>
            <pc:sldMk cId="1502208641" sldId="303"/>
            <ac:picMk id="5" creationId="{0CC602A9-DA55-8DE1-F98A-BF3A78535BD7}"/>
          </ac:picMkLst>
        </pc:picChg>
        <pc:picChg chg="add mod">
          <ac:chgData name="Richard Chalk" userId="287f8aa4f4de1d19" providerId="LiveId" clId="{C2E0BC07-F47B-421C-B0C3-3ECA28D1D364}" dt="2022-12-11T10:15:02.891" v="6404" actId="1076"/>
          <ac:picMkLst>
            <pc:docMk/>
            <pc:sldMk cId="1502208641" sldId="303"/>
            <ac:picMk id="8" creationId="{96F35162-B96B-AD98-6B09-CE5D7E34D31E}"/>
          </ac:picMkLst>
        </pc:picChg>
      </pc:sldChg>
      <pc:sldChg chg="add del">
        <pc:chgData name="Richard Chalk" userId="287f8aa4f4de1d19" providerId="LiveId" clId="{C2E0BC07-F47B-421C-B0C3-3ECA28D1D364}" dt="2022-12-11T09:51:54.591" v="5469"/>
        <pc:sldMkLst>
          <pc:docMk/>
          <pc:sldMk cId="2894769645" sldId="303"/>
        </pc:sldMkLst>
      </pc:sldChg>
    </pc:docChg>
  </pc:docChgLst>
  <pc:docChgLst>
    <pc:chgData name="Richard Chalk" userId="287f8aa4f4de1d19" providerId="LiveId" clId="{C6A4967B-6738-4A14-8B3B-5933275D9B50}"/>
    <pc:docChg chg="undo custSel addSld modSld">
      <pc:chgData name="Richard Chalk" userId="287f8aa4f4de1d19" providerId="LiveId" clId="{C6A4967B-6738-4A14-8B3B-5933275D9B50}" dt="2023-11-24T06:39:58.994" v="88" actId="207"/>
      <pc:docMkLst>
        <pc:docMk/>
      </pc:docMkLst>
      <pc:sldChg chg="modNotesTx">
        <pc:chgData name="Richard Chalk" userId="287f8aa4f4de1d19" providerId="LiveId" clId="{C6A4967B-6738-4A14-8B3B-5933275D9B50}" dt="2023-11-24T06:37:51.997" v="43"/>
        <pc:sldMkLst>
          <pc:docMk/>
          <pc:sldMk cId="309833550" sldId="328"/>
        </pc:sldMkLst>
      </pc:sldChg>
      <pc:sldChg chg="modSp add mod">
        <pc:chgData name="Richard Chalk" userId="287f8aa4f4de1d19" providerId="LiveId" clId="{C6A4967B-6738-4A14-8B3B-5933275D9B50}" dt="2023-11-24T06:39:58.994" v="88" actId="207"/>
        <pc:sldMkLst>
          <pc:docMk/>
          <pc:sldMk cId="1390675863" sldId="579"/>
        </pc:sldMkLst>
        <pc:spChg chg="mod">
          <ac:chgData name="Richard Chalk" userId="287f8aa4f4de1d19" providerId="LiveId" clId="{C6A4967B-6738-4A14-8B3B-5933275D9B50}" dt="2023-11-24T06:35:16.252" v="21" actId="1076"/>
          <ac:spMkLst>
            <pc:docMk/>
            <pc:sldMk cId="1390675863" sldId="579"/>
            <ac:spMk id="2" creationId="{F91DCB63-0ACA-A059-4069-43BCC65ACFCF}"/>
          </ac:spMkLst>
        </pc:spChg>
        <pc:spChg chg="mod">
          <ac:chgData name="Richard Chalk" userId="287f8aa4f4de1d19" providerId="LiveId" clId="{C6A4967B-6738-4A14-8B3B-5933275D9B50}" dt="2023-11-24T06:39:58.994" v="88" actId="207"/>
          <ac:spMkLst>
            <pc:docMk/>
            <pc:sldMk cId="1390675863" sldId="579"/>
            <ac:spMk id="4" creationId="{39B30CE5-53A2-E885-D4A2-E6DBD4E473AC}"/>
          </ac:spMkLst>
        </pc:spChg>
        <pc:picChg chg="mod">
          <ac:chgData name="Richard Chalk" userId="287f8aa4f4de1d19" providerId="LiveId" clId="{C6A4967B-6738-4A14-8B3B-5933275D9B50}" dt="2023-11-24T06:35:16.252" v="21" actId="1076"/>
          <ac:picMkLst>
            <pc:docMk/>
            <pc:sldMk cId="1390675863" sldId="579"/>
            <ac:picMk id="3" creationId="{1198684A-2AE3-191A-78B3-78794DC678B5}"/>
          </ac:picMkLst>
        </pc:picChg>
      </pc:sldChg>
    </pc:docChg>
  </pc:docChgLst>
  <pc:docChgLst>
    <pc:chgData name="Richard Chalk" userId="287f8aa4f4de1d19" providerId="LiveId" clId="{BA29024D-1121-43D5-8022-DA1F976F423C}"/>
    <pc:docChg chg="undo custSel addSld delSld modSld sldOrd">
      <pc:chgData name="Richard Chalk" userId="287f8aa4f4de1d19" providerId="LiveId" clId="{BA29024D-1121-43D5-8022-DA1F976F423C}" dt="2022-12-09T06:43:08.721" v="847" actId="20577"/>
      <pc:docMkLst>
        <pc:docMk/>
      </pc:docMkLst>
      <pc:sldChg chg="del">
        <pc:chgData name="Richard Chalk" userId="287f8aa4f4de1d19" providerId="LiveId" clId="{BA29024D-1121-43D5-8022-DA1F976F423C}" dt="2022-12-09T05:49:23.029" v="1" actId="47"/>
        <pc:sldMkLst>
          <pc:docMk/>
          <pc:sldMk cId="0" sldId="257"/>
        </pc:sldMkLst>
      </pc:sldChg>
      <pc:sldChg chg="addSp delSp modSp mod">
        <pc:chgData name="Richard Chalk" userId="287f8aa4f4de1d19" providerId="LiveId" clId="{BA29024D-1121-43D5-8022-DA1F976F423C}" dt="2022-12-09T06:43:08.721" v="847" actId="20577"/>
        <pc:sldMkLst>
          <pc:docMk/>
          <pc:sldMk cId="1547202385" sldId="267"/>
        </pc:sldMkLst>
        <pc:spChg chg="mod">
          <ac:chgData name="Richard Chalk" userId="287f8aa4f4de1d19" providerId="LiveId" clId="{BA29024D-1121-43D5-8022-DA1F976F423C}" dt="2022-12-09T06:34:01.836" v="654"/>
          <ac:spMkLst>
            <pc:docMk/>
            <pc:sldMk cId="1547202385" sldId="267"/>
            <ac:spMk id="2" creationId="{C694B8BD-65B0-1F40-884C-9118687559B8}"/>
          </ac:spMkLst>
        </pc:spChg>
        <pc:spChg chg="del">
          <ac:chgData name="Richard Chalk" userId="287f8aa4f4de1d19" providerId="LiveId" clId="{BA29024D-1121-43D5-8022-DA1F976F423C}" dt="2022-12-09T05:53:49.929" v="30" actId="478"/>
          <ac:spMkLst>
            <pc:docMk/>
            <pc:sldMk cId="1547202385" sldId="267"/>
            <ac:spMk id="4" creationId="{A58E3E9D-C9F7-512E-C7C3-AF08C381E767}"/>
          </ac:spMkLst>
        </pc:spChg>
        <pc:spChg chg="add del mod">
          <ac:chgData name="Richard Chalk" userId="287f8aa4f4de1d19" providerId="LiveId" clId="{BA29024D-1121-43D5-8022-DA1F976F423C}" dt="2022-12-09T06:32:40.852" v="642" actId="478"/>
          <ac:spMkLst>
            <pc:docMk/>
            <pc:sldMk cId="1547202385" sldId="267"/>
            <ac:spMk id="5" creationId="{2E2D80AC-7EE2-77A9-3BE8-CA0D448CEBAF}"/>
          </ac:spMkLst>
        </pc:spChg>
        <pc:spChg chg="del mod">
          <ac:chgData name="Richard Chalk" userId="287f8aa4f4de1d19" providerId="LiveId" clId="{BA29024D-1121-43D5-8022-DA1F976F423C}" dt="2022-12-09T05:53:44.872" v="28" actId="478"/>
          <ac:spMkLst>
            <pc:docMk/>
            <pc:sldMk cId="1547202385" sldId="267"/>
            <ac:spMk id="6" creationId="{926D5DEE-B3AB-7FD9-DD4D-3491C0D02F43}"/>
          </ac:spMkLst>
        </pc:spChg>
        <pc:spChg chg="mod">
          <ac:chgData name="Richard Chalk" userId="287f8aa4f4de1d19" providerId="LiveId" clId="{BA29024D-1121-43D5-8022-DA1F976F423C}" dt="2022-12-09T06:43:08.721" v="847" actId="20577"/>
          <ac:spMkLst>
            <pc:docMk/>
            <pc:sldMk cId="1547202385" sldId="267"/>
            <ac:spMk id="93" creationId="{00000000-0000-0000-0000-000000000000}"/>
          </ac:spMkLst>
        </pc:spChg>
        <pc:picChg chg="del">
          <ac:chgData name="Richard Chalk" userId="287f8aa4f4de1d19" providerId="LiveId" clId="{BA29024D-1121-43D5-8022-DA1F976F423C}" dt="2022-12-09T05:53:47.390" v="29" actId="478"/>
          <ac:picMkLst>
            <pc:docMk/>
            <pc:sldMk cId="1547202385" sldId="267"/>
            <ac:picMk id="1026" creationId="{39EA7AE7-CFD6-2CDB-4AB6-69C196BA61B4}"/>
          </ac:picMkLst>
        </pc:picChg>
      </pc:sldChg>
      <pc:sldChg chg="addSp modSp mod modNotesTx">
        <pc:chgData name="Richard Chalk" userId="287f8aa4f4de1d19" providerId="LiveId" clId="{BA29024D-1121-43D5-8022-DA1F976F423C}" dt="2022-12-09T06:11:31.562" v="236" actId="20577"/>
        <pc:sldMkLst>
          <pc:docMk/>
          <pc:sldMk cId="1272330293" sldId="272"/>
        </pc:sldMkLst>
        <pc:spChg chg="mod">
          <ac:chgData name="Richard Chalk" userId="287f8aa4f4de1d19" providerId="LiveId" clId="{BA29024D-1121-43D5-8022-DA1F976F423C}" dt="2022-12-09T06:11:05.265" v="206" actId="20577"/>
          <ac:spMkLst>
            <pc:docMk/>
            <pc:sldMk cId="1272330293" sldId="272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5:49:32.957" v="22" actId="20577"/>
          <ac:spMkLst>
            <pc:docMk/>
            <pc:sldMk cId="1272330293" sldId="272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09:33.380" v="170" actId="1582"/>
          <ac:picMkLst>
            <pc:docMk/>
            <pc:sldMk cId="1272330293" sldId="272"/>
            <ac:picMk id="3" creationId="{99E0025E-B357-AD3E-E945-8318046F23A3}"/>
          </ac:picMkLst>
        </pc:picChg>
      </pc:sldChg>
      <pc:sldChg chg="del">
        <pc:chgData name="Richard Chalk" userId="287f8aa4f4de1d19" providerId="LiveId" clId="{BA29024D-1121-43D5-8022-DA1F976F423C}" dt="2022-12-09T06:24:39.603" v="405" actId="47"/>
        <pc:sldMkLst>
          <pc:docMk/>
          <pc:sldMk cId="1447789322" sldId="273"/>
        </pc:sldMkLst>
      </pc:sldChg>
      <pc:sldChg chg="addSp modSp add mod modNotesTx">
        <pc:chgData name="Richard Chalk" userId="287f8aa4f4de1d19" providerId="LiveId" clId="{BA29024D-1121-43D5-8022-DA1F976F423C}" dt="2022-12-09T06:39:44.168" v="814" actId="1076"/>
        <pc:sldMkLst>
          <pc:docMk/>
          <pc:sldMk cId="4188923376" sldId="274"/>
        </pc:sldMkLst>
        <pc:spChg chg="mod">
          <ac:chgData name="Richard Chalk" userId="287f8aa4f4de1d19" providerId="LiveId" clId="{BA29024D-1121-43D5-8022-DA1F976F423C}" dt="2022-12-09T06:38:45.818" v="809" actId="113"/>
          <ac:spMkLst>
            <pc:docMk/>
            <pc:sldMk cId="4188923376" sldId="274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5:56:13.641" v="50" actId="20577"/>
          <ac:spMkLst>
            <pc:docMk/>
            <pc:sldMk cId="4188923376" sldId="274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39:44.168" v="814" actId="1076"/>
          <ac:picMkLst>
            <pc:docMk/>
            <pc:sldMk cId="4188923376" sldId="274"/>
            <ac:picMk id="1026" creationId="{382F4D9B-E92C-610E-14DD-3A1CE173035E}"/>
          </ac:picMkLst>
        </pc:picChg>
      </pc:sldChg>
      <pc:sldChg chg="addSp delSp modSp add mod modNotesTx">
        <pc:chgData name="Richard Chalk" userId="287f8aa4f4de1d19" providerId="LiveId" clId="{BA29024D-1121-43D5-8022-DA1F976F423C}" dt="2022-12-09T06:42:12.002" v="845" actId="1036"/>
        <pc:sldMkLst>
          <pc:docMk/>
          <pc:sldMk cId="4069131784" sldId="275"/>
        </pc:sldMkLst>
        <pc:spChg chg="add del">
          <ac:chgData name="Richard Chalk" userId="287f8aa4f4de1d19" providerId="LiveId" clId="{BA29024D-1121-43D5-8022-DA1F976F423C}" dt="2022-12-09T06:02:33.437" v="80" actId="22"/>
          <ac:spMkLst>
            <pc:docMk/>
            <pc:sldMk cId="4069131784" sldId="275"/>
            <ac:spMk id="3" creationId="{99E67784-1B8C-3AC7-466E-6EEAFBF0A2A9}"/>
          </ac:spMkLst>
        </pc:spChg>
        <pc:spChg chg="add del mod">
          <ac:chgData name="Richard Chalk" userId="287f8aa4f4de1d19" providerId="LiveId" clId="{BA29024D-1121-43D5-8022-DA1F976F423C}" dt="2022-12-09T06:42:03.513" v="827" actId="20577"/>
          <ac:spMkLst>
            <pc:docMk/>
            <pc:sldMk cId="4069131784" sldId="275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02:33.881" v="81" actId="1076"/>
          <ac:spMkLst>
            <pc:docMk/>
            <pc:sldMk cId="4069131784" sldId="275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42:12.002" v="845" actId="1036"/>
          <ac:picMkLst>
            <pc:docMk/>
            <pc:sldMk cId="4069131784" sldId="275"/>
            <ac:picMk id="2050" creationId="{0910B6FD-4A08-410F-C9FE-329E466668F0}"/>
          </ac:picMkLst>
        </pc:picChg>
      </pc:sldChg>
      <pc:sldChg chg="modSp add mod modNotesTx">
        <pc:chgData name="Richard Chalk" userId="287f8aa4f4de1d19" providerId="LiveId" clId="{BA29024D-1121-43D5-8022-DA1F976F423C}" dt="2022-12-09T06:18:41.477" v="386" actId="6549"/>
        <pc:sldMkLst>
          <pc:docMk/>
          <pc:sldMk cId="3050302735" sldId="276"/>
        </pc:sldMkLst>
        <pc:spChg chg="mod">
          <ac:chgData name="Richard Chalk" userId="287f8aa4f4de1d19" providerId="LiveId" clId="{BA29024D-1121-43D5-8022-DA1F976F423C}" dt="2022-12-09T06:18:17.147" v="385" actId="20577"/>
          <ac:spMkLst>
            <pc:docMk/>
            <pc:sldMk cId="3050302735" sldId="276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14:19.966" v="310"/>
          <ac:spMkLst>
            <pc:docMk/>
            <pc:sldMk cId="3050302735" sldId="276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BA29024D-1121-43D5-8022-DA1F976F423C}" dt="2022-12-09T06:24:30.777" v="404" actId="1076"/>
        <pc:sldMkLst>
          <pc:docMk/>
          <pc:sldMk cId="123195673" sldId="277"/>
        </pc:sldMkLst>
        <pc:spChg chg="del mod">
          <ac:chgData name="Richard Chalk" userId="287f8aa4f4de1d19" providerId="LiveId" clId="{BA29024D-1121-43D5-8022-DA1F976F423C}" dt="2022-12-09T06:24:19.465" v="401" actId="478"/>
          <ac:spMkLst>
            <pc:docMk/>
            <pc:sldMk cId="123195673" sldId="277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23:31.169" v="399" actId="20577"/>
          <ac:spMkLst>
            <pc:docMk/>
            <pc:sldMk cId="123195673" sldId="277"/>
            <ac:spMk id="92" creationId="{00000000-0000-0000-0000-000000000000}"/>
          </ac:spMkLst>
        </pc:spChg>
        <pc:picChg chg="add mod">
          <ac:chgData name="Richard Chalk" userId="287f8aa4f4de1d19" providerId="LiveId" clId="{BA29024D-1121-43D5-8022-DA1F976F423C}" dt="2022-12-09T06:24:30.777" v="404" actId="1076"/>
          <ac:picMkLst>
            <pc:docMk/>
            <pc:sldMk cId="123195673" sldId="277"/>
            <ac:picMk id="3" creationId="{542D4417-3762-D70C-CE8C-B7BDEE8450D5}"/>
          </ac:picMkLst>
        </pc:picChg>
      </pc:sldChg>
      <pc:sldChg chg="add del">
        <pc:chgData name="Richard Chalk" userId="287f8aa4f4de1d19" providerId="LiveId" clId="{BA29024D-1121-43D5-8022-DA1F976F423C}" dt="2022-12-09T06:26:48.744" v="407"/>
        <pc:sldMkLst>
          <pc:docMk/>
          <pc:sldMk cId="928343416" sldId="278"/>
        </pc:sldMkLst>
      </pc:sldChg>
      <pc:sldChg chg="addSp delSp modSp add mod ord modNotesTx">
        <pc:chgData name="Richard Chalk" userId="287f8aa4f4de1d19" providerId="LiveId" clId="{BA29024D-1121-43D5-8022-DA1F976F423C}" dt="2022-12-09T06:29:38.852" v="636" actId="20577"/>
        <pc:sldMkLst>
          <pc:docMk/>
          <pc:sldMk cId="2987700958" sldId="278"/>
        </pc:sldMkLst>
        <pc:spChg chg="mod">
          <ac:chgData name="Richard Chalk" userId="287f8aa4f4de1d19" providerId="LiveId" clId="{BA29024D-1121-43D5-8022-DA1F976F423C}" dt="2022-12-09T06:27:58.490" v="421" actId="20577"/>
          <ac:spMkLst>
            <pc:docMk/>
            <pc:sldMk cId="2987700958" sldId="278"/>
            <ac:spMk id="4" creationId="{752A7E4C-1BF0-9508-DBE9-8B287553264D}"/>
          </ac:spMkLst>
        </pc:spChg>
        <pc:spChg chg="mod">
          <ac:chgData name="Richard Chalk" userId="287f8aa4f4de1d19" providerId="LiveId" clId="{BA29024D-1121-43D5-8022-DA1F976F423C}" dt="2022-12-09T06:27:12.990" v="415"/>
          <ac:spMkLst>
            <pc:docMk/>
            <pc:sldMk cId="2987700958" sldId="278"/>
            <ac:spMk id="92" creationId="{00000000-0000-0000-0000-000000000000}"/>
          </ac:spMkLst>
        </pc:spChg>
        <pc:picChg chg="add del">
          <ac:chgData name="Richard Chalk" userId="287f8aa4f4de1d19" providerId="LiveId" clId="{BA29024D-1121-43D5-8022-DA1F976F423C}" dt="2022-12-09T06:27:04.484" v="413"/>
          <ac:picMkLst>
            <pc:docMk/>
            <pc:sldMk cId="2987700958" sldId="278"/>
            <ac:picMk id="2" creationId="{B5E60870-10CE-57E9-1F32-D95095B23C7F}"/>
          </ac:picMkLst>
        </pc:picChg>
      </pc:sldChg>
    </pc:docChg>
  </pc:docChgLst>
  <pc:docChgLst>
    <pc:chgData name="Richard Chalk" userId="287f8aa4f4de1d19" providerId="LiveId" clId="{5DCAF680-6311-48A5-B14B-CF5B8570B4C1}"/>
    <pc:docChg chg="undo custSel addSld delSld modSld">
      <pc:chgData name="Richard Chalk" userId="287f8aa4f4de1d19" providerId="LiveId" clId="{5DCAF680-6311-48A5-B14B-CF5B8570B4C1}" dt="2022-12-13T15:02:25.086" v="3064" actId="11529"/>
      <pc:docMkLst>
        <pc:docMk/>
      </pc:docMkLst>
      <pc:sldChg chg="delSp mod">
        <pc:chgData name="Richard Chalk" userId="287f8aa4f4de1d19" providerId="LiveId" clId="{5DCAF680-6311-48A5-B14B-CF5B8570B4C1}" dt="2022-12-13T13:21:36.364" v="2463" actId="478"/>
        <pc:sldMkLst>
          <pc:docMk/>
          <pc:sldMk cId="2418700619" sldId="285"/>
        </pc:sldMkLst>
        <pc:spChg chg="del">
          <ac:chgData name="Richard Chalk" userId="287f8aa4f4de1d19" providerId="LiveId" clId="{5DCAF680-6311-48A5-B14B-CF5B8570B4C1}" dt="2022-12-13T13:21:36.364" v="2463" actId="478"/>
          <ac:spMkLst>
            <pc:docMk/>
            <pc:sldMk cId="2418700619" sldId="285"/>
            <ac:spMk id="2" creationId="{E68D7723-BCAE-5D4E-B3F2-8CD492C7A8D4}"/>
          </ac:spMkLst>
        </pc:spChg>
      </pc:sldChg>
      <pc:sldChg chg="modSp mod">
        <pc:chgData name="Richard Chalk" userId="287f8aa4f4de1d19" providerId="LiveId" clId="{5DCAF680-6311-48A5-B14B-CF5B8570B4C1}" dt="2022-12-13T13:23:45.856" v="2488" actId="20577"/>
        <pc:sldMkLst>
          <pc:docMk/>
          <pc:sldMk cId="1738053457" sldId="286"/>
        </pc:sldMkLst>
        <pc:spChg chg="mod">
          <ac:chgData name="Richard Chalk" userId="287f8aa4f4de1d19" providerId="LiveId" clId="{5DCAF680-6311-48A5-B14B-CF5B8570B4C1}" dt="2022-12-13T13:23:45.856" v="2488" actId="20577"/>
          <ac:spMkLst>
            <pc:docMk/>
            <pc:sldMk cId="1738053457" sldId="286"/>
            <ac:spMk id="2" creationId="{B7F3DB22-A0FF-E2BB-2633-E53AFB04A01F}"/>
          </ac:spMkLst>
        </pc:spChg>
      </pc:sldChg>
      <pc:sldChg chg="modSp mod">
        <pc:chgData name="Richard Chalk" userId="287f8aa4f4de1d19" providerId="LiveId" clId="{5DCAF680-6311-48A5-B14B-CF5B8570B4C1}" dt="2022-12-13T13:25:32.353" v="2501" actId="20577"/>
        <pc:sldMkLst>
          <pc:docMk/>
          <pc:sldMk cId="3904367713" sldId="287"/>
        </pc:sldMkLst>
        <pc:spChg chg="mod">
          <ac:chgData name="Richard Chalk" userId="287f8aa4f4de1d19" providerId="LiveId" clId="{5DCAF680-6311-48A5-B14B-CF5B8570B4C1}" dt="2022-12-13T13:25:32.353" v="2501" actId="20577"/>
          <ac:spMkLst>
            <pc:docMk/>
            <pc:sldMk cId="3904367713" sldId="287"/>
            <ac:spMk id="2" creationId="{B7F3DB22-A0FF-E2BB-2633-E53AFB04A01F}"/>
          </ac:spMkLst>
        </pc:spChg>
      </pc:sldChg>
      <pc:sldChg chg="modSp mod modNotesTx">
        <pc:chgData name="Richard Chalk" userId="287f8aa4f4de1d19" providerId="LiveId" clId="{5DCAF680-6311-48A5-B14B-CF5B8570B4C1}" dt="2022-12-11T19:53:47.009" v="981" actId="20577"/>
        <pc:sldMkLst>
          <pc:docMk/>
          <pc:sldMk cId="1762677949" sldId="288"/>
        </pc:sldMkLst>
        <pc:spChg chg="mod">
          <ac:chgData name="Richard Chalk" userId="287f8aa4f4de1d19" providerId="LiveId" clId="{5DCAF680-6311-48A5-B14B-CF5B8570B4C1}" dt="2022-12-11T19:20:09.487" v="102" actId="108"/>
          <ac:spMkLst>
            <pc:docMk/>
            <pc:sldMk cId="1762677949" sldId="288"/>
            <ac:spMk id="92" creationId="{00000000-0000-0000-0000-000000000000}"/>
          </ac:spMkLst>
        </pc:spChg>
      </pc:sldChg>
      <pc:sldChg chg="modNotesTx">
        <pc:chgData name="Richard Chalk" userId="287f8aa4f4de1d19" providerId="LiveId" clId="{5DCAF680-6311-48A5-B14B-CF5B8570B4C1}" dt="2022-12-13T13:30:53.696" v="2520" actId="20577"/>
        <pc:sldMkLst>
          <pc:docMk/>
          <pc:sldMk cId="2640994763" sldId="290"/>
        </pc:sldMkLst>
      </pc:sldChg>
      <pc:sldChg chg="addSp delSp mod">
        <pc:chgData name="Richard Chalk" userId="287f8aa4f4de1d19" providerId="LiveId" clId="{5DCAF680-6311-48A5-B14B-CF5B8570B4C1}" dt="2022-12-13T13:34:34.801" v="2522" actId="478"/>
        <pc:sldMkLst>
          <pc:docMk/>
          <pc:sldMk cId="2305093217" sldId="292"/>
        </pc:sldMkLst>
        <pc:spChg chg="add del">
          <ac:chgData name="Richard Chalk" userId="287f8aa4f4de1d19" providerId="LiveId" clId="{5DCAF680-6311-48A5-B14B-CF5B8570B4C1}" dt="2022-12-13T13:34:34.801" v="2522" actId="478"/>
          <ac:spMkLst>
            <pc:docMk/>
            <pc:sldMk cId="2305093217" sldId="292"/>
            <ac:spMk id="6" creationId="{40B03366-447F-1FFE-1703-8C2BF571792F}"/>
          </ac:spMkLst>
        </pc:spChg>
      </pc:sldChg>
      <pc:sldChg chg="modSp mod">
        <pc:chgData name="Richard Chalk" userId="287f8aa4f4de1d19" providerId="LiveId" clId="{5DCAF680-6311-48A5-B14B-CF5B8570B4C1}" dt="2022-12-11T20:18:53.797" v="1148" actId="20577"/>
        <pc:sldMkLst>
          <pc:docMk/>
          <pc:sldMk cId="2648703432" sldId="293"/>
        </pc:sldMkLst>
        <pc:spChg chg="mod">
          <ac:chgData name="Richard Chalk" userId="287f8aa4f4de1d19" providerId="LiveId" clId="{5DCAF680-6311-48A5-B14B-CF5B8570B4C1}" dt="2022-12-11T20:18:53.797" v="1148" actId="20577"/>
          <ac:spMkLst>
            <pc:docMk/>
            <pc:sldMk cId="2648703432" sldId="293"/>
            <ac:spMk id="92" creationId="{00000000-0000-0000-0000-000000000000}"/>
          </ac:spMkLst>
        </pc:spChg>
      </pc:sldChg>
      <pc:sldChg chg="modSp mod modNotesTx">
        <pc:chgData name="Richard Chalk" userId="287f8aa4f4de1d19" providerId="LiveId" clId="{5DCAF680-6311-48A5-B14B-CF5B8570B4C1}" dt="2022-12-13T13:40:03.429" v="2563" actId="20577"/>
        <pc:sldMkLst>
          <pc:docMk/>
          <pc:sldMk cId="717065102" sldId="294"/>
        </pc:sldMkLst>
        <pc:spChg chg="mod">
          <ac:chgData name="Richard Chalk" userId="287f8aa4f4de1d19" providerId="LiveId" clId="{5DCAF680-6311-48A5-B14B-CF5B8570B4C1}" dt="2022-12-12T12:11:11.121" v="1217" actId="20577"/>
          <ac:spMkLst>
            <pc:docMk/>
            <pc:sldMk cId="717065102" sldId="294"/>
            <ac:spMk id="92" creationId="{00000000-0000-0000-0000-000000000000}"/>
          </ac:spMkLst>
        </pc:spChg>
      </pc:sldChg>
      <pc:sldChg chg="modNotesTx">
        <pc:chgData name="Richard Chalk" userId="287f8aa4f4de1d19" providerId="LiveId" clId="{5DCAF680-6311-48A5-B14B-CF5B8570B4C1}" dt="2022-12-13T14:11:02.868" v="2608" actId="20577"/>
        <pc:sldMkLst>
          <pc:docMk/>
          <pc:sldMk cId="2649796531" sldId="297"/>
        </pc:sldMkLst>
      </pc:sldChg>
      <pc:sldChg chg="addSp delSp modSp mod">
        <pc:chgData name="Richard Chalk" userId="287f8aa4f4de1d19" providerId="LiveId" clId="{5DCAF680-6311-48A5-B14B-CF5B8570B4C1}" dt="2022-12-13T13:56:43.092" v="2587" actId="1038"/>
        <pc:sldMkLst>
          <pc:docMk/>
          <pc:sldMk cId="254058849" sldId="299"/>
        </pc:sldMkLst>
        <pc:spChg chg="del">
          <ac:chgData name="Richard Chalk" userId="287f8aa4f4de1d19" providerId="LiveId" clId="{5DCAF680-6311-48A5-B14B-CF5B8570B4C1}" dt="2022-12-13T13:56:27.041" v="2564" actId="478"/>
          <ac:spMkLst>
            <pc:docMk/>
            <pc:sldMk cId="254058849" sldId="299"/>
            <ac:spMk id="5" creationId="{93D1DD98-A3E7-79E9-3D0D-144118878A2D}"/>
          </ac:spMkLst>
        </pc:spChg>
        <pc:spChg chg="add mod">
          <ac:chgData name="Richard Chalk" userId="287f8aa4f4de1d19" providerId="LiveId" clId="{5DCAF680-6311-48A5-B14B-CF5B8570B4C1}" dt="2022-12-13T13:56:43.092" v="2587" actId="1038"/>
          <ac:spMkLst>
            <pc:docMk/>
            <pc:sldMk cId="254058849" sldId="299"/>
            <ac:spMk id="7" creationId="{F46F5C0E-3323-951B-8160-6F7CEE8F41E6}"/>
          </ac:spMkLst>
        </pc:spChg>
      </pc:sldChg>
      <pc:sldChg chg="modNotesTx">
        <pc:chgData name="Richard Chalk" userId="287f8aa4f4de1d19" providerId="LiveId" clId="{5DCAF680-6311-48A5-B14B-CF5B8570B4C1}" dt="2022-12-13T14:18:26.449" v="2671" actId="20577"/>
        <pc:sldMkLst>
          <pc:docMk/>
          <pc:sldMk cId="3162294725" sldId="302"/>
        </pc:sldMkLst>
      </pc:sldChg>
      <pc:sldChg chg="addSp delSp modSp mod modNotesTx">
        <pc:chgData name="Richard Chalk" userId="287f8aa4f4de1d19" providerId="LiveId" clId="{5DCAF680-6311-48A5-B14B-CF5B8570B4C1}" dt="2022-12-13T14:58:04.536" v="3008" actId="20577"/>
        <pc:sldMkLst>
          <pc:docMk/>
          <pc:sldMk cId="1502208641" sldId="303"/>
        </pc:sldMkLst>
        <pc:spChg chg="mod">
          <ac:chgData name="Richard Chalk" userId="287f8aa4f4de1d19" providerId="LiveId" clId="{5DCAF680-6311-48A5-B14B-CF5B8570B4C1}" dt="2022-12-13T14:32:01.558" v="2721" actId="20577"/>
          <ac:spMkLst>
            <pc:docMk/>
            <pc:sldMk cId="1502208641" sldId="303"/>
            <ac:spMk id="2" creationId="{B7F3DB22-A0FF-E2BB-2633-E53AFB04A01F}"/>
          </ac:spMkLst>
        </pc:spChg>
        <pc:spChg chg="add mod ord">
          <ac:chgData name="Richard Chalk" userId="287f8aa4f4de1d19" providerId="LiveId" clId="{5DCAF680-6311-48A5-B14B-CF5B8570B4C1}" dt="2022-12-13T14:58:04.536" v="3008" actId="20577"/>
          <ac:spMkLst>
            <pc:docMk/>
            <pc:sldMk cId="1502208641" sldId="303"/>
            <ac:spMk id="5" creationId="{7CC6114C-0E3C-E4F8-542E-52CCA68B116F}"/>
          </ac:spMkLst>
        </pc:spChg>
        <pc:spChg chg="del">
          <ac:chgData name="Richard Chalk" userId="287f8aa4f4de1d19" providerId="LiveId" clId="{5DCAF680-6311-48A5-B14B-CF5B8570B4C1}" dt="2022-12-11T19:14:07.591" v="4" actId="478"/>
          <ac:spMkLst>
            <pc:docMk/>
            <pc:sldMk cId="1502208641" sldId="303"/>
            <ac:spMk id="6" creationId="{F20815E0-60A0-84CD-9D2C-A6E367E5875B}"/>
          </ac:spMkLst>
        </pc:spChg>
        <pc:spChg chg="del">
          <ac:chgData name="Richard Chalk" userId="287f8aa4f4de1d19" providerId="LiveId" clId="{5DCAF680-6311-48A5-B14B-CF5B8570B4C1}" dt="2022-12-11T19:14:26.292" v="8" actId="478"/>
          <ac:spMkLst>
            <pc:docMk/>
            <pc:sldMk cId="1502208641" sldId="303"/>
            <ac:spMk id="7" creationId="{4FB93095-891E-0307-734F-E1B9DBB7EBE9}"/>
          </ac:spMkLst>
        </pc:spChg>
        <pc:spChg chg="del">
          <ac:chgData name="Richard Chalk" userId="287f8aa4f4de1d19" providerId="LiveId" clId="{5DCAF680-6311-48A5-B14B-CF5B8570B4C1}" dt="2022-12-11T19:10:44.577" v="0" actId="478"/>
          <ac:spMkLst>
            <pc:docMk/>
            <pc:sldMk cId="1502208641" sldId="303"/>
            <ac:spMk id="10" creationId="{71F92F16-61F2-25E1-4230-62C27B3D9A2B}"/>
          </ac:spMkLst>
        </pc:spChg>
        <pc:spChg chg="add mod">
          <ac:chgData name="Richard Chalk" userId="287f8aa4f4de1d19" providerId="LiveId" clId="{5DCAF680-6311-48A5-B14B-CF5B8570B4C1}" dt="2022-12-11T19:15:17.497" v="24" actId="14100"/>
          <ac:spMkLst>
            <pc:docMk/>
            <pc:sldMk cId="1502208641" sldId="303"/>
            <ac:spMk id="11" creationId="{82575C33-FE56-D7A0-8301-864D84A473E2}"/>
          </ac:spMkLst>
        </pc:spChg>
        <pc:spChg chg="add mod">
          <ac:chgData name="Richard Chalk" userId="287f8aa4f4de1d19" providerId="LiveId" clId="{5DCAF680-6311-48A5-B14B-CF5B8570B4C1}" dt="2022-12-11T19:18:57.439" v="96" actId="6549"/>
          <ac:spMkLst>
            <pc:docMk/>
            <pc:sldMk cId="1502208641" sldId="303"/>
            <ac:spMk id="13" creationId="{9C6D3DBD-BCB2-EAF4-2865-EA6D02775E6F}"/>
          </ac:spMkLst>
        </pc:spChg>
        <pc:spChg chg="add mod">
          <ac:chgData name="Richard Chalk" userId="287f8aa4f4de1d19" providerId="LiveId" clId="{5DCAF680-6311-48A5-B14B-CF5B8570B4C1}" dt="2022-12-11T19:18:23.172" v="35" actId="1076"/>
          <ac:spMkLst>
            <pc:docMk/>
            <pc:sldMk cId="1502208641" sldId="303"/>
            <ac:spMk id="14" creationId="{7B81643C-F32B-F11C-7130-702DA48C326E}"/>
          </ac:spMkLst>
        </pc:spChg>
        <pc:picChg chg="add mod">
          <ac:chgData name="Richard Chalk" userId="287f8aa4f4de1d19" providerId="LiveId" clId="{5DCAF680-6311-48A5-B14B-CF5B8570B4C1}" dt="2022-12-11T19:17:30.067" v="26" actId="1076"/>
          <ac:picMkLst>
            <pc:docMk/>
            <pc:sldMk cId="1502208641" sldId="303"/>
            <ac:picMk id="12" creationId="{B831121F-EA51-EBD9-C433-A25ACD130AF3}"/>
          </ac:picMkLst>
        </pc:picChg>
      </pc:sldChg>
      <pc:sldChg chg="addSp delSp modSp add mod">
        <pc:chgData name="Richard Chalk" userId="287f8aa4f4de1d19" providerId="LiveId" clId="{5DCAF680-6311-48A5-B14B-CF5B8570B4C1}" dt="2022-12-11T19:33:28.517" v="460" actId="20577"/>
        <pc:sldMkLst>
          <pc:docMk/>
          <pc:sldMk cId="3153798611" sldId="304"/>
        </pc:sldMkLst>
        <pc:spChg chg="mod">
          <ac:chgData name="Richard Chalk" userId="287f8aa4f4de1d19" providerId="LiveId" clId="{5DCAF680-6311-48A5-B14B-CF5B8570B4C1}" dt="2022-12-11T19:25:27.912" v="178" actId="1038"/>
          <ac:spMkLst>
            <pc:docMk/>
            <pc:sldMk cId="3153798611" sldId="304"/>
            <ac:spMk id="7" creationId="{D246F46B-A3B6-7EC3-EBAA-017CA11361C4}"/>
          </ac:spMkLst>
        </pc:spChg>
        <pc:spChg chg="mod">
          <ac:chgData name="Richard Chalk" userId="287f8aa4f4de1d19" providerId="LiveId" clId="{5DCAF680-6311-48A5-B14B-CF5B8570B4C1}" dt="2022-12-11T19:33:28.517" v="460" actId="20577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19:32:51.367" v="433" actId="20577"/>
          <ac:spMkLst>
            <pc:docMk/>
            <pc:sldMk cId="3153798611" sldId="304"/>
            <ac:spMk id="92" creationId="{00000000-0000-0000-0000-000000000000}"/>
          </ac:spMkLst>
        </pc:spChg>
        <pc:picChg chg="add del mod ord">
          <ac:chgData name="Richard Chalk" userId="287f8aa4f4de1d19" providerId="LiveId" clId="{5DCAF680-6311-48A5-B14B-CF5B8570B4C1}" dt="2022-12-11T19:33:07.854" v="434" actId="478"/>
          <ac:picMkLst>
            <pc:docMk/>
            <pc:sldMk cId="3153798611" sldId="304"/>
            <ac:picMk id="3" creationId="{F778C875-D9B4-1C72-CE00-41288BDC3498}"/>
          </ac:picMkLst>
        </pc:picChg>
        <pc:picChg chg="del">
          <ac:chgData name="Richard Chalk" userId="287f8aa4f4de1d19" providerId="LiveId" clId="{5DCAF680-6311-48A5-B14B-CF5B8570B4C1}" dt="2022-12-11T19:25:02.873" v="116" actId="478"/>
          <ac:picMkLst>
            <pc:docMk/>
            <pc:sldMk cId="3153798611" sldId="304"/>
            <ac:picMk id="5" creationId="{F92209DA-53D6-FA50-F7C0-479C1675EA42}"/>
          </ac:picMkLst>
        </pc:picChg>
        <pc:picChg chg="add mod ord">
          <ac:chgData name="Richard Chalk" userId="287f8aa4f4de1d19" providerId="LiveId" clId="{5DCAF680-6311-48A5-B14B-CF5B8570B4C1}" dt="2022-12-11T19:33:22.599" v="454" actId="1036"/>
          <ac:picMkLst>
            <pc:docMk/>
            <pc:sldMk cId="3153798611" sldId="304"/>
            <ac:picMk id="6" creationId="{8C3C2249-DF2A-33AF-A8DF-DCCF10D898F0}"/>
          </ac:picMkLst>
        </pc:picChg>
      </pc:sldChg>
      <pc:sldChg chg="addSp delSp modSp add mod modNotesTx">
        <pc:chgData name="Richard Chalk" userId="287f8aa4f4de1d19" providerId="LiveId" clId="{5DCAF680-6311-48A5-B14B-CF5B8570B4C1}" dt="2022-12-13T14:59:15.624" v="3028" actId="20577"/>
        <pc:sldMkLst>
          <pc:docMk/>
          <pc:sldMk cId="333036657" sldId="305"/>
        </pc:sldMkLst>
        <pc:spChg chg="mod">
          <ac:chgData name="Richard Chalk" userId="287f8aa4f4de1d19" providerId="LiveId" clId="{5DCAF680-6311-48A5-B14B-CF5B8570B4C1}" dt="2022-12-11T19:36:47.424" v="612" actId="20577"/>
          <ac:spMkLst>
            <pc:docMk/>
            <pc:sldMk cId="333036657" sldId="305"/>
            <ac:spMk id="2" creationId="{B7F3DB22-A0FF-E2BB-2633-E53AFB04A01F}"/>
          </ac:spMkLst>
        </pc:spChg>
        <pc:spChg chg="del">
          <ac:chgData name="Richard Chalk" userId="287f8aa4f4de1d19" providerId="LiveId" clId="{5DCAF680-6311-48A5-B14B-CF5B8570B4C1}" dt="2022-12-11T19:40:46.751" v="613" actId="478"/>
          <ac:spMkLst>
            <pc:docMk/>
            <pc:sldMk cId="333036657" sldId="305"/>
            <ac:spMk id="5" creationId="{56356483-8A82-9303-E507-E45E29477D42}"/>
          </ac:spMkLst>
        </pc:spChg>
        <pc:spChg chg="add del mod">
          <ac:chgData name="Richard Chalk" userId="287f8aa4f4de1d19" providerId="LiveId" clId="{5DCAF680-6311-48A5-B14B-CF5B8570B4C1}" dt="2022-12-11T19:57:06.950" v="987" actId="478"/>
          <ac:spMkLst>
            <pc:docMk/>
            <pc:sldMk cId="333036657" sldId="305"/>
            <ac:spMk id="6" creationId="{FCAC4A95-9307-E770-FA80-47A3DFED3D1D}"/>
          </ac:spMkLst>
        </pc:spChg>
        <pc:spChg chg="del">
          <ac:chgData name="Richard Chalk" userId="287f8aa4f4de1d19" providerId="LiveId" clId="{5DCAF680-6311-48A5-B14B-CF5B8570B4C1}" dt="2022-12-11T19:40:51.904" v="615" actId="478"/>
          <ac:spMkLst>
            <pc:docMk/>
            <pc:sldMk cId="333036657" sldId="305"/>
            <ac:spMk id="8" creationId="{6214AA3C-7039-405E-03C1-3F85551DC321}"/>
          </ac:spMkLst>
        </pc:spChg>
        <pc:spChg chg="add mod">
          <ac:chgData name="Richard Chalk" userId="287f8aa4f4de1d19" providerId="LiveId" clId="{5DCAF680-6311-48A5-B14B-CF5B8570B4C1}" dt="2022-12-11T19:57:42.121" v="996" actId="14100"/>
          <ac:spMkLst>
            <pc:docMk/>
            <pc:sldMk cId="333036657" sldId="305"/>
            <ac:spMk id="9" creationId="{F8B68C94-CA88-7E09-85EB-B5F1A6529C8A}"/>
          </ac:spMkLst>
        </pc:spChg>
        <pc:spChg chg="add mod">
          <ac:chgData name="Richard Chalk" userId="287f8aa4f4de1d19" providerId="LiveId" clId="{5DCAF680-6311-48A5-B14B-CF5B8570B4C1}" dt="2022-12-11T19:57:49.897" v="1011" actId="1036"/>
          <ac:spMkLst>
            <pc:docMk/>
            <pc:sldMk cId="333036657" sldId="305"/>
            <ac:spMk id="10" creationId="{89EF9D07-17D1-4298-1527-0DE8CD1AD360}"/>
          </ac:spMkLst>
        </pc:spChg>
        <pc:spChg chg="add mod ord">
          <ac:chgData name="Richard Chalk" userId="287f8aa4f4de1d19" providerId="LiveId" clId="{5DCAF680-6311-48A5-B14B-CF5B8570B4C1}" dt="2022-12-13T14:59:15.624" v="3028" actId="20577"/>
          <ac:spMkLst>
            <pc:docMk/>
            <pc:sldMk cId="333036657" sldId="305"/>
            <ac:spMk id="12" creationId="{3D9171DC-9964-A9E9-EE6B-8CBAFC6D1D6B}"/>
          </ac:spMkLst>
        </pc:spChg>
        <pc:spChg chg="add del">
          <ac:chgData name="Richard Chalk" userId="287f8aa4f4de1d19" providerId="LiveId" clId="{5DCAF680-6311-48A5-B14B-CF5B8570B4C1}" dt="2022-12-11T20:03:22.366" v="1013" actId="22"/>
          <ac:spMkLst>
            <pc:docMk/>
            <pc:sldMk cId="333036657" sldId="305"/>
            <ac:spMk id="14" creationId="{2CC62599-0536-F920-5918-A85FEB55A143}"/>
          </ac:spMkLst>
        </pc:spChg>
        <pc:spChg chg="mod">
          <ac:chgData name="Richard Chalk" userId="287f8aa4f4de1d19" providerId="LiveId" clId="{5DCAF680-6311-48A5-B14B-CF5B8570B4C1}" dt="2022-12-11T19:36:30.985" v="606" actId="20577"/>
          <ac:spMkLst>
            <pc:docMk/>
            <pc:sldMk cId="333036657" sldId="305"/>
            <ac:spMk id="92" creationId="{00000000-0000-0000-0000-000000000000}"/>
          </ac:spMkLst>
        </pc:spChg>
        <pc:picChg chg="del">
          <ac:chgData name="Richard Chalk" userId="287f8aa4f4de1d19" providerId="LiveId" clId="{5DCAF680-6311-48A5-B14B-CF5B8570B4C1}" dt="2022-12-11T19:40:49.204" v="614" actId="478"/>
          <ac:picMkLst>
            <pc:docMk/>
            <pc:sldMk cId="333036657" sldId="305"/>
            <ac:picMk id="7" creationId="{FF54F25B-F08F-B162-6F45-F44B431C44F4}"/>
          </ac:picMkLst>
        </pc:picChg>
      </pc:sldChg>
      <pc:sldChg chg="addSp delSp modSp add mod">
        <pc:chgData name="Richard Chalk" userId="287f8aa4f4de1d19" providerId="LiveId" clId="{5DCAF680-6311-48A5-B14B-CF5B8570B4C1}" dt="2022-12-11T19:29:20.180" v="299" actId="20577"/>
        <pc:sldMkLst>
          <pc:docMk/>
          <pc:sldMk cId="3304806467" sldId="306"/>
        </pc:sldMkLst>
        <pc:spChg chg="add mod">
          <ac:chgData name="Richard Chalk" userId="287f8aa4f4de1d19" providerId="LiveId" clId="{5DCAF680-6311-48A5-B14B-CF5B8570B4C1}" dt="2022-12-11T19:28:11.544" v="194" actId="1076"/>
          <ac:spMkLst>
            <pc:docMk/>
            <pc:sldMk cId="3304806467" sldId="306"/>
            <ac:spMk id="3" creationId="{15050E55-07C6-F029-6BB4-B98355F8A776}"/>
          </ac:spMkLst>
        </pc:spChg>
        <pc:spChg chg="del">
          <ac:chgData name="Richard Chalk" userId="287f8aa4f4de1d19" providerId="LiveId" clId="{5DCAF680-6311-48A5-B14B-CF5B8570B4C1}" dt="2022-12-11T19:28:01.973" v="190" actId="478"/>
          <ac:spMkLst>
            <pc:docMk/>
            <pc:sldMk cId="3304806467" sldId="306"/>
            <ac:spMk id="7" creationId="{D246F46B-A3B6-7EC3-EBAA-017CA11361C4}"/>
          </ac:spMkLst>
        </pc:spChg>
        <pc:spChg chg="mod">
          <ac:chgData name="Richard Chalk" userId="287f8aa4f4de1d19" providerId="LiveId" clId="{5DCAF680-6311-48A5-B14B-CF5B8570B4C1}" dt="2022-12-11T19:29:13.473" v="295" actId="20577"/>
          <ac:spMkLst>
            <pc:docMk/>
            <pc:sldMk cId="3304806467" sldId="306"/>
            <ac:spMk id="8" creationId="{8102E11D-836C-F335-8A9E-0934CB5E7B05}"/>
          </ac:spMkLst>
        </pc:spChg>
        <pc:spChg chg="del">
          <ac:chgData name="Richard Chalk" userId="287f8aa4f4de1d19" providerId="LiveId" clId="{5DCAF680-6311-48A5-B14B-CF5B8570B4C1}" dt="2022-12-11T19:28:22.083" v="196" actId="478"/>
          <ac:spMkLst>
            <pc:docMk/>
            <pc:sldMk cId="3304806467" sldId="306"/>
            <ac:spMk id="11" creationId="{C6E43A91-CE97-38A5-94ED-6DAAC4423633}"/>
          </ac:spMkLst>
        </pc:spChg>
        <pc:spChg chg="mod">
          <ac:chgData name="Richard Chalk" userId="287f8aa4f4de1d19" providerId="LiveId" clId="{5DCAF680-6311-48A5-B14B-CF5B8570B4C1}" dt="2022-12-11T19:29:20.180" v="299" actId="20577"/>
          <ac:spMkLst>
            <pc:docMk/>
            <pc:sldMk cId="3304806467" sldId="306"/>
            <ac:spMk id="92" creationId="{00000000-0000-0000-0000-000000000000}"/>
          </ac:spMkLst>
        </pc:spChg>
        <pc:picChg chg="del">
          <ac:chgData name="Richard Chalk" userId="287f8aa4f4de1d19" providerId="LiveId" clId="{5DCAF680-6311-48A5-B14B-CF5B8570B4C1}" dt="2022-12-11T19:27:59.661" v="189" actId="478"/>
          <ac:picMkLst>
            <pc:docMk/>
            <pc:sldMk cId="3304806467" sldId="306"/>
            <ac:picMk id="5" creationId="{F92209DA-53D6-FA50-F7C0-479C1675EA42}"/>
          </ac:picMkLst>
        </pc:picChg>
        <pc:picChg chg="mod">
          <ac:chgData name="Richard Chalk" userId="287f8aa4f4de1d19" providerId="LiveId" clId="{5DCAF680-6311-48A5-B14B-CF5B8570B4C1}" dt="2022-12-11T19:29:00.805" v="291" actId="1076"/>
          <ac:picMkLst>
            <pc:docMk/>
            <pc:sldMk cId="3304806467" sldId="306"/>
            <ac:picMk id="9" creationId="{D015E61D-A85C-21E4-4CA7-88C39F37A56C}"/>
          </ac:picMkLst>
        </pc:picChg>
        <pc:picChg chg="del">
          <ac:chgData name="Richard Chalk" userId="287f8aa4f4de1d19" providerId="LiveId" clId="{5DCAF680-6311-48A5-B14B-CF5B8570B4C1}" dt="2022-12-11T19:28:20.400" v="195" actId="478"/>
          <ac:picMkLst>
            <pc:docMk/>
            <pc:sldMk cId="3304806467" sldId="306"/>
            <ac:picMk id="2050" creationId="{F4841E9A-E626-6227-4BC4-75C1F62A21D7}"/>
          </ac:picMkLst>
        </pc:picChg>
      </pc:sldChg>
      <pc:sldChg chg="addSp delSp modSp add mod">
        <pc:chgData name="Richard Chalk" userId="287f8aa4f4de1d19" providerId="LiveId" clId="{5DCAF680-6311-48A5-B14B-CF5B8570B4C1}" dt="2022-12-13T14:37:00.533" v="2900" actId="6549"/>
        <pc:sldMkLst>
          <pc:docMk/>
          <pc:sldMk cId="2998130805" sldId="307"/>
        </pc:sldMkLst>
        <pc:spChg chg="del">
          <ac:chgData name="Richard Chalk" userId="287f8aa4f4de1d19" providerId="LiveId" clId="{5DCAF680-6311-48A5-B14B-CF5B8570B4C1}" dt="2022-12-11T19:30:38.925" v="375" actId="478"/>
          <ac:spMkLst>
            <pc:docMk/>
            <pc:sldMk cId="2998130805" sldId="307"/>
            <ac:spMk id="3" creationId="{15050E55-07C6-F029-6BB4-B98355F8A776}"/>
          </ac:spMkLst>
        </pc:spChg>
        <pc:spChg chg="add del mod">
          <ac:chgData name="Richard Chalk" userId="287f8aa4f4de1d19" providerId="LiveId" clId="{5DCAF680-6311-48A5-B14B-CF5B8570B4C1}" dt="2022-12-11T19:32:29.223" v="409" actId="478"/>
          <ac:spMkLst>
            <pc:docMk/>
            <pc:sldMk cId="2998130805" sldId="307"/>
            <ac:spMk id="4" creationId="{C1828AF6-43B0-64CF-F01A-4714C5065977}"/>
          </ac:spMkLst>
        </pc:spChg>
        <pc:spChg chg="add mod">
          <ac:chgData name="Richard Chalk" userId="287f8aa4f4de1d19" providerId="LiveId" clId="{5DCAF680-6311-48A5-B14B-CF5B8570B4C1}" dt="2022-12-11T19:32:40.735" v="421" actId="1076"/>
          <ac:spMkLst>
            <pc:docMk/>
            <pc:sldMk cId="2998130805" sldId="307"/>
            <ac:spMk id="6" creationId="{28DA0657-0BF2-7F16-136F-06D61C6B6188}"/>
          </ac:spMkLst>
        </pc:spChg>
        <pc:spChg chg="mod">
          <ac:chgData name="Richard Chalk" userId="287f8aa4f4de1d19" providerId="LiveId" clId="{5DCAF680-6311-48A5-B14B-CF5B8570B4C1}" dt="2022-12-13T14:37:00.533" v="2900" actId="6549"/>
          <ac:spMkLst>
            <pc:docMk/>
            <pc:sldMk cId="2998130805" sldId="307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19:32:45.202" v="427" actId="20577"/>
          <ac:spMkLst>
            <pc:docMk/>
            <pc:sldMk cId="2998130805" sldId="307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1T19:36:24.988" v="600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addSp delSp modSp add mod modNotesTx">
        <pc:chgData name="Richard Chalk" userId="287f8aa4f4de1d19" providerId="LiveId" clId="{5DCAF680-6311-48A5-B14B-CF5B8570B4C1}" dt="2022-12-13T14:59:52.827" v="3041" actId="20577"/>
        <pc:sldMkLst>
          <pc:docMk/>
          <pc:sldMk cId="3198661123" sldId="308"/>
        </pc:sldMkLst>
        <pc:spChg chg="mod">
          <ac:chgData name="Richard Chalk" userId="287f8aa4f4de1d19" providerId="LiveId" clId="{5DCAF680-6311-48A5-B14B-CF5B8570B4C1}" dt="2022-12-11T20:03:44.625" v="1026" actId="20577"/>
          <ac:spMkLst>
            <pc:docMk/>
            <pc:sldMk cId="3198661123" sldId="308"/>
            <ac:spMk id="2" creationId="{B7F3DB22-A0FF-E2BB-2633-E53AFB04A01F}"/>
          </ac:spMkLst>
        </pc:spChg>
        <pc:spChg chg="add del mod">
          <ac:chgData name="Richard Chalk" userId="287f8aa4f4de1d19" providerId="LiveId" clId="{5DCAF680-6311-48A5-B14B-CF5B8570B4C1}" dt="2022-12-13T14:42:36.626" v="2901" actId="478"/>
          <ac:spMkLst>
            <pc:docMk/>
            <pc:sldMk cId="3198661123" sldId="308"/>
            <ac:spMk id="5" creationId="{6ACEE566-8EA7-D226-8029-8E1C3F55AC7D}"/>
          </ac:spMkLst>
        </pc:spChg>
        <pc:spChg chg="add mod">
          <ac:chgData name="Richard Chalk" userId="287f8aa4f4de1d19" providerId="LiveId" clId="{5DCAF680-6311-48A5-B14B-CF5B8570B4C1}" dt="2022-12-13T14:59:52.827" v="3041" actId="20577"/>
          <ac:spMkLst>
            <pc:docMk/>
            <pc:sldMk cId="3198661123" sldId="308"/>
            <ac:spMk id="6" creationId="{040C2719-59A9-76C1-CF04-8A07CF639234}"/>
          </ac:spMkLst>
        </pc:spChg>
        <pc:spChg chg="del">
          <ac:chgData name="Richard Chalk" userId="287f8aa4f4de1d19" providerId="LiveId" clId="{5DCAF680-6311-48A5-B14B-CF5B8570B4C1}" dt="2022-12-11T20:03:47.628" v="1027" actId="478"/>
          <ac:spMkLst>
            <pc:docMk/>
            <pc:sldMk cId="3198661123" sldId="308"/>
            <ac:spMk id="6" creationId="{F0615997-3299-5E2F-ABA3-9F25566DBA4C}"/>
          </ac:spMkLst>
        </pc:spChg>
        <pc:spChg chg="mod">
          <ac:chgData name="Richard Chalk" userId="287f8aa4f4de1d19" providerId="LiveId" clId="{5DCAF680-6311-48A5-B14B-CF5B8570B4C1}" dt="2022-12-11T20:03:41.273" v="1020" actId="20577"/>
          <ac:spMkLst>
            <pc:docMk/>
            <pc:sldMk cId="3198661123" sldId="308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5DCAF680-6311-48A5-B14B-CF5B8570B4C1}" dt="2022-12-13T15:00:55.244" v="3062" actId="1037"/>
        <pc:sldMkLst>
          <pc:docMk/>
          <pc:sldMk cId="886358760" sldId="309"/>
        </pc:sldMkLst>
        <pc:spChg chg="add del mod ord">
          <ac:chgData name="Richard Chalk" userId="287f8aa4f4de1d19" providerId="LiveId" clId="{5DCAF680-6311-48A5-B14B-CF5B8570B4C1}" dt="2022-12-13T15:00:15.443" v="3042" actId="478"/>
          <ac:spMkLst>
            <pc:docMk/>
            <pc:sldMk cId="886358760" sldId="309"/>
            <ac:spMk id="3" creationId="{CFB56181-7DAB-2525-39DD-4D3A6B7EA9FB}"/>
          </ac:spMkLst>
        </pc:spChg>
        <pc:spChg chg="add mod">
          <ac:chgData name="Richard Chalk" userId="287f8aa4f4de1d19" providerId="LiveId" clId="{5DCAF680-6311-48A5-B14B-CF5B8570B4C1}" dt="2022-12-13T15:00:55.244" v="3062" actId="1037"/>
          <ac:spMkLst>
            <pc:docMk/>
            <pc:sldMk cId="886358760" sldId="309"/>
            <ac:spMk id="4" creationId="{06CC24A7-001A-EE5B-0DA5-391DF05B3B58}"/>
          </ac:spMkLst>
        </pc:spChg>
        <pc:spChg chg="del">
          <ac:chgData name="Richard Chalk" userId="287f8aa4f4de1d19" providerId="LiveId" clId="{5DCAF680-6311-48A5-B14B-CF5B8570B4C1}" dt="2022-12-11T20:16:12.934" v="1091" actId="478"/>
          <ac:spMkLst>
            <pc:docMk/>
            <pc:sldMk cId="886358760" sldId="309"/>
            <ac:spMk id="6" creationId="{28DA0657-0BF2-7F16-136F-06D61C6B6188}"/>
          </ac:spMkLst>
        </pc:spChg>
        <pc:spChg chg="mod">
          <ac:chgData name="Richard Chalk" userId="287f8aa4f4de1d19" providerId="LiveId" clId="{5DCAF680-6311-48A5-B14B-CF5B8570B4C1}" dt="2022-12-13T14:46:38.428" v="3005" actId="20577"/>
          <ac:spMkLst>
            <pc:docMk/>
            <pc:sldMk cId="886358760" sldId="309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1T20:06:40.704" v="1060" actId="20577"/>
          <ac:spMkLst>
            <pc:docMk/>
            <pc:sldMk cId="886358760" sldId="309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1T20:17:20.931" v="1121" actId="1076"/>
          <ac:picMkLst>
            <pc:docMk/>
            <pc:sldMk cId="886358760" sldId="309"/>
            <ac:picMk id="9" creationId="{D015E61D-A85C-21E4-4CA7-88C39F37A56C}"/>
          </ac:picMkLst>
        </pc:picChg>
      </pc:sldChg>
      <pc:sldChg chg="add del">
        <pc:chgData name="Richard Chalk" userId="287f8aa4f4de1d19" providerId="LiveId" clId="{5DCAF680-6311-48A5-B14B-CF5B8570B4C1}" dt="2022-12-11T20:03:50.774" v="1029"/>
        <pc:sldMkLst>
          <pc:docMk/>
          <pc:sldMk cId="2676109456" sldId="309"/>
        </pc:sldMkLst>
      </pc:sldChg>
      <pc:sldChg chg="addSp delSp modSp add mod">
        <pc:chgData name="Richard Chalk" userId="287f8aa4f4de1d19" providerId="LiveId" clId="{5DCAF680-6311-48A5-B14B-CF5B8570B4C1}" dt="2022-12-13T15:01:08.525" v="3063" actId="478"/>
        <pc:sldMkLst>
          <pc:docMk/>
          <pc:sldMk cId="188002387" sldId="310"/>
        </pc:sldMkLst>
        <pc:spChg chg="mod">
          <ac:chgData name="Richard Chalk" userId="287f8aa4f4de1d19" providerId="LiveId" clId="{5DCAF680-6311-48A5-B14B-CF5B8570B4C1}" dt="2022-12-12T12:09:31.838" v="1178" actId="20577"/>
          <ac:spMkLst>
            <pc:docMk/>
            <pc:sldMk cId="188002387" sldId="310"/>
            <ac:spMk id="2" creationId="{B7F3DB22-A0FF-E2BB-2633-E53AFB04A01F}"/>
          </ac:spMkLst>
        </pc:spChg>
        <pc:spChg chg="add del">
          <ac:chgData name="Richard Chalk" userId="287f8aa4f4de1d19" providerId="LiveId" clId="{5DCAF680-6311-48A5-B14B-CF5B8570B4C1}" dt="2022-12-13T15:01:08.525" v="3063" actId="478"/>
          <ac:spMkLst>
            <pc:docMk/>
            <pc:sldMk cId="188002387" sldId="310"/>
            <ac:spMk id="3" creationId="{2C5E63DE-79D5-DEEA-39C9-8042FD7EC851}"/>
          </ac:spMkLst>
        </pc:spChg>
        <pc:spChg chg="add del mod">
          <ac:chgData name="Richard Chalk" userId="287f8aa4f4de1d19" providerId="LiveId" clId="{5DCAF680-6311-48A5-B14B-CF5B8570B4C1}" dt="2022-12-12T12:08:38.728" v="1157" actId="478"/>
          <ac:spMkLst>
            <pc:docMk/>
            <pc:sldMk cId="188002387" sldId="310"/>
            <ac:spMk id="3" creationId="{EA898CFC-4E27-3DD6-D720-0D15F2171A20}"/>
          </ac:spMkLst>
        </pc:spChg>
        <pc:spChg chg="add mod ord">
          <ac:chgData name="Richard Chalk" userId="287f8aa4f4de1d19" providerId="LiveId" clId="{5DCAF680-6311-48A5-B14B-CF5B8570B4C1}" dt="2022-12-12T12:10:18.460" v="1191" actId="1076"/>
          <ac:spMkLst>
            <pc:docMk/>
            <pc:sldMk cId="188002387" sldId="310"/>
            <ac:spMk id="6" creationId="{BFB7789E-895D-4115-0403-E09ACBF4C04B}"/>
          </ac:spMkLst>
        </pc:spChg>
        <pc:spChg chg="del">
          <ac:chgData name="Richard Chalk" userId="287f8aa4f4de1d19" providerId="LiveId" clId="{5DCAF680-6311-48A5-B14B-CF5B8570B4C1}" dt="2022-12-12T12:10:00.830" v="1185" actId="478"/>
          <ac:spMkLst>
            <pc:docMk/>
            <pc:sldMk cId="188002387" sldId="310"/>
            <ac:spMk id="9" creationId="{6DB48252-8479-9484-85AF-F1259F3CE6F0}"/>
          </ac:spMkLst>
        </pc:spChg>
        <pc:spChg chg="mod">
          <ac:chgData name="Richard Chalk" userId="287f8aa4f4de1d19" providerId="LiveId" clId="{5DCAF680-6311-48A5-B14B-CF5B8570B4C1}" dt="2022-12-12T12:10:28.226" v="1208" actId="14100"/>
          <ac:spMkLst>
            <pc:docMk/>
            <pc:sldMk cId="188002387" sldId="310"/>
            <ac:spMk id="10" creationId="{CE3A0E48-44D7-3505-3ABA-61E7105C4C47}"/>
          </ac:spMkLst>
        </pc:spChg>
        <pc:spChg chg="mod">
          <ac:chgData name="Richard Chalk" userId="287f8aa4f4de1d19" providerId="LiveId" clId="{5DCAF680-6311-48A5-B14B-CF5B8570B4C1}" dt="2022-12-12T12:09:35.696" v="1184" actId="20577"/>
          <ac:spMkLst>
            <pc:docMk/>
            <pc:sldMk cId="188002387" sldId="310"/>
            <ac:spMk id="92" creationId="{00000000-0000-0000-0000-000000000000}"/>
          </ac:spMkLst>
        </pc:spChg>
      </pc:sldChg>
      <pc:sldChg chg="addSp delSp modSp add mod">
        <pc:chgData name="Richard Chalk" userId="287f8aa4f4de1d19" providerId="LiveId" clId="{5DCAF680-6311-48A5-B14B-CF5B8570B4C1}" dt="2022-12-12T12:16:37.213" v="1241" actId="1035"/>
        <pc:sldMkLst>
          <pc:docMk/>
          <pc:sldMk cId="2475827395" sldId="311"/>
        </pc:sldMkLst>
        <pc:spChg chg="mod">
          <ac:chgData name="Richard Chalk" userId="287f8aa4f4de1d19" providerId="LiveId" clId="{5DCAF680-6311-48A5-B14B-CF5B8570B4C1}" dt="2022-12-12T12:11:26.195" v="1230" actId="20577"/>
          <ac:spMkLst>
            <pc:docMk/>
            <pc:sldMk cId="2475827395" sldId="311"/>
            <ac:spMk id="2" creationId="{B7F3DB22-A0FF-E2BB-2633-E53AFB04A01F}"/>
          </ac:spMkLst>
        </pc:spChg>
        <pc:spChg chg="del">
          <ac:chgData name="Richard Chalk" userId="287f8aa4f4de1d19" providerId="LiveId" clId="{5DCAF680-6311-48A5-B14B-CF5B8570B4C1}" dt="2022-12-12T12:16:17.875" v="1231" actId="478"/>
          <ac:spMkLst>
            <pc:docMk/>
            <pc:sldMk cId="2475827395" sldId="311"/>
            <ac:spMk id="5" creationId="{55268A80-9889-C4D1-C862-EC1F99EF97E8}"/>
          </ac:spMkLst>
        </pc:spChg>
        <pc:spChg chg="add mod">
          <ac:chgData name="Richard Chalk" userId="287f8aa4f4de1d19" providerId="LiveId" clId="{5DCAF680-6311-48A5-B14B-CF5B8570B4C1}" dt="2022-12-12T12:16:37.213" v="1241" actId="1035"/>
          <ac:spMkLst>
            <pc:docMk/>
            <pc:sldMk cId="2475827395" sldId="311"/>
            <ac:spMk id="7" creationId="{F0237146-53D2-BF56-7B37-77DFF7E2AF5F}"/>
          </ac:spMkLst>
        </pc:spChg>
        <pc:spChg chg="mod">
          <ac:chgData name="Richard Chalk" userId="287f8aa4f4de1d19" providerId="LiveId" clId="{5DCAF680-6311-48A5-B14B-CF5B8570B4C1}" dt="2022-12-12T12:11:23.146" v="1224" actId="20577"/>
          <ac:spMkLst>
            <pc:docMk/>
            <pc:sldMk cId="2475827395" sldId="311"/>
            <ac:spMk id="92" creationId="{00000000-0000-0000-0000-000000000000}"/>
          </ac:spMkLst>
        </pc:spChg>
      </pc:sldChg>
      <pc:sldChg chg="addSp modSp add mod">
        <pc:chgData name="Richard Chalk" userId="287f8aa4f4de1d19" providerId="LiveId" clId="{5DCAF680-6311-48A5-B14B-CF5B8570B4C1}" dt="2022-12-13T15:02:25.086" v="3064" actId="11529"/>
        <pc:sldMkLst>
          <pc:docMk/>
          <pc:sldMk cId="653060337" sldId="312"/>
        </pc:sldMkLst>
        <pc:spChg chg="add">
          <ac:chgData name="Richard Chalk" userId="287f8aa4f4de1d19" providerId="LiveId" clId="{5DCAF680-6311-48A5-B14B-CF5B8570B4C1}" dt="2022-12-13T15:02:25.086" v="3064" actId="11529"/>
          <ac:spMkLst>
            <pc:docMk/>
            <pc:sldMk cId="653060337" sldId="312"/>
            <ac:spMk id="2" creationId="{A5A743A9-CC6B-4236-237E-16778080291F}"/>
          </ac:spMkLst>
        </pc:spChg>
        <pc:spChg chg="mod">
          <ac:chgData name="Richard Chalk" userId="287f8aa4f4de1d19" providerId="LiveId" clId="{5DCAF680-6311-48A5-B14B-CF5B8570B4C1}" dt="2022-12-12T12:17:42.734" v="1249" actId="20577"/>
          <ac:spMkLst>
            <pc:docMk/>
            <pc:sldMk cId="653060337" sldId="312"/>
            <ac:spMk id="92" creationId="{00000000-0000-0000-0000-000000000000}"/>
          </ac:spMkLst>
        </pc:spChg>
      </pc:sldChg>
      <pc:sldChg chg="add del">
        <pc:chgData name="Richard Chalk" userId="287f8aa4f4de1d19" providerId="LiveId" clId="{5DCAF680-6311-48A5-B14B-CF5B8570B4C1}" dt="2022-12-12T12:17:29.660" v="1243" actId="47"/>
        <pc:sldMkLst>
          <pc:docMk/>
          <pc:sldMk cId="1407253724" sldId="312"/>
        </pc:sldMkLst>
      </pc:sldChg>
      <pc:sldChg chg="addSp delSp modSp add mod modNotesTx">
        <pc:chgData name="Richard Chalk" userId="287f8aa4f4de1d19" providerId="LiveId" clId="{5DCAF680-6311-48A5-B14B-CF5B8570B4C1}" dt="2022-12-12T12:54:21.208" v="1766" actId="207"/>
        <pc:sldMkLst>
          <pc:docMk/>
          <pc:sldMk cId="2102417157" sldId="313"/>
        </pc:sldMkLst>
        <pc:spChg chg="mod">
          <ac:chgData name="Richard Chalk" userId="287f8aa4f4de1d19" providerId="LiveId" clId="{5DCAF680-6311-48A5-B14B-CF5B8570B4C1}" dt="2022-12-12T12:54:21.208" v="1766" actId="207"/>
          <ac:spMkLst>
            <pc:docMk/>
            <pc:sldMk cId="2102417157" sldId="313"/>
            <ac:spMk id="2" creationId="{B7F3DB22-A0FF-E2BB-2633-E53AFB04A01F}"/>
          </ac:spMkLst>
        </pc:spChg>
        <pc:spChg chg="add del mod">
          <ac:chgData name="Richard Chalk" userId="287f8aa4f4de1d19" providerId="LiveId" clId="{5DCAF680-6311-48A5-B14B-CF5B8570B4C1}" dt="2022-12-12T12:37:01.879" v="1269" actId="478"/>
          <ac:spMkLst>
            <pc:docMk/>
            <pc:sldMk cId="2102417157" sldId="313"/>
            <ac:spMk id="5" creationId="{529DADFB-3EB0-6771-AAB5-6B4A97F4CF5A}"/>
          </ac:spMkLst>
        </pc:spChg>
        <pc:spChg chg="add del mod ord">
          <ac:chgData name="Richard Chalk" userId="287f8aa4f4de1d19" providerId="LiveId" clId="{5DCAF680-6311-48A5-B14B-CF5B8570B4C1}" dt="2022-12-12T12:50:54.964" v="1537" actId="478"/>
          <ac:spMkLst>
            <pc:docMk/>
            <pc:sldMk cId="2102417157" sldId="313"/>
            <ac:spMk id="7" creationId="{CD263BC0-362B-6E87-9C21-17DB53090D3E}"/>
          </ac:spMkLst>
        </pc:spChg>
        <pc:spChg chg="del mod">
          <ac:chgData name="Richard Chalk" userId="287f8aa4f4de1d19" providerId="LiveId" clId="{5DCAF680-6311-48A5-B14B-CF5B8570B4C1}" dt="2022-12-12T12:51:13.674" v="1544" actId="478"/>
          <ac:spMkLst>
            <pc:docMk/>
            <pc:sldMk cId="2102417157" sldId="313"/>
            <ac:spMk id="9" creationId="{DFCF926F-A768-9D53-3A8C-84CE5C979EA3}"/>
          </ac:spMkLst>
        </pc:spChg>
        <pc:spChg chg="del mod">
          <ac:chgData name="Richard Chalk" userId="287f8aa4f4de1d19" providerId="LiveId" clId="{5DCAF680-6311-48A5-B14B-CF5B8570B4C1}" dt="2022-12-12T12:51:15.664" v="1545" actId="478"/>
          <ac:spMkLst>
            <pc:docMk/>
            <pc:sldMk cId="2102417157" sldId="313"/>
            <ac:spMk id="10" creationId="{27CFF0EE-D582-182F-B304-885FFD6C996F}"/>
          </ac:spMkLst>
        </pc:spChg>
        <pc:spChg chg="add mod ord">
          <ac:chgData name="Richard Chalk" userId="287f8aa4f4de1d19" providerId="LiveId" clId="{5DCAF680-6311-48A5-B14B-CF5B8570B4C1}" dt="2022-12-12T12:51:27.443" v="1549" actId="20577"/>
          <ac:spMkLst>
            <pc:docMk/>
            <pc:sldMk cId="2102417157" sldId="313"/>
            <ac:spMk id="11" creationId="{50FE3C77-7E9C-C9EF-4FB8-DBD3298A7D5B}"/>
          </ac:spMkLst>
        </pc:spChg>
        <pc:spChg chg="del">
          <ac:chgData name="Richard Chalk" userId="287f8aa4f4de1d19" providerId="LiveId" clId="{5DCAF680-6311-48A5-B14B-CF5B8570B4C1}" dt="2022-12-12T12:36:19.365" v="1263" actId="478"/>
          <ac:spMkLst>
            <pc:docMk/>
            <pc:sldMk cId="2102417157" sldId="313"/>
            <ac:spMk id="12" creationId="{2D508E31-E487-8C2F-5319-D8350AE647D9}"/>
          </ac:spMkLst>
        </pc:spChg>
        <pc:spChg chg="mod">
          <ac:chgData name="Richard Chalk" userId="287f8aa4f4de1d19" providerId="LiveId" clId="{5DCAF680-6311-48A5-B14B-CF5B8570B4C1}" dt="2022-12-12T12:50:43.467" v="1536" actId="20577"/>
          <ac:spMkLst>
            <pc:docMk/>
            <pc:sldMk cId="2102417157" sldId="313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5DCAF680-6311-48A5-B14B-CF5B8570B4C1}" dt="2022-12-12T12:56:58.722" v="2035" actId="20577"/>
        <pc:sldMkLst>
          <pc:docMk/>
          <pc:sldMk cId="4103282874" sldId="314"/>
        </pc:sldMkLst>
        <pc:spChg chg="del">
          <ac:chgData name="Richard Chalk" userId="287f8aa4f4de1d19" providerId="LiveId" clId="{5DCAF680-6311-48A5-B14B-CF5B8570B4C1}" dt="2022-12-12T12:55:23.378" v="1791" actId="478"/>
          <ac:spMkLst>
            <pc:docMk/>
            <pc:sldMk cId="4103282874" sldId="314"/>
            <ac:spMk id="3" creationId="{CFB56181-7DAB-2525-39DD-4D3A6B7EA9FB}"/>
          </ac:spMkLst>
        </pc:spChg>
        <pc:spChg chg="add mod">
          <ac:chgData name="Richard Chalk" userId="287f8aa4f4de1d19" providerId="LiveId" clId="{5DCAF680-6311-48A5-B14B-CF5B8570B4C1}" dt="2022-12-12T12:55:34.983" v="1796" actId="1076"/>
          <ac:spMkLst>
            <pc:docMk/>
            <pc:sldMk cId="4103282874" sldId="314"/>
            <ac:spMk id="4" creationId="{588DC655-8A31-8020-7812-904EAD216182}"/>
          </ac:spMkLst>
        </pc:spChg>
        <pc:spChg chg="mod">
          <ac:chgData name="Richard Chalk" userId="287f8aa4f4de1d19" providerId="LiveId" clId="{5DCAF680-6311-48A5-B14B-CF5B8570B4C1}" dt="2022-12-12T12:55:13.726" v="1790" actId="20577"/>
          <ac:spMkLst>
            <pc:docMk/>
            <pc:sldMk cId="4103282874" sldId="314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2T12:55:06.122" v="1779" actId="20577"/>
          <ac:spMkLst>
            <pc:docMk/>
            <pc:sldMk cId="4103282874" sldId="31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5DCAF680-6311-48A5-B14B-CF5B8570B4C1}" dt="2022-12-12T13:01:17.900" v="2043" actId="20577"/>
        <pc:sldMkLst>
          <pc:docMk/>
          <pc:sldMk cId="187919177" sldId="315"/>
        </pc:sldMkLst>
        <pc:spChg chg="mod">
          <ac:chgData name="Richard Chalk" userId="287f8aa4f4de1d19" providerId="LiveId" clId="{5DCAF680-6311-48A5-B14B-CF5B8570B4C1}" dt="2022-12-12T13:01:17.900" v="2043" actId="20577"/>
          <ac:spMkLst>
            <pc:docMk/>
            <pc:sldMk cId="187919177" sldId="315"/>
            <ac:spMk id="92" creationId="{00000000-0000-0000-0000-000000000000}"/>
          </ac:spMkLst>
        </pc:spChg>
      </pc:sldChg>
      <pc:sldChg chg="addSp delSp modSp add mod modNotesTx">
        <pc:chgData name="Richard Chalk" userId="287f8aa4f4de1d19" providerId="LiveId" clId="{5DCAF680-6311-48A5-B14B-CF5B8570B4C1}" dt="2022-12-12T13:06:04.157" v="2462" actId="20577"/>
        <pc:sldMkLst>
          <pc:docMk/>
          <pc:sldMk cId="1812280812" sldId="316"/>
        </pc:sldMkLst>
        <pc:spChg chg="add del mod">
          <ac:chgData name="Richard Chalk" userId="287f8aa4f4de1d19" providerId="LiveId" clId="{5DCAF680-6311-48A5-B14B-CF5B8570B4C1}" dt="2022-12-12T13:03:40.079" v="2214" actId="478"/>
          <ac:spMkLst>
            <pc:docMk/>
            <pc:sldMk cId="1812280812" sldId="316"/>
            <ac:spMk id="3" creationId="{C99B40AF-B39E-F11B-3481-E813195B430F}"/>
          </ac:spMkLst>
        </pc:spChg>
        <pc:spChg chg="del">
          <ac:chgData name="Richard Chalk" userId="287f8aa4f4de1d19" providerId="LiveId" clId="{5DCAF680-6311-48A5-B14B-CF5B8570B4C1}" dt="2022-12-12T13:02:59.454" v="2209" actId="478"/>
          <ac:spMkLst>
            <pc:docMk/>
            <pc:sldMk cId="1812280812" sldId="316"/>
            <ac:spMk id="4" creationId="{588DC655-8A31-8020-7812-904EAD216182}"/>
          </ac:spMkLst>
        </pc:spChg>
        <pc:spChg chg="add mod">
          <ac:chgData name="Richard Chalk" userId="287f8aa4f4de1d19" providerId="LiveId" clId="{5DCAF680-6311-48A5-B14B-CF5B8570B4C1}" dt="2022-12-12T13:04:23.146" v="2351" actId="1076"/>
          <ac:spMkLst>
            <pc:docMk/>
            <pc:sldMk cId="1812280812" sldId="316"/>
            <ac:spMk id="6" creationId="{5218B87E-675D-A063-5096-52D1D6F65152}"/>
          </ac:spMkLst>
        </pc:spChg>
        <pc:spChg chg="mod">
          <ac:chgData name="Richard Chalk" userId="287f8aa4f4de1d19" providerId="LiveId" clId="{5DCAF680-6311-48A5-B14B-CF5B8570B4C1}" dt="2022-12-12T13:05:58.870" v="2448" actId="20577"/>
          <ac:spMkLst>
            <pc:docMk/>
            <pc:sldMk cId="1812280812" sldId="316"/>
            <ac:spMk id="8" creationId="{8102E11D-836C-F335-8A9E-0934CB5E7B05}"/>
          </ac:spMkLst>
        </pc:spChg>
        <pc:spChg chg="mod">
          <ac:chgData name="Richard Chalk" userId="287f8aa4f4de1d19" providerId="LiveId" clId="{5DCAF680-6311-48A5-B14B-CF5B8570B4C1}" dt="2022-12-12T13:06:04.157" v="2462" actId="20577"/>
          <ac:spMkLst>
            <pc:docMk/>
            <pc:sldMk cId="1812280812" sldId="316"/>
            <ac:spMk id="92" creationId="{00000000-0000-0000-0000-000000000000}"/>
          </ac:spMkLst>
        </pc:spChg>
        <pc:picChg chg="mod">
          <ac:chgData name="Richard Chalk" userId="287f8aa4f4de1d19" providerId="LiveId" clId="{5DCAF680-6311-48A5-B14B-CF5B8570B4C1}" dt="2022-12-12T13:04:47.893" v="2398" actId="1035"/>
          <ac:picMkLst>
            <pc:docMk/>
            <pc:sldMk cId="1812280812" sldId="316"/>
            <ac:picMk id="9" creationId="{D015E61D-A85C-21E4-4CA7-88C39F37A56C}"/>
          </ac:picMkLst>
        </pc:picChg>
      </pc:sldChg>
    </pc:docChg>
  </pc:docChgLst>
  <pc:docChgLst>
    <pc:chgData name="Richard Chalk" userId="287f8aa4f4de1d19" providerId="LiveId" clId="{613C30A7-431D-49A1-9214-6B82BB127248}"/>
    <pc:docChg chg="undo custSel addSld delSld modSld">
      <pc:chgData name="Richard Chalk" userId="287f8aa4f4de1d19" providerId="LiveId" clId="{613C30A7-431D-49A1-9214-6B82BB127248}" dt="2022-11-16T08:39:07.697" v="1378" actId="47"/>
      <pc:docMkLst>
        <pc:docMk/>
      </pc:docMkLst>
      <pc:sldChg chg="addSp delSp modSp mod">
        <pc:chgData name="Richard Chalk" userId="287f8aa4f4de1d19" providerId="LiveId" clId="{613C30A7-431D-49A1-9214-6B82BB127248}" dt="2022-11-16T07:44:51.815" v="15" actId="478"/>
        <pc:sldMkLst>
          <pc:docMk/>
          <pc:sldMk cId="0" sldId="256"/>
        </pc:sldMkLst>
        <pc:spChg chg="add del mod">
          <ac:chgData name="Richard Chalk" userId="287f8aa4f4de1d19" providerId="LiveId" clId="{613C30A7-431D-49A1-9214-6B82BB127248}" dt="2022-11-16T07:44:51.815" v="15" actId="478"/>
          <ac:spMkLst>
            <pc:docMk/>
            <pc:sldMk cId="0" sldId="256"/>
            <ac:spMk id="2" creationId="{74E0E908-1590-C68A-3E66-43F01246B49F}"/>
          </ac:spMkLst>
        </pc:spChg>
        <pc:spChg chg="mod">
          <ac:chgData name="Richard Chalk" userId="287f8aa4f4de1d19" providerId="LiveId" clId="{613C30A7-431D-49A1-9214-6B82BB127248}" dt="2022-11-16T07:44:32.615" v="12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 modNotesTx">
        <pc:chgData name="Richard Chalk" userId="287f8aa4f4de1d19" providerId="LiveId" clId="{613C30A7-431D-49A1-9214-6B82BB127248}" dt="2022-11-16T08:21:13.382" v="971" actId="6549"/>
        <pc:sldMkLst>
          <pc:docMk/>
          <pc:sldMk cId="0" sldId="257"/>
        </pc:sldMkLst>
        <pc:spChg chg="add mod">
          <ac:chgData name="Richard Chalk" userId="287f8aa4f4de1d19" providerId="LiveId" clId="{613C30A7-431D-49A1-9214-6B82BB127248}" dt="2022-11-16T08:21:09.381" v="970" actId="6549"/>
          <ac:spMkLst>
            <pc:docMk/>
            <pc:sldMk cId="0" sldId="257"/>
            <ac:spMk id="2" creationId="{979B452A-4A7B-81BE-0AEE-58307E56FA1C}"/>
          </ac:spMkLst>
        </pc:spChg>
        <pc:spChg chg="add mod">
          <ac:chgData name="Richard Chalk" userId="287f8aa4f4de1d19" providerId="LiveId" clId="{613C30A7-431D-49A1-9214-6B82BB127248}" dt="2022-11-16T08:21:13.382" v="971" actId="6549"/>
          <ac:spMkLst>
            <pc:docMk/>
            <pc:sldMk cId="0" sldId="257"/>
            <ac:spMk id="3" creationId="{F86476DD-2EED-C7F0-D150-E9F3AB83437D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6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7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89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45:02.985" v="18" actId="478"/>
          <ac:spMkLst>
            <pc:docMk/>
            <pc:sldMk cId="0" sldId="257"/>
            <ac:spMk id="90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44:56.372" v="16" actId="20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8:18.554" v="226" actId="403"/>
          <ac:spMkLst>
            <pc:docMk/>
            <pc:sldMk cId="0" sldId="257"/>
            <ac:spMk id="93" creationId="{00000000-0000-0000-0000-000000000000}"/>
          </ac:spMkLst>
        </pc:spChg>
        <pc:picChg chg="add mod">
          <ac:chgData name="Richard Chalk" userId="287f8aa4f4de1d19" providerId="LiveId" clId="{613C30A7-431D-49A1-9214-6B82BB127248}" dt="2022-11-16T07:57:21.563" v="179" actId="1076"/>
          <ac:picMkLst>
            <pc:docMk/>
            <pc:sldMk cId="0" sldId="257"/>
            <ac:picMk id="5" creationId="{B991F9C2-C54E-AEE8-28A1-49DF2B4DF3E5}"/>
          </ac:picMkLst>
        </pc:picChg>
        <pc:picChg chg="add mod">
          <ac:chgData name="Richard Chalk" userId="287f8aa4f4de1d19" providerId="LiveId" clId="{613C30A7-431D-49A1-9214-6B82BB127248}" dt="2022-11-16T07:57:41.945" v="214" actId="1035"/>
          <ac:picMkLst>
            <pc:docMk/>
            <pc:sldMk cId="0" sldId="257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27.752" v="637" actId="1035"/>
          <ac:picMkLst>
            <pc:docMk/>
            <pc:sldMk cId="0" sldId="257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7:56:58.818" v="174" actId="478"/>
          <ac:picMkLst>
            <pc:docMk/>
            <pc:sldMk cId="0" sldId="257"/>
            <ac:picMk id="1026" creationId="{9A31D2E5-5307-164A-E9C0-7A45E87174BC}"/>
          </ac:picMkLst>
        </pc:picChg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8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59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0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1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2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3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4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5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0" sldId="266"/>
        </pc:sldMkLst>
      </pc:sldChg>
      <pc:sldChg chg="del">
        <pc:chgData name="Richard Chalk" userId="287f8aa4f4de1d19" providerId="LiveId" clId="{613C30A7-431D-49A1-9214-6B82BB127248}" dt="2022-11-16T08:24:00.116" v="972" actId="47"/>
        <pc:sldMkLst>
          <pc:docMk/>
          <pc:sldMk cId="1547202385" sldId="267"/>
        </pc:sldMkLst>
      </pc:sldChg>
      <pc:sldChg chg="del">
        <pc:chgData name="Richard Chalk" userId="287f8aa4f4de1d19" providerId="LiveId" clId="{613C30A7-431D-49A1-9214-6B82BB127248}" dt="2022-11-16T08:24:36.368" v="973" actId="47"/>
        <pc:sldMkLst>
          <pc:docMk/>
          <pc:sldMk cId="0" sldId="268"/>
        </pc:sldMkLst>
      </pc:sldChg>
      <pc:sldChg chg="del">
        <pc:chgData name="Richard Chalk" userId="287f8aa4f4de1d19" providerId="LiveId" clId="{613C30A7-431D-49A1-9214-6B82BB127248}" dt="2022-11-16T08:33:06.290" v="1201" actId="47"/>
        <pc:sldMkLst>
          <pc:docMk/>
          <pc:sldMk cId="0" sldId="269"/>
        </pc:sldMkLst>
      </pc:sldChg>
      <pc:sldChg chg="del">
        <pc:chgData name="Richard Chalk" userId="287f8aa4f4de1d19" providerId="LiveId" clId="{613C30A7-431D-49A1-9214-6B82BB127248}" dt="2022-11-16T08:36:46.439" v="1317" actId="47"/>
        <pc:sldMkLst>
          <pc:docMk/>
          <pc:sldMk cId="0" sldId="270"/>
        </pc:sldMkLst>
      </pc:sldChg>
      <pc:sldChg chg="del">
        <pc:chgData name="Richard Chalk" userId="287f8aa4f4de1d19" providerId="LiveId" clId="{613C30A7-431D-49A1-9214-6B82BB127248}" dt="2022-11-16T08:39:07.697" v="1378" actId="47"/>
        <pc:sldMkLst>
          <pc:docMk/>
          <pc:sldMk cId="0" sldId="271"/>
        </pc:sldMkLst>
      </pc:sldChg>
      <pc:sldChg chg="addSp delSp modSp add mod">
        <pc:chgData name="Richard Chalk" userId="287f8aa4f4de1d19" providerId="LiveId" clId="{613C30A7-431D-49A1-9214-6B82BB127248}" dt="2022-11-16T08:08:50.504" v="746" actId="1035"/>
        <pc:sldMkLst>
          <pc:docMk/>
          <pc:sldMk cId="1272330293" sldId="272"/>
        </pc:sldMkLst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2" creationId="{979B452A-4A7B-81BE-0AEE-58307E56FA1C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3" creationId="{F86476DD-2EED-C7F0-D150-E9F3AB83437D}"/>
          </ac:spMkLst>
        </pc:spChg>
        <pc:spChg chg="add mod">
          <ac:chgData name="Richard Chalk" userId="287f8aa4f4de1d19" providerId="LiveId" clId="{613C30A7-431D-49A1-9214-6B82BB127248}" dt="2022-11-16T08:08:50.504" v="746" actId="1035"/>
          <ac:spMkLst>
            <pc:docMk/>
            <pc:sldMk cId="1272330293" sldId="272"/>
            <ac:spMk id="4" creationId="{752A7E4C-1BF0-9508-DBE9-8B287553264D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88" creationId="{00000000-0000-0000-0000-000000000000}"/>
          </ac:spMkLst>
        </pc:spChg>
        <pc:spChg chg="mod">
          <ac:chgData name="Richard Chalk" userId="287f8aa4f4de1d19" providerId="LiveId" clId="{613C30A7-431D-49A1-9214-6B82BB127248}" dt="2022-11-16T07:59:24.713" v="241" actId="20577"/>
          <ac:spMkLst>
            <pc:docMk/>
            <pc:sldMk cId="1272330293" sldId="272"/>
            <ac:spMk id="92" creationId="{00000000-0000-0000-0000-000000000000}"/>
          </ac:spMkLst>
        </pc:spChg>
        <pc:spChg chg="del">
          <ac:chgData name="Richard Chalk" userId="287f8aa4f4de1d19" providerId="LiveId" clId="{613C30A7-431D-49A1-9214-6B82BB127248}" dt="2022-11-16T07:59:31.155" v="242" actId="478"/>
          <ac:spMkLst>
            <pc:docMk/>
            <pc:sldMk cId="1272330293" sldId="272"/>
            <ac:spMk id="93" creationId="{00000000-0000-0000-0000-000000000000}"/>
          </ac:spMkLst>
        </pc:sp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5" creationId="{B991F9C2-C54E-AEE8-28A1-49DF2B4DF3E5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7" creationId="{2B9A08EE-6BFB-D61E-93F0-823CA8797474}"/>
          </ac:picMkLst>
        </pc:picChg>
        <pc:picChg chg="add mod">
          <ac:chgData name="Richard Chalk" userId="287f8aa4f4de1d19" providerId="LiveId" clId="{613C30A7-431D-49A1-9214-6B82BB127248}" dt="2022-11-16T08:06:12.944" v="628" actId="1076"/>
          <ac:picMkLst>
            <pc:docMk/>
            <pc:sldMk cId="1272330293" sldId="272"/>
            <ac:picMk id="8" creationId="{B21F4528-4A46-F5EF-46E4-F880C3BA0433}"/>
          </ac:picMkLst>
        </pc:picChg>
        <pc:picChg chg="del">
          <ac:chgData name="Richard Chalk" userId="287f8aa4f4de1d19" providerId="LiveId" clId="{613C30A7-431D-49A1-9214-6B82BB127248}" dt="2022-11-16T07:59:31.155" v="242" actId="478"/>
          <ac:picMkLst>
            <pc:docMk/>
            <pc:sldMk cId="1272330293" sldId="272"/>
            <ac:picMk id="9" creationId="{E7A05D92-E42F-31A9-421A-FD73B75175B9}"/>
          </ac:picMkLst>
        </pc:picChg>
        <pc:picChg chg="add del mod">
          <ac:chgData name="Richard Chalk" userId="287f8aa4f4de1d19" providerId="LiveId" clId="{613C30A7-431D-49A1-9214-6B82BB127248}" dt="2022-11-16T08:06:08.303" v="626" actId="478"/>
          <ac:picMkLst>
            <pc:docMk/>
            <pc:sldMk cId="1272330293" sldId="272"/>
            <ac:picMk id="2050" creationId="{BCBB3463-9C9A-1245-BD37-A3D2E33AF7C7}"/>
          </ac:picMkLst>
        </pc:picChg>
      </pc:sldChg>
      <pc:sldChg chg="addSp delSp modSp add mod">
        <pc:chgData name="Richard Chalk" userId="287f8aa4f4de1d19" providerId="LiveId" clId="{613C30A7-431D-49A1-9214-6B82BB127248}" dt="2022-11-16T08:31:40.731" v="1200" actId="1035"/>
        <pc:sldMkLst>
          <pc:docMk/>
          <pc:sldMk cId="475388150" sldId="273"/>
        </pc:sldMkLst>
        <pc:spChg chg="add mod">
          <ac:chgData name="Richard Chalk" userId="287f8aa4f4de1d19" providerId="LiveId" clId="{613C30A7-431D-49A1-9214-6B82BB127248}" dt="2022-11-16T08:28:38.252" v="1171" actId="1076"/>
          <ac:spMkLst>
            <pc:docMk/>
            <pc:sldMk cId="475388150" sldId="273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28:33.610" v="1170" actId="207"/>
          <ac:spMkLst>
            <pc:docMk/>
            <pc:sldMk cId="475388150" sldId="273"/>
            <ac:spMk id="4" creationId="{752A7E4C-1BF0-9508-DBE9-8B287553264D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6" creationId="{44B8387A-0037-3F0E-6248-14569382FF41}"/>
          </ac:spMkLst>
        </pc:spChg>
        <pc:spChg chg="add mod">
          <ac:chgData name="Richard Chalk" userId="287f8aa4f4de1d19" providerId="LiveId" clId="{613C30A7-431D-49A1-9214-6B82BB127248}" dt="2022-11-16T08:30:32.477" v="1183" actId="164"/>
          <ac:spMkLst>
            <pc:docMk/>
            <pc:sldMk cId="475388150" sldId="273"/>
            <ac:spMk id="7" creationId="{B956CC0B-DDEB-C5AC-E4AB-567528F7EE03}"/>
          </ac:spMkLst>
        </pc:spChg>
        <pc:spChg chg="mod">
          <ac:chgData name="Richard Chalk" userId="287f8aa4f4de1d19" providerId="LiveId" clId="{613C30A7-431D-49A1-9214-6B82BB127248}" dt="2022-11-16T08:31:00.339" v="1190" actId="20577"/>
          <ac:spMkLst>
            <pc:docMk/>
            <pc:sldMk cId="475388150" sldId="273"/>
            <ac:spMk id="92" creationId="{00000000-0000-0000-0000-000000000000}"/>
          </ac:spMkLst>
        </pc:spChg>
        <pc:grpChg chg="add mod">
          <ac:chgData name="Richard Chalk" userId="287f8aa4f4de1d19" providerId="LiveId" clId="{613C30A7-431D-49A1-9214-6B82BB127248}" dt="2022-11-16T08:31:40.731" v="1200" actId="1035"/>
          <ac:grpSpMkLst>
            <pc:docMk/>
            <pc:sldMk cId="475388150" sldId="273"/>
            <ac:grpSpMk id="9" creationId="{9504C55F-2FDB-332F-95A2-6D8D4DD8C0E5}"/>
          </ac:grpSpMkLst>
        </pc:grpChg>
        <pc:picChg chg="add mod">
          <ac:chgData name="Richard Chalk" userId="287f8aa4f4de1d19" providerId="LiveId" clId="{613C30A7-431D-49A1-9214-6B82BB127248}" dt="2022-11-16T08:30:32.477" v="1183" actId="164"/>
          <ac:picMkLst>
            <pc:docMk/>
            <pc:sldMk cId="475388150" sldId="273"/>
            <ac:picMk id="5" creationId="{24933AD0-BA42-4674-5A17-BD7477DE47FB}"/>
          </ac:picMkLst>
        </pc:picChg>
        <pc:picChg chg="del">
          <ac:chgData name="Richard Chalk" userId="287f8aa4f4de1d19" providerId="LiveId" clId="{613C30A7-431D-49A1-9214-6B82BB127248}" dt="2022-11-16T08:24:50.040" v="975" actId="478"/>
          <ac:picMkLst>
            <pc:docMk/>
            <pc:sldMk cId="475388150" sldId="273"/>
            <ac:picMk id="8" creationId="{B21F4528-4A46-F5EF-46E4-F880C3BA0433}"/>
          </ac:picMkLst>
        </pc:picChg>
        <pc:picChg chg="add del">
          <ac:chgData name="Richard Chalk" userId="287f8aa4f4de1d19" providerId="LiveId" clId="{613C30A7-431D-49A1-9214-6B82BB127248}" dt="2022-11-16T08:27:57.382" v="1153" actId="478"/>
          <ac:picMkLst>
            <pc:docMk/>
            <pc:sldMk cId="475388150" sldId="273"/>
            <ac:picMk id="3074" creationId="{12D274CC-B5B9-C343-B027-5CB6AB0510DB}"/>
          </ac:picMkLst>
        </pc:picChg>
      </pc:sldChg>
      <pc:sldChg chg="modSp add mod">
        <pc:chgData name="Richard Chalk" userId="287f8aa4f4de1d19" providerId="LiveId" clId="{613C30A7-431D-49A1-9214-6B82BB127248}" dt="2022-11-16T08:39:02.366" v="1376" actId="20577"/>
        <pc:sldMkLst>
          <pc:docMk/>
          <pc:sldMk cId="2569180543" sldId="274"/>
        </pc:sldMkLst>
        <pc:spChg chg="mod">
          <ac:chgData name="Richard Chalk" userId="287f8aa4f4de1d19" providerId="LiveId" clId="{613C30A7-431D-49A1-9214-6B82BB127248}" dt="2022-11-16T08:35:14.833" v="1255" actId="14100"/>
          <ac:spMkLst>
            <pc:docMk/>
            <pc:sldMk cId="2569180543" sldId="274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6:35.570" v="1316" actId="20577"/>
          <ac:spMkLst>
            <pc:docMk/>
            <pc:sldMk cId="2569180543" sldId="274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2.366" v="1376" actId="20577"/>
          <ac:spMkLst>
            <pc:docMk/>
            <pc:sldMk cId="2569180543" sldId="274"/>
            <ac:spMk id="92" creationId="{00000000-0000-0000-0000-000000000000}"/>
          </ac:spMkLst>
        </pc:spChg>
      </pc:sldChg>
      <pc:sldChg chg="modSp add mod">
        <pc:chgData name="Richard Chalk" userId="287f8aa4f4de1d19" providerId="LiveId" clId="{613C30A7-431D-49A1-9214-6B82BB127248}" dt="2022-11-16T08:39:05.653" v="1377" actId="20577"/>
        <pc:sldMkLst>
          <pc:docMk/>
          <pc:sldMk cId="189520763" sldId="275"/>
        </pc:sldMkLst>
        <pc:spChg chg="mod">
          <ac:chgData name="Richard Chalk" userId="287f8aa4f4de1d19" providerId="LiveId" clId="{613C30A7-431D-49A1-9214-6B82BB127248}" dt="2022-11-16T08:38:31.097" v="1358" actId="20577"/>
          <ac:spMkLst>
            <pc:docMk/>
            <pc:sldMk cId="189520763" sldId="275"/>
            <ac:spMk id="2" creationId="{28858795-4784-F294-0BBF-CEB8D6C68613}"/>
          </ac:spMkLst>
        </pc:spChg>
        <pc:spChg chg="mod">
          <ac:chgData name="Richard Chalk" userId="287f8aa4f4de1d19" providerId="LiveId" clId="{613C30A7-431D-49A1-9214-6B82BB127248}" dt="2022-11-16T08:38:56.858" v="1375" actId="14100"/>
          <ac:spMkLst>
            <pc:docMk/>
            <pc:sldMk cId="189520763" sldId="275"/>
            <ac:spMk id="4" creationId="{752A7E4C-1BF0-9508-DBE9-8B287553264D}"/>
          </ac:spMkLst>
        </pc:spChg>
        <pc:spChg chg="mod">
          <ac:chgData name="Richard Chalk" userId="287f8aa4f4de1d19" providerId="LiveId" clId="{613C30A7-431D-49A1-9214-6B82BB127248}" dt="2022-11-16T08:39:05.653" v="1377" actId="20577"/>
          <ac:spMkLst>
            <pc:docMk/>
            <pc:sldMk cId="189520763" sldId="275"/>
            <ac:spMk id="92" creationId="{00000000-0000-0000-0000-000000000000}"/>
          </ac:spMkLst>
        </pc:spChg>
      </pc:sldChg>
    </pc:docChg>
  </pc:docChgLst>
  <pc:docChgLst>
    <pc:chgData name="Richard Chalk" userId="287f8aa4f4de1d19" providerId="LiveId" clId="{20F6C5EA-610A-4AD0-BA23-2262D9B3B187}"/>
    <pc:docChg chg="undo redo custSel addSld delSld modSld">
      <pc:chgData name="Richard Chalk" userId="287f8aa4f4de1d19" providerId="LiveId" clId="{20F6C5EA-610A-4AD0-BA23-2262D9B3B187}" dt="2023-11-24T06:27:44.240" v="4595" actId="1076"/>
      <pc:docMkLst>
        <pc:docMk/>
      </pc:docMkLst>
      <pc:sldChg chg="delSp mod">
        <pc:chgData name="Richard Chalk" userId="287f8aa4f4de1d19" providerId="LiveId" clId="{20F6C5EA-610A-4AD0-BA23-2262D9B3B187}" dt="2023-11-23T08:43:28.108" v="0" actId="478"/>
        <pc:sldMkLst>
          <pc:docMk/>
          <pc:sldMk cId="0" sldId="256"/>
        </pc:sldMkLst>
        <pc:spChg chg="del">
          <ac:chgData name="Richard Chalk" userId="287f8aa4f4de1d19" providerId="LiveId" clId="{20F6C5EA-610A-4AD0-BA23-2262D9B3B187}" dt="2023-11-23T08:43:28.108" v="0" actId="478"/>
          <ac:spMkLst>
            <pc:docMk/>
            <pc:sldMk cId="0" sldId="256"/>
            <ac:spMk id="85" creationId="{00000000-0000-0000-0000-000000000000}"/>
          </ac:spMkLst>
        </pc:spChg>
      </pc:sldChg>
      <pc:sldChg chg="del">
        <pc:chgData name="Richard Chalk" userId="287f8aa4f4de1d19" providerId="LiveId" clId="{20F6C5EA-610A-4AD0-BA23-2262D9B3B187}" dt="2023-11-23T08:44:09.585" v="18" actId="47"/>
        <pc:sldMkLst>
          <pc:docMk/>
          <pc:sldMk cId="1272330293" sldId="272"/>
        </pc:sldMkLst>
      </pc:sldChg>
      <pc:sldChg chg="del">
        <pc:chgData name="Richard Chalk" userId="287f8aa4f4de1d19" providerId="LiveId" clId="{20F6C5EA-610A-4AD0-BA23-2262D9B3B187}" dt="2023-11-23T11:28:07.415" v="192" actId="47"/>
        <pc:sldMkLst>
          <pc:docMk/>
          <pc:sldMk cId="3401538869" sldId="273"/>
        </pc:sldMkLst>
      </pc:sldChg>
      <pc:sldChg chg="addSp delSp modSp mod">
        <pc:chgData name="Richard Chalk" userId="287f8aa4f4de1d19" providerId="LiveId" clId="{20F6C5EA-610A-4AD0-BA23-2262D9B3B187}" dt="2023-11-23T11:38:54.282" v="394"/>
        <pc:sldMkLst>
          <pc:docMk/>
          <pc:sldMk cId="3498417207" sldId="274"/>
        </pc:sldMkLst>
        <pc:spChg chg="mod">
          <ac:chgData name="Richard Chalk" userId="287f8aa4f4de1d19" providerId="LiveId" clId="{20F6C5EA-610A-4AD0-BA23-2262D9B3B187}" dt="2023-11-23T11:32:30.579" v="264" actId="20577"/>
          <ac:spMkLst>
            <pc:docMk/>
            <pc:sldMk cId="3498417207" sldId="274"/>
            <ac:spMk id="2" creationId="{A7112209-A425-9F02-6D14-26FC853D80A8}"/>
          </ac:spMkLst>
        </pc:spChg>
        <pc:spChg chg="mod">
          <ac:chgData name="Richard Chalk" userId="287f8aa4f4de1d19" providerId="LiveId" clId="{20F6C5EA-610A-4AD0-BA23-2262D9B3B187}" dt="2023-11-23T11:32:27.866" v="263" actId="20577"/>
          <ac:spMkLst>
            <pc:docMk/>
            <pc:sldMk cId="3498417207" sldId="274"/>
            <ac:spMk id="5" creationId="{D9719D44-0F11-5346-6059-7171D863A794}"/>
          </ac:spMkLst>
        </pc:spChg>
        <pc:spChg chg="add mod">
          <ac:chgData name="Richard Chalk" userId="287f8aa4f4de1d19" providerId="LiveId" clId="{20F6C5EA-610A-4AD0-BA23-2262D9B3B187}" dt="2023-11-23T11:34:10.859" v="277" actId="14100"/>
          <ac:spMkLst>
            <pc:docMk/>
            <pc:sldMk cId="3498417207" sldId="274"/>
            <ac:spMk id="8" creationId="{422B4734-5B54-C574-7323-DDA7013D4452}"/>
          </ac:spMkLst>
        </pc:spChg>
        <pc:spChg chg="add mod">
          <ac:chgData name="Richard Chalk" userId="287f8aa4f4de1d19" providerId="LiveId" clId="{20F6C5EA-610A-4AD0-BA23-2262D9B3B187}" dt="2023-11-23T11:34:15.523" v="279" actId="1076"/>
          <ac:spMkLst>
            <pc:docMk/>
            <pc:sldMk cId="3498417207" sldId="274"/>
            <ac:spMk id="9" creationId="{6C71F022-1C23-BF7D-D2D3-E396137F4C2F}"/>
          </ac:spMkLst>
        </pc:spChg>
        <pc:picChg chg="del">
          <ac:chgData name="Richard Chalk" userId="287f8aa4f4de1d19" providerId="LiveId" clId="{20F6C5EA-610A-4AD0-BA23-2262D9B3B187}" dt="2023-11-23T11:33:48.133" v="265" actId="478"/>
          <ac:picMkLst>
            <pc:docMk/>
            <pc:sldMk cId="3498417207" sldId="274"/>
            <ac:picMk id="3" creationId="{4DC7CC9A-1B6E-6C0A-CC8F-B43ED595A44C}"/>
          </ac:picMkLst>
        </pc:picChg>
        <pc:picChg chg="add mod">
          <ac:chgData name="Richard Chalk" userId="287f8aa4f4de1d19" providerId="LiveId" clId="{20F6C5EA-610A-4AD0-BA23-2262D9B3B187}" dt="2023-11-23T11:33:54.496" v="268" actId="1076"/>
          <ac:picMkLst>
            <pc:docMk/>
            <pc:sldMk cId="3498417207" sldId="274"/>
            <ac:picMk id="7" creationId="{246BF935-23C3-9648-4ABC-278A204C5F31}"/>
          </ac:picMkLst>
        </pc:picChg>
        <pc:picChg chg="add mod">
          <ac:chgData name="Richard Chalk" userId="287f8aa4f4de1d19" providerId="LiveId" clId="{20F6C5EA-610A-4AD0-BA23-2262D9B3B187}" dt="2023-11-23T11:38:54.282" v="394"/>
          <ac:picMkLst>
            <pc:docMk/>
            <pc:sldMk cId="3498417207" sldId="274"/>
            <ac:picMk id="10" creationId="{AAD75C9E-39B0-E62A-421B-9FC154E0274B}"/>
          </ac:picMkLst>
        </pc:picChg>
      </pc:sldChg>
      <pc:sldChg chg="addSp modSp mod">
        <pc:chgData name="Richard Chalk" userId="287f8aa4f4de1d19" providerId="LiveId" clId="{20F6C5EA-610A-4AD0-BA23-2262D9B3B187}" dt="2023-11-23T11:38:56.856" v="395"/>
        <pc:sldMkLst>
          <pc:docMk/>
          <pc:sldMk cId="3289755543" sldId="275"/>
        </pc:sldMkLst>
        <pc:spChg chg="mod">
          <ac:chgData name="Richard Chalk" userId="287f8aa4f4de1d19" providerId="LiveId" clId="{20F6C5EA-610A-4AD0-BA23-2262D9B3B187}" dt="2023-11-23T11:35:29.824" v="359" actId="207"/>
          <ac:spMkLst>
            <pc:docMk/>
            <pc:sldMk cId="3289755543" sldId="275"/>
            <ac:spMk id="4" creationId="{A0315F1B-2DD8-CB57-FC7A-5A7337834577}"/>
          </ac:spMkLst>
        </pc:spChg>
        <pc:spChg chg="mod">
          <ac:chgData name="Richard Chalk" userId="287f8aa4f4de1d19" providerId="LiveId" clId="{20F6C5EA-610A-4AD0-BA23-2262D9B3B187}" dt="2023-11-23T11:38:25.973" v="374" actId="14100"/>
          <ac:spMkLst>
            <pc:docMk/>
            <pc:sldMk cId="3289755543" sldId="275"/>
            <ac:spMk id="6" creationId="{3740B787-613F-0F64-8D7A-D9476912C083}"/>
          </ac:spMkLst>
        </pc:spChg>
        <pc:picChg chg="add mod">
          <ac:chgData name="Richard Chalk" userId="287f8aa4f4de1d19" providerId="LiveId" clId="{20F6C5EA-610A-4AD0-BA23-2262D9B3B187}" dt="2023-11-23T11:38:56.856" v="395"/>
          <ac:picMkLst>
            <pc:docMk/>
            <pc:sldMk cId="3289755543" sldId="275"/>
            <ac:picMk id="2" creationId="{C2A7B439-871C-D0F3-AD84-1E253AD1F070}"/>
          </ac:picMkLst>
        </pc:picChg>
        <pc:picChg chg="mod">
          <ac:chgData name="Richard Chalk" userId="287f8aa4f4de1d19" providerId="LiveId" clId="{20F6C5EA-610A-4AD0-BA23-2262D9B3B187}" dt="2023-11-23T11:35:13.820" v="351" actId="1035"/>
          <ac:picMkLst>
            <pc:docMk/>
            <pc:sldMk cId="3289755543" sldId="275"/>
            <ac:picMk id="5" creationId="{FC1A24A2-7A1C-F6B2-713D-DEDB2037BA63}"/>
          </ac:picMkLst>
        </pc:picChg>
        <pc:picChg chg="add mod">
          <ac:chgData name="Richard Chalk" userId="287f8aa4f4de1d19" providerId="LiveId" clId="{20F6C5EA-610A-4AD0-BA23-2262D9B3B187}" dt="2023-11-23T11:36:13.143" v="372" actId="1036"/>
          <ac:picMkLst>
            <pc:docMk/>
            <pc:sldMk cId="3289755543" sldId="275"/>
            <ac:picMk id="1026" creationId="{4168126D-E0B8-94FB-2A33-8302E4056946}"/>
          </ac:picMkLst>
        </pc:picChg>
      </pc:sldChg>
      <pc:sldChg chg="addSp modSp mod modNotesTx">
        <pc:chgData name="Richard Chalk" userId="287f8aa4f4de1d19" providerId="LiveId" clId="{20F6C5EA-610A-4AD0-BA23-2262D9B3B187}" dt="2023-11-23T11:43:04.236" v="597" actId="20577"/>
        <pc:sldMkLst>
          <pc:docMk/>
          <pc:sldMk cId="407245168" sldId="276"/>
        </pc:sldMkLst>
        <pc:spChg chg="mod">
          <ac:chgData name="Richard Chalk" userId="287f8aa4f4de1d19" providerId="LiveId" clId="{20F6C5EA-610A-4AD0-BA23-2262D9B3B187}" dt="2023-11-23T11:41:25.781" v="486" actId="20577"/>
          <ac:spMkLst>
            <pc:docMk/>
            <pc:sldMk cId="407245168" sldId="276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1:41:08.082" v="465" actId="1035"/>
          <ac:spMkLst>
            <pc:docMk/>
            <pc:sldMk cId="407245168" sldId="276"/>
            <ac:spMk id="3" creationId="{9DE7E1C9-3CC5-017C-E8AF-0469F363C0FF}"/>
          </ac:spMkLst>
        </pc:spChg>
        <pc:spChg chg="add mod">
          <ac:chgData name="Richard Chalk" userId="287f8aa4f4de1d19" providerId="LiveId" clId="{20F6C5EA-610A-4AD0-BA23-2262D9B3B187}" dt="2023-11-23T11:42:35.698" v="500" actId="1076"/>
          <ac:spMkLst>
            <pc:docMk/>
            <pc:sldMk cId="407245168" sldId="276"/>
            <ac:spMk id="6" creationId="{6AD33869-FAE8-EF13-B8A1-C8E3FCA6D954}"/>
          </ac:spMkLst>
        </pc:spChg>
        <pc:picChg chg="add mod">
          <ac:chgData name="Richard Chalk" userId="287f8aa4f4de1d19" providerId="LiveId" clId="{20F6C5EA-610A-4AD0-BA23-2262D9B3B187}" dt="2023-11-23T11:39:06.367" v="396"/>
          <ac:picMkLst>
            <pc:docMk/>
            <pc:sldMk cId="407245168" sldId="276"/>
            <ac:picMk id="5" creationId="{E9A22BBF-E766-D1D8-F77B-454AF42DE17E}"/>
          </ac:picMkLst>
        </pc:picChg>
      </pc:sldChg>
      <pc:sldChg chg="addSp modSp mod">
        <pc:chgData name="Richard Chalk" userId="287f8aa4f4de1d19" providerId="LiveId" clId="{20F6C5EA-610A-4AD0-BA23-2262D9B3B187}" dt="2023-11-23T11:45:13.962" v="632" actId="20577"/>
        <pc:sldMkLst>
          <pc:docMk/>
          <pc:sldMk cId="1626361866" sldId="277"/>
        </pc:sldMkLst>
        <pc:spChg chg="mod">
          <ac:chgData name="Richard Chalk" userId="287f8aa4f4de1d19" providerId="LiveId" clId="{20F6C5EA-610A-4AD0-BA23-2262D9B3B187}" dt="2023-11-23T11:45:13.962" v="632" actId="20577"/>
          <ac:spMkLst>
            <pc:docMk/>
            <pc:sldMk cId="1626361866" sldId="277"/>
            <ac:spMk id="2" creationId="{FAD0247A-28BD-7BFF-9BA5-2D9585C3E282}"/>
          </ac:spMkLst>
        </pc:spChg>
        <pc:spChg chg="mod">
          <ac:chgData name="Richard Chalk" userId="287f8aa4f4de1d19" providerId="LiveId" clId="{20F6C5EA-610A-4AD0-BA23-2262D9B3B187}" dt="2023-11-23T11:44:47.699" v="607" actId="14100"/>
          <ac:spMkLst>
            <pc:docMk/>
            <pc:sldMk cId="1626361866" sldId="277"/>
            <ac:spMk id="4" creationId="{BEB03E12-2B39-FB40-2D7D-A6D428907F66}"/>
          </ac:spMkLst>
        </pc:spChg>
        <pc:picChg chg="mod">
          <ac:chgData name="Richard Chalk" userId="287f8aa4f4de1d19" providerId="LiveId" clId="{20F6C5EA-610A-4AD0-BA23-2262D9B3B187}" dt="2023-11-23T11:43:26.063" v="603" actId="1076"/>
          <ac:picMkLst>
            <pc:docMk/>
            <pc:sldMk cId="1626361866" sldId="277"/>
            <ac:picMk id="3" creationId="{86429801-56A2-71F5-9637-540EB92E32FC}"/>
          </ac:picMkLst>
        </pc:picChg>
        <pc:picChg chg="add mod">
          <ac:chgData name="Richard Chalk" userId="287f8aa4f4de1d19" providerId="LiveId" clId="{20F6C5EA-610A-4AD0-BA23-2262D9B3B187}" dt="2023-11-23T11:44:15.281" v="604"/>
          <ac:picMkLst>
            <pc:docMk/>
            <pc:sldMk cId="1626361866" sldId="277"/>
            <ac:picMk id="5" creationId="{A8B3BDF7-BEA6-6531-4E4D-3456847FB0C2}"/>
          </ac:picMkLst>
        </pc:picChg>
      </pc:sldChg>
      <pc:sldChg chg="addSp modSp mod">
        <pc:chgData name="Richard Chalk" userId="287f8aa4f4de1d19" providerId="LiveId" clId="{20F6C5EA-610A-4AD0-BA23-2262D9B3B187}" dt="2023-11-23T11:45:33.179" v="635" actId="1076"/>
        <pc:sldMkLst>
          <pc:docMk/>
          <pc:sldMk cId="1049675192" sldId="278"/>
        </pc:sldMkLst>
        <pc:spChg chg="mod">
          <ac:chgData name="Richard Chalk" userId="287f8aa4f4de1d19" providerId="LiveId" clId="{20F6C5EA-610A-4AD0-BA23-2262D9B3B187}" dt="2023-11-23T11:45:33.179" v="635" actId="1076"/>
          <ac:spMkLst>
            <pc:docMk/>
            <pc:sldMk cId="1049675192" sldId="278"/>
            <ac:spMk id="2" creationId="{F91DCB63-0ACA-A059-4069-43BCC65ACFCF}"/>
          </ac:spMkLst>
        </pc:spChg>
        <pc:picChg chg="mod">
          <ac:chgData name="Richard Chalk" userId="287f8aa4f4de1d19" providerId="LiveId" clId="{20F6C5EA-610A-4AD0-BA23-2262D9B3B187}" dt="2023-11-23T11:45:33.179" v="635" actId="1076"/>
          <ac:picMkLst>
            <pc:docMk/>
            <pc:sldMk cId="1049675192" sldId="278"/>
            <ac:picMk id="3" creationId="{1198684A-2AE3-191A-78B3-78794DC678B5}"/>
          </ac:picMkLst>
        </pc:picChg>
        <pc:picChg chg="add mod">
          <ac:chgData name="Richard Chalk" userId="287f8aa4f4de1d19" providerId="LiveId" clId="{20F6C5EA-610A-4AD0-BA23-2262D9B3B187}" dt="2023-11-23T11:45:25.549" v="633"/>
          <ac:picMkLst>
            <pc:docMk/>
            <pc:sldMk cId="1049675192" sldId="278"/>
            <ac:picMk id="4" creationId="{9E9084A8-A33E-361F-43CF-ECB7453E06AF}"/>
          </ac:picMkLst>
        </pc:picChg>
      </pc:sldChg>
      <pc:sldChg chg="addSp modSp mod modNotesTx">
        <pc:chgData name="Richard Chalk" userId="287f8aa4f4de1d19" providerId="LiveId" clId="{20F6C5EA-610A-4AD0-BA23-2262D9B3B187}" dt="2023-11-23T12:03:59.101" v="1196" actId="20577"/>
        <pc:sldMkLst>
          <pc:docMk/>
          <pc:sldMk cId="477632773" sldId="279"/>
        </pc:sldMkLst>
        <pc:spChg chg="mod">
          <ac:chgData name="Richard Chalk" userId="287f8aa4f4de1d19" providerId="LiveId" clId="{20F6C5EA-610A-4AD0-BA23-2262D9B3B187}" dt="2023-11-23T12:03:03.798" v="1046" actId="20577"/>
          <ac:spMkLst>
            <pc:docMk/>
            <pc:sldMk cId="477632773" sldId="279"/>
            <ac:spMk id="2" creationId="{F91DCB63-0ACA-A059-4069-43BCC65ACFCF}"/>
          </ac:spMkLst>
        </pc:spChg>
        <pc:spChg chg="mod">
          <ac:chgData name="Richard Chalk" userId="287f8aa4f4de1d19" providerId="LiveId" clId="{20F6C5EA-610A-4AD0-BA23-2262D9B3B187}" dt="2023-11-23T12:02:19.142" v="983" actId="6549"/>
          <ac:spMkLst>
            <pc:docMk/>
            <pc:sldMk cId="477632773" sldId="279"/>
            <ac:spMk id="4" creationId="{39B30CE5-53A2-E885-D4A2-E6DBD4E473AC}"/>
          </ac:spMkLst>
        </pc:spChg>
        <pc:picChg chg="mod">
          <ac:chgData name="Richard Chalk" userId="287f8aa4f4de1d19" providerId="LiveId" clId="{20F6C5EA-610A-4AD0-BA23-2262D9B3B187}" dt="2023-11-23T12:02:32.140" v="1017" actId="1035"/>
          <ac:picMkLst>
            <pc:docMk/>
            <pc:sldMk cId="477632773" sldId="279"/>
            <ac:picMk id="3" creationId="{1198684A-2AE3-191A-78B3-78794DC678B5}"/>
          </ac:picMkLst>
        </pc:picChg>
        <pc:picChg chg="add mod">
          <ac:chgData name="Richard Chalk" userId="287f8aa4f4de1d19" providerId="LiveId" clId="{20F6C5EA-610A-4AD0-BA23-2262D9B3B187}" dt="2023-11-23T11:59:56.675" v="947"/>
          <ac:picMkLst>
            <pc:docMk/>
            <pc:sldMk cId="477632773" sldId="279"/>
            <ac:picMk id="5" creationId="{BE7ABE32-7ECD-EB35-C5B8-4A4937AD6355}"/>
          </ac:picMkLst>
        </pc:picChg>
        <pc:picChg chg="add mod">
          <ac:chgData name="Richard Chalk" userId="287f8aa4f4de1d19" providerId="LiveId" clId="{20F6C5EA-610A-4AD0-BA23-2262D9B3B187}" dt="2023-11-23T12:02:32.140" v="1017" actId="1035"/>
          <ac:picMkLst>
            <pc:docMk/>
            <pc:sldMk cId="477632773" sldId="279"/>
            <ac:picMk id="6" creationId="{48210D7A-AC67-54FA-433C-12C51D362CFB}"/>
          </ac:picMkLst>
        </pc:picChg>
        <pc:picChg chg="add mod">
          <ac:chgData name="Richard Chalk" userId="287f8aa4f4de1d19" providerId="LiveId" clId="{20F6C5EA-610A-4AD0-BA23-2262D9B3B187}" dt="2023-11-23T12:03:29.785" v="1068" actId="1036"/>
          <ac:picMkLst>
            <pc:docMk/>
            <pc:sldMk cId="477632773" sldId="279"/>
            <ac:picMk id="7" creationId="{072B946C-6081-16EB-24EA-32533ED1FCB0}"/>
          </ac:picMkLst>
        </pc:picChg>
      </pc:sldChg>
      <pc:sldChg chg="addSp modSp mod">
        <pc:chgData name="Richard Chalk" userId="287f8aa4f4de1d19" providerId="LiveId" clId="{20F6C5EA-610A-4AD0-BA23-2262D9B3B187}" dt="2023-11-23T11:48:35.716" v="714" actId="1076"/>
        <pc:sldMkLst>
          <pc:docMk/>
          <pc:sldMk cId="448537136" sldId="281"/>
        </pc:sldMkLst>
        <pc:spChg chg="mod">
          <ac:chgData name="Richard Chalk" userId="287f8aa4f4de1d19" providerId="LiveId" clId="{20F6C5EA-610A-4AD0-BA23-2262D9B3B187}" dt="2023-11-23T11:46:47.724" v="638" actId="113"/>
          <ac:spMkLst>
            <pc:docMk/>
            <pc:sldMk cId="448537136" sldId="281"/>
            <ac:spMk id="2" creationId="{F91DCB63-0ACA-A059-4069-43BCC65ACFCF}"/>
          </ac:spMkLst>
        </pc:spChg>
        <pc:spChg chg="mod">
          <ac:chgData name="Richard Chalk" userId="287f8aa4f4de1d19" providerId="LiveId" clId="{20F6C5EA-610A-4AD0-BA23-2262D9B3B187}" dt="2023-11-23T11:48:35.716" v="714" actId="1076"/>
          <ac:spMkLst>
            <pc:docMk/>
            <pc:sldMk cId="448537136" sldId="281"/>
            <ac:spMk id="8" creationId="{FAE9B679-43F6-DB21-BCE7-B2979A1ECE0A}"/>
          </ac:spMkLst>
        </pc:spChg>
        <pc:picChg chg="add mod">
          <ac:chgData name="Richard Chalk" userId="287f8aa4f4de1d19" providerId="LiveId" clId="{20F6C5EA-610A-4AD0-BA23-2262D9B3B187}" dt="2023-11-23T11:46:33.568" v="636"/>
          <ac:picMkLst>
            <pc:docMk/>
            <pc:sldMk cId="448537136" sldId="281"/>
            <ac:picMk id="7" creationId="{94601187-E7F2-4685-284D-5272C89A6012}"/>
          </ac:picMkLst>
        </pc:picChg>
      </pc:sldChg>
      <pc:sldChg chg="addSp modSp mod">
        <pc:chgData name="Richard Chalk" userId="287f8aa4f4de1d19" providerId="LiveId" clId="{20F6C5EA-610A-4AD0-BA23-2262D9B3B187}" dt="2023-11-23T12:01:57.092" v="977" actId="167"/>
        <pc:sldMkLst>
          <pc:docMk/>
          <pc:sldMk cId="2885043959" sldId="282"/>
        </pc:sldMkLst>
        <pc:spChg chg="mod">
          <ac:chgData name="Richard Chalk" userId="287f8aa4f4de1d19" providerId="LiveId" clId="{20F6C5EA-610A-4AD0-BA23-2262D9B3B187}" dt="2023-11-23T11:55:06.235" v="788" actId="1036"/>
          <ac:spMkLst>
            <pc:docMk/>
            <pc:sldMk cId="2885043959" sldId="282"/>
            <ac:spMk id="2" creationId="{B7F3DB22-A0FF-E2BB-2633-E53AFB04A01F}"/>
          </ac:spMkLst>
        </pc:spChg>
        <pc:spChg chg="add mod ord">
          <ac:chgData name="Richard Chalk" userId="287f8aa4f4de1d19" providerId="LiveId" clId="{20F6C5EA-610A-4AD0-BA23-2262D9B3B187}" dt="2023-11-23T12:01:53.195" v="976" actId="167"/>
          <ac:spMkLst>
            <pc:docMk/>
            <pc:sldMk cId="2885043959" sldId="282"/>
            <ac:spMk id="5" creationId="{8FFBA863-733D-098C-9A61-D86A7F73D413}"/>
          </ac:spMkLst>
        </pc:spChg>
        <pc:spChg chg="mod">
          <ac:chgData name="Richard Chalk" userId="287f8aa4f4de1d19" providerId="LiveId" clId="{20F6C5EA-610A-4AD0-BA23-2262D9B3B187}" dt="2023-11-23T11:48:02.058" v="699" actId="14100"/>
          <ac:spMkLst>
            <pc:docMk/>
            <pc:sldMk cId="2885043959" sldId="282"/>
            <ac:spMk id="6" creationId="{1114ABE1-FA6C-DE61-7A4C-65B8675CAA93}"/>
          </ac:spMkLst>
        </pc:spChg>
        <pc:picChg chg="add mod">
          <ac:chgData name="Richard Chalk" userId="287f8aa4f4de1d19" providerId="LiveId" clId="{20F6C5EA-610A-4AD0-BA23-2262D9B3B187}" dt="2023-11-23T11:48:23.950" v="708"/>
          <ac:picMkLst>
            <pc:docMk/>
            <pc:sldMk cId="2885043959" sldId="282"/>
            <ac:picMk id="3" creationId="{6780728F-A377-E992-547A-B3D92AB3FE80}"/>
          </ac:picMkLst>
        </pc:picChg>
        <pc:picChg chg="mod">
          <ac:chgData name="Richard Chalk" userId="287f8aa4f4de1d19" providerId="LiveId" clId="{20F6C5EA-610A-4AD0-BA23-2262D9B3B187}" dt="2023-11-23T11:55:06.235" v="788" actId="1036"/>
          <ac:picMkLst>
            <pc:docMk/>
            <pc:sldMk cId="2885043959" sldId="282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11:56:28.748" v="915" actId="1035"/>
          <ac:picMkLst>
            <pc:docMk/>
            <pc:sldMk cId="2885043959" sldId="282"/>
            <ac:picMk id="7" creationId="{84F3935C-FF0F-96E9-01BC-99AACE4BAB8A}"/>
          </ac:picMkLst>
        </pc:picChg>
        <pc:picChg chg="add mod">
          <ac:chgData name="Richard Chalk" userId="287f8aa4f4de1d19" providerId="LiveId" clId="{20F6C5EA-610A-4AD0-BA23-2262D9B3B187}" dt="2023-11-23T12:01:57.092" v="977" actId="167"/>
          <ac:picMkLst>
            <pc:docMk/>
            <pc:sldMk cId="2885043959" sldId="282"/>
            <ac:picMk id="8" creationId="{08F13F60-56C6-771D-12F9-B9A6DB46AB45}"/>
          </ac:picMkLst>
        </pc:picChg>
      </pc:sldChg>
      <pc:sldChg chg="addSp delSp modSp mod modNotesTx">
        <pc:chgData name="Richard Chalk" userId="287f8aa4f4de1d19" providerId="LiveId" clId="{20F6C5EA-610A-4AD0-BA23-2262D9B3B187}" dt="2023-11-23T11:59:53.782" v="946"/>
        <pc:sldMkLst>
          <pc:docMk/>
          <pc:sldMk cId="2682203936" sldId="283"/>
        </pc:sldMkLst>
        <pc:spChg chg="mod">
          <ac:chgData name="Richard Chalk" userId="287f8aa4f4de1d19" providerId="LiveId" clId="{20F6C5EA-610A-4AD0-BA23-2262D9B3B187}" dt="2023-11-23T11:52:14.474" v="755" actId="1076"/>
          <ac:spMkLst>
            <pc:docMk/>
            <pc:sldMk cId="2682203936" sldId="283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1:51:57.645" v="752" actId="20577"/>
          <ac:spMkLst>
            <pc:docMk/>
            <pc:sldMk cId="2682203936" sldId="283"/>
            <ac:spMk id="5" creationId="{EFE1CC95-9175-CFBA-A134-F17ED0C1463F}"/>
          </ac:spMkLst>
        </pc:spChg>
        <pc:spChg chg="add del">
          <ac:chgData name="Richard Chalk" userId="287f8aa4f4de1d19" providerId="LiveId" clId="{20F6C5EA-610A-4AD0-BA23-2262D9B3B187}" dt="2023-11-23T11:51:00.992" v="732" actId="478"/>
          <ac:spMkLst>
            <pc:docMk/>
            <pc:sldMk cId="2682203936" sldId="283"/>
            <ac:spMk id="9" creationId="{2DCC7E16-25EE-ED03-31F5-5B2FBCB74838}"/>
          </ac:spMkLst>
        </pc:spChg>
        <pc:spChg chg="mod">
          <ac:chgData name="Richard Chalk" userId="287f8aa4f4de1d19" providerId="LiveId" clId="{20F6C5EA-610A-4AD0-BA23-2262D9B3B187}" dt="2023-11-23T11:51:46.244" v="745" actId="20577"/>
          <ac:spMkLst>
            <pc:docMk/>
            <pc:sldMk cId="2682203936" sldId="283"/>
            <ac:spMk id="10" creationId="{44EECC50-B36E-8D9F-7A47-E07D37D1A3A1}"/>
          </ac:spMkLst>
        </pc:spChg>
        <pc:spChg chg="add del">
          <ac:chgData name="Richard Chalk" userId="287f8aa4f4de1d19" providerId="LiveId" clId="{20F6C5EA-610A-4AD0-BA23-2262D9B3B187}" dt="2023-11-23T11:51:03.657" v="734" actId="478"/>
          <ac:spMkLst>
            <pc:docMk/>
            <pc:sldMk cId="2682203936" sldId="283"/>
            <ac:spMk id="12" creationId="{F139D0B8-9509-0026-C7DF-CD227737C762}"/>
          </ac:spMkLst>
        </pc:spChg>
        <pc:picChg chg="add mod">
          <ac:chgData name="Richard Chalk" userId="287f8aa4f4de1d19" providerId="LiveId" clId="{20F6C5EA-610A-4AD0-BA23-2262D9B3B187}" dt="2023-11-23T11:51:26.526" v="740" actId="1076"/>
          <ac:picMkLst>
            <pc:docMk/>
            <pc:sldMk cId="2682203936" sldId="283"/>
            <ac:picMk id="3" creationId="{ED18F7D6-3104-FC58-7367-B6A7828EA591}"/>
          </ac:picMkLst>
        </pc:picChg>
        <pc:picChg chg="mod">
          <ac:chgData name="Richard Chalk" userId="287f8aa4f4de1d19" providerId="LiveId" clId="{20F6C5EA-610A-4AD0-BA23-2262D9B3B187}" dt="2023-11-23T11:52:14.474" v="755" actId="1076"/>
          <ac:picMkLst>
            <pc:docMk/>
            <pc:sldMk cId="2682203936" sldId="283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11:59:53.782" v="946"/>
          <ac:picMkLst>
            <pc:docMk/>
            <pc:sldMk cId="2682203936" sldId="283"/>
            <ac:picMk id="6" creationId="{6DBC1F8C-F37F-2165-074C-370517E1C54D}"/>
          </ac:picMkLst>
        </pc:picChg>
      </pc:sldChg>
      <pc:sldChg chg="modSp del mod">
        <pc:chgData name="Richard Chalk" userId="287f8aa4f4de1d19" providerId="LiveId" clId="{20F6C5EA-610A-4AD0-BA23-2262D9B3B187}" dt="2023-11-23T11:28:07.415" v="192" actId="47"/>
        <pc:sldMkLst>
          <pc:docMk/>
          <pc:sldMk cId="2644337163" sldId="284"/>
        </pc:sldMkLst>
        <pc:spChg chg="mod">
          <ac:chgData name="Richard Chalk" userId="287f8aa4f4de1d19" providerId="LiveId" clId="{20F6C5EA-610A-4AD0-BA23-2262D9B3B187}" dt="2023-11-23T11:27:12.416" v="190" actId="20577"/>
          <ac:spMkLst>
            <pc:docMk/>
            <pc:sldMk cId="2644337163" sldId="284"/>
            <ac:spMk id="2" creationId="{7B45EDFC-E35B-4EF7-10EF-181E3F8F69D1}"/>
          </ac:spMkLst>
        </pc:spChg>
      </pc:sldChg>
      <pc:sldChg chg="del">
        <pc:chgData name="Richard Chalk" userId="287f8aa4f4de1d19" providerId="LiveId" clId="{20F6C5EA-610A-4AD0-BA23-2262D9B3B187}" dt="2023-11-23T12:04:24.379" v="1200" actId="47"/>
        <pc:sldMkLst>
          <pc:docMk/>
          <pc:sldMk cId="2418700619" sldId="285"/>
        </pc:sldMkLst>
      </pc:sldChg>
      <pc:sldChg chg="addSp modSp mod">
        <pc:chgData name="Richard Chalk" userId="287f8aa4f4de1d19" providerId="LiveId" clId="{20F6C5EA-610A-4AD0-BA23-2262D9B3B187}" dt="2023-11-23T12:06:27.580" v="1238" actId="207"/>
        <pc:sldMkLst>
          <pc:docMk/>
          <pc:sldMk cId="1738053457" sldId="286"/>
        </pc:sldMkLst>
        <pc:spChg chg="mod">
          <ac:chgData name="Richard Chalk" userId="287f8aa4f4de1d19" providerId="LiveId" clId="{20F6C5EA-610A-4AD0-BA23-2262D9B3B187}" dt="2023-11-23T12:06:27.580" v="1238" actId="207"/>
          <ac:spMkLst>
            <pc:docMk/>
            <pc:sldMk cId="1738053457" sldId="286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2:05:39.688" v="1237" actId="207"/>
          <ac:spMkLst>
            <pc:docMk/>
            <pc:sldMk cId="1738053457" sldId="286"/>
            <ac:spMk id="92" creationId="{00000000-0000-0000-0000-000000000000}"/>
          </ac:spMkLst>
        </pc:spChg>
        <pc:picChg chg="add mod">
          <ac:chgData name="Richard Chalk" userId="287f8aa4f4de1d19" providerId="LiveId" clId="{20F6C5EA-610A-4AD0-BA23-2262D9B3B187}" dt="2023-11-23T12:04:04.802" v="1197"/>
          <ac:picMkLst>
            <pc:docMk/>
            <pc:sldMk cId="1738053457" sldId="286"/>
            <ac:picMk id="3" creationId="{F80B260B-38A1-72F4-54CC-BAC55C77F7CC}"/>
          </ac:picMkLst>
        </pc:picChg>
        <pc:picChg chg="mod">
          <ac:chgData name="Richard Chalk" userId="287f8aa4f4de1d19" providerId="LiveId" clId="{20F6C5EA-610A-4AD0-BA23-2262D9B3B187}" dt="2023-11-23T12:04:44.246" v="1213" actId="1036"/>
          <ac:picMkLst>
            <pc:docMk/>
            <pc:sldMk cId="1738053457" sldId="286"/>
            <ac:picMk id="4" creationId="{24596C3B-C554-B34F-70B5-3CDB68C9FBD8}"/>
          </ac:picMkLst>
        </pc:picChg>
      </pc:sldChg>
      <pc:sldChg chg="addSp modSp mod modNotesTx">
        <pc:chgData name="Richard Chalk" userId="287f8aa4f4de1d19" providerId="LiveId" clId="{20F6C5EA-610A-4AD0-BA23-2262D9B3B187}" dt="2023-11-23T12:09:15.402" v="1311" actId="1035"/>
        <pc:sldMkLst>
          <pc:docMk/>
          <pc:sldMk cId="3904367713" sldId="287"/>
        </pc:sldMkLst>
        <pc:spChg chg="mod">
          <ac:chgData name="Richard Chalk" userId="287f8aa4f4de1d19" providerId="LiveId" clId="{20F6C5EA-610A-4AD0-BA23-2262D9B3B187}" dt="2023-11-23T12:08:05.681" v="1263" actId="20577"/>
          <ac:spMkLst>
            <pc:docMk/>
            <pc:sldMk cId="3904367713" sldId="287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2:09:15.402" v="1311" actId="1035"/>
          <ac:spMkLst>
            <pc:docMk/>
            <pc:sldMk cId="3904367713" sldId="287"/>
            <ac:spMk id="6" creationId="{F0615997-3299-5E2F-ABA3-9F25566DBA4C}"/>
          </ac:spMkLst>
        </pc:spChg>
        <pc:picChg chg="add mod">
          <ac:chgData name="Richard Chalk" userId="287f8aa4f4de1d19" providerId="LiveId" clId="{20F6C5EA-610A-4AD0-BA23-2262D9B3B187}" dt="2023-11-23T12:07:12.319" v="1257"/>
          <ac:picMkLst>
            <pc:docMk/>
            <pc:sldMk cId="3904367713" sldId="287"/>
            <ac:picMk id="3" creationId="{06A8F3F4-3E7B-689C-04EB-3A893BEB0420}"/>
          </ac:picMkLst>
        </pc:picChg>
        <pc:picChg chg="add mod">
          <ac:chgData name="Richard Chalk" userId="287f8aa4f4de1d19" providerId="LiveId" clId="{20F6C5EA-610A-4AD0-BA23-2262D9B3B187}" dt="2023-11-23T12:08:12.589" v="1265" actId="1076"/>
          <ac:picMkLst>
            <pc:docMk/>
            <pc:sldMk cId="3904367713" sldId="287"/>
            <ac:picMk id="5" creationId="{F63238C4-59ED-AB51-FD3B-E67BCE1B26D3}"/>
          </ac:picMkLst>
        </pc:picChg>
      </pc:sldChg>
      <pc:sldChg chg="addSp delSp modSp mod modNotesTx">
        <pc:chgData name="Richard Chalk" userId="287f8aa4f4de1d19" providerId="LiveId" clId="{20F6C5EA-610A-4AD0-BA23-2262D9B3B187}" dt="2023-11-23T12:17:05.826" v="1404" actId="1035"/>
        <pc:sldMkLst>
          <pc:docMk/>
          <pc:sldMk cId="1762677949" sldId="288"/>
        </pc:sldMkLst>
        <pc:spChg chg="mod ord">
          <ac:chgData name="Richard Chalk" userId="287f8aa4f4de1d19" providerId="LiveId" clId="{20F6C5EA-610A-4AD0-BA23-2262D9B3B187}" dt="2023-11-23T12:17:05.826" v="1404" actId="1035"/>
          <ac:spMkLst>
            <pc:docMk/>
            <pc:sldMk cId="1762677949" sldId="288"/>
            <ac:spMk id="7" creationId="{D246F46B-A3B6-7EC3-EBAA-017CA11361C4}"/>
          </ac:spMkLst>
        </pc:spChg>
        <pc:spChg chg="mod">
          <ac:chgData name="Richard Chalk" userId="287f8aa4f4de1d19" providerId="LiveId" clId="{20F6C5EA-610A-4AD0-BA23-2262D9B3B187}" dt="2023-11-23T12:10:08.651" v="1340" actId="207"/>
          <ac:spMkLst>
            <pc:docMk/>
            <pc:sldMk cId="1762677949" sldId="288"/>
            <ac:spMk id="8" creationId="{8102E11D-836C-F335-8A9E-0934CB5E7B05}"/>
          </ac:spMkLst>
        </pc:spChg>
        <pc:spChg chg="mod">
          <ac:chgData name="Richard Chalk" userId="287f8aa4f4de1d19" providerId="LiveId" clId="{20F6C5EA-610A-4AD0-BA23-2262D9B3B187}" dt="2023-11-23T12:09:46.413" v="1334" actId="1038"/>
          <ac:spMkLst>
            <pc:docMk/>
            <pc:sldMk cId="1762677949" sldId="288"/>
            <ac:spMk id="11" creationId="{C6E43A91-CE97-38A5-94ED-6DAAC4423633}"/>
          </ac:spMkLst>
        </pc:spChg>
        <pc:picChg chg="add mod">
          <ac:chgData name="Richard Chalk" userId="287f8aa4f4de1d19" providerId="LiveId" clId="{20F6C5EA-610A-4AD0-BA23-2262D9B3B187}" dt="2023-11-23T12:09:26.602" v="1312"/>
          <ac:picMkLst>
            <pc:docMk/>
            <pc:sldMk cId="1762677949" sldId="288"/>
            <ac:picMk id="2" creationId="{5F299CF0-0F31-5AEF-FDC7-0BAF40BE7B95}"/>
          </ac:picMkLst>
        </pc:picChg>
        <pc:picChg chg="add mod">
          <ac:chgData name="Richard Chalk" userId="287f8aa4f4de1d19" providerId="LiveId" clId="{20F6C5EA-610A-4AD0-BA23-2262D9B3B187}" dt="2023-11-23T12:16:48.800" v="1350" actId="1076"/>
          <ac:picMkLst>
            <pc:docMk/>
            <pc:sldMk cId="1762677949" sldId="288"/>
            <ac:picMk id="4" creationId="{255AD59E-28F9-EEB2-7401-202003B43B9A}"/>
          </ac:picMkLst>
        </pc:picChg>
        <pc:picChg chg="del">
          <ac:chgData name="Richard Chalk" userId="287f8aa4f4de1d19" providerId="LiveId" clId="{20F6C5EA-610A-4AD0-BA23-2262D9B3B187}" dt="2023-11-23T12:16:36.617" v="1343" actId="478"/>
          <ac:picMkLst>
            <pc:docMk/>
            <pc:sldMk cId="1762677949" sldId="288"/>
            <ac:picMk id="5" creationId="{F92209DA-53D6-FA50-F7C0-479C1675EA42}"/>
          </ac:picMkLst>
        </pc:picChg>
        <pc:picChg chg="mod">
          <ac:chgData name="Richard Chalk" userId="287f8aa4f4de1d19" providerId="LiveId" clId="{20F6C5EA-610A-4AD0-BA23-2262D9B3B187}" dt="2023-11-23T12:09:36.767" v="1315" actId="1076"/>
          <ac:picMkLst>
            <pc:docMk/>
            <pc:sldMk cId="1762677949" sldId="288"/>
            <ac:picMk id="9" creationId="{D015E61D-A85C-21E4-4CA7-88C39F37A56C}"/>
          </ac:picMkLst>
        </pc:picChg>
        <pc:picChg chg="mod">
          <ac:chgData name="Richard Chalk" userId="287f8aa4f4de1d19" providerId="LiveId" clId="{20F6C5EA-610A-4AD0-BA23-2262D9B3B187}" dt="2023-11-23T12:09:41.786" v="1328" actId="1038"/>
          <ac:picMkLst>
            <pc:docMk/>
            <pc:sldMk cId="1762677949" sldId="288"/>
            <ac:picMk id="2050" creationId="{F4841E9A-E626-6227-4BC4-75C1F62A21D7}"/>
          </ac:picMkLst>
        </pc:picChg>
      </pc:sldChg>
      <pc:sldChg chg="addSp modSp mod modNotesTx">
        <pc:chgData name="Richard Chalk" userId="287f8aa4f4de1d19" providerId="LiveId" clId="{20F6C5EA-610A-4AD0-BA23-2262D9B3B187}" dt="2023-11-23T12:49:04.171" v="1585" actId="20577"/>
        <pc:sldMkLst>
          <pc:docMk/>
          <pc:sldMk cId="3005324689" sldId="289"/>
        </pc:sldMkLst>
        <pc:spChg chg="mod">
          <ac:chgData name="Richard Chalk" userId="287f8aa4f4de1d19" providerId="LiveId" clId="{20F6C5EA-610A-4AD0-BA23-2262D9B3B187}" dt="2023-11-23T12:19:11.883" v="1509" actId="1038"/>
          <ac:spMkLst>
            <pc:docMk/>
            <pc:sldMk cId="3005324689" sldId="289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2:18:46.732" v="1484" actId="14100"/>
          <ac:spMkLst>
            <pc:docMk/>
            <pc:sldMk cId="3005324689" sldId="289"/>
            <ac:spMk id="5" creationId="{56356483-8A82-9303-E507-E45E29477D42}"/>
          </ac:spMkLst>
        </pc:spChg>
        <pc:spChg chg="add mod">
          <ac:chgData name="Richard Chalk" userId="287f8aa4f4de1d19" providerId="LiveId" clId="{20F6C5EA-610A-4AD0-BA23-2262D9B3B187}" dt="2023-11-23T12:20:14.891" v="1513" actId="1582"/>
          <ac:spMkLst>
            <pc:docMk/>
            <pc:sldMk cId="3005324689" sldId="289"/>
            <ac:spMk id="6" creationId="{7BFE1B2D-21D9-A44A-C955-8B9C8B0D4C80}"/>
          </ac:spMkLst>
        </pc:spChg>
        <pc:spChg chg="add mod">
          <ac:chgData name="Richard Chalk" userId="287f8aa4f4de1d19" providerId="LiveId" clId="{20F6C5EA-610A-4AD0-BA23-2262D9B3B187}" dt="2023-11-23T12:38:29.792" v="1518" actId="1035"/>
          <ac:spMkLst>
            <pc:docMk/>
            <pc:sldMk cId="3005324689" sldId="289"/>
            <ac:spMk id="9" creationId="{413C0A02-9B37-5E76-AFF6-F9AF5E226B5B}"/>
          </ac:spMkLst>
        </pc:spChg>
        <pc:spChg chg="add mod">
          <ac:chgData name="Richard Chalk" userId="287f8aa4f4de1d19" providerId="LiveId" clId="{20F6C5EA-610A-4AD0-BA23-2262D9B3B187}" dt="2023-11-23T12:48:23.174" v="1571" actId="1076"/>
          <ac:spMkLst>
            <pc:docMk/>
            <pc:sldMk cId="3005324689" sldId="289"/>
            <ac:spMk id="10" creationId="{92EE843C-DFE3-3C4A-4977-ACA59876ABDF}"/>
          </ac:spMkLst>
        </pc:spChg>
        <pc:picChg chg="add mod">
          <ac:chgData name="Richard Chalk" userId="287f8aa4f4de1d19" providerId="LiveId" clId="{20F6C5EA-610A-4AD0-BA23-2262D9B3B187}" dt="2023-11-23T12:18:36.827" v="1479"/>
          <ac:picMkLst>
            <pc:docMk/>
            <pc:sldMk cId="3005324689" sldId="289"/>
            <ac:picMk id="3" creationId="{0BAF798B-0117-E96D-86D1-7B31FBE6E40F}"/>
          </ac:picMkLst>
        </pc:picChg>
        <pc:picChg chg="mod">
          <ac:chgData name="Richard Chalk" userId="287f8aa4f4de1d19" providerId="LiveId" clId="{20F6C5EA-610A-4AD0-BA23-2262D9B3B187}" dt="2023-11-23T12:19:11.883" v="1509" actId="1038"/>
          <ac:picMkLst>
            <pc:docMk/>
            <pc:sldMk cId="3005324689" sldId="289"/>
            <ac:picMk id="4" creationId="{24596C3B-C554-B34F-70B5-3CDB68C9FBD8}"/>
          </ac:picMkLst>
        </pc:picChg>
      </pc:sldChg>
      <pc:sldChg chg="addSp modSp mod modNotesTx">
        <pc:chgData name="Richard Chalk" userId="287f8aa4f4de1d19" providerId="LiveId" clId="{20F6C5EA-610A-4AD0-BA23-2262D9B3B187}" dt="2023-11-23T12:54:05.268" v="1697" actId="20577"/>
        <pc:sldMkLst>
          <pc:docMk/>
          <pc:sldMk cId="2640994763" sldId="290"/>
        </pc:sldMkLst>
        <pc:spChg chg="mod">
          <ac:chgData name="Richard Chalk" userId="287f8aa4f4de1d19" providerId="LiveId" clId="{20F6C5EA-610A-4AD0-BA23-2262D9B3B187}" dt="2023-11-23T12:51:28.495" v="1624" actId="207"/>
          <ac:spMkLst>
            <pc:docMk/>
            <pc:sldMk cId="2640994763" sldId="290"/>
            <ac:spMk id="2" creationId="{B7F3DB22-A0FF-E2BB-2633-E53AFB04A01F}"/>
          </ac:spMkLst>
        </pc:spChg>
        <pc:picChg chg="add mod">
          <ac:chgData name="Richard Chalk" userId="287f8aa4f4de1d19" providerId="LiveId" clId="{20F6C5EA-610A-4AD0-BA23-2262D9B3B187}" dt="2023-11-23T12:49:10.051" v="1586"/>
          <ac:picMkLst>
            <pc:docMk/>
            <pc:sldMk cId="2640994763" sldId="290"/>
            <ac:picMk id="3" creationId="{E4B9C7DD-E291-4872-AD61-1977082ED4F2}"/>
          </ac:picMkLst>
        </pc:picChg>
        <pc:picChg chg="mod">
          <ac:chgData name="Richard Chalk" userId="287f8aa4f4de1d19" providerId="LiveId" clId="{20F6C5EA-610A-4AD0-BA23-2262D9B3B187}" dt="2023-11-23T12:49:20.031" v="1591" actId="1076"/>
          <ac:picMkLst>
            <pc:docMk/>
            <pc:sldMk cId="2640994763" sldId="290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12:51:24.636" v="1622" actId="1038"/>
          <ac:picMkLst>
            <pc:docMk/>
            <pc:sldMk cId="2640994763" sldId="290"/>
            <ac:picMk id="6" creationId="{E053F78B-5B1F-7110-6952-F967347579FF}"/>
          </ac:picMkLst>
        </pc:picChg>
      </pc:sldChg>
      <pc:sldChg chg="addSp modSp mod modNotesTx">
        <pc:chgData name="Richard Chalk" userId="287f8aa4f4de1d19" providerId="LiveId" clId="{20F6C5EA-610A-4AD0-BA23-2262D9B3B187}" dt="2023-11-23T12:58:17.723" v="1772" actId="20577"/>
        <pc:sldMkLst>
          <pc:docMk/>
          <pc:sldMk cId="456691453" sldId="291"/>
        </pc:sldMkLst>
        <pc:spChg chg="mod">
          <ac:chgData name="Richard Chalk" userId="287f8aa4f4de1d19" providerId="LiveId" clId="{20F6C5EA-610A-4AD0-BA23-2262D9B3B187}" dt="2023-11-23T12:55:16.182" v="1766" actId="207"/>
          <ac:spMkLst>
            <pc:docMk/>
            <pc:sldMk cId="456691453" sldId="291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2:54:48.385" v="1741" actId="1037"/>
          <ac:spMkLst>
            <pc:docMk/>
            <pc:sldMk cId="456691453" sldId="291"/>
            <ac:spMk id="10" creationId="{FDA047FD-C193-07EB-B1E7-AD498F44DD6C}"/>
          </ac:spMkLst>
        </pc:spChg>
        <pc:spChg chg="mod">
          <ac:chgData name="Richard Chalk" userId="287f8aa4f4de1d19" providerId="LiveId" clId="{20F6C5EA-610A-4AD0-BA23-2262D9B3B187}" dt="2023-11-23T12:54:58.336" v="1759" actId="14100"/>
          <ac:spMkLst>
            <pc:docMk/>
            <pc:sldMk cId="456691453" sldId="291"/>
            <ac:spMk id="11" creationId="{53005C99-211C-B8C7-0C60-8978F31D5CE5}"/>
          </ac:spMkLst>
        </pc:spChg>
        <pc:picChg chg="add mod">
          <ac:chgData name="Richard Chalk" userId="287f8aa4f4de1d19" providerId="LiveId" clId="{20F6C5EA-610A-4AD0-BA23-2262D9B3B187}" dt="2023-11-23T12:54:23.463" v="1698"/>
          <ac:picMkLst>
            <pc:docMk/>
            <pc:sldMk cId="456691453" sldId="291"/>
            <ac:picMk id="3" creationId="{D7854CE7-98B3-658D-72AA-B6432210F305}"/>
          </ac:picMkLst>
        </pc:picChg>
        <pc:picChg chg="mod">
          <ac:chgData name="Richard Chalk" userId="287f8aa4f4de1d19" providerId="LiveId" clId="{20F6C5EA-610A-4AD0-BA23-2262D9B3B187}" dt="2023-11-23T12:55:05.421" v="1763" actId="1076"/>
          <ac:picMkLst>
            <pc:docMk/>
            <pc:sldMk cId="456691453" sldId="291"/>
            <ac:picMk id="4" creationId="{24596C3B-C554-B34F-70B5-3CDB68C9FBD8}"/>
          </ac:picMkLst>
        </pc:picChg>
      </pc:sldChg>
      <pc:sldChg chg="addSp delSp modSp mod modNotesTx">
        <pc:chgData name="Richard Chalk" userId="287f8aa4f4de1d19" providerId="LiveId" clId="{20F6C5EA-610A-4AD0-BA23-2262D9B3B187}" dt="2023-11-23T13:00:40.818" v="1876" actId="20577"/>
        <pc:sldMkLst>
          <pc:docMk/>
          <pc:sldMk cId="2305093217" sldId="292"/>
        </pc:sldMkLst>
        <pc:spChg chg="mod">
          <ac:chgData name="Richard Chalk" userId="287f8aa4f4de1d19" providerId="LiveId" clId="{20F6C5EA-610A-4AD0-BA23-2262D9B3B187}" dt="2023-11-23T12:59:51.601" v="1813" actId="207"/>
          <ac:spMkLst>
            <pc:docMk/>
            <pc:sldMk cId="2305093217" sldId="292"/>
            <ac:spMk id="2" creationId="{B7F3DB22-A0FF-E2BB-2633-E53AFB04A01F}"/>
          </ac:spMkLst>
        </pc:spChg>
        <pc:spChg chg="mod ord">
          <ac:chgData name="Richard Chalk" userId="287f8aa4f4de1d19" providerId="LiveId" clId="{20F6C5EA-610A-4AD0-BA23-2262D9B3B187}" dt="2023-11-23T12:59:40.063" v="1809" actId="167"/>
          <ac:spMkLst>
            <pc:docMk/>
            <pc:sldMk cId="2305093217" sldId="292"/>
            <ac:spMk id="5" creationId="{857B63C4-0565-895C-DF35-3B684FF83B3C}"/>
          </ac:spMkLst>
        </pc:spChg>
        <pc:spChg chg="mod">
          <ac:chgData name="Richard Chalk" userId="287f8aa4f4de1d19" providerId="LiveId" clId="{20F6C5EA-610A-4AD0-BA23-2262D9B3B187}" dt="2023-11-23T12:58:47.107" v="1786" actId="1035"/>
          <ac:spMkLst>
            <pc:docMk/>
            <pc:sldMk cId="2305093217" sldId="292"/>
            <ac:spMk id="6" creationId="{40B03366-447F-1FFE-1703-8C2BF571792F}"/>
          </ac:spMkLst>
        </pc:spChg>
        <pc:spChg chg="mod">
          <ac:chgData name="Richard Chalk" userId="287f8aa4f4de1d19" providerId="LiveId" clId="{20F6C5EA-610A-4AD0-BA23-2262D9B3B187}" dt="2023-11-23T12:59:15.855" v="1801" actId="1035"/>
          <ac:spMkLst>
            <pc:docMk/>
            <pc:sldMk cId="2305093217" sldId="292"/>
            <ac:spMk id="7" creationId="{FCDD5184-B482-8650-36FD-33011621840C}"/>
          </ac:spMkLst>
        </pc:spChg>
        <pc:spChg chg="del mod">
          <ac:chgData name="Richard Chalk" userId="287f8aa4f4de1d19" providerId="LiveId" clId="{20F6C5EA-610A-4AD0-BA23-2262D9B3B187}" dt="2023-11-23T12:59:06.220" v="1793" actId="478"/>
          <ac:spMkLst>
            <pc:docMk/>
            <pc:sldMk cId="2305093217" sldId="292"/>
            <ac:spMk id="8" creationId="{817DB3AF-9A5E-BB2F-3429-1A6944EE1BCF}"/>
          </ac:spMkLst>
        </pc:spChg>
        <pc:picChg chg="add mod">
          <ac:chgData name="Richard Chalk" userId="287f8aa4f4de1d19" providerId="LiveId" clId="{20F6C5EA-610A-4AD0-BA23-2262D9B3B187}" dt="2023-11-23T12:58:21.582" v="1773"/>
          <ac:picMkLst>
            <pc:docMk/>
            <pc:sldMk cId="2305093217" sldId="292"/>
            <ac:picMk id="3" creationId="{16C56E0F-7DC8-A004-28E0-34EBC5379B48}"/>
          </ac:picMkLst>
        </pc:picChg>
        <pc:picChg chg="mod">
          <ac:chgData name="Richard Chalk" userId="287f8aa4f4de1d19" providerId="LiveId" clId="{20F6C5EA-610A-4AD0-BA23-2262D9B3B187}" dt="2023-11-23T12:59:43.295" v="1810" actId="1076"/>
          <ac:picMkLst>
            <pc:docMk/>
            <pc:sldMk cId="2305093217" sldId="292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12:59:28.922" v="1805" actId="1076"/>
          <ac:picMkLst>
            <pc:docMk/>
            <pc:sldMk cId="2305093217" sldId="292"/>
            <ac:picMk id="9" creationId="{B722BC6A-E27A-6506-EE69-45E04644ACD0}"/>
          </ac:picMkLst>
        </pc:picChg>
      </pc:sldChg>
      <pc:sldChg chg="addSp modSp mod">
        <pc:chgData name="Richard Chalk" userId="287f8aa4f4de1d19" providerId="LiveId" clId="{20F6C5EA-610A-4AD0-BA23-2262D9B3B187}" dt="2023-11-23T13:02:06.883" v="1948"/>
        <pc:sldMkLst>
          <pc:docMk/>
          <pc:sldMk cId="2648703432" sldId="293"/>
        </pc:sldMkLst>
        <pc:spChg chg="mod">
          <ac:chgData name="Richard Chalk" userId="287f8aa4f4de1d19" providerId="LiveId" clId="{20F6C5EA-610A-4AD0-BA23-2262D9B3B187}" dt="2023-11-23T13:01:54.411" v="1947" actId="113"/>
          <ac:spMkLst>
            <pc:docMk/>
            <pc:sldMk cId="2648703432" sldId="293"/>
            <ac:spMk id="2" creationId="{B7F3DB22-A0FF-E2BB-2633-E53AFB04A01F}"/>
          </ac:spMkLst>
        </pc:spChg>
        <pc:spChg chg="mod ord">
          <ac:chgData name="Richard Chalk" userId="287f8aa4f4de1d19" providerId="LiveId" clId="{20F6C5EA-610A-4AD0-BA23-2262D9B3B187}" dt="2023-11-23T13:01:31.208" v="1909" actId="167"/>
          <ac:spMkLst>
            <pc:docMk/>
            <pc:sldMk cId="2648703432" sldId="293"/>
            <ac:spMk id="9" creationId="{6DB48252-8479-9484-85AF-F1259F3CE6F0}"/>
          </ac:spMkLst>
        </pc:spChg>
        <pc:spChg chg="mod">
          <ac:chgData name="Richard Chalk" userId="287f8aa4f4de1d19" providerId="LiveId" clId="{20F6C5EA-610A-4AD0-BA23-2262D9B3B187}" dt="2023-11-23T13:01:15.615" v="1906" actId="14100"/>
          <ac:spMkLst>
            <pc:docMk/>
            <pc:sldMk cId="2648703432" sldId="293"/>
            <ac:spMk id="10" creationId="{CE3A0E48-44D7-3505-3ABA-61E7105C4C47}"/>
          </ac:spMkLst>
        </pc:spChg>
        <pc:picChg chg="add mod">
          <ac:chgData name="Richard Chalk" userId="287f8aa4f4de1d19" providerId="LiveId" clId="{20F6C5EA-610A-4AD0-BA23-2262D9B3B187}" dt="2023-11-23T13:02:06.883" v="1948"/>
          <ac:picMkLst>
            <pc:docMk/>
            <pc:sldMk cId="2648703432" sldId="293"/>
            <ac:picMk id="3" creationId="{0C6FE4B7-CB1A-1A18-88BE-C02804ADCE11}"/>
          </ac:picMkLst>
        </pc:picChg>
        <pc:picChg chg="mod">
          <ac:chgData name="Richard Chalk" userId="287f8aa4f4de1d19" providerId="LiveId" clId="{20F6C5EA-610A-4AD0-BA23-2262D9B3B187}" dt="2023-11-23T13:01:37.750" v="1940" actId="1036"/>
          <ac:picMkLst>
            <pc:docMk/>
            <pc:sldMk cId="2648703432" sldId="293"/>
            <ac:picMk id="4" creationId="{24596C3B-C554-B34F-70B5-3CDB68C9FBD8}"/>
          </ac:picMkLst>
        </pc:picChg>
      </pc:sldChg>
      <pc:sldChg chg="addSp modSp mod modNotesTx">
        <pc:chgData name="Richard Chalk" userId="287f8aa4f4de1d19" providerId="LiveId" clId="{20F6C5EA-610A-4AD0-BA23-2262D9B3B187}" dt="2023-11-23T13:06:43.004" v="2106" actId="1076"/>
        <pc:sldMkLst>
          <pc:docMk/>
          <pc:sldMk cId="717065102" sldId="294"/>
        </pc:sldMkLst>
        <pc:spChg chg="mod">
          <ac:chgData name="Richard Chalk" userId="287f8aa4f4de1d19" providerId="LiveId" clId="{20F6C5EA-610A-4AD0-BA23-2262D9B3B187}" dt="2023-11-23T13:06:38.527" v="2105" actId="1076"/>
          <ac:spMkLst>
            <pc:docMk/>
            <pc:sldMk cId="717065102" sldId="294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3:06:26.910" v="2103" actId="1036"/>
          <ac:spMkLst>
            <pc:docMk/>
            <pc:sldMk cId="717065102" sldId="294"/>
            <ac:spMk id="5" creationId="{55268A80-9889-C4D1-C862-EC1F99EF97E8}"/>
          </ac:spMkLst>
        </pc:spChg>
        <pc:spChg chg="mod">
          <ac:chgData name="Richard Chalk" userId="287f8aa4f4de1d19" providerId="LiveId" clId="{20F6C5EA-610A-4AD0-BA23-2262D9B3B187}" dt="2023-11-23T13:06:26.910" v="2103" actId="1036"/>
          <ac:spMkLst>
            <pc:docMk/>
            <pc:sldMk cId="717065102" sldId="294"/>
            <ac:spMk id="6" creationId="{777CC2A0-DA6D-897E-7B10-EE28AF93AFB9}"/>
          </ac:spMkLst>
        </pc:spChg>
        <pc:spChg chg="mod">
          <ac:chgData name="Richard Chalk" userId="287f8aa4f4de1d19" providerId="LiveId" clId="{20F6C5EA-610A-4AD0-BA23-2262D9B3B187}" dt="2023-11-23T13:06:26.910" v="2103" actId="1036"/>
          <ac:spMkLst>
            <pc:docMk/>
            <pc:sldMk cId="717065102" sldId="294"/>
            <ac:spMk id="10" creationId="{CE3A0E48-44D7-3505-3ABA-61E7105C4C47}"/>
          </ac:spMkLst>
        </pc:spChg>
        <pc:picChg chg="add mod">
          <ac:chgData name="Richard Chalk" userId="287f8aa4f4de1d19" providerId="LiveId" clId="{20F6C5EA-610A-4AD0-BA23-2262D9B3B187}" dt="2023-11-23T13:06:38.527" v="2105" actId="1076"/>
          <ac:picMkLst>
            <pc:docMk/>
            <pc:sldMk cId="717065102" sldId="294"/>
            <ac:picMk id="3" creationId="{59B5DD50-92D0-5A72-5556-5CA5B575F4F0}"/>
          </ac:picMkLst>
        </pc:picChg>
        <pc:picChg chg="mod">
          <ac:chgData name="Richard Chalk" userId="287f8aa4f4de1d19" providerId="LiveId" clId="{20F6C5EA-610A-4AD0-BA23-2262D9B3B187}" dt="2023-11-23T13:06:38.527" v="2105" actId="1076"/>
          <ac:picMkLst>
            <pc:docMk/>
            <pc:sldMk cId="717065102" sldId="294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13:06:43.004" v="2106" actId="1076"/>
          <ac:picMkLst>
            <pc:docMk/>
            <pc:sldMk cId="717065102" sldId="294"/>
            <ac:picMk id="8" creationId="{FD6DF804-2A2B-1317-772C-D8D01980C41B}"/>
          </ac:picMkLst>
        </pc:picChg>
        <pc:picChg chg="add mod">
          <ac:chgData name="Richard Chalk" userId="287f8aa4f4de1d19" providerId="LiveId" clId="{20F6C5EA-610A-4AD0-BA23-2262D9B3B187}" dt="2023-11-23T13:05:35.412" v="2028"/>
          <ac:picMkLst>
            <pc:docMk/>
            <pc:sldMk cId="717065102" sldId="294"/>
            <ac:picMk id="9" creationId="{E0BC5E0A-2081-CECF-AA67-F14D15059B34}"/>
          </ac:picMkLst>
        </pc:picChg>
      </pc:sldChg>
      <pc:sldChg chg="del">
        <pc:chgData name="Richard Chalk" userId="287f8aa4f4de1d19" providerId="LiveId" clId="{20F6C5EA-610A-4AD0-BA23-2262D9B3B187}" dt="2023-11-23T13:07:04.289" v="2114" actId="47"/>
        <pc:sldMkLst>
          <pc:docMk/>
          <pc:sldMk cId="3757390476" sldId="295"/>
        </pc:sldMkLst>
      </pc:sldChg>
      <pc:sldChg chg="addSp delSp modSp mod">
        <pc:chgData name="Richard Chalk" userId="287f8aa4f4de1d19" providerId="LiveId" clId="{20F6C5EA-610A-4AD0-BA23-2262D9B3B187}" dt="2023-11-23T13:23:36.622" v="2140"/>
        <pc:sldMkLst>
          <pc:docMk/>
          <pc:sldMk cId="2691926836" sldId="296"/>
        </pc:sldMkLst>
        <pc:spChg chg="mod">
          <ac:chgData name="Richard Chalk" userId="287f8aa4f4de1d19" providerId="LiveId" clId="{20F6C5EA-610A-4AD0-BA23-2262D9B3B187}" dt="2023-11-23T13:22:45.916" v="2139" actId="207"/>
          <ac:spMkLst>
            <pc:docMk/>
            <pc:sldMk cId="2691926836" sldId="296"/>
            <ac:spMk id="2" creationId="{B7F3DB22-A0FF-E2BB-2633-E53AFB04A01F}"/>
          </ac:spMkLst>
        </pc:spChg>
        <pc:spChg chg="add del">
          <ac:chgData name="Richard Chalk" userId="287f8aa4f4de1d19" providerId="LiveId" clId="{20F6C5EA-610A-4AD0-BA23-2262D9B3B187}" dt="2023-11-23T13:22:03.362" v="2116" actId="478"/>
          <ac:spMkLst>
            <pc:docMk/>
            <pc:sldMk cId="2691926836" sldId="296"/>
            <ac:spMk id="3" creationId="{12C98445-B668-F754-D617-AC3CEEE9FEE3}"/>
          </ac:spMkLst>
        </pc:spChg>
        <pc:picChg chg="mod">
          <ac:chgData name="Richard Chalk" userId="287f8aa4f4de1d19" providerId="LiveId" clId="{20F6C5EA-610A-4AD0-BA23-2262D9B3B187}" dt="2023-11-23T13:22:14.156" v="2120" actId="1076"/>
          <ac:picMkLst>
            <pc:docMk/>
            <pc:sldMk cId="2691926836" sldId="296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13:23:36.622" v="2140"/>
          <ac:picMkLst>
            <pc:docMk/>
            <pc:sldMk cId="2691926836" sldId="296"/>
            <ac:picMk id="5" creationId="{7C075021-1645-7E4C-ED72-5F684C1F06AE}"/>
          </ac:picMkLst>
        </pc:picChg>
      </pc:sldChg>
      <pc:sldChg chg="addSp modSp mod">
        <pc:chgData name="Richard Chalk" userId="287f8aa4f4de1d19" providerId="LiveId" clId="{20F6C5EA-610A-4AD0-BA23-2262D9B3B187}" dt="2023-11-23T13:28:02.777" v="2364" actId="1076"/>
        <pc:sldMkLst>
          <pc:docMk/>
          <pc:sldMk cId="2649796531" sldId="297"/>
        </pc:sldMkLst>
        <pc:spChg chg="mod">
          <ac:chgData name="Richard Chalk" userId="287f8aa4f4de1d19" providerId="LiveId" clId="{20F6C5EA-610A-4AD0-BA23-2262D9B3B187}" dt="2023-11-23T13:28:00.142" v="2363" actId="20577"/>
          <ac:spMkLst>
            <pc:docMk/>
            <pc:sldMk cId="2649796531" sldId="297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3:26:59.895" v="2316" actId="1035"/>
          <ac:spMkLst>
            <pc:docMk/>
            <pc:sldMk cId="2649796531" sldId="297"/>
            <ac:spMk id="5" creationId="{E8211F7B-7FCF-1ECA-FCD9-0C8282108336}"/>
          </ac:spMkLst>
        </pc:spChg>
        <pc:picChg chg="add mod">
          <ac:chgData name="Richard Chalk" userId="287f8aa4f4de1d19" providerId="LiveId" clId="{20F6C5EA-610A-4AD0-BA23-2262D9B3B187}" dt="2023-11-23T13:26:40.881" v="2232"/>
          <ac:picMkLst>
            <pc:docMk/>
            <pc:sldMk cId="2649796531" sldId="297"/>
            <ac:picMk id="3" creationId="{A40C5A22-8AB7-1760-6F40-532EBB25529E}"/>
          </ac:picMkLst>
        </pc:picChg>
        <pc:picChg chg="add mod">
          <ac:chgData name="Richard Chalk" userId="287f8aa4f4de1d19" providerId="LiveId" clId="{20F6C5EA-610A-4AD0-BA23-2262D9B3B187}" dt="2023-11-23T13:28:02.777" v="2364" actId="1076"/>
          <ac:picMkLst>
            <pc:docMk/>
            <pc:sldMk cId="2649796531" sldId="297"/>
            <ac:picMk id="6" creationId="{F0658CDE-CDE7-E381-6418-9C65F3A9F287}"/>
          </ac:picMkLst>
        </pc:picChg>
      </pc:sldChg>
      <pc:sldChg chg="addSp modSp mod">
        <pc:chgData name="Richard Chalk" userId="287f8aa4f4de1d19" providerId="LiveId" clId="{20F6C5EA-610A-4AD0-BA23-2262D9B3B187}" dt="2023-11-23T13:24:27.797" v="2159" actId="1036"/>
        <pc:sldMkLst>
          <pc:docMk/>
          <pc:sldMk cId="3251329781" sldId="298"/>
        </pc:sldMkLst>
        <pc:spChg chg="mod">
          <ac:chgData name="Richard Chalk" userId="287f8aa4f4de1d19" providerId="LiveId" clId="{20F6C5EA-610A-4AD0-BA23-2262D9B3B187}" dt="2023-11-23T13:24:03.376" v="2151" actId="113"/>
          <ac:spMkLst>
            <pc:docMk/>
            <pc:sldMk cId="3251329781" sldId="298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3:24:16.015" v="2154" actId="403"/>
          <ac:spMkLst>
            <pc:docMk/>
            <pc:sldMk cId="3251329781" sldId="298"/>
            <ac:spMk id="7" creationId="{73459FD5-4871-946F-F8A8-297907252D1E}"/>
          </ac:spMkLst>
        </pc:spChg>
        <pc:spChg chg="mod">
          <ac:chgData name="Richard Chalk" userId="287f8aa4f4de1d19" providerId="LiveId" clId="{20F6C5EA-610A-4AD0-BA23-2262D9B3B187}" dt="2023-11-23T13:24:27.797" v="2159" actId="1036"/>
          <ac:spMkLst>
            <pc:docMk/>
            <pc:sldMk cId="3251329781" sldId="298"/>
            <ac:spMk id="11" creationId="{53005C99-211C-B8C7-0C60-8978F31D5CE5}"/>
          </ac:spMkLst>
        </pc:spChg>
        <pc:picChg chg="add mod">
          <ac:chgData name="Richard Chalk" userId="287f8aa4f4de1d19" providerId="LiveId" clId="{20F6C5EA-610A-4AD0-BA23-2262D9B3B187}" dt="2023-11-23T13:23:37.581" v="2141"/>
          <ac:picMkLst>
            <pc:docMk/>
            <pc:sldMk cId="3251329781" sldId="298"/>
            <ac:picMk id="3" creationId="{01B9C687-232E-CDB9-B531-6284B75C9135}"/>
          </ac:picMkLst>
        </pc:picChg>
        <pc:picChg chg="mod">
          <ac:chgData name="Richard Chalk" userId="287f8aa4f4de1d19" providerId="LiveId" clId="{20F6C5EA-610A-4AD0-BA23-2262D9B3B187}" dt="2023-11-23T13:23:48.423" v="2148" actId="1076"/>
          <ac:picMkLst>
            <pc:docMk/>
            <pc:sldMk cId="3251329781" sldId="298"/>
            <ac:picMk id="4" creationId="{24596C3B-C554-B34F-70B5-3CDB68C9FBD8}"/>
          </ac:picMkLst>
        </pc:picChg>
        <pc:picChg chg="mod">
          <ac:chgData name="Richard Chalk" userId="287f8aa4f4de1d19" providerId="LiveId" clId="{20F6C5EA-610A-4AD0-BA23-2262D9B3B187}" dt="2023-11-23T13:24:18.866" v="2155" actId="1076"/>
          <ac:picMkLst>
            <pc:docMk/>
            <pc:sldMk cId="3251329781" sldId="298"/>
            <ac:picMk id="12" creationId="{47761B6E-C7F2-3318-DBAA-F0A4399AC95E}"/>
          </ac:picMkLst>
        </pc:picChg>
      </pc:sldChg>
      <pc:sldChg chg="addSp modSp mod modNotesTx">
        <pc:chgData name="Richard Chalk" userId="287f8aa4f4de1d19" providerId="LiveId" clId="{20F6C5EA-610A-4AD0-BA23-2262D9B3B187}" dt="2023-11-23T13:26:35.923" v="2231" actId="20577"/>
        <pc:sldMkLst>
          <pc:docMk/>
          <pc:sldMk cId="254058849" sldId="299"/>
        </pc:sldMkLst>
        <pc:spChg chg="mod">
          <ac:chgData name="Richard Chalk" userId="287f8aa4f4de1d19" providerId="LiveId" clId="{20F6C5EA-610A-4AD0-BA23-2262D9B3B187}" dt="2023-11-23T13:25:15.468" v="2165" actId="113"/>
          <ac:spMkLst>
            <pc:docMk/>
            <pc:sldMk cId="254058849" sldId="299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13:26:02.429" v="2225" actId="14100"/>
          <ac:spMkLst>
            <pc:docMk/>
            <pc:sldMk cId="254058849" sldId="299"/>
            <ac:spMk id="6" creationId="{6C1279F5-10C2-3E11-A422-2E3FB050FA23}"/>
          </ac:spMkLst>
        </pc:spChg>
        <pc:spChg chg="mod ord">
          <ac:chgData name="Richard Chalk" userId="287f8aa4f4de1d19" providerId="LiveId" clId="{20F6C5EA-610A-4AD0-BA23-2262D9B3B187}" dt="2023-11-23T13:25:45.413" v="2185" actId="167"/>
          <ac:spMkLst>
            <pc:docMk/>
            <pc:sldMk cId="254058849" sldId="299"/>
            <ac:spMk id="7" creationId="{F46F5C0E-3323-951B-8160-6F7CEE8F41E6}"/>
          </ac:spMkLst>
        </pc:spChg>
        <pc:spChg chg="mod">
          <ac:chgData name="Richard Chalk" userId="287f8aa4f4de1d19" providerId="LiveId" clId="{20F6C5EA-610A-4AD0-BA23-2262D9B3B187}" dt="2023-11-23T13:25:53.176" v="2198" actId="1035"/>
          <ac:spMkLst>
            <pc:docMk/>
            <pc:sldMk cId="254058849" sldId="299"/>
            <ac:spMk id="11" creationId="{53005C99-211C-B8C7-0C60-8978F31D5CE5}"/>
          </ac:spMkLst>
        </pc:spChg>
        <pc:picChg chg="add mod">
          <ac:chgData name="Richard Chalk" userId="287f8aa4f4de1d19" providerId="LiveId" clId="{20F6C5EA-610A-4AD0-BA23-2262D9B3B187}" dt="2023-11-23T13:25:04.795" v="2160"/>
          <ac:picMkLst>
            <pc:docMk/>
            <pc:sldMk cId="254058849" sldId="299"/>
            <ac:picMk id="3" creationId="{D15B5150-666D-AEBE-E69C-49BEF8C76D28}"/>
          </ac:picMkLst>
        </pc:picChg>
        <pc:picChg chg="mod">
          <ac:chgData name="Richard Chalk" userId="287f8aa4f4de1d19" providerId="LiveId" clId="{20F6C5EA-610A-4AD0-BA23-2262D9B3B187}" dt="2023-11-23T13:25:12.326" v="2164" actId="1076"/>
          <ac:picMkLst>
            <pc:docMk/>
            <pc:sldMk cId="254058849" sldId="299"/>
            <ac:picMk id="4" creationId="{24596C3B-C554-B34F-70B5-3CDB68C9FBD8}"/>
          </ac:picMkLst>
        </pc:picChg>
      </pc:sldChg>
      <pc:sldChg chg="del">
        <pc:chgData name="Richard Chalk" userId="287f8aa4f4de1d19" providerId="LiveId" clId="{20F6C5EA-610A-4AD0-BA23-2262D9B3B187}" dt="2023-11-23T13:29:01.569" v="2373" actId="47"/>
        <pc:sldMkLst>
          <pc:docMk/>
          <pc:sldMk cId="2564560260" sldId="300"/>
        </pc:sldMkLst>
      </pc:sldChg>
      <pc:sldChg chg="addSp delSp modSp mod">
        <pc:chgData name="Richard Chalk" userId="287f8aa4f4de1d19" providerId="LiveId" clId="{20F6C5EA-610A-4AD0-BA23-2262D9B3B187}" dt="2023-11-23T20:30:52.693" v="2437"/>
        <pc:sldMkLst>
          <pc:docMk/>
          <pc:sldMk cId="2236268973" sldId="301"/>
        </pc:sldMkLst>
        <pc:spChg chg="mod">
          <ac:chgData name="Richard Chalk" userId="287f8aa4f4de1d19" providerId="LiveId" clId="{20F6C5EA-610A-4AD0-BA23-2262D9B3B187}" dt="2023-11-23T20:30:15.177" v="2436" actId="207"/>
          <ac:spMkLst>
            <pc:docMk/>
            <pc:sldMk cId="2236268973" sldId="301"/>
            <ac:spMk id="2" creationId="{B7F3DB22-A0FF-E2BB-2633-E53AFB04A01F}"/>
          </ac:spMkLst>
        </pc:spChg>
        <pc:spChg chg="add del">
          <ac:chgData name="Richard Chalk" userId="287f8aa4f4de1d19" providerId="LiveId" clId="{20F6C5EA-610A-4AD0-BA23-2262D9B3B187}" dt="2023-11-23T20:29:30.153" v="2413" actId="478"/>
          <ac:spMkLst>
            <pc:docMk/>
            <pc:sldMk cId="2236268973" sldId="301"/>
            <ac:spMk id="3" creationId="{3D70B184-0D21-FDBF-1522-2ADD7028AC08}"/>
          </ac:spMkLst>
        </pc:spChg>
        <pc:picChg chg="mod">
          <ac:chgData name="Richard Chalk" userId="287f8aa4f4de1d19" providerId="LiveId" clId="{20F6C5EA-610A-4AD0-BA23-2262D9B3B187}" dt="2023-11-23T20:29:49.050" v="2417" actId="1076"/>
          <ac:picMkLst>
            <pc:docMk/>
            <pc:sldMk cId="2236268973" sldId="301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20:30:52.693" v="2437"/>
          <ac:picMkLst>
            <pc:docMk/>
            <pc:sldMk cId="2236268973" sldId="301"/>
            <ac:picMk id="6" creationId="{17327200-A910-5EFE-546B-6DFE5C8D9FA9}"/>
          </ac:picMkLst>
        </pc:picChg>
      </pc:sldChg>
      <pc:sldChg chg="addSp modSp mod modNotesTx">
        <pc:chgData name="Richard Chalk" userId="287f8aa4f4de1d19" providerId="LiveId" clId="{20F6C5EA-610A-4AD0-BA23-2262D9B3B187}" dt="2023-11-23T20:41:55.411" v="2829" actId="167"/>
        <pc:sldMkLst>
          <pc:docMk/>
          <pc:sldMk cId="3162294725" sldId="302"/>
        </pc:sldMkLst>
        <pc:spChg chg="mod ord">
          <ac:chgData name="Richard Chalk" userId="287f8aa4f4de1d19" providerId="LiveId" clId="{20F6C5EA-610A-4AD0-BA23-2262D9B3B187}" dt="2023-11-23T20:41:29.663" v="2818" actId="167"/>
          <ac:spMkLst>
            <pc:docMk/>
            <pc:sldMk cId="3162294725" sldId="302"/>
            <ac:spMk id="2" creationId="{B7F3DB22-A0FF-E2BB-2633-E53AFB04A01F}"/>
          </ac:spMkLst>
        </pc:spChg>
        <pc:spChg chg="add mod">
          <ac:chgData name="Richard Chalk" userId="287f8aa4f4de1d19" providerId="LiveId" clId="{20F6C5EA-610A-4AD0-BA23-2262D9B3B187}" dt="2023-11-23T20:36:10.023" v="2621" actId="1036"/>
          <ac:spMkLst>
            <pc:docMk/>
            <pc:sldMk cId="3162294725" sldId="302"/>
            <ac:spMk id="6" creationId="{D3CB7833-B97F-D3FD-51D1-5609F3DFA284}"/>
          </ac:spMkLst>
        </pc:spChg>
        <pc:spChg chg="add mod">
          <ac:chgData name="Richard Chalk" userId="287f8aa4f4de1d19" providerId="LiveId" clId="{20F6C5EA-610A-4AD0-BA23-2262D9B3B187}" dt="2023-11-23T20:36:41.625" v="2654" actId="1036"/>
          <ac:spMkLst>
            <pc:docMk/>
            <pc:sldMk cId="3162294725" sldId="302"/>
            <ac:spMk id="7" creationId="{D5CF65D4-AFA3-DD59-B57B-95FE5450A7B4}"/>
          </ac:spMkLst>
        </pc:spChg>
        <pc:spChg chg="add mod">
          <ac:chgData name="Richard Chalk" userId="287f8aa4f4de1d19" providerId="LiveId" clId="{20F6C5EA-610A-4AD0-BA23-2262D9B3B187}" dt="2023-11-23T20:36:41.625" v="2654" actId="1036"/>
          <ac:spMkLst>
            <pc:docMk/>
            <pc:sldMk cId="3162294725" sldId="302"/>
            <ac:spMk id="8" creationId="{219B8C00-028B-E92B-2A17-886984761E70}"/>
          </ac:spMkLst>
        </pc:spChg>
        <pc:spChg chg="add mod">
          <ac:chgData name="Richard Chalk" userId="287f8aa4f4de1d19" providerId="LiveId" clId="{20F6C5EA-610A-4AD0-BA23-2262D9B3B187}" dt="2023-11-23T20:37:35.772" v="2683" actId="14100"/>
          <ac:spMkLst>
            <pc:docMk/>
            <pc:sldMk cId="3162294725" sldId="302"/>
            <ac:spMk id="11" creationId="{5D698C3E-12DA-88F2-7FB4-BB111F290454}"/>
          </ac:spMkLst>
        </pc:spChg>
        <pc:spChg chg="add mod">
          <ac:chgData name="Richard Chalk" userId="287f8aa4f4de1d19" providerId="LiveId" clId="{20F6C5EA-610A-4AD0-BA23-2262D9B3B187}" dt="2023-11-23T20:37:44.424" v="2686" actId="1035"/>
          <ac:spMkLst>
            <pc:docMk/>
            <pc:sldMk cId="3162294725" sldId="302"/>
            <ac:spMk id="14" creationId="{90D3E95E-D15D-8F7D-E785-7134AA398000}"/>
          </ac:spMkLst>
        </pc:spChg>
        <pc:spChg chg="mod">
          <ac:chgData name="Richard Chalk" userId="287f8aa4f4de1d19" providerId="LiveId" clId="{20F6C5EA-610A-4AD0-BA23-2262D9B3B187}" dt="2023-11-23T20:37:53.572" v="2688" actId="14100"/>
          <ac:spMkLst>
            <pc:docMk/>
            <pc:sldMk cId="3162294725" sldId="302"/>
            <ac:spMk id="92" creationId="{00000000-0000-0000-0000-000000000000}"/>
          </ac:spMkLst>
        </pc:spChg>
        <pc:picChg chg="add mod">
          <ac:chgData name="Richard Chalk" userId="287f8aa4f4de1d19" providerId="LiveId" clId="{20F6C5EA-610A-4AD0-BA23-2262D9B3B187}" dt="2023-11-23T20:31:00.799" v="2439" actId="1076"/>
          <ac:picMkLst>
            <pc:docMk/>
            <pc:sldMk cId="3162294725" sldId="302"/>
            <ac:picMk id="3" creationId="{60C6465D-2F3B-D0F7-2C69-27B68AF646EE}"/>
          </ac:picMkLst>
        </pc:picChg>
        <pc:picChg chg="mod">
          <ac:chgData name="Richard Chalk" userId="287f8aa4f4de1d19" providerId="LiveId" clId="{20F6C5EA-610A-4AD0-BA23-2262D9B3B187}" dt="2023-11-23T20:31:21.628" v="2457" actId="1036"/>
          <ac:picMkLst>
            <pc:docMk/>
            <pc:sldMk cId="3162294725" sldId="302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20:41:55.411" v="2829" actId="167"/>
          <ac:picMkLst>
            <pc:docMk/>
            <pc:sldMk cId="3162294725" sldId="302"/>
            <ac:picMk id="5" creationId="{FF9618CA-7BEA-B281-C616-A0BBD755FADF}"/>
          </ac:picMkLst>
        </pc:picChg>
        <pc:picChg chg="add mod">
          <ac:chgData name="Richard Chalk" userId="287f8aa4f4de1d19" providerId="LiveId" clId="{20F6C5EA-610A-4AD0-BA23-2262D9B3B187}" dt="2023-11-23T20:37:07.773" v="2658" actId="1076"/>
          <ac:picMkLst>
            <pc:docMk/>
            <pc:sldMk cId="3162294725" sldId="302"/>
            <ac:picMk id="13" creationId="{B5164D93-E5E8-D7EA-022A-3E40D3B4E6FE}"/>
          </ac:picMkLst>
        </pc:picChg>
      </pc:sldChg>
      <pc:sldChg chg="addSp modSp mod">
        <pc:chgData name="Richard Chalk" userId="287f8aa4f4de1d19" providerId="LiveId" clId="{20F6C5EA-610A-4AD0-BA23-2262D9B3B187}" dt="2023-11-23T20:51:56.532" v="3118" actId="166"/>
        <pc:sldMkLst>
          <pc:docMk/>
          <pc:sldMk cId="1502208641" sldId="303"/>
        </pc:sldMkLst>
        <pc:spChg chg="add mod">
          <ac:chgData name="Richard Chalk" userId="287f8aa4f4de1d19" providerId="LiveId" clId="{20F6C5EA-610A-4AD0-BA23-2262D9B3B187}" dt="2023-11-23T20:40:39.421" v="2805" actId="20577"/>
          <ac:spMkLst>
            <pc:docMk/>
            <pc:sldMk cId="1502208641" sldId="303"/>
            <ac:spMk id="2" creationId="{2026DCC6-D469-9694-2612-E500D1D87EBB}"/>
          </ac:spMkLst>
        </pc:spChg>
        <pc:spChg chg="mod ord">
          <ac:chgData name="Richard Chalk" userId="287f8aa4f4de1d19" providerId="LiveId" clId="{20F6C5EA-610A-4AD0-BA23-2262D9B3B187}" dt="2023-11-23T20:51:56.532" v="3118" actId="166"/>
          <ac:spMkLst>
            <pc:docMk/>
            <pc:sldMk cId="1502208641" sldId="303"/>
            <ac:spMk id="3" creationId="{F0D05A26-609E-057B-8A13-36E21B48B6FF}"/>
          </ac:spMkLst>
        </pc:spChg>
        <pc:spChg chg="mod">
          <ac:chgData name="Richard Chalk" userId="287f8aa4f4de1d19" providerId="LiveId" clId="{20F6C5EA-610A-4AD0-BA23-2262D9B3B187}" dt="2023-11-23T20:38:37.668" v="2744" actId="1037"/>
          <ac:spMkLst>
            <pc:docMk/>
            <pc:sldMk cId="1502208641" sldId="303"/>
            <ac:spMk id="5" creationId="{7CC6114C-0E3C-E4F8-542E-52CCA68B116F}"/>
          </ac:spMkLst>
        </pc:spChg>
        <pc:spChg chg="add mod">
          <ac:chgData name="Richard Chalk" userId="287f8aa4f4de1d19" providerId="LiveId" clId="{20F6C5EA-610A-4AD0-BA23-2262D9B3B187}" dt="2023-11-23T20:40:47.083" v="2809" actId="20577"/>
          <ac:spMkLst>
            <pc:docMk/>
            <pc:sldMk cId="1502208641" sldId="303"/>
            <ac:spMk id="6" creationId="{DF06F275-C48E-32CE-8D0C-02D6FD386B90}"/>
          </ac:spMkLst>
        </pc:spChg>
        <pc:spChg chg="mod">
          <ac:chgData name="Richard Chalk" userId="287f8aa4f4de1d19" providerId="LiveId" clId="{20F6C5EA-610A-4AD0-BA23-2262D9B3B187}" dt="2023-11-23T20:38:40.985" v="2749" actId="1037"/>
          <ac:spMkLst>
            <pc:docMk/>
            <pc:sldMk cId="1502208641" sldId="303"/>
            <ac:spMk id="11" creationId="{82575C33-FE56-D7A0-8301-864D84A473E2}"/>
          </ac:spMkLst>
        </pc:spChg>
        <pc:spChg chg="mod">
          <ac:chgData name="Richard Chalk" userId="287f8aa4f4de1d19" providerId="LiveId" clId="{20F6C5EA-610A-4AD0-BA23-2262D9B3B187}" dt="2023-11-23T20:42:30.725" v="2845" actId="207"/>
          <ac:spMkLst>
            <pc:docMk/>
            <pc:sldMk cId="1502208641" sldId="303"/>
            <ac:spMk id="13" creationId="{9C6D3DBD-BCB2-EAF4-2865-EA6D02775E6F}"/>
          </ac:spMkLst>
        </pc:spChg>
        <pc:picChg chg="mod">
          <ac:chgData name="Richard Chalk" userId="287f8aa4f4de1d19" providerId="LiveId" clId="{20F6C5EA-610A-4AD0-BA23-2262D9B3B187}" dt="2023-11-23T20:40:03.269" v="2765" actId="1038"/>
          <ac:picMkLst>
            <pc:docMk/>
            <pc:sldMk cId="1502208641" sldId="303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20:41:45.827" v="2827" actId="167"/>
          <ac:picMkLst>
            <pc:docMk/>
            <pc:sldMk cId="1502208641" sldId="303"/>
            <ac:picMk id="7" creationId="{D7BEF779-BBF8-12A6-ABF9-613D4EFA0864}"/>
          </ac:picMkLst>
        </pc:picChg>
        <pc:picChg chg="add mod">
          <ac:chgData name="Richard Chalk" userId="287f8aa4f4de1d19" providerId="LiveId" clId="{20F6C5EA-610A-4AD0-BA23-2262D9B3B187}" dt="2023-11-23T20:43:08.650" v="2846"/>
          <ac:picMkLst>
            <pc:docMk/>
            <pc:sldMk cId="1502208641" sldId="303"/>
            <ac:picMk id="10" creationId="{5770740F-8D1F-7B7D-006D-06BDEE9E0F85}"/>
          </ac:picMkLst>
        </pc:picChg>
        <pc:picChg chg="mod">
          <ac:chgData name="Richard Chalk" userId="287f8aa4f4de1d19" providerId="LiveId" clId="{20F6C5EA-610A-4AD0-BA23-2262D9B3B187}" dt="2023-11-23T20:43:24.989" v="2850" actId="1076"/>
          <ac:picMkLst>
            <pc:docMk/>
            <pc:sldMk cId="1502208641" sldId="303"/>
            <ac:picMk id="12" creationId="{B831121F-EA51-EBD9-C433-A25ACD130AF3}"/>
          </ac:picMkLst>
        </pc:picChg>
      </pc:sldChg>
      <pc:sldChg chg="addSp modSp mod">
        <pc:chgData name="Richard Chalk" userId="287f8aa4f4de1d19" providerId="LiveId" clId="{20F6C5EA-610A-4AD0-BA23-2262D9B3B187}" dt="2023-11-23T20:44:21.385" v="2886" actId="6549"/>
        <pc:sldMkLst>
          <pc:docMk/>
          <pc:sldMk cId="3153798611" sldId="304"/>
        </pc:sldMkLst>
        <pc:spChg chg="mod">
          <ac:chgData name="Richard Chalk" userId="287f8aa4f4de1d19" providerId="LiveId" clId="{20F6C5EA-610A-4AD0-BA23-2262D9B3B187}" dt="2023-11-23T20:43:55.802" v="2859" actId="207"/>
          <ac:spMkLst>
            <pc:docMk/>
            <pc:sldMk cId="3153798611" sldId="304"/>
            <ac:spMk id="8" creationId="{8102E11D-836C-F335-8A9E-0934CB5E7B05}"/>
          </ac:spMkLst>
        </pc:spChg>
        <pc:spChg chg="mod">
          <ac:chgData name="Richard Chalk" userId="287f8aa4f4de1d19" providerId="LiveId" clId="{20F6C5EA-610A-4AD0-BA23-2262D9B3B187}" dt="2023-11-23T20:44:01.830" v="2884" actId="1036"/>
          <ac:spMkLst>
            <pc:docMk/>
            <pc:sldMk cId="3153798611" sldId="304"/>
            <ac:spMk id="11" creationId="{C6E43A91-CE97-38A5-94ED-6DAAC4423633}"/>
          </ac:spMkLst>
        </pc:spChg>
        <pc:spChg chg="mod">
          <ac:chgData name="Richard Chalk" userId="287f8aa4f4de1d19" providerId="LiveId" clId="{20F6C5EA-610A-4AD0-BA23-2262D9B3B187}" dt="2023-11-23T20:44:21.385" v="2886" actId="6549"/>
          <ac:spMkLst>
            <pc:docMk/>
            <pc:sldMk cId="3153798611" sldId="304"/>
            <ac:spMk id="92" creationId="{00000000-0000-0000-0000-000000000000}"/>
          </ac:spMkLst>
        </pc:spChg>
        <pc:picChg chg="add mod">
          <ac:chgData name="Richard Chalk" userId="287f8aa4f4de1d19" providerId="LiveId" clId="{20F6C5EA-610A-4AD0-BA23-2262D9B3B187}" dt="2023-11-23T20:44:11.685" v="2885"/>
          <ac:picMkLst>
            <pc:docMk/>
            <pc:sldMk cId="3153798611" sldId="304"/>
            <ac:picMk id="2" creationId="{867F8CE2-A09B-8033-019D-6F024D563759}"/>
          </ac:picMkLst>
        </pc:picChg>
        <pc:picChg chg="mod">
          <ac:chgData name="Richard Chalk" userId="287f8aa4f4de1d19" providerId="LiveId" clId="{20F6C5EA-610A-4AD0-BA23-2262D9B3B187}" dt="2023-11-23T20:43:46.791" v="2854" actId="1076"/>
          <ac:picMkLst>
            <pc:docMk/>
            <pc:sldMk cId="3153798611" sldId="304"/>
            <ac:picMk id="9" creationId="{D015E61D-A85C-21E4-4CA7-88C39F37A56C}"/>
          </ac:picMkLst>
        </pc:picChg>
        <pc:picChg chg="mod">
          <ac:chgData name="Richard Chalk" userId="287f8aa4f4de1d19" providerId="LiveId" clId="{20F6C5EA-610A-4AD0-BA23-2262D9B3B187}" dt="2023-11-23T20:44:01.830" v="2884" actId="1036"/>
          <ac:picMkLst>
            <pc:docMk/>
            <pc:sldMk cId="3153798611" sldId="304"/>
            <ac:picMk id="2050" creationId="{F4841E9A-E626-6227-4BC4-75C1F62A21D7}"/>
          </ac:picMkLst>
        </pc:picChg>
      </pc:sldChg>
      <pc:sldChg chg="addSp modSp mod modNotesTx">
        <pc:chgData name="Richard Chalk" userId="287f8aa4f4de1d19" providerId="LiveId" clId="{20F6C5EA-610A-4AD0-BA23-2262D9B3B187}" dt="2023-11-23T20:51:06.866" v="3095" actId="20577"/>
        <pc:sldMkLst>
          <pc:docMk/>
          <pc:sldMk cId="333036657" sldId="305"/>
        </pc:sldMkLst>
        <pc:spChg chg="mod">
          <ac:chgData name="Richard Chalk" userId="287f8aa4f4de1d19" providerId="LiveId" clId="{20F6C5EA-610A-4AD0-BA23-2262D9B3B187}" dt="2023-11-23T20:47:24.536" v="3003" actId="207"/>
          <ac:spMkLst>
            <pc:docMk/>
            <pc:sldMk cId="333036657" sldId="305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20:47:12.517" v="3001" actId="14100"/>
          <ac:spMkLst>
            <pc:docMk/>
            <pc:sldMk cId="333036657" sldId="305"/>
            <ac:spMk id="9" creationId="{F8B68C94-CA88-7E09-85EB-B5F1A6529C8A}"/>
          </ac:spMkLst>
        </pc:spChg>
        <pc:spChg chg="mod">
          <ac:chgData name="Richard Chalk" userId="287f8aa4f4de1d19" providerId="LiveId" clId="{20F6C5EA-610A-4AD0-BA23-2262D9B3B187}" dt="2023-11-23T20:47:16.005" v="3002" actId="14100"/>
          <ac:spMkLst>
            <pc:docMk/>
            <pc:sldMk cId="333036657" sldId="305"/>
            <ac:spMk id="12" creationId="{3D9171DC-9964-A9E9-EE6B-8CBAFC6D1D6B}"/>
          </ac:spMkLst>
        </pc:spChg>
        <pc:picChg chg="add mod">
          <ac:chgData name="Richard Chalk" userId="287f8aa4f4de1d19" providerId="LiveId" clId="{20F6C5EA-610A-4AD0-BA23-2262D9B3B187}" dt="2023-11-23T20:47:04.756" v="2996" actId="1076"/>
          <ac:picMkLst>
            <pc:docMk/>
            <pc:sldMk cId="333036657" sldId="305"/>
            <ac:picMk id="3" creationId="{F6256C24-3A1B-7C23-9511-AF9EBE91DA41}"/>
          </ac:picMkLst>
        </pc:picChg>
        <pc:picChg chg="mod">
          <ac:chgData name="Richard Chalk" userId="287f8aa4f4de1d19" providerId="LiveId" clId="{20F6C5EA-610A-4AD0-BA23-2262D9B3B187}" dt="2023-11-23T20:47:02.323" v="2995" actId="1076"/>
          <ac:picMkLst>
            <pc:docMk/>
            <pc:sldMk cId="333036657" sldId="305"/>
            <ac:picMk id="4" creationId="{24596C3B-C554-B34F-70B5-3CDB68C9FBD8}"/>
          </ac:picMkLst>
        </pc:picChg>
      </pc:sldChg>
      <pc:sldChg chg="addSp modSp mod">
        <pc:chgData name="Richard Chalk" userId="287f8aa4f4de1d19" providerId="LiveId" clId="{20F6C5EA-610A-4AD0-BA23-2262D9B3B187}" dt="2023-11-23T12:18:22.486" v="1478" actId="1035"/>
        <pc:sldMkLst>
          <pc:docMk/>
          <pc:sldMk cId="3304806467" sldId="306"/>
        </pc:sldMkLst>
        <pc:spChg chg="mod">
          <ac:chgData name="Richard Chalk" userId="287f8aa4f4de1d19" providerId="LiveId" clId="{20F6C5EA-610A-4AD0-BA23-2262D9B3B187}" dt="2023-11-23T12:18:16.445" v="1460" actId="14100"/>
          <ac:spMkLst>
            <pc:docMk/>
            <pc:sldMk cId="3304806467" sldId="306"/>
            <ac:spMk id="3" creationId="{15050E55-07C6-F029-6BB4-B98355F8A776}"/>
          </ac:spMkLst>
        </pc:spChg>
        <pc:spChg chg="mod">
          <ac:chgData name="Richard Chalk" userId="287f8aa4f4de1d19" providerId="LiveId" clId="{20F6C5EA-610A-4AD0-BA23-2262D9B3B187}" dt="2023-11-23T12:18:22.486" v="1478" actId="1035"/>
          <ac:spMkLst>
            <pc:docMk/>
            <pc:sldMk cId="3304806467" sldId="306"/>
            <ac:spMk id="8" creationId="{8102E11D-836C-F335-8A9E-0934CB5E7B05}"/>
          </ac:spMkLst>
        </pc:spChg>
        <pc:picChg chg="add mod">
          <ac:chgData name="Richard Chalk" userId="287f8aa4f4de1d19" providerId="LiveId" clId="{20F6C5EA-610A-4AD0-BA23-2262D9B3B187}" dt="2023-11-23T12:17:18.061" v="1405"/>
          <ac:picMkLst>
            <pc:docMk/>
            <pc:sldMk cId="3304806467" sldId="306"/>
            <ac:picMk id="2" creationId="{932AE9E5-ABA4-2448-6EA8-1588918294E0}"/>
          </ac:picMkLst>
        </pc:picChg>
        <pc:picChg chg="mod">
          <ac:chgData name="Richard Chalk" userId="287f8aa4f4de1d19" providerId="LiveId" clId="{20F6C5EA-610A-4AD0-BA23-2262D9B3B187}" dt="2023-11-23T12:18:22.486" v="1478" actId="1035"/>
          <ac:picMkLst>
            <pc:docMk/>
            <pc:sldMk cId="3304806467" sldId="306"/>
            <ac:picMk id="9" creationId="{D015E61D-A85C-21E4-4CA7-88C39F37A56C}"/>
          </ac:picMkLst>
        </pc:picChg>
      </pc:sldChg>
      <pc:sldChg chg="addSp modSp mod">
        <pc:chgData name="Richard Chalk" userId="287f8aa4f4de1d19" providerId="LiveId" clId="{20F6C5EA-610A-4AD0-BA23-2262D9B3B187}" dt="2023-11-23T20:46:34.415" v="2989" actId="1037"/>
        <pc:sldMkLst>
          <pc:docMk/>
          <pc:sldMk cId="2998130805" sldId="307"/>
        </pc:sldMkLst>
        <pc:spChg chg="add mod">
          <ac:chgData name="Richard Chalk" userId="287f8aa4f4de1d19" providerId="LiveId" clId="{20F6C5EA-610A-4AD0-BA23-2262D9B3B187}" dt="2023-11-23T20:46:34.415" v="2989" actId="1037"/>
          <ac:spMkLst>
            <pc:docMk/>
            <pc:sldMk cId="2998130805" sldId="307"/>
            <ac:spMk id="3" creationId="{6D1D924C-C2B8-8A78-0692-F41E25C8D1DB}"/>
          </ac:spMkLst>
        </pc:spChg>
        <pc:spChg chg="mod">
          <ac:chgData name="Richard Chalk" userId="287f8aa4f4de1d19" providerId="LiveId" clId="{20F6C5EA-610A-4AD0-BA23-2262D9B3B187}" dt="2023-11-23T20:46:23.996" v="2957" actId="1037"/>
          <ac:spMkLst>
            <pc:docMk/>
            <pc:sldMk cId="2998130805" sldId="307"/>
            <ac:spMk id="6" creationId="{28DA0657-0BF2-7F16-136F-06D61C6B6188}"/>
          </ac:spMkLst>
        </pc:spChg>
        <pc:spChg chg="mod">
          <ac:chgData name="Richard Chalk" userId="287f8aa4f4de1d19" providerId="LiveId" clId="{20F6C5EA-610A-4AD0-BA23-2262D9B3B187}" dt="2023-11-23T20:45:43.702" v="2932" actId="20577"/>
          <ac:spMkLst>
            <pc:docMk/>
            <pc:sldMk cId="2998130805" sldId="307"/>
            <ac:spMk id="8" creationId="{8102E11D-836C-F335-8A9E-0934CB5E7B05}"/>
          </ac:spMkLst>
        </pc:spChg>
        <pc:picChg chg="add mod">
          <ac:chgData name="Richard Chalk" userId="287f8aa4f4de1d19" providerId="LiveId" clId="{20F6C5EA-610A-4AD0-BA23-2262D9B3B187}" dt="2023-11-23T20:44:44.595" v="2887"/>
          <ac:picMkLst>
            <pc:docMk/>
            <pc:sldMk cId="2998130805" sldId="307"/>
            <ac:picMk id="2" creationId="{E7668283-4C54-C00B-1AA1-9239E44D1572}"/>
          </ac:picMkLst>
        </pc:picChg>
        <pc:picChg chg="add mod">
          <ac:chgData name="Richard Chalk" userId="287f8aa4f4de1d19" providerId="LiveId" clId="{20F6C5EA-610A-4AD0-BA23-2262D9B3B187}" dt="2023-11-23T20:46:34.415" v="2989" actId="1037"/>
          <ac:picMkLst>
            <pc:docMk/>
            <pc:sldMk cId="2998130805" sldId="307"/>
            <ac:picMk id="4" creationId="{807C25B6-F7E8-9C49-BFB4-53EB0756DF11}"/>
          </ac:picMkLst>
        </pc:picChg>
        <pc:picChg chg="mod">
          <ac:chgData name="Richard Chalk" userId="287f8aa4f4de1d19" providerId="LiveId" clId="{20F6C5EA-610A-4AD0-BA23-2262D9B3B187}" dt="2023-11-23T20:44:59.527" v="2923" actId="1035"/>
          <ac:picMkLst>
            <pc:docMk/>
            <pc:sldMk cId="2998130805" sldId="307"/>
            <ac:picMk id="9" creationId="{D015E61D-A85C-21E4-4CA7-88C39F37A56C}"/>
          </ac:picMkLst>
        </pc:picChg>
      </pc:sldChg>
      <pc:sldChg chg="addSp modSp mod">
        <pc:chgData name="Richard Chalk" userId="287f8aa4f4de1d19" providerId="LiveId" clId="{20F6C5EA-610A-4AD0-BA23-2262D9B3B187}" dt="2023-11-23T20:52:32.789" v="3195" actId="1038"/>
        <pc:sldMkLst>
          <pc:docMk/>
          <pc:sldMk cId="3198661123" sldId="308"/>
        </pc:sldMkLst>
        <pc:spChg chg="mod">
          <ac:chgData name="Richard Chalk" userId="287f8aa4f4de1d19" providerId="LiveId" clId="{20F6C5EA-610A-4AD0-BA23-2262D9B3B187}" dt="2023-11-23T20:52:32.789" v="3195" actId="1038"/>
          <ac:spMkLst>
            <pc:docMk/>
            <pc:sldMk cId="3198661123" sldId="308"/>
            <ac:spMk id="2" creationId="{B7F3DB22-A0FF-E2BB-2633-E53AFB04A01F}"/>
          </ac:spMkLst>
        </pc:spChg>
        <pc:picChg chg="add mod">
          <ac:chgData name="Richard Chalk" userId="287f8aa4f4de1d19" providerId="LiveId" clId="{20F6C5EA-610A-4AD0-BA23-2262D9B3B187}" dt="2023-11-23T20:51:14.081" v="3096"/>
          <ac:picMkLst>
            <pc:docMk/>
            <pc:sldMk cId="3198661123" sldId="308"/>
            <ac:picMk id="3" creationId="{4E55146E-A54C-EA34-AB61-71B3BB812E5A}"/>
          </ac:picMkLst>
        </pc:picChg>
        <pc:picChg chg="mod">
          <ac:chgData name="Richard Chalk" userId="287f8aa4f4de1d19" providerId="LiveId" clId="{20F6C5EA-610A-4AD0-BA23-2262D9B3B187}" dt="2023-11-23T20:52:32.789" v="3195" actId="1038"/>
          <ac:picMkLst>
            <pc:docMk/>
            <pc:sldMk cId="3198661123" sldId="308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20:52:32.789" v="3195" actId="1038"/>
          <ac:picMkLst>
            <pc:docMk/>
            <pc:sldMk cId="3198661123" sldId="308"/>
            <ac:picMk id="5" creationId="{7C5870BC-1D6C-A28E-FD35-CA72FD71C8AA}"/>
          </ac:picMkLst>
        </pc:picChg>
      </pc:sldChg>
      <pc:sldChg chg="addSp modSp mod">
        <pc:chgData name="Richard Chalk" userId="287f8aa4f4de1d19" providerId="LiveId" clId="{20F6C5EA-610A-4AD0-BA23-2262D9B3B187}" dt="2023-11-23T20:58:06.815" v="3497" actId="1036"/>
        <pc:sldMkLst>
          <pc:docMk/>
          <pc:sldMk cId="886358760" sldId="309"/>
        </pc:sldMkLst>
        <pc:spChg chg="add mod">
          <ac:chgData name="Richard Chalk" userId="287f8aa4f4de1d19" providerId="LiveId" clId="{20F6C5EA-610A-4AD0-BA23-2262D9B3B187}" dt="2023-11-23T20:58:02.998" v="3488" actId="20577"/>
          <ac:spMkLst>
            <pc:docMk/>
            <pc:sldMk cId="886358760" sldId="309"/>
            <ac:spMk id="3" creationId="{ED7EA958-4AD4-ECEF-0168-A877655C2A72}"/>
          </ac:spMkLst>
        </pc:spChg>
        <pc:spChg chg="mod ord">
          <ac:chgData name="Richard Chalk" userId="287f8aa4f4de1d19" providerId="LiveId" clId="{20F6C5EA-610A-4AD0-BA23-2262D9B3B187}" dt="2023-11-23T20:55:04.862" v="3244" actId="167"/>
          <ac:spMkLst>
            <pc:docMk/>
            <pc:sldMk cId="886358760" sldId="309"/>
            <ac:spMk id="4" creationId="{06CC24A7-001A-EE5B-0DA5-391DF05B3B58}"/>
          </ac:spMkLst>
        </pc:spChg>
        <pc:spChg chg="mod">
          <ac:chgData name="Richard Chalk" userId="287f8aa4f4de1d19" providerId="LiveId" clId="{20F6C5EA-610A-4AD0-BA23-2262D9B3B187}" dt="2023-11-23T20:55:18.393" v="3308" actId="1035"/>
          <ac:spMkLst>
            <pc:docMk/>
            <pc:sldMk cId="886358760" sldId="309"/>
            <ac:spMk id="8" creationId="{8102E11D-836C-F335-8A9E-0934CB5E7B05}"/>
          </ac:spMkLst>
        </pc:spChg>
        <pc:picChg chg="add mod">
          <ac:chgData name="Richard Chalk" userId="287f8aa4f4de1d19" providerId="LiveId" clId="{20F6C5EA-610A-4AD0-BA23-2262D9B3B187}" dt="2023-11-23T20:53:45.998" v="3196"/>
          <ac:picMkLst>
            <pc:docMk/>
            <pc:sldMk cId="886358760" sldId="309"/>
            <ac:picMk id="2" creationId="{87E0211E-BBB9-AA94-C482-1FC7C3E6AFE8}"/>
          </ac:picMkLst>
        </pc:picChg>
        <pc:picChg chg="add mod">
          <ac:chgData name="Richard Chalk" userId="287f8aa4f4de1d19" providerId="LiveId" clId="{20F6C5EA-610A-4AD0-BA23-2262D9B3B187}" dt="2023-11-23T20:57:11.128" v="3435" actId="1035"/>
          <ac:picMkLst>
            <pc:docMk/>
            <pc:sldMk cId="886358760" sldId="309"/>
            <ac:picMk id="5" creationId="{E4580AEB-FCB8-BC58-94DE-1F1962932E5C}"/>
          </ac:picMkLst>
        </pc:picChg>
        <pc:picChg chg="add mod">
          <ac:chgData name="Richard Chalk" userId="287f8aa4f4de1d19" providerId="LiveId" clId="{20F6C5EA-610A-4AD0-BA23-2262D9B3B187}" dt="2023-11-23T20:58:06.815" v="3497" actId="1036"/>
          <ac:picMkLst>
            <pc:docMk/>
            <pc:sldMk cId="886358760" sldId="309"/>
            <ac:picMk id="6" creationId="{ED067CCF-31AC-4A3A-0C1B-37895C5C5B80}"/>
          </ac:picMkLst>
        </pc:picChg>
        <pc:picChg chg="mod">
          <ac:chgData name="Richard Chalk" userId="287f8aa4f4de1d19" providerId="LiveId" clId="{20F6C5EA-610A-4AD0-BA23-2262D9B3B187}" dt="2023-11-23T20:55:18.393" v="3308" actId="1035"/>
          <ac:picMkLst>
            <pc:docMk/>
            <pc:sldMk cId="886358760" sldId="309"/>
            <ac:picMk id="9" creationId="{D015E61D-A85C-21E4-4CA7-88C39F37A56C}"/>
          </ac:picMkLst>
        </pc:picChg>
      </pc:sldChg>
      <pc:sldChg chg="addSp modSp mod">
        <pc:chgData name="Richard Chalk" userId="287f8aa4f4de1d19" providerId="LiveId" clId="{20F6C5EA-610A-4AD0-BA23-2262D9B3B187}" dt="2023-11-23T20:59:09.528" v="3537" actId="14100"/>
        <pc:sldMkLst>
          <pc:docMk/>
          <pc:sldMk cId="188002387" sldId="310"/>
        </pc:sldMkLst>
        <pc:spChg chg="mod">
          <ac:chgData name="Richard Chalk" userId="287f8aa4f4de1d19" providerId="LiveId" clId="{20F6C5EA-610A-4AD0-BA23-2262D9B3B187}" dt="2023-11-23T20:58:54.144" v="3520" actId="113"/>
          <ac:spMkLst>
            <pc:docMk/>
            <pc:sldMk cId="188002387" sldId="310"/>
            <ac:spMk id="2" creationId="{B7F3DB22-A0FF-E2BB-2633-E53AFB04A01F}"/>
          </ac:spMkLst>
        </pc:spChg>
        <pc:spChg chg="mod">
          <ac:chgData name="Richard Chalk" userId="287f8aa4f4de1d19" providerId="LiveId" clId="{20F6C5EA-610A-4AD0-BA23-2262D9B3B187}" dt="2023-11-23T20:59:09.528" v="3537" actId="14100"/>
          <ac:spMkLst>
            <pc:docMk/>
            <pc:sldMk cId="188002387" sldId="310"/>
            <ac:spMk id="6" creationId="{BFB7789E-895D-4115-0403-E09ACBF4C04B}"/>
          </ac:spMkLst>
        </pc:spChg>
        <pc:picChg chg="add mod">
          <ac:chgData name="Richard Chalk" userId="287f8aa4f4de1d19" providerId="LiveId" clId="{20F6C5EA-610A-4AD0-BA23-2262D9B3B187}" dt="2023-11-23T20:58:15.813" v="3498"/>
          <ac:picMkLst>
            <pc:docMk/>
            <pc:sldMk cId="188002387" sldId="310"/>
            <ac:picMk id="3" creationId="{DD042B42-7F88-2B85-FD80-98FBEE18F061}"/>
          </ac:picMkLst>
        </pc:picChg>
        <pc:picChg chg="mod">
          <ac:chgData name="Richard Chalk" userId="287f8aa4f4de1d19" providerId="LiveId" clId="{20F6C5EA-610A-4AD0-BA23-2262D9B3B187}" dt="2023-11-23T20:58:27.798" v="3509" actId="1076"/>
          <ac:picMkLst>
            <pc:docMk/>
            <pc:sldMk cId="188002387" sldId="310"/>
            <ac:picMk id="4" creationId="{24596C3B-C554-B34F-70B5-3CDB68C9FBD8}"/>
          </ac:picMkLst>
        </pc:picChg>
      </pc:sldChg>
      <pc:sldChg chg="addSp modSp mod modNotesTx">
        <pc:chgData name="Richard Chalk" userId="287f8aa4f4de1d19" providerId="LiveId" clId="{20F6C5EA-610A-4AD0-BA23-2262D9B3B187}" dt="2023-11-23T21:01:36.515" v="3647" actId="6549"/>
        <pc:sldMkLst>
          <pc:docMk/>
          <pc:sldMk cId="2475827395" sldId="311"/>
        </pc:sldMkLst>
        <pc:spChg chg="mod">
          <ac:chgData name="Richard Chalk" userId="287f8aa4f4de1d19" providerId="LiveId" clId="{20F6C5EA-610A-4AD0-BA23-2262D9B3B187}" dt="2023-11-23T21:00:58.960" v="3558" actId="20577"/>
          <ac:spMkLst>
            <pc:docMk/>
            <pc:sldMk cId="2475827395" sldId="311"/>
            <ac:spMk id="2" creationId="{B7F3DB22-A0FF-E2BB-2633-E53AFB04A01F}"/>
          </ac:spMkLst>
        </pc:spChg>
        <pc:picChg chg="add mod">
          <ac:chgData name="Richard Chalk" userId="287f8aa4f4de1d19" providerId="LiveId" clId="{20F6C5EA-610A-4AD0-BA23-2262D9B3B187}" dt="2023-11-23T20:59:26.036" v="3538"/>
          <ac:picMkLst>
            <pc:docMk/>
            <pc:sldMk cId="2475827395" sldId="311"/>
            <ac:picMk id="3" creationId="{7922FDDE-C517-0E22-9C07-B557FDC66271}"/>
          </ac:picMkLst>
        </pc:picChg>
        <pc:picChg chg="mod">
          <ac:chgData name="Richard Chalk" userId="287f8aa4f4de1d19" providerId="LiveId" clId="{20F6C5EA-610A-4AD0-BA23-2262D9B3B187}" dt="2023-11-23T20:59:36.437" v="3542" actId="1076"/>
          <ac:picMkLst>
            <pc:docMk/>
            <pc:sldMk cId="2475827395" sldId="311"/>
            <ac:picMk id="4" creationId="{24596C3B-C554-B34F-70B5-3CDB68C9FBD8}"/>
          </ac:picMkLst>
        </pc:picChg>
        <pc:picChg chg="add mod">
          <ac:chgData name="Richard Chalk" userId="287f8aa4f4de1d19" providerId="LiveId" clId="{20F6C5EA-610A-4AD0-BA23-2262D9B3B187}" dt="2023-11-23T21:01:06.945" v="3560" actId="1076"/>
          <ac:picMkLst>
            <pc:docMk/>
            <pc:sldMk cId="2475827395" sldId="311"/>
            <ac:picMk id="5" creationId="{6C38A038-D263-726C-3D78-3E02E2E4BCAA}"/>
          </ac:picMkLst>
        </pc:picChg>
      </pc:sldChg>
      <pc:sldChg chg="del">
        <pc:chgData name="Richard Chalk" userId="287f8aa4f4de1d19" providerId="LiveId" clId="{20F6C5EA-610A-4AD0-BA23-2262D9B3B187}" dt="2023-11-23T13:42:28.591" v="2402" actId="47"/>
        <pc:sldMkLst>
          <pc:docMk/>
          <pc:sldMk cId="653060337" sldId="312"/>
        </pc:sldMkLst>
      </pc:sldChg>
      <pc:sldChg chg="addSp modSp mod modNotesTx">
        <pc:chgData name="Richard Chalk" userId="287f8aa4f4de1d19" providerId="LiveId" clId="{20F6C5EA-610A-4AD0-BA23-2262D9B3B187}" dt="2023-11-24T06:01:04.328" v="4019" actId="20577"/>
        <pc:sldMkLst>
          <pc:docMk/>
          <pc:sldMk cId="2102417157" sldId="313"/>
        </pc:sldMkLst>
        <pc:spChg chg="mod">
          <ac:chgData name="Richard Chalk" userId="287f8aa4f4de1d19" providerId="LiveId" clId="{20F6C5EA-610A-4AD0-BA23-2262D9B3B187}" dt="2023-11-24T06:00:12.894" v="3981" actId="1035"/>
          <ac:spMkLst>
            <pc:docMk/>
            <pc:sldMk cId="2102417157" sldId="313"/>
            <ac:spMk id="2" creationId="{B7F3DB22-A0FF-E2BB-2633-E53AFB04A01F}"/>
          </ac:spMkLst>
        </pc:spChg>
        <pc:spChg chg="add mod">
          <ac:chgData name="Richard Chalk" userId="287f8aa4f4de1d19" providerId="LiveId" clId="{20F6C5EA-610A-4AD0-BA23-2262D9B3B187}" dt="2023-11-24T05:59:05.754" v="3910" actId="1582"/>
          <ac:spMkLst>
            <pc:docMk/>
            <pc:sldMk cId="2102417157" sldId="313"/>
            <ac:spMk id="5" creationId="{4E48D17E-156A-F176-DED9-48EC45510659}"/>
          </ac:spMkLst>
        </pc:spChg>
        <pc:spChg chg="add mod">
          <ac:chgData name="Richard Chalk" userId="287f8aa4f4de1d19" providerId="LiveId" clId="{20F6C5EA-610A-4AD0-BA23-2262D9B3B187}" dt="2023-11-24T05:59:14.820" v="3913" actId="14100"/>
          <ac:spMkLst>
            <pc:docMk/>
            <pc:sldMk cId="2102417157" sldId="313"/>
            <ac:spMk id="6" creationId="{EA9B1269-3BD0-1627-1742-C0DD1070E01A}"/>
          </ac:spMkLst>
        </pc:spChg>
        <pc:spChg chg="add mod">
          <ac:chgData name="Richard Chalk" userId="287f8aa4f4de1d19" providerId="LiveId" clId="{20F6C5EA-610A-4AD0-BA23-2262D9B3B187}" dt="2023-11-24T05:59:22.985" v="3916" actId="14100"/>
          <ac:spMkLst>
            <pc:docMk/>
            <pc:sldMk cId="2102417157" sldId="313"/>
            <ac:spMk id="7" creationId="{424BA8A9-69B1-E752-698B-5630A8E9AEF5}"/>
          </ac:spMkLst>
        </pc:spChg>
        <pc:spChg chg="add mod">
          <ac:chgData name="Richard Chalk" userId="287f8aa4f4de1d19" providerId="LiveId" clId="{20F6C5EA-610A-4AD0-BA23-2262D9B3B187}" dt="2023-11-24T06:00:45.335" v="3992" actId="207"/>
          <ac:spMkLst>
            <pc:docMk/>
            <pc:sldMk cId="2102417157" sldId="313"/>
            <ac:spMk id="8" creationId="{AE07B41C-AE80-162F-5994-53A3322B325F}"/>
          </ac:spMkLst>
        </pc:spChg>
        <pc:spChg chg="add mod">
          <ac:chgData name="Richard Chalk" userId="287f8aa4f4de1d19" providerId="LiveId" clId="{20F6C5EA-610A-4AD0-BA23-2262D9B3B187}" dt="2023-11-24T06:00:57.326" v="4009" actId="1035"/>
          <ac:spMkLst>
            <pc:docMk/>
            <pc:sldMk cId="2102417157" sldId="313"/>
            <ac:spMk id="9" creationId="{2860A8D6-E995-DB19-3C12-B8F10FF604EB}"/>
          </ac:spMkLst>
        </pc:spChg>
        <pc:spChg chg="add mod">
          <ac:chgData name="Richard Chalk" userId="287f8aa4f4de1d19" providerId="LiveId" clId="{20F6C5EA-610A-4AD0-BA23-2262D9B3B187}" dt="2023-11-24T06:01:04.328" v="4019" actId="20577"/>
          <ac:spMkLst>
            <pc:docMk/>
            <pc:sldMk cId="2102417157" sldId="313"/>
            <ac:spMk id="10" creationId="{63341263-A2C3-B2F4-3451-26ADF613CB2E}"/>
          </ac:spMkLst>
        </pc:spChg>
        <pc:spChg chg="mod">
          <ac:chgData name="Richard Chalk" userId="287f8aa4f4de1d19" providerId="LiveId" clId="{20F6C5EA-610A-4AD0-BA23-2262D9B3B187}" dt="2023-11-24T05:58:44.483" v="3906" actId="20577"/>
          <ac:spMkLst>
            <pc:docMk/>
            <pc:sldMk cId="2102417157" sldId="313"/>
            <ac:spMk id="11" creationId="{50FE3C77-7E9C-C9EF-4FB8-DBD3298A7D5B}"/>
          </ac:spMkLst>
        </pc:spChg>
        <pc:spChg chg="mod">
          <ac:chgData name="Richard Chalk" userId="287f8aa4f4de1d19" providerId="LiveId" clId="{20F6C5EA-610A-4AD0-BA23-2262D9B3B187}" dt="2023-11-23T21:02:19.423" v="3660" actId="113"/>
          <ac:spMkLst>
            <pc:docMk/>
            <pc:sldMk cId="2102417157" sldId="313"/>
            <ac:spMk id="92" creationId="{00000000-0000-0000-0000-000000000000}"/>
          </ac:spMkLst>
        </pc:spChg>
        <pc:picChg chg="add mod">
          <ac:chgData name="Richard Chalk" userId="287f8aa4f4de1d19" providerId="LiveId" clId="{20F6C5EA-610A-4AD0-BA23-2262D9B3B187}" dt="2023-11-23T21:04:04.338" v="3763"/>
          <ac:picMkLst>
            <pc:docMk/>
            <pc:sldMk cId="2102417157" sldId="313"/>
            <ac:picMk id="3" creationId="{D9FA2B52-0F43-8AC5-82EE-68A361E0C0E6}"/>
          </ac:picMkLst>
        </pc:picChg>
        <pc:picChg chg="mod">
          <ac:chgData name="Richard Chalk" userId="287f8aa4f4de1d19" providerId="LiveId" clId="{20F6C5EA-610A-4AD0-BA23-2262D9B3B187}" dt="2023-11-24T06:00:12.894" v="3981" actId="1035"/>
          <ac:picMkLst>
            <pc:docMk/>
            <pc:sldMk cId="2102417157" sldId="313"/>
            <ac:picMk id="4" creationId="{24596C3B-C554-B34F-70B5-3CDB68C9FBD8}"/>
          </ac:picMkLst>
        </pc:picChg>
      </pc:sldChg>
      <pc:sldChg chg="addSp delSp modSp mod modNotesTx">
        <pc:chgData name="Richard Chalk" userId="287f8aa4f4de1d19" providerId="LiveId" clId="{20F6C5EA-610A-4AD0-BA23-2262D9B3B187}" dt="2023-11-24T06:06:21.460" v="4099" actId="1035"/>
        <pc:sldMkLst>
          <pc:docMk/>
          <pc:sldMk cId="4103282874" sldId="314"/>
        </pc:sldMkLst>
        <pc:spChg chg="add del">
          <ac:chgData name="Richard Chalk" userId="287f8aa4f4de1d19" providerId="LiveId" clId="{20F6C5EA-610A-4AD0-BA23-2262D9B3B187}" dt="2023-11-24T06:01:09.476" v="4020" actId="478"/>
          <ac:spMkLst>
            <pc:docMk/>
            <pc:sldMk cId="4103282874" sldId="314"/>
            <ac:spMk id="2" creationId="{8B03C4C5-936A-640E-CBC9-D5BF43DB4790}"/>
          </ac:spMkLst>
        </pc:spChg>
        <pc:spChg chg="mod">
          <ac:chgData name="Richard Chalk" userId="287f8aa4f4de1d19" providerId="LiveId" clId="{20F6C5EA-610A-4AD0-BA23-2262D9B3B187}" dt="2023-11-24T06:06:21.460" v="4099" actId="1035"/>
          <ac:spMkLst>
            <pc:docMk/>
            <pc:sldMk cId="4103282874" sldId="314"/>
            <ac:spMk id="3" creationId="{0A5B9F24-D5F7-DE0A-46C5-CFFF6334F9AD}"/>
          </ac:spMkLst>
        </pc:spChg>
        <pc:spChg chg="add mod">
          <ac:chgData name="Richard Chalk" userId="287f8aa4f4de1d19" providerId="LiveId" clId="{20F6C5EA-610A-4AD0-BA23-2262D9B3B187}" dt="2023-11-24T06:06:21.460" v="4099" actId="1035"/>
          <ac:spMkLst>
            <pc:docMk/>
            <pc:sldMk cId="4103282874" sldId="314"/>
            <ac:spMk id="5" creationId="{D964CFB5-8C47-FF27-370E-5592EEC4A22D}"/>
          </ac:spMkLst>
        </pc:spChg>
        <pc:spChg chg="add mod">
          <ac:chgData name="Richard Chalk" userId="287f8aa4f4de1d19" providerId="LiveId" clId="{20F6C5EA-610A-4AD0-BA23-2262D9B3B187}" dt="2023-11-24T06:06:21.460" v="4099" actId="1035"/>
          <ac:spMkLst>
            <pc:docMk/>
            <pc:sldMk cId="4103282874" sldId="314"/>
            <ac:spMk id="6" creationId="{984FD244-FB08-6E22-238C-65361AE145F2}"/>
          </ac:spMkLst>
        </pc:spChg>
        <pc:spChg chg="add mod">
          <ac:chgData name="Richard Chalk" userId="287f8aa4f4de1d19" providerId="LiveId" clId="{20F6C5EA-610A-4AD0-BA23-2262D9B3B187}" dt="2023-11-24T06:06:21.460" v="4099" actId="1035"/>
          <ac:spMkLst>
            <pc:docMk/>
            <pc:sldMk cId="4103282874" sldId="314"/>
            <ac:spMk id="7" creationId="{4F4DC7CF-4AC3-155B-5E64-6CCB956587F6}"/>
          </ac:spMkLst>
        </pc:spChg>
        <pc:spChg chg="mod">
          <ac:chgData name="Richard Chalk" userId="287f8aa4f4de1d19" providerId="LiveId" clId="{20F6C5EA-610A-4AD0-BA23-2262D9B3B187}" dt="2023-11-24T06:06:21.460" v="4099" actId="1035"/>
          <ac:spMkLst>
            <pc:docMk/>
            <pc:sldMk cId="4103282874" sldId="314"/>
            <ac:spMk id="8" creationId="{8102E11D-836C-F335-8A9E-0934CB5E7B05}"/>
          </ac:spMkLst>
        </pc:spChg>
        <pc:picChg chg="add mod">
          <ac:chgData name="Richard Chalk" userId="287f8aa4f4de1d19" providerId="LiveId" clId="{20F6C5EA-610A-4AD0-BA23-2262D9B3B187}" dt="2023-11-24T06:02:06.178" v="4042"/>
          <ac:picMkLst>
            <pc:docMk/>
            <pc:sldMk cId="4103282874" sldId="314"/>
            <ac:picMk id="4" creationId="{EDA2E82C-29EF-6C35-5068-26C7C6BA26C7}"/>
          </ac:picMkLst>
        </pc:picChg>
        <pc:picChg chg="mod">
          <ac:chgData name="Richard Chalk" userId="287f8aa4f4de1d19" providerId="LiveId" clId="{20F6C5EA-610A-4AD0-BA23-2262D9B3B187}" dt="2023-11-24T06:06:21.460" v="4099" actId="1035"/>
          <ac:picMkLst>
            <pc:docMk/>
            <pc:sldMk cId="4103282874" sldId="314"/>
            <ac:picMk id="9" creationId="{D015E61D-A85C-21E4-4CA7-88C39F37A56C}"/>
          </ac:picMkLst>
        </pc:picChg>
      </pc:sldChg>
      <pc:sldChg chg="del">
        <pc:chgData name="Richard Chalk" userId="287f8aa4f4de1d19" providerId="LiveId" clId="{20F6C5EA-610A-4AD0-BA23-2262D9B3B187}" dt="2023-11-23T13:42:26.104" v="2401" actId="47"/>
        <pc:sldMkLst>
          <pc:docMk/>
          <pc:sldMk cId="187919177" sldId="315"/>
        </pc:sldMkLst>
      </pc:sldChg>
      <pc:sldChg chg="addSp modSp mod">
        <pc:chgData name="Richard Chalk" userId="287f8aa4f4de1d19" providerId="LiveId" clId="{20F6C5EA-610A-4AD0-BA23-2262D9B3B187}" dt="2023-11-24T06:14:02.196" v="4114" actId="207"/>
        <pc:sldMkLst>
          <pc:docMk/>
          <pc:sldMk cId="1812280812" sldId="316"/>
        </pc:sldMkLst>
        <pc:spChg chg="mod">
          <ac:chgData name="Richard Chalk" userId="287f8aa4f4de1d19" providerId="LiveId" clId="{20F6C5EA-610A-4AD0-BA23-2262D9B3B187}" dt="2023-11-24T06:13:27.732" v="4107" actId="1076"/>
          <ac:spMkLst>
            <pc:docMk/>
            <pc:sldMk cId="1812280812" sldId="316"/>
            <ac:spMk id="6" creationId="{5218B87E-675D-A063-5096-52D1D6F65152}"/>
          </ac:spMkLst>
        </pc:spChg>
        <pc:spChg chg="mod">
          <ac:chgData name="Richard Chalk" userId="287f8aa4f4de1d19" providerId="LiveId" clId="{20F6C5EA-610A-4AD0-BA23-2262D9B3B187}" dt="2023-11-24T06:14:02.196" v="4114" actId="207"/>
          <ac:spMkLst>
            <pc:docMk/>
            <pc:sldMk cId="1812280812" sldId="316"/>
            <ac:spMk id="8" creationId="{8102E11D-836C-F335-8A9E-0934CB5E7B05}"/>
          </ac:spMkLst>
        </pc:spChg>
        <pc:picChg chg="add mod">
          <ac:chgData name="Richard Chalk" userId="287f8aa4f4de1d19" providerId="LiveId" clId="{20F6C5EA-610A-4AD0-BA23-2262D9B3B187}" dt="2023-11-24T06:13:02.254" v="4100"/>
          <ac:picMkLst>
            <pc:docMk/>
            <pc:sldMk cId="1812280812" sldId="316"/>
            <ac:picMk id="2" creationId="{597B0534-FD6E-93CC-3931-28ACB4B9EE53}"/>
          </ac:picMkLst>
        </pc:picChg>
        <pc:picChg chg="mod">
          <ac:chgData name="Richard Chalk" userId="287f8aa4f4de1d19" providerId="LiveId" clId="{20F6C5EA-610A-4AD0-BA23-2262D9B3B187}" dt="2023-11-24T06:13:14.097" v="4104" actId="1076"/>
          <ac:picMkLst>
            <pc:docMk/>
            <pc:sldMk cId="1812280812" sldId="316"/>
            <ac:picMk id="9" creationId="{D015E61D-A85C-21E4-4CA7-88C39F37A56C}"/>
          </ac:picMkLst>
        </pc:picChg>
      </pc:sldChg>
      <pc:sldChg chg="addSp modSp mod">
        <pc:chgData name="Richard Chalk" userId="287f8aa4f4de1d19" providerId="LiveId" clId="{20F6C5EA-610A-4AD0-BA23-2262D9B3B187}" dt="2023-11-24T06:18:43.174" v="4317" actId="1035"/>
        <pc:sldMkLst>
          <pc:docMk/>
          <pc:sldMk cId="778712343" sldId="317"/>
        </pc:sldMkLst>
        <pc:spChg chg="add mod">
          <ac:chgData name="Richard Chalk" userId="287f8aa4f4de1d19" providerId="LiveId" clId="{20F6C5EA-610A-4AD0-BA23-2262D9B3B187}" dt="2023-11-24T06:18:43.174" v="4317" actId="1035"/>
          <ac:spMkLst>
            <pc:docMk/>
            <pc:sldMk cId="778712343" sldId="317"/>
            <ac:spMk id="5" creationId="{EA5992AF-AA87-7107-ED87-1140E56000F4}"/>
          </ac:spMkLst>
        </pc:spChg>
        <pc:spChg chg="mod">
          <ac:chgData name="Richard Chalk" userId="287f8aa4f4de1d19" providerId="LiveId" clId="{20F6C5EA-610A-4AD0-BA23-2262D9B3B187}" dt="2023-11-24T06:14:58.614" v="4122" actId="207"/>
          <ac:spMkLst>
            <pc:docMk/>
            <pc:sldMk cId="778712343" sldId="317"/>
            <ac:spMk id="8" creationId="{8102E11D-836C-F335-8A9E-0934CB5E7B05}"/>
          </ac:spMkLst>
        </pc:spChg>
        <pc:spChg chg="mod">
          <ac:chgData name="Richard Chalk" userId="287f8aa4f4de1d19" providerId="LiveId" clId="{20F6C5EA-610A-4AD0-BA23-2262D9B3B187}" dt="2023-11-24T06:15:33.844" v="4125" actId="20577"/>
          <ac:spMkLst>
            <pc:docMk/>
            <pc:sldMk cId="778712343" sldId="317"/>
            <ac:spMk id="10" creationId="{8889C10E-33AE-D53F-1816-0E2077206E45}"/>
          </ac:spMkLst>
        </pc:spChg>
        <pc:spChg chg="mod">
          <ac:chgData name="Richard Chalk" userId="287f8aa4f4de1d19" providerId="LiveId" clId="{20F6C5EA-610A-4AD0-BA23-2262D9B3B187}" dt="2023-11-24T06:15:40.317" v="4127" actId="14100"/>
          <ac:spMkLst>
            <pc:docMk/>
            <pc:sldMk cId="778712343" sldId="317"/>
            <ac:spMk id="11" creationId="{80069E70-0E4F-0567-2BD8-59DFA09C119C}"/>
          </ac:spMkLst>
        </pc:spChg>
        <pc:picChg chg="add mod">
          <ac:chgData name="Richard Chalk" userId="287f8aa4f4de1d19" providerId="LiveId" clId="{20F6C5EA-610A-4AD0-BA23-2262D9B3B187}" dt="2023-11-24T06:14:35.264" v="4115"/>
          <ac:picMkLst>
            <pc:docMk/>
            <pc:sldMk cId="778712343" sldId="317"/>
            <ac:picMk id="2" creationId="{550E2B12-002C-E96E-2008-ADEC1DF2E9DC}"/>
          </ac:picMkLst>
        </pc:picChg>
        <pc:picChg chg="add mod">
          <ac:chgData name="Richard Chalk" userId="287f8aa4f4de1d19" providerId="LiveId" clId="{20F6C5EA-610A-4AD0-BA23-2262D9B3B187}" dt="2023-11-24T06:18:43.174" v="4317" actId="1035"/>
          <ac:picMkLst>
            <pc:docMk/>
            <pc:sldMk cId="778712343" sldId="317"/>
            <ac:picMk id="6" creationId="{61DE199C-A18D-BDFC-9CDD-C380DBF40A81}"/>
          </ac:picMkLst>
        </pc:picChg>
        <pc:picChg chg="mod">
          <ac:chgData name="Richard Chalk" userId="287f8aa4f4de1d19" providerId="LiveId" clId="{20F6C5EA-610A-4AD0-BA23-2262D9B3B187}" dt="2023-11-24T06:14:45.675" v="4119" actId="1076"/>
          <ac:picMkLst>
            <pc:docMk/>
            <pc:sldMk cId="778712343" sldId="317"/>
            <ac:picMk id="9" creationId="{D015E61D-A85C-21E4-4CA7-88C39F37A56C}"/>
          </ac:picMkLst>
        </pc:picChg>
        <pc:picChg chg="add mod">
          <ac:chgData name="Richard Chalk" userId="287f8aa4f4de1d19" providerId="LiveId" clId="{20F6C5EA-610A-4AD0-BA23-2262D9B3B187}" dt="2023-11-24T06:18:43.174" v="4317" actId="1035"/>
          <ac:picMkLst>
            <pc:docMk/>
            <pc:sldMk cId="778712343" sldId="317"/>
            <ac:picMk id="2050" creationId="{1335B6B6-33E7-F48E-B552-01213A3811F7}"/>
          </ac:picMkLst>
        </pc:picChg>
        <pc:cxnChg chg="add mod">
          <ac:chgData name="Richard Chalk" userId="287f8aa4f4de1d19" providerId="LiveId" clId="{20F6C5EA-610A-4AD0-BA23-2262D9B3B187}" dt="2023-11-24T06:15:55.257" v="4130" actId="1582"/>
          <ac:cxnSpMkLst>
            <pc:docMk/>
            <pc:sldMk cId="778712343" sldId="317"/>
            <ac:cxnSpMk id="4" creationId="{019FAAE8-D2FB-B847-82B0-680518E99075}"/>
          </ac:cxnSpMkLst>
        </pc:cxnChg>
      </pc:sldChg>
      <pc:sldChg chg="addSp delSp modSp mod">
        <pc:chgData name="Richard Chalk" userId="287f8aa4f4de1d19" providerId="LiveId" clId="{20F6C5EA-610A-4AD0-BA23-2262D9B3B187}" dt="2023-11-24T06:20:26.266" v="4350" actId="207"/>
        <pc:sldMkLst>
          <pc:docMk/>
          <pc:sldMk cId="2164659504" sldId="318"/>
        </pc:sldMkLst>
        <pc:spChg chg="add mod">
          <ac:chgData name="Richard Chalk" userId="287f8aa4f4de1d19" providerId="LiveId" clId="{20F6C5EA-610A-4AD0-BA23-2262D9B3B187}" dt="2023-11-24T06:20:14.939" v="4348" actId="1076"/>
          <ac:spMkLst>
            <pc:docMk/>
            <pc:sldMk cId="2164659504" sldId="318"/>
            <ac:spMk id="6" creationId="{F63FE55E-5159-6C81-ADD9-C906E10DC954}"/>
          </ac:spMkLst>
        </pc:spChg>
        <pc:spChg chg="mod">
          <ac:chgData name="Richard Chalk" userId="287f8aa4f4de1d19" providerId="LiveId" clId="{20F6C5EA-610A-4AD0-BA23-2262D9B3B187}" dt="2023-11-24T06:20:26.266" v="4350" actId="207"/>
          <ac:spMkLst>
            <pc:docMk/>
            <pc:sldMk cId="2164659504" sldId="318"/>
            <ac:spMk id="8" creationId="{8102E11D-836C-F335-8A9E-0934CB5E7B05}"/>
          </ac:spMkLst>
        </pc:spChg>
        <pc:spChg chg="mod">
          <ac:chgData name="Richard Chalk" userId="287f8aa4f4de1d19" providerId="LiveId" clId="{20F6C5EA-610A-4AD0-BA23-2262D9B3B187}" dt="2023-11-24T06:19:52.687" v="4331" actId="6549"/>
          <ac:spMkLst>
            <pc:docMk/>
            <pc:sldMk cId="2164659504" sldId="318"/>
            <ac:spMk id="92" creationId="{00000000-0000-0000-0000-000000000000}"/>
          </ac:spMkLst>
        </pc:spChg>
        <pc:picChg chg="add mod">
          <ac:chgData name="Richard Chalk" userId="287f8aa4f4de1d19" providerId="LiveId" clId="{20F6C5EA-610A-4AD0-BA23-2262D9B3B187}" dt="2023-11-24T06:18:49.500" v="4318"/>
          <ac:picMkLst>
            <pc:docMk/>
            <pc:sldMk cId="2164659504" sldId="318"/>
            <ac:picMk id="2" creationId="{6796FC4E-0DA3-EAA1-27FB-7B54ECB1DBCE}"/>
          </ac:picMkLst>
        </pc:picChg>
        <pc:picChg chg="add mod">
          <ac:chgData name="Richard Chalk" userId="287f8aa4f4de1d19" providerId="LiveId" clId="{20F6C5EA-610A-4AD0-BA23-2262D9B3B187}" dt="2023-11-24T06:19:55.069" v="4332" actId="1076"/>
          <ac:picMkLst>
            <pc:docMk/>
            <pc:sldMk cId="2164659504" sldId="318"/>
            <ac:picMk id="4" creationId="{C498207E-72F6-969B-4527-545C775DCBF2}"/>
          </ac:picMkLst>
        </pc:picChg>
        <pc:picChg chg="mod">
          <ac:chgData name="Richard Chalk" userId="287f8aa4f4de1d19" providerId="LiveId" clId="{20F6C5EA-610A-4AD0-BA23-2262D9B3B187}" dt="2023-11-24T06:19:04.169" v="4321" actId="1076"/>
          <ac:picMkLst>
            <pc:docMk/>
            <pc:sldMk cId="2164659504" sldId="318"/>
            <ac:picMk id="9" creationId="{D015E61D-A85C-21E4-4CA7-88C39F37A56C}"/>
          </ac:picMkLst>
        </pc:picChg>
        <pc:picChg chg="add del mod">
          <ac:chgData name="Richard Chalk" userId="287f8aa4f4de1d19" providerId="LiveId" clId="{20F6C5EA-610A-4AD0-BA23-2262D9B3B187}" dt="2023-11-24T06:19:46.612" v="4328" actId="478"/>
          <ac:picMkLst>
            <pc:docMk/>
            <pc:sldMk cId="2164659504" sldId="318"/>
            <ac:picMk id="3074" creationId="{BFFB9361-3E53-40D9-C4B5-2CD00610CB32}"/>
          </ac:picMkLst>
        </pc:picChg>
      </pc:sldChg>
      <pc:sldChg chg="modSp mod">
        <pc:chgData name="Richard Chalk" userId="287f8aa4f4de1d19" providerId="LiveId" clId="{20F6C5EA-610A-4AD0-BA23-2262D9B3B187}" dt="2023-11-24T06:21:28.567" v="4356" actId="113"/>
        <pc:sldMkLst>
          <pc:docMk/>
          <pc:sldMk cId="3867419583" sldId="319"/>
        </pc:sldMkLst>
        <pc:spChg chg="mod">
          <ac:chgData name="Richard Chalk" userId="287f8aa4f4de1d19" providerId="LiveId" clId="{20F6C5EA-610A-4AD0-BA23-2262D9B3B187}" dt="2023-11-24T06:21:28.567" v="4356" actId="113"/>
          <ac:spMkLst>
            <pc:docMk/>
            <pc:sldMk cId="3867419583" sldId="319"/>
            <ac:spMk id="5" creationId="{0F7F9260-ED5A-C1E5-F551-C7DB93FE75BD}"/>
          </ac:spMkLst>
        </pc:spChg>
      </pc:sldChg>
      <pc:sldChg chg="del">
        <pc:chgData name="Richard Chalk" userId="287f8aa4f4de1d19" providerId="LiveId" clId="{20F6C5EA-610A-4AD0-BA23-2262D9B3B187}" dt="2023-11-23T13:42:39.106" v="2412" actId="47"/>
        <pc:sldMkLst>
          <pc:docMk/>
          <pc:sldMk cId="1670479092" sldId="320"/>
        </pc:sldMkLst>
      </pc:sldChg>
      <pc:sldChg chg="modSp mod">
        <pc:chgData name="Richard Chalk" userId="287f8aa4f4de1d19" providerId="LiveId" clId="{20F6C5EA-610A-4AD0-BA23-2262D9B3B187}" dt="2023-11-24T06:21:47.344" v="4363" actId="113"/>
        <pc:sldMkLst>
          <pc:docMk/>
          <pc:sldMk cId="2618584135" sldId="321"/>
        </pc:sldMkLst>
        <pc:spChg chg="mod">
          <ac:chgData name="Richard Chalk" userId="287f8aa4f4de1d19" providerId="LiveId" clId="{20F6C5EA-610A-4AD0-BA23-2262D9B3B187}" dt="2023-11-24T06:21:47.344" v="4363" actId="113"/>
          <ac:spMkLst>
            <pc:docMk/>
            <pc:sldMk cId="2618584135" sldId="321"/>
            <ac:spMk id="5" creationId="{0F7F9260-ED5A-C1E5-F551-C7DB93FE75BD}"/>
          </ac:spMkLst>
        </pc:spChg>
      </pc:sldChg>
      <pc:sldChg chg="modSp mod">
        <pc:chgData name="Richard Chalk" userId="287f8aa4f4de1d19" providerId="LiveId" clId="{20F6C5EA-610A-4AD0-BA23-2262D9B3B187}" dt="2023-11-24T06:22:15.169" v="4376" actId="113"/>
        <pc:sldMkLst>
          <pc:docMk/>
          <pc:sldMk cId="1312791683" sldId="322"/>
        </pc:sldMkLst>
        <pc:spChg chg="mod">
          <ac:chgData name="Richard Chalk" userId="287f8aa4f4de1d19" providerId="LiveId" clId="{20F6C5EA-610A-4AD0-BA23-2262D9B3B187}" dt="2023-11-24T06:22:15.169" v="4376" actId="113"/>
          <ac:spMkLst>
            <pc:docMk/>
            <pc:sldMk cId="1312791683" sldId="322"/>
            <ac:spMk id="5" creationId="{0F7F9260-ED5A-C1E5-F551-C7DB93FE75BD}"/>
          </ac:spMkLst>
        </pc:spChg>
      </pc:sldChg>
      <pc:sldChg chg="modSp mod">
        <pc:chgData name="Richard Chalk" userId="287f8aa4f4de1d19" providerId="LiveId" clId="{20F6C5EA-610A-4AD0-BA23-2262D9B3B187}" dt="2023-11-24T06:22:54.529" v="4390" actId="207"/>
        <pc:sldMkLst>
          <pc:docMk/>
          <pc:sldMk cId="2444046455" sldId="323"/>
        </pc:sldMkLst>
        <pc:spChg chg="mod">
          <ac:chgData name="Richard Chalk" userId="287f8aa4f4de1d19" providerId="LiveId" clId="{20F6C5EA-610A-4AD0-BA23-2262D9B3B187}" dt="2023-11-24T06:22:54.529" v="4390" actId="207"/>
          <ac:spMkLst>
            <pc:docMk/>
            <pc:sldMk cId="2444046455" sldId="323"/>
            <ac:spMk id="5" creationId="{0F7F9260-ED5A-C1E5-F551-C7DB93FE75BD}"/>
          </ac:spMkLst>
        </pc:spChg>
      </pc:sldChg>
      <pc:sldChg chg="addSp delSp modSp mod">
        <pc:chgData name="Richard Chalk" userId="287f8aa4f4de1d19" providerId="LiveId" clId="{20F6C5EA-610A-4AD0-BA23-2262D9B3B187}" dt="2023-11-24T06:24:14.826" v="4468" actId="113"/>
        <pc:sldMkLst>
          <pc:docMk/>
          <pc:sldMk cId="4076009060" sldId="324"/>
        </pc:sldMkLst>
        <pc:spChg chg="add mod">
          <ac:chgData name="Richard Chalk" userId="287f8aa4f4de1d19" providerId="LiveId" clId="{20F6C5EA-610A-4AD0-BA23-2262D9B3B187}" dt="2023-11-24T06:24:05.667" v="4466" actId="164"/>
          <ac:spMkLst>
            <pc:docMk/>
            <pc:sldMk cId="4076009060" sldId="324"/>
            <ac:spMk id="2" creationId="{EC2CC2AD-3A4E-5227-CDED-E18DFA1F3A82}"/>
          </ac:spMkLst>
        </pc:spChg>
        <pc:spChg chg="mod">
          <ac:chgData name="Richard Chalk" userId="287f8aa4f4de1d19" providerId="LiveId" clId="{20F6C5EA-610A-4AD0-BA23-2262D9B3B187}" dt="2023-11-24T06:23:33.887" v="4456" actId="14100"/>
          <ac:spMkLst>
            <pc:docMk/>
            <pc:sldMk cId="4076009060" sldId="324"/>
            <ac:spMk id="4" creationId="{B8BA90C0-7A4B-DD62-CBC0-86F1F7C2D3FF}"/>
          </ac:spMkLst>
        </pc:spChg>
        <pc:spChg chg="mod">
          <ac:chgData name="Richard Chalk" userId="287f8aa4f4de1d19" providerId="LiveId" clId="{20F6C5EA-610A-4AD0-BA23-2262D9B3B187}" dt="2023-11-24T06:24:14.826" v="4468" actId="113"/>
          <ac:spMkLst>
            <pc:docMk/>
            <pc:sldMk cId="4076009060" sldId="324"/>
            <ac:spMk id="5" creationId="{0F7F9260-ED5A-C1E5-F551-C7DB93FE75BD}"/>
          </ac:spMkLst>
        </pc:spChg>
        <pc:grpChg chg="add mod ord">
          <ac:chgData name="Richard Chalk" userId="287f8aa4f4de1d19" providerId="LiveId" clId="{20F6C5EA-610A-4AD0-BA23-2262D9B3B187}" dt="2023-11-24T06:24:08.925" v="4467" actId="167"/>
          <ac:grpSpMkLst>
            <pc:docMk/>
            <pc:sldMk cId="4076009060" sldId="324"/>
            <ac:grpSpMk id="7" creationId="{6BEDE5FE-D089-29E0-6213-7CA2AF35C96D}"/>
          </ac:grpSpMkLst>
        </pc:grpChg>
        <pc:picChg chg="mod">
          <ac:chgData name="Richard Chalk" userId="287f8aa4f4de1d19" providerId="LiveId" clId="{20F6C5EA-610A-4AD0-BA23-2262D9B3B187}" dt="2023-11-24T06:24:05.667" v="4466" actId="164"/>
          <ac:picMkLst>
            <pc:docMk/>
            <pc:sldMk cId="4076009060" sldId="324"/>
            <ac:picMk id="3" creationId="{5ECD7EA4-F96A-096A-69F1-4C299D3A49D0}"/>
          </ac:picMkLst>
        </pc:picChg>
        <pc:cxnChg chg="del">
          <ac:chgData name="Richard Chalk" userId="287f8aa4f4de1d19" providerId="LiveId" clId="{20F6C5EA-610A-4AD0-BA23-2262D9B3B187}" dt="2023-11-24T06:23:48.357" v="4459" actId="478"/>
          <ac:cxnSpMkLst>
            <pc:docMk/>
            <pc:sldMk cId="4076009060" sldId="324"/>
            <ac:cxnSpMk id="6" creationId="{852532DD-CD65-1D25-F00F-E65D3A7B212F}"/>
          </ac:cxnSpMkLst>
        </pc:cxnChg>
        <pc:cxnChg chg="del">
          <ac:chgData name="Richard Chalk" userId="287f8aa4f4de1d19" providerId="LiveId" clId="{20F6C5EA-610A-4AD0-BA23-2262D9B3B187}" dt="2023-11-24T06:23:46.831" v="4458" actId="478"/>
          <ac:cxnSpMkLst>
            <pc:docMk/>
            <pc:sldMk cId="4076009060" sldId="324"/>
            <ac:cxnSpMk id="8" creationId="{FC7DF79F-4394-E6D6-1167-776D592AB938}"/>
          </ac:cxnSpMkLst>
        </pc:cxnChg>
      </pc:sldChg>
      <pc:sldChg chg="modSp mod">
        <pc:chgData name="Richard Chalk" userId="287f8aa4f4de1d19" providerId="LiveId" clId="{20F6C5EA-610A-4AD0-BA23-2262D9B3B187}" dt="2023-11-24T06:24:41.653" v="4478" actId="113"/>
        <pc:sldMkLst>
          <pc:docMk/>
          <pc:sldMk cId="348405991" sldId="325"/>
        </pc:sldMkLst>
        <pc:spChg chg="mod">
          <ac:chgData name="Richard Chalk" userId="287f8aa4f4de1d19" providerId="LiveId" clId="{20F6C5EA-610A-4AD0-BA23-2262D9B3B187}" dt="2023-11-24T06:24:41.653" v="4478" actId="113"/>
          <ac:spMkLst>
            <pc:docMk/>
            <pc:sldMk cId="348405991" sldId="325"/>
            <ac:spMk id="5" creationId="{0F7F9260-ED5A-C1E5-F551-C7DB93FE75BD}"/>
          </ac:spMkLst>
        </pc:spChg>
      </pc:sldChg>
      <pc:sldChg chg="addSp modSp mod">
        <pc:chgData name="Richard Chalk" userId="287f8aa4f4de1d19" providerId="LiveId" clId="{20F6C5EA-610A-4AD0-BA23-2262D9B3B187}" dt="2023-11-24T06:26:26.731" v="4565" actId="1036"/>
        <pc:sldMkLst>
          <pc:docMk/>
          <pc:sldMk cId="3512529027" sldId="326"/>
        </pc:sldMkLst>
        <pc:spChg chg="mod">
          <ac:chgData name="Richard Chalk" userId="287f8aa4f4de1d19" providerId="LiveId" clId="{20F6C5EA-610A-4AD0-BA23-2262D9B3B187}" dt="2023-11-24T06:26:21.015" v="4550" actId="20577"/>
          <ac:spMkLst>
            <pc:docMk/>
            <pc:sldMk cId="3512529027" sldId="326"/>
            <ac:spMk id="5" creationId="{0F7F9260-ED5A-C1E5-F551-C7DB93FE75BD}"/>
          </ac:spMkLst>
        </pc:spChg>
        <pc:picChg chg="add mod">
          <ac:chgData name="Richard Chalk" userId="287f8aa4f4de1d19" providerId="LiveId" clId="{20F6C5EA-610A-4AD0-BA23-2262D9B3B187}" dt="2023-11-24T06:26:26.731" v="4565" actId="1036"/>
          <ac:picMkLst>
            <pc:docMk/>
            <pc:sldMk cId="3512529027" sldId="326"/>
            <ac:picMk id="2" creationId="{477EA511-284B-4EFD-D61A-A7E31D17C70D}"/>
          </ac:picMkLst>
        </pc:picChg>
        <pc:picChg chg="add mod">
          <ac:chgData name="Richard Chalk" userId="287f8aa4f4de1d19" providerId="LiveId" clId="{20F6C5EA-610A-4AD0-BA23-2262D9B3B187}" dt="2023-11-24T06:26:23.223" v="4553" actId="1035"/>
          <ac:picMkLst>
            <pc:docMk/>
            <pc:sldMk cId="3512529027" sldId="326"/>
            <ac:picMk id="4098" creationId="{93C7B018-9969-9ECE-9B15-FC26AC6B8CAE}"/>
          </ac:picMkLst>
        </pc:picChg>
      </pc:sldChg>
      <pc:sldChg chg="addSp modSp mod">
        <pc:chgData name="Richard Chalk" userId="287f8aa4f4de1d19" providerId="LiveId" clId="{20F6C5EA-610A-4AD0-BA23-2262D9B3B187}" dt="2023-11-24T06:27:14.094" v="4587" actId="207"/>
        <pc:sldMkLst>
          <pc:docMk/>
          <pc:sldMk cId="3054600817" sldId="327"/>
        </pc:sldMkLst>
        <pc:spChg chg="mod">
          <ac:chgData name="Richard Chalk" userId="287f8aa4f4de1d19" providerId="LiveId" clId="{20F6C5EA-610A-4AD0-BA23-2262D9B3B187}" dt="2023-11-24T06:27:14.094" v="4587" actId="207"/>
          <ac:spMkLst>
            <pc:docMk/>
            <pc:sldMk cId="3054600817" sldId="327"/>
            <ac:spMk id="5" creationId="{0F7F9260-ED5A-C1E5-F551-C7DB93FE75BD}"/>
          </ac:spMkLst>
        </pc:spChg>
        <pc:picChg chg="add mod">
          <ac:chgData name="Richard Chalk" userId="287f8aa4f4de1d19" providerId="LiveId" clId="{20F6C5EA-610A-4AD0-BA23-2262D9B3B187}" dt="2023-11-24T06:27:09.166" v="4585" actId="1076"/>
          <ac:picMkLst>
            <pc:docMk/>
            <pc:sldMk cId="3054600817" sldId="327"/>
            <ac:picMk id="2" creationId="{4FC13032-E639-00EB-921C-3EA43FD3633D}"/>
          </ac:picMkLst>
        </pc:picChg>
      </pc:sldChg>
      <pc:sldChg chg="modSp mod">
        <pc:chgData name="Richard Chalk" userId="287f8aa4f4de1d19" providerId="LiveId" clId="{20F6C5EA-610A-4AD0-BA23-2262D9B3B187}" dt="2023-11-24T06:27:44.240" v="4595" actId="1076"/>
        <pc:sldMkLst>
          <pc:docMk/>
          <pc:sldMk cId="309833550" sldId="328"/>
        </pc:sldMkLst>
        <pc:spChg chg="mod">
          <ac:chgData name="Richard Chalk" userId="287f8aa4f4de1d19" providerId="LiveId" clId="{20F6C5EA-610A-4AD0-BA23-2262D9B3B187}" dt="2023-11-24T06:27:44.240" v="4595" actId="1076"/>
          <ac:spMkLst>
            <pc:docMk/>
            <pc:sldMk cId="309833550" sldId="328"/>
            <ac:spMk id="5" creationId="{0F7F9260-ED5A-C1E5-F551-C7DB93FE75BD}"/>
          </ac:spMkLst>
        </pc:spChg>
      </pc:sldChg>
      <pc:sldChg chg="addSp modSp add mod setBg">
        <pc:chgData name="Richard Chalk" userId="287f8aa4f4de1d19" providerId="LiveId" clId="{20F6C5EA-610A-4AD0-BA23-2262D9B3B187}" dt="2023-11-23T08:44:30.823" v="184" actId="1038"/>
        <pc:sldMkLst>
          <pc:docMk/>
          <pc:sldMk cId="3023221974" sldId="329"/>
        </pc:sldMkLst>
        <pc:spChg chg="add mod">
          <ac:chgData name="Richard Chalk" userId="287f8aa4f4de1d19" providerId="LiveId" clId="{20F6C5EA-610A-4AD0-BA23-2262D9B3B187}" dt="2023-11-23T08:43:56.977" v="15" actId="1036"/>
          <ac:spMkLst>
            <pc:docMk/>
            <pc:sldMk cId="3023221974" sldId="329"/>
            <ac:spMk id="2" creationId="{BC95D047-DEAB-69F8-EDEE-DA3B4D5444ED}"/>
          </ac:spMkLst>
        </pc:spChg>
        <pc:spChg chg="add mod">
          <ac:chgData name="Richard Chalk" userId="287f8aa4f4de1d19" providerId="LiveId" clId="{20F6C5EA-610A-4AD0-BA23-2262D9B3B187}" dt="2023-11-23T08:44:18.089" v="70" actId="1038"/>
          <ac:spMkLst>
            <pc:docMk/>
            <pc:sldMk cId="3023221974" sldId="329"/>
            <ac:spMk id="4" creationId="{7BEE488E-7FDB-35D3-72BB-367965C86850}"/>
          </ac:spMkLst>
        </pc:spChg>
        <pc:spChg chg="mod">
          <ac:chgData name="Richard Chalk" userId="287f8aa4f4de1d19" providerId="LiveId" clId="{20F6C5EA-610A-4AD0-BA23-2262D9B3B187}" dt="2023-11-23T08:43:41.357" v="2"/>
          <ac:spMkLst>
            <pc:docMk/>
            <pc:sldMk cId="3023221974" sldId="329"/>
            <ac:spMk id="81" creationId="{00000000-0000-0000-0000-000000000000}"/>
          </ac:spMkLst>
        </pc:spChg>
        <pc:picChg chg="add mod">
          <ac:chgData name="Richard Chalk" userId="287f8aa4f4de1d19" providerId="LiveId" clId="{20F6C5EA-610A-4AD0-BA23-2262D9B3B187}" dt="2023-11-23T08:43:56.977" v="15" actId="1036"/>
          <ac:picMkLst>
            <pc:docMk/>
            <pc:sldMk cId="3023221974" sldId="329"/>
            <ac:picMk id="3" creationId="{67A96E37-AE9E-4895-97DD-6D5EE5F0272A}"/>
          </ac:picMkLst>
        </pc:picChg>
        <pc:picChg chg="add mod">
          <ac:chgData name="Richard Chalk" userId="287f8aa4f4de1d19" providerId="LiveId" clId="{20F6C5EA-610A-4AD0-BA23-2262D9B3B187}" dt="2023-11-23T08:44:30.823" v="184" actId="1038"/>
          <ac:picMkLst>
            <pc:docMk/>
            <pc:sldMk cId="3023221974" sldId="329"/>
            <ac:picMk id="5" creationId="{428CAB0D-1AD5-6166-91FA-265BDE97B9CA}"/>
          </ac:picMkLst>
        </pc:picChg>
      </pc:sldChg>
      <pc:sldChg chg="addSp modSp add mod">
        <pc:chgData name="Richard Chalk" userId="287f8aa4f4de1d19" providerId="LiveId" clId="{20F6C5EA-610A-4AD0-BA23-2262D9B3B187}" dt="2023-11-23T11:38:51.047" v="392" actId="1038"/>
        <pc:sldMkLst>
          <pc:docMk/>
          <pc:sldMk cId="991057283" sldId="330"/>
        </pc:sldMkLst>
        <pc:picChg chg="add mod">
          <ac:chgData name="Richard Chalk" userId="287f8aa4f4de1d19" providerId="LiveId" clId="{20F6C5EA-610A-4AD0-BA23-2262D9B3B187}" dt="2023-11-23T11:38:51.047" v="392" actId="1038"/>
          <ac:picMkLst>
            <pc:docMk/>
            <pc:sldMk cId="991057283" sldId="330"/>
            <ac:picMk id="5" creationId="{AD232848-81E3-53B8-6C28-6260449AC0D7}"/>
          </ac:picMkLst>
        </pc:picChg>
      </pc:sldChg>
      <pc:sldChg chg="addSp delSp modSp add mod">
        <pc:chgData name="Richard Chalk" userId="287f8aa4f4de1d19" providerId="LiveId" clId="{20F6C5EA-610A-4AD0-BA23-2262D9B3B187}" dt="2023-11-23T11:38:53.139" v="393"/>
        <pc:sldMkLst>
          <pc:docMk/>
          <pc:sldMk cId="2418621781" sldId="331"/>
        </pc:sldMkLst>
        <pc:spChg chg="mod ord">
          <ac:chgData name="Richard Chalk" userId="287f8aa4f4de1d19" providerId="LiveId" clId="{20F6C5EA-610A-4AD0-BA23-2262D9B3B187}" dt="2023-11-23T11:31:01.056" v="251" actId="1038"/>
          <ac:spMkLst>
            <pc:docMk/>
            <pc:sldMk cId="2418621781" sldId="331"/>
            <ac:spMk id="8" creationId="{F8127964-8976-7DE6-DFCC-36F7E5C87B8E}"/>
          </ac:spMkLst>
        </pc:spChg>
        <pc:spChg chg="add mod">
          <ac:chgData name="Richard Chalk" userId="287f8aa4f4de1d19" providerId="LiveId" clId="{20F6C5EA-610A-4AD0-BA23-2262D9B3B187}" dt="2023-11-23T11:34:30.579" v="286" actId="14100"/>
          <ac:spMkLst>
            <pc:docMk/>
            <pc:sldMk cId="2418621781" sldId="331"/>
            <ac:spMk id="16" creationId="{1886BC95-ACE6-1E30-0FA9-A0C829510984}"/>
          </ac:spMkLst>
        </pc:spChg>
        <pc:picChg chg="add mod">
          <ac:chgData name="Richard Chalk" userId="287f8aa4f4de1d19" providerId="LiveId" clId="{20F6C5EA-610A-4AD0-BA23-2262D9B3B187}" dt="2023-11-23T11:30:41.933" v="238" actId="1038"/>
          <ac:picMkLst>
            <pc:docMk/>
            <pc:sldMk cId="2418621781" sldId="331"/>
            <ac:picMk id="3" creationId="{EAC8BB56-5648-A440-7E22-522C83D2C039}"/>
          </ac:picMkLst>
        </pc:picChg>
        <pc:picChg chg="del">
          <ac:chgData name="Richard Chalk" userId="287f8aa4f4de1d19" providerId="LiveId" clId="{20F6C5EA-610A-4AD0-BA23-2262D9B3B187}" dt="2023-11-23T11:31:56.699" v="252" actId="478"/>
          <ac:picMkLst>
            <pc:docMk/>
            <pc:sldMk cId="2418621781" sldId="331"/>
            <ac:picMk id="9" creationId="{27EE707A-239E-2361-C8BF-0448B31E9D9A}"/>
          </ac:picMkLst>
        </pc:picChg>
        <pc:picChg chg="add mod">
          <ac:chgData name="Richard Chalk" userId="287f8aa4f4de1d19" providerId="LiveId" clId="{20F6C5EA-610A-4AD0-BA23-2262D9B3B187}" dt="2023-11-23T11:32:11.167" v="262" actId="1036"/>
          <ac:picMkLst>
            <pc:docMk/>
            <pc:sldMk cId="2418621781" sldId="331"/>
            <ac:picMk id="13" creationId="{9A35035F-D47F-FA7E-C7F6-4B5A937859BD}"/>
          </ac:picMkLst>
        </pc:picChg>
        <pc:picChg chg="add mod">
          <ac:chgData name="Richard Chalk" userId="287f8aa4f4de1d19" providerId="LiveId" clId="{20F6C5EA-610A-4AD0-BA23-2262D9B3B187}" dt="2023-11-23T11:38:53.139" v="393"/>
          <ac:picMkLst>
            <pc:docMk/>
            <pc:sldMk cId="2418621781" sldId="331"/>
            <ac:picMk id="17" creationId="{4A16826D-50FF-AB91-04E4-E2463D3F541B}"/>
          </ac:picMkLst>
        </pc:picChg>
      </pc:sldChg>
      <pc:sldChg chg="modSp add mod setBg">
        <pc:chgData name="Richard Chalk" userId="287f8aa4f4de1d19" providerId="LiveId" clId="{20F6C5EA-610A-4AD0-BA23-2262D9B3B187}" dt="2023-11-23T13:29:15.022" v="2375" actId="207"/>
        <pc:sldMkLst>
          <pc:docMk/>
          <pc:sldMk cId="4034160123" sldId="332"/>
        </pc:sldMkLst>
        <pc:spChg chg="mod">
          <ac:chgData name="Richard Chalk" userId="287f8aa4f4de1d19" providerId="LiveId" clId="{20F6C5EA-610A-4AD0-BA23-2262D9B3B187}" dt="2023-11-23T13:29:15.022" v="2375" actId="207"/>
          <ac:spMkLst>
            <pc:docMk/>
            <pc:sldMk cId="4034160123" sldId="332"/>
            <ac:spMk id="81" creationId="{00000000-0000-0000-0000-000000000000}"/>
          </ac:spMkLst>
        </pc:spChg>
      </pc:sldChg>
      <pc:sldChg chg="modSp add mod">
        <pc:chgData name="Richard Chalk" userId="287f8aa4f4de1d19" providerId="LiveId" clId="{20F6C5EA-610A-4AD0-BA23-2262D9B3B187}" dt="2023-11-23T13:29:20.420" v="2376" actId="207"/>
        <pc:sldMkLst>
          <pc:docMk/>
          <pc:sldMk cId="4041996136" sldId="333"/>
        </pc:sldMkLst>
        <pc:spChg chg="mod">
          <ac:chgData name="Richard Chalk" userId="287f8aa4f4de1d19" providerId="LiveId" clId="{20F6C5EA-610A-4AD0-BA23-2262D9B3B187}" dt="2023-11-23T13:29:20.420" v="2376" actId="207"/>
          <ac:spMkLst>
            <pc:docMk/>
            <pc:sldMk cId="4041996136" sldId="333"/>
            <ac:spMk id="81" creationId="{00000000-0000-0000-0000-000000000000}"/>
          </ac:spMkLst>
        </pc:spChg>
      </pc:sldChg>
      <pc:sldChg chg="modSp add mod">
        <pc:chgData name="Richard Chalk" userId="287f8aa4f4de1d19" providerId="LiveId" clId="{20F6C5EA-610A-4AD0-BA23-2262D9B3B187}" dt="2023-11-23T13:29:24.321" v="2377" actId="207"/>
        <pc:sldMkLst>
          <pc:docMk/>
          <pc:sldMk cId="3560330527" sldId="334"/>
        </pc:sldMkLst>
        <pc:spChg chg="mod">
          <ac:chgData name="Richard Chalk" userId="287f8aa4f4de1d19" providerId="LiveId" clId="{20F6C5EA-610A-4AD0-BA23-2262D9B3B187}" dt="2023-11-23T13:29:24.321" v="2377" actId="207"/>
          <ac:spMkLst>
            <pc:docMk/>
            <pc:sldMk cId="3560330527" sldId="334"/>
            <ac:spMk id="81" creationId="{00000000-0000-0000-0000-000000000000}"/>
          </ac:spMkLst>
        </pc:spChg>
      </pc:sldChg>
      <pc:sldChg chg="modSp add mod">
        <pc:chgData name="Richard Chalk" userId="287f8aa4f4de1d19" providerId="LiveId" clId="{20F6C5EA-610A-4AD0-BA23-2262D9B3B187}" dt="2023-11-23T13:42:10.836" v="2386" actId="207"/>
        <pc:sldMkLst>
          <pc:docMk/>
          <pc:sldMk cId="331114543" sldId="335"/>
        </pc:sldMkLst>
        <pc:spChg chg="mod">
          <ac:chgData name="Richard Chalk" userId="287f8aa4f4de1d19" providerId="LiveId" clId="{20F6C5EA-610A-4AD0-BA23-2262D9B3B187}" dt="2023-11-23T13:42:10.836" v="2386" actId="207"/>
          <ac:spMkLst>
            <pc:docMk/>
            <pc:sldMk cId="331114543" sldId="335"/>
            <ac:spMk id="81" creationId="{00000000-0000-0000-0000-000000000000}"/>
          </ac:spMkLst>
        </pc:spChg>
      </pc:sldChg>
      <pc:sldChg chg="modSp add mod">
        <pc:chgData name="Richard Chalk" userId="287f8aa4f4de1d19" providerId="LiveId" clId="{20F6C5EA-610A-4AD0-BA23-2262D9B3B187}" dt="2023-11-23T13:42:21.684" v="2400" actId="6549"/>
        <pc:sldMkLst>
          <pc:docMk/>
          <pc:sldMk cId="1284256851" sldId="336"/>
        </pc:sldMkLst>
        <pc:spChg chg="mod">
          <ac:chgData name="Richard Chalk" userId="287f8aa4f4de1d19" providerId="LiveId" clId="{20F6C5EA-610A-4AD0-BA23-2262D9B3B187}" dt="2023-11-23T13:42:21.684" v="2400" actId="6549"/>
          <ac:spMkLst>
            <pc:docMk/>
            <pc:sldMk cId="1284256851" sldId="336"/>
            <ac:spMk id="81" creationId="{00000000-0000-0000-0000-000000000000}"/>
          </ac:spMkLst>
        </pc:spChg>
      </pc:sldChg>
      <pc:sldChg chg="modSp add mod">
        <pc:chgData name="Richard Chalk" userId="287f8aa4f4de1d19" providerId="LiveId" clId="{20F6C5EA-610A-4AD0-BA23-2262D9B3B187}" dt="2023-11-23T13:42:37.044" v="2411" actId="20577"/>
        <pc:sldMkLst>
          <pc:docMk/>
          <pc:sldMk cId="1155116951" sldId="337"/>
        </pc:sldMkLst>
        <pc:spChg chg="mod">
          <ac:chgData name="Richard Chalk" userId="287f8aa4f4de1d19" providerId="LiveId" clId="{20F6C5EA-610A-4AD0-BA23-2262D9B3B187}" dt="2023-11-23T13:42:37.044" v="2411" actId="20577"/>
          <ac:spMkLst>
            <pc:docMk/>
            <pc:sldMk cId="1155116951" sldId="337"/>
            <ac:spMk id="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32A8-2C37-4CA3-B256-A7C25A68BD91}" type="datetimeFigureOut">
              <a:rPr lang="sv-SE" smtClean="0"/>
              <a:t>2024-04-10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3FF1B-91F1-49A9-A937-D87AE2016E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9965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5001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VS TIPS:</a:t>
            </a:r>
          </a:p>
          <a:p>
            <a:r>
              <a:rPr lang="sv-SE" dirty="0"/>
              <a:t>Lägg till BARA </a:t>
            </a:r>
            <a:r>
              <a:rPr lang="sv-SE" dirty="0" err="1"/>
              <a:t>kontruktorn</a:t>
            </a:r>
            <a:r>
              <a:rPr lang="sv-SE" dirty="0"/>
              <a:t> med </a:t>
            </a:r>
            <a:r>
              <a:rPr lang="sv-SE" dirty="0" err="1"/>
              <a:t>DbContext</a:t>
            </a:r>
            <a:r>
              <a:rPr lang="sv-SE" dirty="0"/>
              <a:t> parameter först.</a:t>
            </a:r>
          </a:p>
          <a:p>
            <a:endParaRPr lang="sv-SE" dirty="0"/>
          </a:p>
          <a:p>
            <a:r>
              <a:rPr lang="sv-SE" dirty="0"/>
              <a:t>Klicka musen på ordet ’</a:t>
            </a:r>
            <a:r>
              <a:rPr lang="sv-SE" dirty="0" err="1"/>
              <a:t>DbContext</a:t>
            </a:r>
            <a:r>
              <a:rPr lang="sv-SE" dirty="0"/>
              <a:t>’ i </a:t>
            </a:r>
            <a:r>
              <a:rPr lang="sv-SE" dirty="0" err="1"/>
              <a:t>constructorn</a:t>
            </a:r>
            <a:r>
              <a:rPr lang="sv-SE" dirty="0"/>
              <a:t> och klicka på CTRL .</a:t>
            </a:r>
          </a:p>
          <a:p>
            <a:r>
              <a:rPr lang="sv-SE" dirty="0"/>
              <a:t>Nu kan du välja ’</a:t>
            </a:r>
            <a:r>
              <a:rPr lang="sv-SE" dirty="0" err="1"/>
              <a:t>Create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</a:t>
            </a:r>
            <a:r>
              <a:rPr lang="sv-SE" dirty="0" err="1"/>
              <a:t>field</a:t>
            </a:r>
            <a:r>
              <a:rPr lang="sv-SE" dirty="0"/>
              <a:t> </a:t>
            </a:r>
            <a:r>
              <a:rPr lang="sv-SE" dirty="0" err="1"/>
              <a:t>DbContext</a:t>
            </a:r>
            <a:r>
              <a:rPr lang="sv-SE" dirty="0"/>
              <a:t>’</a:t>
            </a:r>
          </a:p>
          <a:p>
            <a:endParaRPr lang="sv-SE" dirty="0"/>
          </a:p>
          <a:p>
            <a:r>
              <a:rPr lang="sv-SE" dirty="0"/>
              <a:t>Nu har vi tillgång till en </a:t>
            </a:r>
            <a:r>
              <a:rPr lang="sv-SE" dirty="0" err="1"/>
              <a:t>dbContext</a:t>
            </a:r>
            <a:r>
              <a:rPr lang="sv-SE" dirty="0"/>
              <a:t> tack vare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endParaRPr lang="sv-SE" dirty="0"/>
          </a:p>
          <a:p>
            <a:endParaRPr lang="sv-SE" dirty="0"/>
          </a:p>
          <a:p>
            <a:r>
              <a:rPr lang="sv-SE" dirty="0"/>
              <a:t>När vi använder metoden </a:t>
            </a:r>
            <a:r>
              <a:rPr lang="sv-SE" dirty="0" err="1"/>
              <a:t>Migrate</a:t>
            </a:r>
            <a:r>
              <a:rPr lang="sv-SE" dirty="0"/>
              <a:t>() slipper vi skriver ”</a:t>
            </a:r>
            <a:r>
              <a:rPr lang="sv-SE" dirty="0" err="1"/>
              <a:t>update-database</a:t>
            </a:r>
            <a:r>
              <a:rPr lang="sv-SE" dirty="0"/>
              <a:t>” i </a:t>
            </a:r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consolen</a:t>
            </a:r>
            <a:r>
              <a:rPr lang="sv-SE" dirty="0"/>
              <a:t>! Nice.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165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Nu har si skapat 1 </a:t>
            </a:r>
            <a:r>
              <a:rPr lang="sv-SE" dirty="0" err="1"/>
              <a:t>employee</a:t>
            </a:r>
            <a:r>
              <a:rPr lang="sv-SE" dirty="0"/>
              <a:t> som heter Richard i vår databas</a:t>
            </a:r>
          </a:p>
          <a:p>
            <a:endParaRPr lang="sv-SE" dirty="0"/>
          </a:p>
          <a:p>
            <a:r>
              <a:rPr lang="sv-SE" dirty="0"/>
              <a:t>Ställ frågan… vad saknas? 2 boxar!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997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Kolla på SQL Server!</a:t>
            </a:r>
          </a:p>
          <a:p>
            <a:r>
              <a:rPr lang="sv-SE" dirty="0"/>
              <a:t>Nu finns databasen </a:t>
            </a:r>
            <a:r>
              <a:rPr lang="sv-SE" dirty="0" err="1"/>
              <a:t>inkl</a:t>
            </a:r>
            <a:r>
              <a:rPr lang="sv-SE" dirty="0"/>
              <a:t> en tabell so heter </a:t>
            </a:r>
            <a:r>
              <a:rPr lang="sv-SE" dirty="0" err="1"/>
              <a:t>Employee</a:t>
            </a:r>
            <a:endParaRPr lang="sv-SE" dirty="0"/>
          </a:p>
          <a:p>
            <a:r>
              <a:rPr lang="sv-SE" dirty="0"/>
              <a:t>… och en </a:t>
            </a:r>
            <a:r>
              <a:rPr lang="sv-SE" dirty="0" err="1"/>
              <a:t>employee</a:t>
            </a:r>
            <a:r>
              <a:rPr lang="sv-SE" dirty="0"/>
              <a:t> som heter Richard! Seeding baby!</a:t>
            </a:r>
          </a:p>
          <a:p>
            <a:endParaRPr lang="sv-SE" dirty="0"/>
          </a:p>
          <a:p>
            <a:r>
              <a:rPr lang="sv-SE" dirty="0"/>
              <a:t>DATUM </a:t>
            </a:r>
            <a:r>
              <a:rPr lang="sv-SE" dirty="0" err="1"/>
              <a:t>Error</a:t>
            </a:r>
            <a:endParaRPr lang="sv-SE" dirty="0"/>
          </a:p>
          <a:p>
            <a:r>
              <a:rPr lang="sv-SE" dirty="0"/>
              <a:t>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Funkade datum? </a:t>
            </a:r>
            <a:r>
              <a:rPr lang="sv-SE" dirty="0" err="1"/>
              <a:t>Nope</a:t>
            </a:r>
            <a:r>
              <a:rPr lang="sv-SE" dirty="0"/>
              <a:t>! (Konstigt att vi inte fick ett felmeddelande!)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1. Ändra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(1970 - 05 - 21)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(1970,05,21)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2. F5 – Vad händer?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3. Radera data posten från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SSMS….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4. F5 –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Success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113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715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Exempel på länken</a:t>
            </a:r>
          </a:p>
          <a:p>
            <a:r>
              <a:rPr lang="sv-SE" dirty="0"/>
              <a:t>=============</a:t>
            </a:r>
          </a:p>
          <a:p>
            <a:r>
              <a:rPr lang="sv-SE" dirty="0"/>
              <a:t>https://localhost:7076/employees/create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Kör </a:t>
            </a:r>
            <a:r>
              <a:rPr lang="sv-SE" dirty="0" err="1"/>
              <a:t>appen</a:t>
            </a:r>
            <a:r>
              <a:rPr lang="sv-SE" dirty="0"/>
              <a:t> och titta på den.</a:t>
            </a:r>
          </a:p>
          <a:p>
            <a:r>
              <a:rPr lang="sv-SE" dirty="0"/>
              <a:t>Prata lite om Post (motsvarar </a:t>
            </a:r>
            <a:r>
              <a:rPr lang="sv-SE" dirty="0" err="1"/>
              <a:t>Create</a:t>
            </a:r>
            <a:r>
              <a:rPr lang="sv-SE" dirty="0"/>
              <a:t>) i REST verbs</a:t>
            </a:r>
          </a:p>
          <a:p>
            <a:r>
              <a:rPr lang="sv-SE" dirty="0"/>
              <a:t>Post anropar </a:t>
            </a:r>
            <a:r>
              <a:rPr lang="sv-SE" dirty="0" err="1"/>
              <a:t>OnPost</a:t>
            </a:r>
            <a:r>
              <a:rPr lang="sv-SE" dirty="0"/>
              <a:t>() metoden i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behind</a:t>
            </a:r>
            <a:r>
              <a:rPr lang="sv-SE" dirty="0"/>
              <a:t> filen (</a:t>
            </a:r>
            <a:r>
              <a:rPr lang="sv-SE" dirty="0" err="1"/>
              <a:t>Create.cshtml.cs</a:t>
            </a:r>
            <a:r>
              <a:rPr lang="sv-SE" dirty="0"/>
              <a:t>)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259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Viewmodels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gör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det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möjligt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att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skapa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entities från en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eller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FLERA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olika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models till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ett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enda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objekt</a:t>
            </a:r>
            <a:endParaRPr lang="en-US" b="0" i="0" dirty="0">
              <a:solidFill>
                <a:srgbClr val="333A42"/>
              </a:solidFill>
              <a:effectLst/>
              <a:latin typeface="Noto Serif" panose="020B0604020202020204" pitchFamily="18" charset="0"/>
            </a:endParaRPr>
          </a:p>
          <a:p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Det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enda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som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en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ViewModel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ansvarar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för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är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att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visa (render) information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på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skärmen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.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Bättre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SoC (Separation of Concerns)</a:t>
            </a:r>
          </a:p>
          <a:p>
            <a:r>
              <a:rPr lang="en-US" b="0" i="0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This means the </a:t>
            </a:r>
            <a:r>
              <a:rPr lang="en-US" b="0" i="1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only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 responsibility, or concern, of the view is to render that single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ViewModel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 object, aiding in a cleaner separation of concerns (SoC)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702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5858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v-SE" b="1" dirty="0"/>
              <a:t>* [</a:t>
            </a:r>
            <a:r>
              <a:rPr lang="sv-SE" b="1" dirty="0" err="1"/>
              <a:t>BindProperty</a:t>
            </a:r>
            <a:r>
              <a:rPr lang="sv-SE" b="1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 err="1"/>
              <a:t>BindProperty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 i en Razor-</a:t>
            </a:r>
            <a:r>
              <a:rPr lang="sv-SE" b="0" i="0" dirty="0" err="1">
                <a:solidFill>
                  <a:srgbClr val="ECECF1"/>
                </a:solidFill>
                <a:effectLst/>
                <a:latin typeface="Söhne"/>
              </a:rPr>
              <a:t>app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 används för att skapa en koppling mellan…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en property i en modell och inkommande data från en webbformulär.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När du använder </a:t>
            </a:r>
            <a:r>
              <a:rPr lang="sv-SE" dirty="0" err="1"/>
              <a:t>BindProperty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 i din </a:t>
            </a:r>
            <a:r>
              <a:rPr lang="sv-SE" dirty="0" err="1"/>
              <a:t>PageModel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-klass, som i exemplet med </a:t>
            </a:r>
            <a:r>
              <a:rPr lang="sv-SE" dirty="0" err="1"/>
              <a:t>CreateModel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berättar du för ASP.NET </a:t>
            </a:r>
            <a:r>
              <a:rPr lang="sv-SE" b="0" i="0" dirty="0" err="1">
                <a:solidFill>
                  <a:srgbClr val="ECECF1"/>
                </a:solidFill>
                <a:effectLst/>
                <a:latin typeface="Söhne"/>
              </a:rPr>
              <a:t>Core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 att automatiskt försöka binda värden från en HTTP-förfrågan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(till exempel från ett formulär på en webbsida) till egenskapen </a:t>
            </a:r>
            <a:r>
              <a:rPr lang="sv-SE" dirty="0" err="1"/>
              <a:t>CreateEmployeeRequest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I det här fallet betyder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	</a:t>
            </a:r>
            <a:r>
              <a:rPr lang="sv-SE" dirty="0"/>
              <a:t>[</a:t>
            </a:r>
            <a:r>
              <a:rPr lang="sv-SE" dirty="0" err="1"/>
              <a:t>BindProperty</a:t>
            </a:r>
            <a:r>
              <a:rPr lang="sv-SE" dirty="0"/>
              <a:t>] public </a:t>
            </a:r>
            <a:r>
              <a:rPr lang="sv-SE" dirty="0" err="1"/>
              <a:t>CreateEmployeeViewModel</a:t>
            </a:r>
            <a:r>
              <a:rPr lang="sv-SE" dirty="0"/>
              <a:t> </a:t>
            </a:r>
            <a:r>
              <a:rPr lang="sv-SE" dirty="0" err="1"/>
              <a:t>CreateEmployeeRequest</a:t>
            </a:r>
            <a:r>
              <a:rPr lang="sv-SE" dirty="0"/>
              <a:t> { get; set; }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… att ASP.NET </a:t>
            </a:r>
            <a:r>
              <a:rPr lang="sv-SE" b="0" i="0" dirty="0" err="1">
                <a:solidFill>
                  <a:srgbClr val="ECECF1"/>
                </a:solidFill>
                <a:effectLst/>
                <a:latin typeface="Söhne"/>
              </a:rPr>
              <a:t>Core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 försöker </a:t>
            </a:r>
            <a:r>
              <a:rPr lang="sv-SE" b="0" i="0" dirty="0" err="1">
                <a:solidFill>
                  <a:srgbClr val="ECECF1"/>
                </a:solidFill>
                <a:effectLst/>
                <a:latin typeface="Söhne"/>
              </a:rPr>
              <a:t>mappa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 inkommande data till egenskapen </a:t>
            </a:r>
            <a:r>
              <a:rPr lang="sv-SE" dirty="0" err="1"/>
              <a:t>CreateEmployeeRequest</a:t>
            </a: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när en HTTP POST-förfrågan görs.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sv-SE" b="0" i="0" dirty="0">
                <a:solidFill>
                  <a:srgbClr val="ECECF1"/>
                </a:solidFill>
                <a:effectLst/>
                <a:latin typeface="Söhne"/>
              </a:rPr>
              <a:t>Detta är vanligt i formulärhantering, där användardata från ett formulär ska bindas till en modell så att den kan användas i serverkoden.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61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!</a:t>
            </a:r>
          </a:p>
          <a:p>
            <a:r>
              <a:rPr lang="sv-SE" dirty="0"/>
              <a:t>=====</a:t>
            </a:r>
          </a:p>
          <a:p>
            <a:r>
              <a:rPr lang="sv-SE" dirty="0" err="1"/>
              <a:t>department</a:t>
            </a:r>
            <a:r>
              <a:rPr lang="sv-SE" dirty="0"/>
              <a:t>  =&gt; </a:t>
            </a:r>
            <a:r>
              <a:rPr lang="sv-SE" dirty="0" err="1"/>
              <a:t>Department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TIPS: </a:t>
            </a:r>
          </a:p>
          <a:p>
            <a:r>
              <a:rPr lang="sv-SE" dirty="0"/>
              <a:t>Tryck på F7 för att hoppa mellan html &amp;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behind</a:t>
            </a:r>
            <a:r>
              <a:rPr lang="sv-SE" dirty="0"/>
              <a:t> filerna</a:t>
            </a:r>
          </a:p>
          <a:p>
            <a:endParaRPr lang="sv-SE" dirty="0"/>
          </a:p>
          <a:p>
            <a:r>
              <a:rPr lang="sv-SE" dirty="0"/>
              <a:t>Nu har vi ”</a:t>
            </a:r>
            <a:r>
              <a:rPr lang="sv-SE" dirty="0" err="1"/>
              <a:t>bindat</a:t>
            </a:r>
            <a:r>
              <a:rPr lang="sv-SE" dirty="0"/>
              <a:t>” alla properties från vår FRONTEND input (</a:t>
            </a:r>
            <a:r>
              <a:rPr lang="sv-SE" dirty="0" err="1"/>
              <a:t>Create.cshtml</a:t>
            </a:r>
            <a:r>
              <a:rPr lang="sv-SE" dirty="0"/>
              <a:t>) med property ’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’ i vår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backend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/>
              <a:t>(</a:t>
            </a:r>
            <a:r>
              <a:rPr lang="sv-SE" dirty="0" err="1"/>
              <a:t>Create.cshtml.cs</a:t>
            </a:r>
            <a:r>
              <a:rPr lang="sv-SE" dirty="0"/>
              <a:t>)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1. Lägg en </a:t>
            </a:r>
            <a:r>
              <a:rPr lang="sv-SE" dirty="0" err="1"/>
              <a:t>breakpoint</a:t>
            </a:r>
            <a:r>
              <a:rPr lang="sv-SE" dirty="0"/>
              <a:t> på </a:t>
            </a:r>
            <a:r>
              <a:rPr lang="sv-SE" dirty="0" err="1"/>
              <a:t>OnPost</a:t>
            </a:r>
            <a:r>
              <a:rPr lang="sv-SE" dirty="0"/>
              <a:t>() och Starta </a:t>
            </a:r>
            <a:r>
              <a:rPr lang="sv-SE" dirty="0" err="1"/>
              <a:t>appen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2. https://localhost:7076/employees/create </a:t>
            </a:r>
          </a:p>
          <a:p>
            <a:pPr marL="0" indent="0">
              <a:buNone/>
            </a:pPr>
            <a:r>
              <a:rPr lang="sv-SE" dirty="0"/>
              <a:t>3. Fyll i data och sedan klicka på Save knappen</a:t>
            </a:r>
          </a:p>
          <a:p>
            <a:pPr marL="0" indent="0">
              <a:buNone/>
            </a:pPr>
            <a:r>
              <a:rPr lang="sv-SE" dirty="0"/>
              <a:t>3. Titta på värdena i property </a:t>
            </a:r>
            <a:r>
              <a:rPr lang="sv-SE" dirty="0" err="1"/>
              <a:t>CreateEmployeeRequest</a:t>
            </a:r>
            <a:r>
              <a:rPr lang="sv-SE" dirty="0"/>
              <a:t> i </a:t>
            </a:r>
            <a:r>
              <a:rPr lang="sv-SE" dirty="0" err="1"/>
              <a:t>Create.cshtml.cs</a:t>
            </a:r>
            <a:r>
              <a:rPr lang="sv-SE" dirty="0"/>
              <a:t> filen!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Detta är endast möjligt för att vi har </a:t>
            </a:r>
            <a:r>
              <a:rPr lang="sv-SE" dirty="0" err="1"/>
              <a:t>bindat</a:t>
            </a:r>
            <a:r>
              <a:rPr lang="sv-SE" dirty="0"/>
              <a:t> vår property med [</a:t>
            </a:r>
            <a:r>
              <a:rPr lang="sv-SE" dirty="0" err="1"/>
              <a:t>BindProperty</a:t>
            </a:r>
            <a:r>
              <a:rPr lang="sv-SE" dirty="0"/>
              <a:t>] i </a:t>
            </a:r>
            <a:r>
              <a:rPr lang="sv-SE" dirty="0" err="1"/>
              <a:t>Create.cshtml.cs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5288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VS TIPS:</a:t>
            </a:r>
          </a:p>
          <a:p>
            <a:r>
              <a:rPr lang="sv-SE" dirty="0"/>
              <a:t>Klicka musen på ordet ’</a:t>
            </a:r>
            <a:r>
              <a:rPr lang="sv-SE" dirty="0" err="1"/>
              <a:t>DbContext</a:t>
            </a:r>
            <a:r>
              <a:rPr lang="sv-SE" dirty="0"/>
              <a:t>’ i </a:t>
            </a:r>
            <a:r>
              <a:rPr lang="sv-SE" dirty="0" err="1"/>
              <a:t>constructorn</a:t>
            </a:r>
            <a:r>
              <a:rPr lang="sv-SE" dirty="0"/>
              <a:t> och klicka på CTRL .</a:t>
            </a:r>
          </a:p>
          <a:p>
            <a:r>
              <a:rPr lang="sv-SE" dirty="0"/>
              <a:t>Nu kan du välja ’</a:t>
            </a:r>
            <a:r>
              <a:rPr lang="sv-SE" dirty="0" err="1"/>
              <a:t>Create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</a:t>
            </a:r>
            <a:r>
              <a:rPr lang="sv-SE" dirty="0" err="1"/>
              <a:t>field</a:t>
            </a:r>
            <a:r>
              <a:rPr lang="sv-SE" dirty="0"/>
              <a:t> </a:t>
            </a:r>
            <a:r>
              <a:rPr lang="sv-SE" dirty="0" err="1"/>
              <a:t>DbContext</a:t>
            </a:r>
            <a:r>
              <a:rPr lang="sv-SE" dirty="0"/>
              <a:t>’</a:t>
            </a:r>
          </a:p>
          <a:p>
            <a:endParaRPr lang="sv-SE" dirty="0"/>
          </a:p>
          <a:p>
            <a:r>
              <a:rPr lang="sv-SE" dirty="0"/>
              <a:t>Nu har vi tillgång till en </a:t>
            </a:r>
            <a:r>
              <a:rPr lang="sv-SE" dirty="0" err="1"/>
              <a:t>dbContext</a:t>
            </a:r>
            <a:r>
              <a:rPr lang="sv-SE" dirty="0"/>
              <a:t> tack vare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endParaRPr lang="sv-SE" dirty="0"/>
          </a:p>
          <a:p>
            <a:endParaRPr lang="sv-SE" dirty="0"/>
          </a:p>
          <a:p>
            <a:r>
              <a:rPr lang="sv-SE" dirty="0"/>
              <a:t>Prata om </a:t>
            </a:r>
            <a:r>
              <a:rPr lang="sv-SE" dirty="0" err="1"/>
              <a:t>this.dbContext</a:t>
            </a:r>
            <a:r>
              <a:rPr lang="sv-SE" dirty="0"/>
              <a:t>. Varför behöver jag this. Denna gång? (</a:t>
            </a:r>
            <a:r>
              <a:rPr lang="sv-SE" dirty="0" err="1"/>
              <a:t>Ambiguity</a:t>
            </a:r>
            <a:r>
              <a:rPr lang="sv-SE" dirty="0"/>
              <a:t>!!!!)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253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8775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Nu tar vi svaren från vår </a:t>
            </a:r>
            <a:r>
              <a:rPr lang="sv-SE" dirty="0" err="1"/>
              <a:t>frontend</a:t>
            </a:r>
            <a:r>
              <a:rPr lang="sv-SE" dirty="0"/>
              <a:t> och sparar </a:t>
            </a:r>
            <a:r>
              <a:rPr lang="sv-SE" dirty="0" err="1"/>
              <a:t>tiil</a:t>
            </a:r>
            <a:r>
              <a:rPr lang="sv-SE" dirty="0"/>
              <a:t> vår databas!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0395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8099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Kör programmet och visar </a:t>
            </a:r>
            <a:r>
              <a:rPr lang="sv-SE" dirty="0" err="1"/>
              <a:t>Success</a:t>
            </a:r>
            <a:r>
              <a:rPr lang="sv-SE" dirty="0"/>
              <a:t> </a:t>
            </a:r>
            <a:r>
              <a:rPr lang="sv-SE" dirty="0" err="1"/>
              <a:t>message</a:t>
            </a:r>
            <a:r>
              <a:rPr lang="sv-SE" dirty="0"/>
              <a:t>!</a:t>
            </a:r>
          </a:p>
          <a:p>
            <a:endParaRPr lang="sv-SE" dirty="0"/>
          </a:p>
          <a:p>
            <a:r>
              <a:rPr lang="sv-SE" dirty="0"/>
              <a:t>Skapa en ny </a:t>
            </a:r>
            <a:r>
              <a:rPr lang="sv-SE" dirty="0" err="1"/>
              <a:t>Employee</a:t>
            </a:r>
            <a:r>
              <a:rPr lang="sv-SE" dirty="0"/>
              <a:t>….</a:t>
            </a:r>
          </a:p>
          <a:p>
            <a:r>
              <a:rPr lang="sv-SE" dirty="0"/>
              <a:t>https://localhost:7076/employees/create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374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8109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!</a:t>
            </a:r>
          </a:p>
          <a:p>
            <a:r>
              <a:rPr lang="sv-SE" dirty="0"/>
              <a:t>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_</a:t>
            </a:r>
            <a:r>
              <a:rPr lang="sv-S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Ska bli….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_</a:t>
            </a:r>
            <a:r>
              <a:rPr lang="sv-S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TIPS:</a:t>
            </a:r>
          </a:p>
          <a:p>
            <a:r>
              <a:rPr lang="sv-SE" dirty="0"/>
              <a:t>Klicka musen på ordet ’</a:t>
            </a:r>
            <a:r>
              <a:rPr lang="sv-SE" dirty="0" err="1"/>
              <a:t>DbContext</a:t>
            </a:r>
            <a:r>
              <a:rPr lang="sv-SE" dirty="0"/>
              <a:t>’ i </a:t>
            </a:r>
            <a:r>
              <a:rPr lang="sv-SE" dirty="0" err="1"/>
              <a:t>constructorn</a:t>
            </a:r>
            <a:r>
              <a:rPr lang="sv-SE" dirty="0"/>
              <a:t> och klicka på CTRL .</a:t>
            </a:r>
          </a:p>
          <a:p>
            <a:r>
              <a:rPr lang="sv-SE" dirty="0"/>
              <a:t>Nu kan du välja ’</a:t>
            </a:r>
            <a:r>
              <a:rPr lang="sv-SE" dirty="0" err="1"/>
              <a:t>Create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</a:t>
            </a:r>
            <a:r>
              <a:rPr lang="sv-SE" dirty="0" err="1"/>
              <a:t>field</a:t>
            </a:r>
            <a:r>
              <a:rPr lang="sv-SE" dirty="0"/>
              <a:t> </a:t>
            </a:r>
            <a:r>
              <a:rPr lang="sv-SE" dirty="0" err="1"/>
              <a:t>DbContext</a:t>
            </a:r>
            <a:r>
              <a:rPr lang="sv-SE" dirty="0"/>
              <a:t>’</a:t>
            </a:r>
          </a:p>
          <a:p>
            <a:endParaRPr lang="sv-SE" dirty="0"/>
          </a:p>
          <a:p>
            <a:r>
              <a:rPr lang="sv-SE" dirty="0"/>
              <a:t>Nu har vi tillgång till en </a:t>
            </a:r>
            <a:r>
              <a:rPr lang="sv-SE" dirty="0" err="1"/>
              <a:t>dbContext</a:t>
            </a:r>
            <a:r>
              <a:rPr lang="sv-SE" dirty="0"/>
              <a:t> tack vare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endParaRPr lang="sv-SE" dirty="0"/>
          </a:p>
          <a:p>
            <a:endParaRPr lang="sv-SE" dirty="0"/>
          </a:p>
          <a:p>
            <a:r>
              <a:rPr lang="sv-SE" dirty="0"/>
              <a:t>Prata om varför jag INTE behöva </a:t>
            </a:r>
            <a:r>
              <a:rPr lang="sv-SE" dirty="0" err="1"/>
              <a:t>this.dbContext</a:t>
            </a:r>
            <a:r>
              <a:rPr lang="sv-SE" dirty="0"/>
              <a:t> denna gång. För att jag har döpt min </a:t>
            </a:r>
            <a:r>
              <a:rPr lang="sv-SE" dirty="0" err="1"/>
              <a:t>field</a:t>
            </a:r>
            <a:r>
              <a:rPr lang="sv-SE" dirty="0"/>
              <a:t> till _</a:t>
            </a:r>
            <a:r>
              <a:rPr lang="sv-SE" dirty="0" err="1"/>
              <a:t>dbContext</a:t>
            </a:r>
            <a:r>
              <a:rPr lang="sv-SE" dirty="0"/>
              <a:t> denna gång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1397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1. Här har vi skapat en ny property som är en lista och heter ”</a:t>
            </a:r>
            <a:r>
              <a:rPr lang="sv-SE" dirty="0" err="1"/>
              <a:t>Employees</a:t>
            </a:r>
            <a:r>
              <a:rPr lang="sv-SE" dirty="0"/>
              <a:t>”</a:t>
            </a:r>
          </a:p>
          <a:p>
            <a:r>
              <a:rPr lang="sv-SE" dirty="0"/>
              <a:t>2. Sedan fyller vi listan med alla </a:t>
            </a:r>
            <a:r>
              <a:rPr lang="sv-SE" dirty="0" err="1"/>
              <a:t>Employees</a:t>
            </a:r>
            <a:r>
              <a:rPr lang="sv-SE" dirty="0"/>
              <a:t> som finns i vår databas!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4465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!</a:t>
            </a:r>
          </a:p>
          <a:p>
            <a:r>
              <a:rPr lang="sv-SE" dirty="0"/>
              <a:t>====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&lt;</a:t>
            </a:r>
            <a:r>
              <a:rPr lang="sv-SE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@emp.id</a:t>
            </a:r>
            <a:r>
              <a:rPr lang="sv-S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sv-SE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td</a:t>
            </a:r>
            <a:r>
              <a:rPr lang="sv-S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sv-S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Ska bli….</a:t>
            </a:r>
          </a:p>
          <a:p>
            <a:r>
              <a:rPr lang="sv-S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	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@emp.Id</a:t>
            </a:r>
            <a:r>
              <a:rPr lang="sv-S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sv-SE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td</a:t>
            </a:r>
            <a:r>
              <a:rPr lang="sv-S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Kör </a:t>
            </a:r>
            <a:r>
              <a:rPr lang="sv-SE" dirty="0" err="1"/>
              <a:t>appen</a:t>
            </a:r>
            <a:r>
              <a:rPr lang="sv-SE" dirty="0"/>
              <a:t> och titta på den. (</a:t>
            </a:r>
            <a:r>
              <a:rPr lang="sv-SE" dirty="0" err="1"/>
              <a:t>url</a:t>
            </a:r>
            <a:r>
              <a:rPr lang="sv-SE" dirty="0"/>
              <a:t> </a:t>
            </a:r>
            <a:r>
              <a:rPr lang="sv-SE" dirty="0" err="1"/>
              <a:t>Employees</a:t>
            </a:r>
            <a:r>
              <a:rPr lang="sv-SE" dirty="0"/>
              <a:t>/Read)</a:t>
            </a:r>
          </a:p>
          <a:p>
            <a:r>
              <a:rPr lang="sv-SE" dirty="0"/>
              <a:t>Prata lite om </a:t>
            </a:r>
            <a:r>
              <a:rPr lang="sv-SE" dirty="0" err="1"/>
              <a:t>OnGet</a:t>
            </a:r>
            <a:r>
              <a:rPr lang="sv-SE" dirty="0"/>
              <a:t> (motsvarar Read) i REST verbs</a:t>
            </a:r>
          </a:p>
          <a:p>
            <a:r>
              <a:rPr lang="sv-SE" dirty="0"/>
              <a:t>Prata om TH, TR, TD osv.</a:t>
            </a:r>
          </a:p>
          <a:p>
            <a:r>
              <a:rPr lang="sv-SE" dirty="0"/>
              <a:t>Prata om </a:t>
            </a:r>
            <a:r>
              <a:rPr lang="sv-SE" dirty="0" err="1"/>
              <a:t>class</a:t>
            </a:r>
            <a:r>
              <a:rPr lang="sv-SE" dirty="0"/>
              <a:t>=”table” &amp; ”table-</a:t>
            </a:r>
            <a:r>
              <a:rPr lang="sv-SE" dirty="0" err="1"/>
              <a:t>striped</a:t>
            </a:r>
            <a:r>
              <a:rPr lang="sv-SE" dirty="0"/>
              <a:t>” </a:t>
            </a:r>
            <a:r>
              <a:rPr lang="sv-SE" dirty="0" err="1"/>
              <a:t>Bootstrap</a:t>
            </a:r>
            <a:r>
              <a:rPr lang="sv-S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4766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2330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https://localhost:7076/employees/read</a:t>
            </a:r>
          </a:p>
          <a:p>
            <a:r>
              <a:rPr lang="sv-SE" dirty="0"/>
              <a:t>Klicka på </a:t>
            </a:r>
            <a:r>
              <a:rPr lang="sv-SE" dirty="0" err="1"/>
              <a:t>Update</a:t>
            </a:r>
            <a:r>
              <a:rPr lang="sv-SE" dirty="0"/>
              <a:t> knappen!</a:t>
            </a:r>
          </a:p>
          <a:p>
            <a:r>
              <a:rPr lang="sv-SE" dirty="0"/>
              <a:t>Hur ser vår </a:t>
            </a:r>
            <a:r>
              <a:rPr lang="sv-SE" dirty="0" err="1"/>
              <a:t>url</a:t>
            </a:r>
            <a:r>
              <a:rPr lang="sv-SE" dirty="0"/>
              <a:t> ut när vi klickar på </a:t>
            </a:r>
            <a:r>
              <a:rPr lang="sv-SE" dirty="0" err="1"/>
              <a:t>Update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sv-SE" dirty="0"/>
              <a:t>Prata om tom &lt;</a:t>
            </a:r>
            <a:r>
              <a:rPr lang="sv-SE" dirty="0" err="1"/>
              <a:t>th</a:t>
            </a:r>
            <a:r>
              <a:rPr lang="sv-SE" dirty="0"/>
              <a:t>&gt;</a:t>
            </a:r>
          </a:p>
          <a:p>
            <a:r>
              <a:rPr lang="sv-SE" dirty="0"/>
              <a:t>Prata om asp-page</a:t>
            </a:r>
          </a:p>
          <a:p>
            <a:r>
              <a:rPr lang="sv-SE" dirty="0"/>
              <a:t>Prata om asp-route-id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487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TIPS:</a:t>
            </a:r>
          </a:p>
          <a:p>
            <a:r>
              <a:rPr lang="sv-SE" dirty="0"/>
              <a:t>Klicka musen på ordet ’</a:t>
            </a:r>
            <a:r>
              <a:rPr lang="sv-SE" dirty="0" err="1"/>
              <a:t>DbContext</a:t>
            </a:r>
            <a:r>
              <a:rPr lang="sv-SE" dirty="0"/>
              <a:t>’ i </a:t>
            </a:r>
            <a:r>
              <a:rPr lang="sv-SE" dirty="0" err="1"/>
              <a:t>constructorn</a:t>
            </a:r>
            <a:r>
              <a:rPr lang="sv-SE" dirty="0"/>
              <a:t> och klicka på CTRL .</a:t>
            </a:r>
          </a:p>
          <a:p>
            <a:r>
              <a:rPr lang="sv-SE" dirty="0"/>
              <a:t>Nu kan du välja ’</a:t>
            </a:r>
            <a:r>
              <a:rPr lang="sv-SE" dirty="0" err="1"/>
              <a:t>Create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</a:t>
            </a:r>
            <a:r>
              <a:rPr lang="sv-SE" dirty="0" err="1"/>
              <a:t>field</a:t>
            </a:r>
            <a:r>
              <a:rPr lang="sv-SE" dirty="0"/>
              <a:t> </a:t>
            </a:r>
            <a:r>
              <a:rPr lang="sv-SE" dirty="0" err="1"/>
              <a:t>DbContext</a:t>
            </a:r>
            <a:r>
              <a:rPr lang="sv-SE" dirty="0"/>
              <a:t>’</a:t>
            </a:r>
          </a:p>
          <a:p>
            <a:endParaRPr lang="sv-SE" dirty="0"/>
          </a:p>
          <a:p>
            <a:r>
              <a:rPr lang="sv-SE" dirty="0"/>
              <a:t>Nu har vi tillgång till en </a:t>
            </a:r>
            <a:r>
              <a:rPr lang="sv-SE" dirty="0" err="1"/>
              <a:t>dbContext</a:t>
            </a:r>
            <a:r>
              <a:rPr lang="sv-SE" dirty="0"/>
              <a:t> tack vare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endParaRPr lang="sv-SE" dirty="0"/>
          </a:p>
          <a:p>
            <a:endParaRPr lang="sv-SE" dirty="0"/>
          </a:p>
          <a:p>
            <a:r>
              <a:rPr lang="sv-SE" dirty="0"/>
              <a:t>Tack vare ’asp-route-id’ så skickas den korrekta </a:t>
            </a:r>
            <a:r>
              <a:rPr lang="sv-SE" dirty="0" err="1"/>
              <a:t>employee</a:t>
            </a:r>
            <a:r>
              <a:rPr lang="sv-SE" dirty="0"/>
              <a:t> id med från </a:t>
            </a:r>
            <a:r>
              <a:rPr lang="sv-SE" dirty="0" err="1"/>
              <a:t>frontend</a:t>
            </a:r>
            <a:r>
              <a:rPr lang="sv-SE" dirty="0"/>
              <a:t>!</a:t>
            </a:r>
          </a:p>
          <a:p>
            <a:endParaRPr lang="sv-SE" dirty="0"/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Andra alternativ till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Find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//employee = _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dbContext.Employees.First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(e=&gt;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e.Id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== id);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_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dbContext.Employees.FirstOrDefault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(e=&gt;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e.Id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== id);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//employee = _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dbContext.Employees.Single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(e =&gt;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e.Id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== id);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 _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dbContext.Employees.SingleOrDefault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(e =&gt;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e.Id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== id);</a:t>
            </a:r>
            <a:endParaRPr lang="sv-SE" dirty="0"/>
          </a:p>
          <a:p>
            <a:endParaRPr lang="sv-SE" dirty="0"/>
          </a:p>
          <a:p>
            <a:r>
              <a:rPr lang="sv-SE" dirty="0"/>
              <a:t>Starta </a:t>
            </a:r>
            <a:r>
              <a:rPr lang="sv-SE" dirty="0" err="1"/>
              <a:t>appen</a:t>
            </a:r>
            <a:r>
              <a:rPr lang="sv-SE" dirty="0"/>
              <a:t> och klicka på </a:t>
            </a:r>
            <a:r>
              <a:rPr lang="sv-SE" dirty="0" err="1"/>
              <a:t>update</a:t>
            </a:r>
            <a:r>
              <a:rPr lang="sv-SE" dirty="0"/>
              <a:t> knappen. </a:t>
            </a:r>
          </a:p>
          <a:p>
            <a:r>
              <a:rPr lang="sv-SE" dirty="0"/>
              <a:t>Sätt en </a:t>
            </a:r>
            <a:r>
              <a:rPr lang="sv-SE" dirty="0" err="1"/>
              <a:t>breakpoint</a:t>
            </a:r>
            <a:r>
              <a:rPr lang="sv-SE" dirty="0"/>
              <a:t> på </a:t>
            </a:r>
            <a:r>
              <a:rPr lang="sv-SE" dirty="0" err="1"/>
              <a:t>OnGet</a:t>
            </a:r>
            <a:r>
              <a:rPr lang="sv-SE" dirty="0"/>
              <a:t>()</a:t>
            </a:r>
          </a:p>
          <a:p>
            <a:r>
              <a:rPr lang="sv-SE" dirty="0"/>
              <a:t>Låt musen vilar över ’id’ parametern i metoden </a:t>
            </a:r>
            <a:r>
              <a:rPr lang="sv-SE" dirty="0" err="1"/>
              <a:t>OnGet</a:t>
            </a:r>
            <a:r>
              <a:rPr lang="sv-SE" dirty="0"/>
              <a:t>() för att visa att </a:t>
            </a:r>
            <a:r>
              <a:rPr lang="sv-SE" dirty="0" err="1"/>
              <a:t>employee</a:t>
            </a:r>
            <a:r>
              <a:rPr lang="sv-SE" dirty="0"/>
              <a:t> id syns i </a:t>
            </a:r>
            <a:r>
              <a:rPr lang="sv-SE" dirty="0" err="1"/>
              <a:t>backend</a:t>
            </a:r>
            <a:r>
              <a:rPr lang="sv-SE" dirty="0"/>
              <a:t> 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419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Vid punkt 3.</a:t>
            </a:r>
          </a:p>
          <a:p>
            <a:r>
              <a:rPr lang="sv-SE" dirty="0"/>
              <a:t>Prata lite om </a:t>
            </a:r>
            <a:r>
              <a:rPr lang="sv-SE" dirty="0" err="1"/>
              <a:t>Authentication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: Här kan vi skapa inloggningar med olika rättigheter!</a:t>
            </a:r>
          </a:p>
          <a:p>
            <a:endParaRPr lang="sv-SE" dirty="0"/>
          </a:p>
          <a:p>
            <a:r>
              <a:rPr lang="sv-SE" dirty="0"/>
              <a:t>När projektet har skapats prata lite om mapparna</a:t>
            </a:r>
          </a:p>
          <a:p>
            <a:r>
              <a:rPr lang="sv-SE" dirty="0" err="1"/>
              <a:t>Webbappar</a:t>
            </a:r>
            <a:r>
              <a:rPr lang="sv-SE" dirty="0"/>
              <a:t> är händelsestyrda (Event Driven)</a:t>
            </a:r>
          </a:p>
          <a:p>
            <a:endParaRPr lang="sv-SE" dirty="0"/>
          </a:p>
          <a:p>
            <a:r>
              <a:rPr lang="sv-SE" i="1" dirty="0">
                <a:effectLst/>
              </a:rPr>
              <a:t>1. Pages/</a:t>
            </a:r>
            <a:r>
              <a:rPr lang="sv-SE" dirty="0">
                <a:effectLst/>
              </a:rPr>
              <a:t>Innehåller </a:t>
            </a:r>
            <a:r>
              <a:rPr lang="sv-SE" dirty="0" err="1">
                <a:effectLst/>
              </a:rPr>
              <a:t>Razor</a:t>
            </a:r>
            <a:r>
              <a:rPr lang="sv-SE" dirty="0">
                <a:effectLst/>
              </a:rPr>
              <a:t> Pages och stödfiler. Varje </a:t>
            </a:r>
            <a:r>
              <a:rPr lang="sv-SE" dirty="0" err="1">
                <a:effectLst/>
              </a:rPr>
              <a:t>Razor</a:t>
            </a:r>
            <a:r>
              <a:rPr lang="sv-SE" dirty="0">
                <a:effectLst/>
              </a:rPr>
              <a:t>-sida består av två filer: Titta på </a:t>
            </a:r>
            <a:r>
              <a:rPr lang="sv-SE" dirty="0" err="1">
                <a:effectLst/>
              </a:rPr>
              <a:t>index.cshtml</a:t>
            </a:r>
            <a:r>
              <a:rPr lang="sv-SE" dirty="0">
                <a:effectLst/>
              </a:rPr>
              <a:t>. </a:t>
            </a:r>
            <a:r>
              <a:rPr lang="sv-SE" dirty="0" err="1">
                <a:effectLst/>
              </a:rPr>
              <a:t>Privacy.cshtml</a:t>
            </a:r>
            <a:br>
              <a:rPr lang="sv-SE" dirty="0">
                <a:effectLst/>
              </a:rPr>
            </a:br>
            <a:r>
              <a:rPr lang="sv-SE" dirty="0">
                <a:effectLst/>
              </a:rPr>
              <a:t>* En </a:t>
            </a:r>
            <a:r>
              <a:rPr lang="sv-SE" i="1" dirty="0">
                <a:effectLst/>
              </a:rPr>
              <a:t>.</a:t>
            </a:r>
            <a:r>
              <a:rPr lang="sv-SE" i="1" dirty="0" err="1">
                <a:effectLst/>
              </a:rPr>
              <a:t>cshtml</a:t>
            </a:r>
            <a:r>
              <a:rPr lang="sv-SE" i="1" dirty="0">
                <a:effectLst/>
              </a:rPr>
              <a:t>-fil</a:t>
            </a:r>
            <a:r>
              <a:rPr lang="sv-SE" dirty="0">
                <a:effectLst/>
              </a:rPr>
              <a:t> som innehåller kod med C#-kod med </a:t>
            </a:r>
            <a:r>
              <a:rPr lang="sv-SE" dirty="0" err="1">
                <a:effectLst/>
              </a:rPr>
              <a:t>Razor</a:t>
            </a:r>
            <a:r>
              <a:rPr lang="sv-SE" dirty="0">
                <a:effectLst/>
              </a:rPr>
              <a:t>-syntax. Här finns HTML koden som visas på sidan</a:t>
            </a:r>
            <a:br>
              <a:rPr lang="sv-SE" dirty="0">
                <a:effectLst/>
              </a:rPr>
            </a:br>
            <a:r>
              <a:rPr lang="sv-SE" dirty="0">
                <a:effectLst/>
              </a:rPr>
              <a:t>* En </a:t>
            </a:r>
            <a:r>
              <a:rPr lang="sv-SE" i="1" dirty="0">
                <a:effectLst/>
              </a:rPr>
              <a:t>.</a:t>
            </a:r>
            <a:r>
              <a:rPr lang="sv-SE" i="1" dirty="0" err="1">
                <a:effectLst/>
              </a:rPr>
              <a:t>cshtml.cs</a:t>
            </a:r>
            <a:r>
              <a:rPr lang="sv-SE" i="1" dirty="0">
                <a:effectLst/>
              </a:rPr>
              <a:t>-klassfil </a:t>
            </a:r>
            <a:r>
              <a:rPr lang="sv-SE" dirty="0" err="1">
                <a:effectLst/>
              </a:rPr>
              <a:t>PageModel</a:t>
            </a:r>
            <a:r>
              <a:rPr lang="sv-SE" dirty="0">
                <a:effectLst/>
              </a:rPr>
              <a:t> som definierar sidhanterarmetoder och data som används för att återge sidan.</a:t>
            </a:r>
          </a:p>
          <a:p>
            <a:r>
              <a:rPr lang="sv-SE" i="1" dirty="0">
                <a:effectLst/>
              </a:rPr>
              <a:t>2. </a:t>
            </a:r>
            <a:r>
              <a:rPr lang="sv-SE" i="1" dirty="0" err="1">
                <a:effectLst/>
              </a:rPr>
              <a:t>wwwroot</a:t>
            </a:r>
            <a:r>
              <a:rPr lang="sv-SE" i="1" dirty="0">
                <a:effectLst/>
              </a:rPr>
              <a:t>/</a:t>
            </a:r>
            <a:r>
              <a:rPr lang="sv-SE" dirty="0">
                <a:effectLst/>
              </a:rPr>
              <a:t>Innehåller statiska tillgångsfiler, till exempel HTML, JavaScript och CSS.</a:t>
            </a:r>
          </a:p>
          <a:p>
            <a:r>
              <a:rPr lang="sv-SE" i="1" dirty="0">
                <a:effectLst/>
              </a:rPr>
              <a:t>3. </a:t>
            </a:r>
            <a:r>
              <a:rPr lang="sv-SE" i="1" dirty="0" err="1">
                <a:effectLst/>
              </a:rPr>
              <a:t>appsettings.json</a:t>
            </a:r>
            <a:r>
              <a:rPr lang="sv-SE" i="1" dirty="0">
                <a:effectLst/>
              </a:rPr>
              <a:t> (vi behöver inte komma ihåg ”Copy If </a:t>
            </a:r>
            <a:r>
              <a:rPr lang="sv-SE" i="1" dirty="0" err="1">
                <a:effectLst/>
              </a:rPr>
              <a:t>Newer</a:t>
            </a:r>
            <a:r>
              <a:rPr lang="sv-SE" i="1" dirty="0">
                <a:effectLst/>
              </a:rPr>
              <a:t>!!!!”)</a:t>
            </a:r>
            <a:endParaRPr lang="sv-SE" dirty="0">
              <a:effectLst/>
            </a:endParaRPr>
          </a:p>
          <a:p>
            <a:r>
              <a:rPr lang="sv-SE" i="1" dirty="0">
                <a:effectLst/>
              </a:rPr>
              <a:t>4. </a:t>
            </a:r>
            <a:r>
              <a:rPr lang="sv-SE" i="1" dirty="0" err="1">
                <a:effectLst/>
              </a:rPr>
              <a:t>Program.cs</a:t>
            </a:r>
            <a:r>
              <a:rPr lang="sv-SE" i="1" dirty="0">
                <a:effectLst/>
              </a:rPr>
              <a:t> </a:t>
            </a:r>
            <a:r>
              <a:rPr lang="sv-SE" dirty="0">
                <a:effectLst/>
              </a:rPr>
              <a:t>Fungerar som </a:t>
            </a:r>
            <a:r>
              <a:rPr lang="sv-SE" dirty="0" err="1">
                <a:effectLst/>
              </a:rPr>
              <a:t>appens</a:t>
            </a:r>
            <a:r>
              <a:rPr lang="sv-SE" dirty="0">
                <a:effectLst/>
              </a:rPr>
              <a:t> hanterade startpunkt och konfigurerar </a:t>
            </a:r>
            <a:r>
              <a:rPr lang="sv-SE" dirty="0" err="1">
                <a:effectLst/>
              </a:rPr>
              <a:t>appens</a:t>
            </a:r>
            <a:r>
              <a:rPr lang="sv-SE" dirty="0">
                <a:effectLst/>
              </a:rPr>
              <a:t> beteende, till exempel </a:t>
            </a:r>
            <a:r>
              <a:rPr lang="sv-SE" dirty="0" err="1">
                <a:effectLst/>
              </a:rPr>
              <a:t>routning</a:t>
            </a:r>
            <a:r>
              <a:rPr lang="sv-SE" dirty="0">
                <a:effectLst/>
              </a:rPr>
              <a:t> mellan sidor.</a:t>
            </a:r>
          </a:p>
          <a:p>
            <a:r>
              <a:rPr lang="sv-SE" dirty="0">
                <a:effectLst/>
              </a:rPr>
              <a:t>5. Prata lite om _</a:t>
            </a:r>
            <a:r>
              <a:rPr lang="sv-SE" dirty="0" err="1">
                <a:effectLst/>
              </a:rPr>
              <a:t>Layout.cshtml</a:t>
            </a:r>
            <a:r>
              <a:rPr lang="sv-SE" dirty="0">
                <a:effectLst/>
              </a:rPr>
              <a:t>. Visa @RenderBody() metoden.</a:t>
            </a:r>
          </a:p>
          <a:p>
            <a:r>
              <a:rPr lang="sv-SE" dirty="0">
                <a:effectLst/>
              </a:rPr>
              <a:t>6. Starta </a:t>
            </a:r>
            <a:r>
              <a:rPr lang="sv-SE" dirty="0" err="1">
                <a:effectLst/>
              </a:rPr>
              <a:t>appen</a:t>
            </a:r>
            <a:r>
              <a:rPr lang="sv-SE" dirty="0">
                <a:effectLst/>
              </a:rPr>
              <a:t> och visar de olika sidor… jämför med PAGES folder i Visual Studio</a:t>
            </a:r>
          </a:p>
          <a:p>
            <a:r>
              <a:rPr lang="sv-SE" dirty="0">
                <a:effectLst/>
              </a:rPr>
              <a:t>7. Gör en </a:t>
            </a:r>
            <a:r>
              <a:rPr lang="sv-SE" dirty="0" err="1">
                <a:effectLst/>
              </a:rPr>
              <a:t>commit</a:t>
            </a:r>
            <a:r>
              <a:rPr lang="sv-SE" dirty="0">
                <a:effectLst/>
              </a:rPr>
              <a:t> till Git/</a:t>
            </a:r>
            <a:r>
              <a:rPr lang="sv-SE" dirty="0" err="1">
                <a:effectLst/>
              </a:rPr>
              <a:t>GitHub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3716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3327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6300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Nu mappar vi från vår db </a:t>
            </a:r>
            <a:r>
              <a:rPr lang="sv-SE" dirty="0" err="1"/>
              <a:t>model</a:t>
            </a:r>
            <a:r>
              <a:rPr lang="sv-SE" dirty="0"/>
              <a:t> till vår </a:t>
            </a:r>
            <a:r>
              <a:rPr lang="sv-SE" dirty="0" err="1"/>
              <a:t>ViewModel</a:t>
            </a:r>
            <a:r>
              <a:rPr lang="sv-SE" dirty="0"/>
              <a:t>!</a:t>
            </a:r>
          </a:p>
          <a:p>
            <a:r>
              <a:rPr lang="sv-SE" dirty="0"/>
              <a:t>På detta sätt är vår </a:t>
            </a:r>
            <a:r>
              <a:rPr lang="sv-SE" dirty="0" err="1"/>
              <a:t>Viewmodel</a:t>
            </a:r>
            <a:r>
              <a:rPr lang="sv-SE" dirty="0"/>
              <a:t> nu fylld med rätt </a:t>
            </a:r>
            <a:r>
              <a:rPr lang="sv-SE" dirty="0" err="1"/>
              <a:t>employee</a:t>
            </a:r>
            <a:r>
              <a:rPr lang="sv-SE" dirty="0"/>
              <a:t> från vår databas! </a:t>
            </a:r>
            <a:r>
              <a:rPr lang="sv-SE" dirty="0" err="1"/>
              <a:t>Woohoo</a:t>
            </a:r>
            <a:r>
              <a:rPr lang="sv-SE" dirty="0"/>
              <a:t>!</a:t>
            </a:r>
          </a:p>
          <a:p>
            <a:endParaRPr lang="sv-SE" dirty="0"/>
          </a:p>
          <a:p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Viewmodels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gör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det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möjligt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att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skapa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entities från </a:t>
            </a:r>
            <a:r>
              <a:rPr lang="en-US" b="1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en </a:t>
            </a:r>
            <a:r>
              <a:rPr lang="en-US" b="1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eller</a:t>
            </a:r>
            <a:r>
              <a:rPr lang="en-US" b="1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FLERA </a:t>
            </a:r>
            <a:r>
              <a:rPr lang="en-US" b="1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olika</a:t>
            </a:r>
            <a:r>
              <a:rPr lang="en-US" b="1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models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till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ett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enda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objekt</a:t>
            </a:r>
            <a:endParaRPr lang="en-US" b="0" i="0" dirty="0">
              <a:solidFill>
                <a:srgbClr val="333A42"/>
              </a:solidFill>
              <a:effectLst/>
              <a:latin typeface="Noto Serif" panose="020B0604020202020204" pitchFamily="18" charset="0"/>
            </a:endParaRPr>
          </a:p>
          <a:p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Det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enda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som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en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ViewModel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ansvarar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för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är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att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visa (render) information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på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skärmen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. </a:t>
            </a:r>
          </a:p>
          <a:p>
            <a:r>
              <a:rPr lang="en-US" b="0" i="0" dirty="0" err="1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Bättre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B0604020202020204" pitchFamily="18" charset="0"/>
              </a:rPr>
              <a:t> SoC (Separation of Concerns)</a:t>
            </a:r>
          </a:p>
          <a:p>
            <a:endParaRPr lang="en-US" b="0" i="0" dirty="0">
              <a:solidFill>
                <a:srgbClr val="333A42"/>
              </a:solidFill>
              <a:effectLst/>
              <a:latin typeface="Noto Serif" panose="02020600060500020200" pitchFamily="18" charset="0"/>
            </a:endParaRPr>
          </a:p>
          <a:p>
            <a:r>
              <a:rPr lang="en-US" b="0" i="0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This means the </a:t>
            </a:r>
            <a:r>
              <a:rPr lang="en-US" b="0" i="1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only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 responsibility, or concern, of the view is to render that single </a:t>
            </a:r>
            <a:r>
              <a:rPr lang="en-US" b="0" i="0" dirty="0" err="1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ViewModel</a:t>
            </a:r>
            <a:r>
              <a:rPr lang="en-US" b="0" i="0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 object, </a:t>
            </a:r>
          </a:p>
          <a:p>
            <a:r>
              <a:rPr lang="en-US" b="0" i="0" dirty="0">
                <a:solidFill>
                  <a:srgbClr val="333A42"/>
                </a:solidFill>
                <a:effectLst/>
                <a:latin typeface="Noto Serif" panose="02020600060500020200" pitchFamily="18" charset="0"/>
              </a:rPr>
              <a:t>aiding in a cleaner separation of concerns (SoC)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3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Kör </a:t>
            </a:r>
            <a:r>
              <a:rPr lang="sv-SE" dirty="0" err="1"/>
              <a:t>appen</a:t>
            </a:r>
            <a:r>
              <a:rPr lang="sv-SE" dirty="0"/>
              <a:t> och titta på den.</a:t>
            </a:r>
          </a:p>
          <a:p>
            <a:r>
              <a:rPr lang="sv-SE" dirty="0"/>
              <a:t>Prata lite om Post (motsvarar </a:t>
            </a:r>
            <a:r>
              <a:rPr lang="sv-SE" dirty="0" err="1"/>
              <a:t>Create</a:t>
            </a:r>
            <a:r>
              <a:rPr lang="sv-SE" dirty="0"/>
              <a:t>) i REST verbs</a:t>
            </a:r>
          </a:p>
          <a:p>
            <a:r>
              <a:rPr lang="sv-SE" dirty="0"/>
              <a:t>Post anropar </a:t>
            </a:r>
            <a:r>
              <a:rPr lang="sv-SE" dirty="0" err="1"/>
              <a:t>OnPost</a:t>
            </a:r>
            <a:r>
              <a:rPr lang="sv-SE" dirty="0"/>
              <a:t>() metoden i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behind</a:t>
            </a:r>
            <a:r>
              <a:rPr lang="sv-SE" dirty="0"/>
              <a:t> filen (</a:t>
            </a:r>
            <a:r>
              <a:rPr lang="sv-SE" dirty="0" err="1"/>
              <a:t>Update.cshtml.cs</a:t>
            </a:r>
            <a:r>
              <a:rPr lang="sv-S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1275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9022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0644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!</a:t>
            </a:r>
          </a:p>
          <a:p>
            <a:r>
              <a:rPr lang="sv-SE" dirty="0"/>
              <a:t>=====</a:t>
            </a: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alert-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warning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=&gt; alert-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success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Kör F5… </a:t>
            </a:r>
          </a:p>
          <a:p>
            <a:r>
              <a:rPr lang="sv-SE" dirty="0"/>
              <a:t>Uppdatera en </a:t>
            </a:r>
            <a:r>
              <a:rPr lang="sv-SE" dirty="0" err="1"/>
              <a:t>Employee</a:t>
            </a:r>
            <a:endParaRPr lang="sv-SE" dirty="0"/>
          </a:p>
          <a:p>
            <a:r>
              <a:rPr lang="sv-SE" dirty="0"/>
              <a:t>Kolla på SQL Server…. </a:t>
            </a:r>
            <a:r>
              <a:rPr lang="sv-SE" dirty="0" err="1"/>
              <a:t>Employee</a:t>
            </a:r>
            <a:r>
              <a:rPr lang="sv-SE" dirty="0"/>
              <a:t> är uppdaterad!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752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OBS: Ersätt den befintliga </a:t>
            </a:r>
            <a:r>
              <a:rPr lang="sv-SE" dirty="0" err="1"/>
              <a:t>Update</a:t>
            </a:r>
            <a:r>
              <a:rPr lang="sv-SE" dirty="0"/>
              <a:t> knappen som redan finns på denna sida!</a:t>
            </a:r>
          </a:p>
          <a:p>
            <a:r>
              <a:rPr lang="sv-SE" dirty="0"/>
              <a:t>=================================================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Prata lite om d-</a:t>
            </a:r>
            <a:r>
              <a:rPr lang="sv-SE" dirty="0" err="1"/>
              <a:t>flex</a:t>
            </a:r>
            <a:r>
              <a:rPr lang="sv-SE" dirty="0"/>
              <a:t> och </a:t>
            </a:r>
            <a:r>
              <a:rPr lang="sv-SE" dirty="0" err="1"/>
              <a:t>justify-content</a:t>
            </a:r>
            <a:r>
              <a:rPr lang="sv-SE" dirty="0"/>
              <a:t> (visa skillnaden med </a:t>
            </a:r>
            <a:r>
              <a:rPr lang="sv-SE" dirty="0" err="1"/>
              <a:t>justifiy-content-between</a:t>
            </a:r>
            <a:r>
              <a:rPr lang="sv-SE" dirty="0"/>
              <a:t>, </a:t>
            </a:r>
            <a:r>
              <a:rPr lang="sv-SE" dirty="0" err="1"/>
              <a:t>around</a:t>
            </a:r>
            <a:r>
              <a:rPr lang="sv-SE" dirty="0"/>
              <a:t>)</a:t>
            </a:r>
          </a:p>
          <a:p>
            <a:r>
              <a:rPr lang="sv-SE" dirty="0"/>
              <a:t>Prata om mx-1</a:t>
            </a:r>
          </a:p>
          <a:p>
            <a:r>
              <a:rPr lang="sv-SE" dirty="0"/>
              <a:t>Prata om style 120px</a:t>
            </a:r>
          </a:p>
          <a:p>
            <a:r>
              <a:rPr lang="sv-SE" dirty="0"/>
              <a:t>Prata om asp-page (a tag </a:t>
            </a:r>
            <a:r>
              <a:rPr lang="sv-SE" dirty="0" err="1"/>
              <a:t>that</a:t>
            </a:r>
            <a:r>
              <a:rPr lang="sv-SE" dirty="0"/>
              <a:t> looks like a </a:t>
            </a:r>
            <a:r>
              <a:rPr lang="sv-SE" dirty="0" err="1"/>
              <a:t>button</a:t>
            </a:r>
            <a:r>
              <a:rPr lang="sv-SE" dirty="0"/>
              <a:t>! Class </a:t>
            </a:r>
            <a:r>
              <a:rPr lang="sv-SE" dirty="0" err="1"/>
              <a:t>btn</a:t>
            </a:r>
            <a:r>
              <a:rPr lang="sv-SE" dirty="0"/>
              <a:t> </a:t>
            </a:r>
            <a:r>
              <a:rPr lang="sv-SE" dirty="0" err="1"/>
              <a:t>btn-secondary</a:t>
            </a:r>
            <a:r>
              <a:rPr lang="sv-SE" dirty="0"/>
              <a:t>)</a:t>
            </a:r>
          </a:p>
          <a:p>
            <a:r>
              <a:rPr lang="sv-SE" dirty="0"/>
              <a:t>Prata lite om asp-page-</a:t>
            </a:r>
            <a:r>
              <a:rPr lang="sv-SE" dirty="0" err="1"/>
              <a:t>handler</a:t>
            </a:r>
            <a:r>
              <a:rPr lang="sv-SE" dirty="0"/>
              <a:t> (skickas till </a:t>
            </a:r>
            <a:r>
              <a:rPr lang="sv-SE" dirty="0" err="1"/>
              <a:t>onPostDelete</a:t>
            </a:r>
            <a:r>
              <a:rPr lang="sv-SE" dirty="0"/>
              <a:t>())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7761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1. Metoden kan inte längre </a:t>
            </a:r>
            <a:r>
              <a:rPr lang="sv-SE" dirty="0" err="1"/>
              <a:t>returner</a:t>
            </a:r>
            <a:r>
              <a:rPr lang="sv-SE" dirty="0"/>
              <a:t> </a:t>
            </a:r>
            <a:r>
              <a:rPr lang="sv-SE" dirty="0" err="1"/>
              <a:t>Void</a:t>
            </a:r>
            <a:r>
              <a:rPr lang="sv-SE" dirty="0"/>
              <a:t>! Ska returnera en interface som heter ’</a:t>
            </a:r>
            <a:r>
              <a:rPr lang="sv-SE" dirty="0" err="1"/>
              <a:t>IActionResult</a:t>
            </a:r>
            <a:r>
              <a:rPr lang="sv-SE" dirty="0"/>
              <a:t>’</a:t>
            </a:r>
          </a:p>
          <a:p>
            <a:endParaRPr lang="sv-SE" dirty="0"/>
          </a:p>
          <a:p>
            <a:r>
              <a:rPr lang="sv-SE" dirty="0"/>
              <a:t>2. Nu kan vi </a:t>
            </a:r>
            <a:r>
              <a:rPr lang="sv-SE" dirty="0" err="1"/>
              <a:t>routa</a:t>
            </a:r>
            <a:r>
              <a:rPr lang="sv-SE" dirty="0"/>
              <a:t> tillbaka till </a:t>
            </a:r>
            <a:r>
              <a:rPr lang="sv-SE" dirty="0" err="1"/>
              <a:t>Employee</a:t>
            </a:r>
            <a:r>
              <a:rPr lang="sv-SE" dirty="0"/>
              <a:t> listan när raderingen är klar.</a:t>
            </a:r>
          </a:p>
          <a:p>
            <a:endParaRPr lang="sv-SE" dirty="0"/>
          </a:p>
          <a:p>
            <a:r>
              <a:rPr lang="sv-SE" dirty="0"/>
              <a:t>3. </a:t>
            </a:r>
            <a:r>
              <a:rPr lang="sv-SE" dirty="0" err="1"/>
              <a:t>Return</a:t>
            </a:r>
            <a:r>
              <a:rPr lang="sv-SE" dirty="0"/>
              <a:t> Page() </a:t>
            </a:r>
            <a:r>
              <a:rPr lang="sv-SE" dirty="0" err="1"/>
              <a:t>routa</a:t>
            </a:r>
            <a:r>
              <a:rPr lang="sv-SE" dirty="0"/>
              <a:t> tillbaka till samma page om inte raderingen lyckas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4854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560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71302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68797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48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64219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30123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779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0643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415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4473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27356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8221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146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!</a:t>
            </a:r>
          </a:p>
          <a:p>
            <a:r>
              <a:rPr lang="sv-SE" dirty="0"/>
              <a:t>====</a:t>
            </a:r>
          </a:p>
          <a:p>
            <a:r>
              <a:rPr lang="sv-SE" dirty="0"/>
              <a:t>Class =&gt; </a:t>
            </a:r>
            <a:r>
              <a:rPr lang="sv-SE" dirty="0" err="1"/>
              <a:t>class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30829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Dont</a:t>
            </a:r>
            <a:r>
              <a:rPr lang="sv-SE" dirty="0"/>
              <a:t> </a:t>
            </a:r>
            <a:r>
              <a:rPr lang="sv-SE" dirty="0" err="1"/>
              <a:t>Cheat</a:t>
            </a:r>
            <a:r>
              <a:rPr lang="sv-SE" dirty="0"/>
              <a:t>!</a:t>
            </a:r>
          </a:p>
          <a:p>
            <a:r>
              <a:rPr lang="sv-SE" dirty="0"/>
              <a:t>========</a:t>
            </a:r>
          </a:p>
          <a:p>
            <a:r>
              <a:rPr lang="sv-SE"/>
              <a:t>https://github.com/RichardChalk/RazorCrudDemo-FACIT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659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VS TIPS!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Man kan be VS skapa </a:t>
            </a:r>
            <a:r>
              <a:rPr lang="sv-SE" dirty="0" err="1"/>
              <a:t>constructorn</a:t>
            </a:r>
            <a:r>
              <a:rPr lang="sv-SE" dirty="0"/>
              <a:t> åt oss…. (om vi är för lata att göra den själv!)</a:t>
            </a:r>
          </a:p>
          <a:p>
            <a:r>
              <a:rPr lang="sv-SE" dirty="0"/>
              <a:t>Klicka på klass namnet ”</a:t>
            </a:r>
            <a:r>
              <a:rPr lang="sv-SE" dirty="0" err="1"/>
              <a:t>ApplicationDbcontext</a:t>
            </a:r>
            <a:r>
              <a:rPr lang="sv-SE" dirty="0"/>
              <a:t>” och sedan CTRL .</a:t>
            </a:r>
          </a:p>
          <a:p>
            <a:r>
              <a:rPr lang="sv-SE" dirty="0"/>
              <a:t>Nu väljer man ”</a:t>
            </a:r>
            <a:r>
              <a:rPr lang="sv-SE" dirty="0" err="1"/>
              <a:t>Generate</a:t>
            </a:r>
            <a:r>
              <a:rPr lang="sv-SE" dirty="0"/>
              <a:t> </a:t>
            </a:r>
            <a:r>
              <a:rPr lang="sv-SE" dirty="0" err="1"/>
              <a:t>constructor</a:t>
            </a:r>
            <a:r>
              <a:rPr lang="sv-SE" dirty="0"/>
              <a:t> ’</a:t>
            </a:r>
            <a:r>
              <a:rPr lang="sv-SE" dirty="0" err="1"/>
              <a:t>ApplicationDbContext</a:t>
            </a:r>
            <a:r>
              <a:rPr lang="sv-SE" dirty="0"/>
              <a:t>(options)’”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430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03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!</a:t>
            </a:r>
          </a:p>
          <a:p>
            <a:r>
              <a:rPr lang="sv-SE" dirty="0"/>
              <a:t>====</a:t>
            </a: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endParaRPr lang="sv-SE" dirty="0"/>
          </a:p>
          <a:p>
            <a:endParaRPr lang="sv-SE" dirty="0"/>
          </a:p>
          <a:p>
            <a:r>
              <a:rPr lang="sv-SE" dirty="0"/>
              <a:t>OBS! </a:t>
            </a:r>
            <a:r>
              <a:rPr lang="sv-SE" dirty="0" err="1"/>
              <a:t>UseSqlServer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: 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Microsoft.EntityFrameworkCore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548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OBS: </a:t>
            </a:r>
            <a:r>
              <a:rPr lang="sv-SE" dirty="0" err="1"/>
              <a:t>DataInitializer</a:t>
            </a:r>
            <a:r>
              <a:rPr lang="sv-SE" dirty="0"/>
              <a:t> kommer att bli RÖD eftersom vi inte har skapat klassen än! </a:t>
            </a:r>
          </a:p>
          <a:p>
            <a:r>
              <a:rPr lang="sv-SE" dirty="0"/>
              <a:t>Det gör vi på nästa sida!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608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sv-S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sv-S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1;p24"/>
          <p:cNvPicPr/>
          <p:nvPr/>
        </p:nvPicPr>
        <p:blipFill>
          <a:blip r:embed="rId14"/>
          <a:stretch/>
        </p:blipFill>
        <p:spPr>
          <a:xfrm>
            <a:off x="9420480" y="6450120"/>
            <a:ext cx="2739240" cy="40464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12;p24"/>
          <p:cNvSpPr/>
          <p:nvPr/>
        </p:nvSpPr>
        <p:spPr>
          <a:xfrm>
            <a:off x="237960" y="6450480"/>
            <a:ext cx="3563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https://education.systementor.se</a:t>
            </a:r>
            <a:endParaRPr lang="sv-SE" sz="1200" b="0" strike="noStrike" spc="-1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sv-SE" sz="4400" b="0" strike="noStrike" spc="-1">
                <a:latin typeface="Arial"/>
              </a:rPr>
              <a:t>Klicka för att redigera rubriktextens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3200" b="0" strike="noStrike" spc="-1">
                <a:latin typeface="Arial"/>
              </a:rPr>
              <a:t>Klicka för att redigera dispositionstextens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800" b="0" strike="noStrike" spc="-1">
                <a:latin typeface="Arial"/>
              </a:rPr>
              <a:t>Andra dispositionsnivån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400" b="0" strike="noStrike" spc="-1">
                <a:latin typeface="Arial"/>
              </a:rPr>
              <a:t>Tredje dispositionsnivån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sv-SE" sz="2000" b="0" strike="noStrike" spc="-1">
                <a:latin typeface="Arial"/>
              </a:rPr>
              <a:t>Fjärde dispositionsnivån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Femte dispositionsnivån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Sjätte dispositionsnivån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000" b="0" strike="noStrike" spc="-1">
                <a:latin typeface="Arial"/>
              </a:rPr>
              <a:t>Sjunde dispositionsnivån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hyperlink" Target="https://learn.microsoft.com/en-us/aspnet/core/fundamentals/dependency-injection?view=aspnetcore-7.0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hyperlink" Target="https://www.c-sharpcorner.com/article/understanding-addtransient-vs-addscoped-vs-addsingleton-in-asp-net-core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23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26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hyperlink" Target="https://rachelappel.com/2014/09/02/use-viewmodels-to-manage-data-amp-organize-code-in-asp-net-mvc-applications/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https://www.learnrazorpages.com/razor-pages/model-binding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0.pn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EwVdAxdzys&amp;t=1545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RichardChalk/RazorCrudDemo-FACIT" TargetMode="Externa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23.jpe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achelappel.com/2014/09/02/use-viewmodels-to-manage-data-amp-organize-code-in-asp-net-mvc-applications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11.png"/><Relationship Id="rId4" Type="http://schemas.openxmlformats.org/officeDocument/2006/relationships/image" Target="../media/image24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24.jpe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en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7.jpe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Razor Pages – </a:t>
            </a:r>
            <a:r>
              <a:rPr lang="sv-SE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Code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r>
              <a:rPr lang="sv-SE" sz="5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First</a:t>
            </a:r>
            <a:endParaRPr lang="sv-SE" sz="5400" b="0" strike="noStrike" spc="-1" dirty="0">
              <a:latin typeface="Arial"/>
            </a:endParaRP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ringe with red liquid on it's inside vector illustration isolated on  white background. Syringe cartoon illustration for medical graphic design  theme. Stock Vector | Adobe Stock">
            <a:extLst>
              <a:ext uri="{FF2B5EF4-FFF2-40B4-BE49-F238E27FC236}">
                <a16:creationId xmlns:a16="http://schemas.microsoft.com/office/drawing/2014/main" id="{9A9A3824-489D-0CFE-FA7E-9172116E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309" y="1168701"/>
            <a:ext cx="2026233" cy="20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Injection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DCB63-0ACA-A059-4069-43BCC65ACFCF}"/>
              </a:ext>
            </a:extLst>
          </p:cNvPr>
          <p:cNvSpPr txBox="1"/>
          <p:nvPr/>
        </p:nvSpPr>
        <p:spPr>
          <a:xfrm>
            <a:off x="3548532" y="1742586"/>
            <a:ext cx="3547903" cy="1200329"/>
          </a:xfrm>
          <a:custGeom>
            <a:avLst/>
            <a:gdLst>
              <a:gd name="connsiteX0" fmla="*/ 0 w 3547903"/>
              <a:gd name="connsiteY0" fmla="*/ 0 h 1200329"/>
              <a:gd name="connsiteX1" fmla="*/ 3547903 w 3547903"/>
              <a:gd name="connsiteY1" fmla="*/ 0 h 1200329"/>
              <a:gd name="connsiteX2" fmla="*/ 3547903 w 3547903"/>
              <a:gd name="connsiteY2" fmla="*/ 1200329 h 1200329"/>
              <a:gd name="connsiteX3" fmla="*/ 0 w 3547903"/>
              <a:gd name="connsiteY3" fmla="*/ 1200329 h 1200329"/>
              <a:gd name="connsiteX4" fmla="*/ 0 w 3547903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903" h="1200329" fill="none" extrusionOk="0">
                <a:moveTo>
                  <a:pt x="0" y="0"/>
                </a:moveTo>
                <a:cubicBezTo>
                  <a:pt x="400378" y="102978"/>
                  <a:pt x="1833369" y="101137"/>
                  <a:pt x="3547903" y="0"/>
                </a:cubicBezTo>
                <a:cubicBezTo>
                  <a:pt x="3620681" y="363681"/>
                  <a:pt x="3608420" y="858969"/>
                  <a:pt x="3547903" y="1200329"/>
                </a:cubicBezTo>
                <a:cubicBezTo>
                  <a:pt x="2845394" y="1264836"/>
                  <a:pt x="468798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3547903" h="1200329" stroke="0" extrusionOk="0">
                <a:moveTo>
                  <a:pt x="0" y="0"/>
                </a:moveTo>
                <a:cubicBezTo>
                  <a:pt x="1507863" y="-951"/>
                  <a:pt x="2780741" y="36535"/>
                  <a:pt x="3547903" y="0"/>
                </a:cubicBezTo>
                <a:cubicBezTo>
                  <a:pt x="3529483" y="191408"/>
                  <a:pt x="3549851" y="993247"/>
                  <a:pt x="3547903" y="1200329"/>
                </a:cubicBezTo>
                <a:cubicBezTo>
                  <a:pt x="1782042" y="1262650"/>
                  <a:pt x="1207880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Program.cs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Viktigt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koden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sitter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rätt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plats!!</a:t>
            </a:r>
            <a:endParaRPr lang="sv-SE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98684A-2AE3-191A-78B3-78794DC67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55" y="1341259"/>
            <a:ext cx="713060" cy="713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F87C3-270D-3489-AA90-59ED34B88D4C}"/>
              </a:ext>
            </a:extLst>
          </p:cNvPr>
          <p:cNvSpPr txBox="1"/>
          <p:nvPr/>
        </p:nvSpPr>
        <p:spPr>
          <a:xfrm>
            <a:off x="281354" y="3429000"/>
            <a:ext cx="117729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Lägg till min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DbContext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builder.Services.AddDbContext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DefaultConnection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A6FEE2-1653-0A9A-C8D5-E2D9B01B43B0}"/>
              </a:ext>
            </a:extLst>
          </p:cNvPr>
          <p:cNvSpPr/>
          <p:nvPr/>
        </p:nvSpPr>
        <p:spPr>
          <a:xfrm>
            <a:off x="130422" y="3350843"/>
            <a:ext cx="11923832" cy="11156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874DD-D9FD-EB55-2500-D7B7466C4D61}"/>
              </a:ext>
            </a:extLst>
          </p:cNvPr>
          <p:cNvSpPr txBox="1"/>
          <p:nvPr/>
        </p:nvSpPr>
        <p:spPr>
          <a:xfrm>
            <a:off x="9455001" y="5458466"/>
            <a:ext cx="1824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Read Me!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B9C8C8-933E-6960-D0EF-864C591E772C}"/>
              </a:ext>
            </a:extLst>
          </p:cNvPr>
          <p:cNvSpPr/>
          <p:nvPr/>
        </p:nvSpPr>
        <p:spPr>
          <a:xfrm rot="1174673">
            <a:off x="8065565" y="4626783"/>
            <a:ext cx="1204546" cy="71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0CFBE04-B280-E647-1A03-27D3A698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19" y="4706960"/>
            <a:ext cx="1394362" cy="7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7B36202-0BE4-990E-6241-A44770AB9741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1" name="Google Shape;568;p32">
              <a:extLst>
                <a:ext uri="{FF2B5EF4-FFF2-40B4-BE49-F238E27FC236}">
                  <a16:creationId xmlns:a16="http://schemas.microsoft.com/office/drawing/2014/main" id="{4005D106-7534-9192-4600-E9A73FD7F833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4F1E77-4AB6-ECDD-773D-20DB3D3CF4D0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977AA4-530C-7252-CDB8-E3361E7DCBFD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67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ringe with red liquid on it's inside vector illustration isolated on  white background. Syringe cartoon illustration for medical graphic design  theme. Stock Vector | Adobe Stock">
            <a:extLst>
              <a:ext uri="{FF2B5EF4-FFF2-40B4-BE49-F238E27FC236}">
                <a16:creationId xmlns:a16="http://schemas.microsoft.com/office/drawing/2014/main" id="{9A9A3824-489D-0CFE-FA7E-9172116E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309" y="1168701"/>
            <a:ext cx="2026233" cy="20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Injection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DataInitializer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DCB63-0ACA-A059-4069-43BCC65ACFCF}"/>
              </a:ext>
            </a:extLst>
          </p:cNvPr>
          <p:cNvSpPr txBox="1"/>
          <p:nvPr/>
        </p:nvSpPr>
        <p:spPr>
          <a:xfrm>
            <a:off x="137746" y="1907064"/>
            <a:ext cx="3837421" cy="646331"/>
          </a:xfrm>
          <a:custGeom>
            <a:avLst/>
            <a:gdLst>
              <a:gd name="connsiteX0" fmla="*/ 0 w 3837421"/>
              <a:gd name="connsiteY0" fmla="*/ 0 h 646331"/>
              <a:gd name="connsiteX1" fmla="*/ 3837421 w 3837421"/>
              <a:gd name="connsiteY1" fmla="*/ 0 h 646331"/>
              <a:gd name="connsiteX2" fmla="*/ 3837421 w 3837421"/>
              <a:gd name="connsiteY2" fmla="*/ 646331 h 646331"/>
              <a:gd name="connsiteX3" fmla="*/ 0 w 3837421"/>
              <a:gd name="connsiteY3" fmla="*/ 646331 h 646331"/>
              <a:gd name="connsiteX4" fmla="*/ 0 w 3837421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421" h="646331" fill="none" extrusionOk="0">
                <a:moveTo>
                  <a:pt x="0" y="0"/>
                </a:moveTo>
                <a:cubicBezTo>
                  <a:pt x="1016750" y="102978"/>
                  <a:pt x="2620176" y="101137"/>
                  <a:pt x="3837421" y="0"/>
                </a:cubicBezTo>
                <a:cubicBezTo>
                  <a:pt x="3827099" y="191826"/>
                  <a:pt x="3814838" y="503457"/>
                  <a:pt x="3837421" y="646331"/>
                </a:cubicBezTo>
                <a:cubicBezTo>
                  <a:pt x="3434650" y="710838"/>
                  <a:pt x="858275" y="635346"/>
                  <a:pt x="0" y="646331"/>
                </a:cubicBezTo>
                <a:cubicBezTo>
                  <a:pt x="33995" y="481597"/>
                  <a:pt x="-22863" y="293794"/>
                  <a:pt x="0" y="0"/>
                </a:cubicBezTo>
                <a:close/>
              </a:path>
              <a:path w="3837421" h="646331" stroke="0" extrusionOk="0">
                <a:moveTo>
                  <a:pt x="0" y="0"/>
                </a:moveTo>
                <a:cubicBezTo>
                  <a:pt x="1837597" y="-951"/>
                  <a:pt x="3329250" y="36535"/>
                  <a:pt x="3837421" y="0"/>
                </a:cubicBezTo>
                <a:cubicBezTo>
                  <a:pt x="3868861" y="281813"/>
                  <a:pt x="3872609" y="455477"/>
                  <a:pt x="3837421" y="646331"/>
                </a:cubicBezTo>
                <a:cubicBezTo>
                  <a:pt x="2579988" y="708652"/>
                  <a:pt x="934085" y="681839"/>
                  <a:pt x="0" y="646331"/>
                </a:cubicBezTo>
                <a:cubicBezTo>
                  <a:pt x="-32792" y="556626"/>
                  <a:pt x="29078" y="27904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Program.cs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nedan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98684A-2AE3-191A-78B3-78794DC67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99" y="1505737"/>
            <a:ext cx="771248" cy="713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F87C3-270D-3489-AA90-59ED34B88D4C}"/>
              </a:ext>
            </a:extLst>
          </p:cNvPr>
          <p:cNvSpPr txBox="1"/>
          <p:nvPr/>
        </p:nvSpPr>
        <p:spPr>
          <a:xfrm>
            <a:off x="281354" y="3213838"/>
            <a:ext cx="11772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Lägg till min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DataInitializer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med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Dependency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Injection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builder.Services.AddTransient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DataInitializer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Kör min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SeedData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 metod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scope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app.Services.CreateScope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scope.ServiceProvider.GetService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DataInitializer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MigrateData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A6FEE2-1653-0A9A-C8D5-E2D9B01B43B0}"/>
              </a:ext>
            </a:extLst>
          </p:cNvPr>
          <p:cNvSpPr/>
          <p:nvPr/>
        </p:nvSpPr>
        <p:spPr>
          <a:xfrm>
            <a:off x="130422" y="3192581"/>
            <a:ext cx="8107970" cy="7421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C84807-F671-04DA-CF08-8EE36B39F011}"/>
              </a:ext>
            </a:extLst>
          </p:cNvPr>
          <p:cNvSpPr/>
          <p:nvPr/>
        </p:nvSpPr>
        <p:spPr>
          <a:xfrm>
            <a:off x="137746" y="4495824"/>
            <a:ext cx="9754334" cy="15803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9B679-43F6-DB21-BCE7-B2979A1ECE0A}"/>
              </a:ext>
            </a:extLst>
          </p:cNvPr>
          <p:cNvSpPr txBox="1"/>
          <p:nvPr/>
        </p:nvSpPr>
        <p:spPr>
          <a:xfrm>
            <a:off x="9866405" y="3355575"/>
            <a:ext cx="16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Read Me!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113D90-E09A-7A07-6D8A-1C42A9A073A4}"/>
              </a:ext>
            </a:extLst>
          </p:cNvPr>
          <p:cNvSpPr/>
          <p:nvPr/>
        </p:nvSpPr>
        <p:spPr>
          <a:xfrm>
            <a:off x="8543926" y="3205948"/>
            <a:ext cx="1204546" cy="71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CD237EF-8D62-CAB1-7258-67D90CC5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080" y="3821185"/>
            <a:ext cx="1621386" cy="90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6BD5FE3-FDF4-66C6-DB63-B3917DAEE49B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2" name="Google Shape;568;p32">
              <a:extLst>
                <a:ext uri="{FF2B5EF4-FFF2-40B4-BE49-F238E27FC236}">
                  <a16:creationId xmlns:a16="http://schemas.microsoft.com/office/drawing/2014/main" id="{B714ACF7-9CBE-6092-9D04-4B667774097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6033FE-5F65-AA4A-FA6E-7452781CBCB2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3031E6-3CD1-046D-8190-C81391F9C70C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5172E24-1FDC-CA0D-29C1-6FDC531C2EA7}"/>
              </a:ext>
            </a:extLst>
          </p:cNvPr>
          <p:cNvSpPr txBox="1"/>
          <p:nvPr/>
        </p:nvSpPr>
        <p:spPr>
          <a:xfrm>
            <a:off x="4905151" y="1871028"/>
            <a:ext cx="3411416" cy="646331"/>
          </a:xfrm>
          <a:custGeom>
            <a:avLst/>
            <a:gdLst>
              <a:gd name="connsiteX0" fmla="*/ 0 w 3411416"/>
              <a:gd name="connsiteY0" fmla="*/ 0 h 646331"/>
              <a:gd name="connsiteX1" fmla="*/ 3411416 w 3411416"/>
              <a:gd name="connsiteY1" fmla="*/ 0 h 646331"/>
              <a:gd name="connsiteX2" fmla="*/ 3411416 w 3411416"/>
              <a:gd name="connsiteY2" fmla="*/ 646331 h 646331"/>
              <a:gd name="connsiteX3" fmla="*/ 0 w 3411416"/>
              <a:gd name="connsiteY3" fmla="*/ 646331 h 646331"/>
              <a:gd name="connsiteX4" fmla="*/ 0 w 3411416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646331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401094" y="191826"/>
                  <a:pt x="3388833" y="503457"/>
                  <a:pt x="3411416" y="646331"/>
                </a:cubicBezTo>
                <a:cubicBezTo>
                  <a:pt x="2216678" y="710838"/>
                  <a:pt x="369085" y="635346"/>
                  <a:pt x="0" y="646331"/>
                </a:cubicBezTo>
                <a:cubicBezTo>
                  <a:pt x="33995" y="481597"/>
                  <a:pt x="-22863" y="293794"/>
                  <a:pt x="0" y="0"/>
                </a:cubicBezTo>
                <a:close/>
              </a:path>
              <a:path w="3411416" h="646331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42856" y="281813"/>
                  <a:pt x="3446604" y="455477"/>
                  <a:pt x="3411416" y="646331"/>
                </a:cubicBezTo>
                <a:cubicBezTo>
                  <a:pt x="1737831" y="708652"/>
                  <a:pt x="945290" y="681839"/>
                  <a:pt x="0" y="646331"/>
                </a:cubicBezTo>
                <a:cubicBezTo>
                  <a:pt x="-32792" y="556626"/>
                  <a:pt x="29078" y="27904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Varför blir det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!?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492B8DD-BA12-20EE-E5EB-319E53872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05" y="1559441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53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15 F5 Illustrations &amp; Clip Art - iStock">
            <a:extLst>
              <a:ext uri="{FF2B5EF4-FFF2-40B4-BE49-F238E27FC236}">
                <a16:creationId xmlns:a16="http://schemas.microsoft.com/office/drawing/2014/main" id="{08F13F60-56C6-771D-12F9-B9A6DB46A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4" y="4779111"/>
            <a:ext cx="664106" cy="6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BA863-733D-098C-9A61-D86A7F73D413}"/>
              </a:ext>
            </a:extLst>
          </p:cNvPr>
          <p:cNvSpPr txBox="1"/>
          <p:nvPr/>
        </p:nvSpPr>
        <p:spPr>
          <a:xfrm>
            <a:off x="474785" y="4517715"/>
            <a:ext cx="2878234" cy="1938992"/>
          </a:xfrm>
          <a:custGeom>
            <a:avLst/>
            <a:gdLst>
              <a:gd name="connsiteX0" fmla="*/ 0 w 2878234"/>
              <a:gd name="connsiteY0" fmla="*/ 0 h 1938992"/>
              <a:gd name="connsiteX1" fmla="*/ 2878234 w 2878234"/>
              <a:gd name="connsiteY1" fmla="*/ 0 h 1938992"/>
              <a:gd name="connsiteX2" fmla="*/ 2878234 w 2878234"/>
              <a:gd name="connsiteY2" fmla="*/ 1938992 h 1938992"/>
              <a:gd name="connsiteX3" fmla="*/ 0 w 2878234"/>
              <a:gd name="connsiteY3" fmla="*/ 1938992 h 1938992"/>
              <a:gd name="connsiteX4" fmla="*/ 0 w 2878234"/>
              <a:gd name="connsiteY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8234" h="1938992" extrusionOk="0">
                <a:moveTo>
                  <a:pt x="0" y="0"/>
                </a:moveTo>
                <a:cubicBezTo>
                  <a:pt x="828691" y="-951"/>
                  <a:pt x="1841829" y="36535"/>
                  <a:pt x="2878234" y="0"/>
                </a:cubicBezTo>
                <a:cubicBezTo>
                  <a:pt x="2890651" y="931487"/>
                  <a:pt x="2810843" y="1622752"/>
                  <a:pt x="2878234" y="1938992"/>
                </a:cubicBezTo>
                <a:cubicBezTo>
                  <a:pt x="2310610" y="2001313"/>
                  <a:pt x="664978" y="1974500"/>
                  <a:pt x="0" y="1938992"/>
                </a:cubicBezTo>
                <a:cubicBezTo>
                  <a:pt x="-167970" y="1719685"/>
                  <a:pt x="152726" y="39762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En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skapats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SQL Server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4ABE1-FA6C-DE61-7A4C-65B8675CAA93}"/>
              </a:ext>
            </a:extLst>
          </p:cNvPr>
          <p:cNvSpPr txBox="1"/>
          <p:nvPr/>
        </p:nvSpPr>
        <p:spPr>
          <a:xfrm>
            <a:off x="3344741" y="1767006"/>
            <a:ext cx="88472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DataInitializer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private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DataInitializer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MigrateData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dbContext.Database.Migrate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DataInitializer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MigrateData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540000" y="1727619"/>
            <a:ext cx="2144803" cy="2308324"/>
          </a:xfrm>
          <a:custGeom>
            <a:avLst/>
            <a:gdLst>
              <a:gd name="connsiteX0" fmla="*/ 0 w 2144803"/>
              <a:gd name="connsiteY0" fmla="*/ 0 h 2308324"/>
              <a:gd name="connsiteX1" fmla="*/ 2144803 w 2144803"/>
              <a:gd name="connsiteY1" fmla="*/ 0 h 2308324"/>
              <a:gd name="connsiteX2" fmla="*/ 2144803 w 2144803"/>
              <a:gd name="connsiteY2" fmla="*/ 2308324 h 2308324"/>
              <a:gd name="connsiteX3" fmla="*/ 0 w 2144803"/>
              <a:gd name="connsiteY3" fmla="*/ 2308324 h 2308324"/>
              <a:gd name="connsiteX4" fmla="*/ 0 w 2144803"/>
              <a:gd name="connsiteY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803" h="2308324" fill="none" extrusionOk="0">
                <a:moveTo>
                  <a:pt x="0" y="0"/>
                </a:moveTo>
                <a:cubicBezTo>
                  <a:pt x="617251" y="102978"/>
                  <a:pt x="1116827" y="101137"/>
                  <a:pt x="2144803" y="0"/>
                </a:cubicBezTo>
                <a:cubicBezTo>
                  <a:pt x="2229058" y="885284"/>
                  <a:pt x="2182298" y="1786027"/>
                  <a:pt x="2144803" y="2308324"/>
                </a:cubicBezTo>
                <a:cubicBezTo>
                  <a:pt x="1659905" y="2372831"/>
                  <a:pt x="726833" y="2297339"/>
                  <a:pt x="0" y="2308324"/>
                </a:cubicBezTo>
                <a:cubicBezTo>
                  <a:pt x="-128310" y="1965015"/>
                  <a:pt x="79521" y="817266"/>
                  <a:pt x="0" y="0"/>
                </a:cubicBezTo>
                <a:close/>
              </a:path>
              <a:path w="2144803" h="2308324" stroke="0" extrusionOk="0">
                <a:moveTo>
                  <a:pt x="0" y="0"/>
                </a:moveTo>
                <a:cubicBezTo>
                  <a:pt x="390836" y="-951"/>
                  <a:pt x="1202796" y="36535"/>
                  <a:pt x="2144803" y="0"/>
                </a:cubicBezTo>
                <a:cubicBezTo>
                  <a:pt x="2157220" y="303755"/>
                  <a:pt x="2077412" y="1290508"/>
                  <a:pt x="2144803" y="2308324"/>
                </a:cubicBezTo>
                <a:cubicBezTo>
                  <a:pt x="1798207" y="2370645"/>
                  <a:pt x="694929" y="2343832"/>
                  <a:pt x="0" y="2308324"/>
                </a:cubicBezTo>
                <a:cubicBezTo>
                  <a:pt x="-167970" y="1498072"/>
                  <a:pt x="152726" y="39719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kalla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för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DataInitializer</a:t>
            </a:r>
            <a:endParaRPr lang="sv-SE" sz="24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23" y="1326292"/>
            <a:ext cx="713060" cy="71306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4F3935C-FF0F-96E9-01BC-99AACE4BA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38" y="4116388"/>
            <a:ext cx="713060" cy="7130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16CC9F8-2E95-1D8F-BC82-60CC7A4B4217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0" name="Google Shape;568;p32">
              <a:extLst>
                <a:ext uri="{FF2B5EF4-FFF2-40B4-BE49-F238E27FC236}">
                  <a16:creationId xmlns:a16="http://schemas.microsoft.com/office/drawing/2014/main" id="{F77DF007-9BBB-682E-EF60-549C786DB38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9994AD-D0BA-99B5-8C8F-B8605AC83478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D92628-B6DA-FD82-14C7-128825E08FAD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04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DataInitializer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–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SeedData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729568" y="2357173"/>
            <a:ext cx="2619587" cy="2862322"/>
          </a:xfrm>
          <a:custGeom>
            <a:avLst/>
            <a:gdLst>
              <a:gd name="connsiteX0" fmla="*/ 0 w 2619587"/>
              <a:gd name="connsiteY0" fmla="*/ 0 h 2862322"/>
              <a:gd name="connsiteX1" fmla="*/ 2619587 w 2619587"/>
              <a:gd name="connsiteY1" fmla="*/ 0 h 2862322"/>
              <a:gd name="connsiteX2" fmla="*/ 2619587 w 2619587"/>
              <a:gd name="connsiteY2" fmla="*/ 2862322 h 2862322"/>
              <a:gd name="connsiteX3" fmla="*/ 0 w 2619587"/>
              <a:gd name="connsiteY3" fmla="*/ 2862322 h 2862322"/>
              <a:gd name="connsiteX4" fmla="*/ 0 w 2619587"/>
              <a:gd name="connsiteY4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587" h="2862322" fill="none" extrusionOk="0">
                <a:moveTo>
                  <a:pt x="0" y="0"/>
                </a:moveTo>
                <a:cubicBezTo>
                  <a:pt x="680098" y="102978"/>
                  <a:pt x="1730362" y="101137"/>
                  <a:pt x="2619587" y="0"/>
                </a:cubicBezTo>
                <a:cubicBezTo>
                  <a:pt x="2703842" y="1088815"/>
                  <a:pt x="2657082" y="1583222"/>
                  <a:pt x="2619587" y="2862322"/>
                </a:cubicBezTo>
                <a:cubicBezTo>
                  <a:pt x="1550015" y="2926829"/>
                  <a:pt x="660608" y="2851337"/>
                  <a:pt x="0" y="2862322"/>
                </a:cubicBezTo>
                <a:cubicBezTo>
                  <a:pt x="-128310" y="1465932"/>
                  <a:pt x="79521" y="428996"/>
                  <a:pt x="0" y="0"/>
                </a:cubicBezTo>
                <a:close/>
              </a:path>
              <a:path w="2619587" h="2862322" stroke="0" extrusionOk="0">
                <a:moveTo>
                  <a:pt x="0" y="0"/>
                </a:moveTo>
                <a:cubicBezTo>
                  <a:pt x="464056" y="-951"/>
                  <a:pt x="2028550" y="36535"/>
                  <a:pt x="2619587" y="0"/>
                </a:cubicBezTo>
                <a:cubicBezTo>
                  <a:pt x="2632004" y="987156"/>
                  <a:pt x="2552196" y="1752331"/>
                  <a:pt x="2619587" y="2862322"/>
                </a:cubicBezTo>
                <a:cubicBezTo>
                  <a:pt x="1903092" y="2924643"/>
                  <a:pt x="891460" y="2897830"/>
                  <a:pt x="0" y="2862322"/>
                </a:cubicBezTo>
                <a:cubicBezTo>
                  <a:pt x="-167970" y="1590391"/>
                  <a:pt x="152726" y="96922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DataInitializer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SeedData</a:t>
            </a:r>
            <a:r>
              <a:rPr lang="en-GB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anropar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från </a:t>
            </a:r>
            <a:r>
              <a:rPr lang="en-GB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MigrateData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Ps.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Erkänn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hade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glömt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SaveChanges()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!!</a:t>
            </a:r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75" y="1955846"/>
            <a:ext cx="713060" cy="713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1CC95-9175-CFBA-A134-F17ED0C1463F}"/>
              </a:ext>
            </a:extLst>
          </p:cNvPr>
          <p:cNvSpPr txBox="1"/>
          <p:nvPr/>
        </p:nvSpPr>
        <p:spPr>
          <a:xfrm>
            <a:off x="3532310" y="1280981"/>
            <a:ext cx="88120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MigrateData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dbContext.Database.Migrate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SeedData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SeedData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(!_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dbContext.Employees.Any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(e =&gt;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e.Name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"Richard"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dbContext.Add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"Richard"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Email = </a:t>
            </a:r>
            <a:r>
              <a:rPr lang="sv-SE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"richard@email.com"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Salary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55000,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DateOfBirth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(1970-05-21),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Department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"KYH"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sv-SE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66585-6586-78FA-4BD3-2C30DD57761D}"/>
              </a:ext>
            </a:extLst>
          </p:cNvPr>
          <p:cNvSpPr/>
          <p:nvPr/>
        </p:nvSpPr>
        <p:spPr>
          <a:xfrm>
            <a:off x="4979378" y="2073816"/>
            <a:ext cx="3039206" cy="5199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FDACD-4BE9-10A2-8FEF-0589E35AE2BA}"/>
              </a:ext>
            </a:extLst>
          </p:cNvPr>
          <p:cNvSpPr/>
          <p:nvPr/>
        </p:nvSpPr>
        <p:spPr>
          <a:xfrm>
            <a:off x="4461063" y="2973056"/>
            <a:ext cx="7347005" cy="34980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C7E16-25EE-ED03-31F5-5B2FBCB74838}"/>
              </a:ext>
            </a:extLst>
          </p:cNvPr>
          <p:cNvSpPr/>
          <p:nvPr/>
        </p:nvSpPr>
        <p:spPr>
          <a:xfrm>
            <a:off x="5055577" y="2312376"/>
            <a:ext cx="2857500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ECC50-B36E-8D9F-7A47-E07D37D1A3A1}"/>
              </a:ext>
            </a:extLst>
          </p:cNvPr>
          <p:cNvSpPr txBox="1"/>
          <p:nvPr/>
        </p:nvSpPr>
        <p:spPr>
          <a:xfrm>
            <a:off x="9869514" y="2006780"/>
            <a:ext cx="1728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</a:t>
            </a:r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125A5F9-40DA-A5C6-23D1-9D4E90C8B8EC}"/>
              </a:ext>
            </a:extLst>
          </p:cNvPr>
          <p:cNvSpPr/>
          <p:nvPr/>
        </p:nvSpPr>
        <p:spPr>
          <a:xfrm rot="10800000">
            <a:off x="8161980" y="2259631"/>
            <a:ext cx="1204546" cy="325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9D0B8-9509-0026-C7DF-CD227737C762}"/>
              </a:ext>
            </a:extLst>
          </p:cNvPr>
          <p:cNvSpPr/>
          <p:nvPr/>
        </p:nvSpPr>
        <p:spPr>
          <a:xfrm>
            <a:off x="7789984" y="4024909"/>
            <a:ext cx="993531" cy="230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Other dangers – warning sign">
            <a:extLst>
              <a:ext uri="{FF2B5EF4-FFF2-40B4-BE49-F238E27FC236}">
                <a16:creationId xmlns:a16="http://schemas.microsoft.com/office/drawing/2014/main" id="{4B8770C5-A01D-6C40-F5DF-424C01543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595" y="4941901"/>
            <a:ext cx="816426" cy="7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18F7D6-3104-FC58-7367-B6A7828E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22" y="2110691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A9DB943-24D3-130D-2FCC-BB419C0FAC5F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4" name="Google Shape;568;p32">
              <a:extLst>
                <a:ext uri="{FF2B5EF4-FFF2-40B4-BE49-F238E27FC236}">
                  <a16:creationId xmlns:a16="http://schemas.microsoft.com/office/drawing/2014/main" id="{FA6F57E0-0D8C-A167-2C97-23C3B18356A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5C3DD3-F63D-891E-CF59-5048DAE66A34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2C9976-5403-9E05-A6EA-CE2AA0DFA3AD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20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DCB63-0ACA-A059-4069-43BCC65ACFCF}"/>
              </a:ext>
            </a:extLst>
          </p:cNvPr>
          <p:cNvSpPr txBox="1"/>
          <p:nvPr/>
        </p:nvSpPr>
        <p:spPr>
          <a:xfrm>
            <a:off x="6814040" y="1548655"/>
            <a:ext cx="4810698" cy="3416320"/>
          </a:xfrm>
          <a:custGeom>
            <a:avLst/>
            <a:gdLst>
              <a:gd name="connsiteX0" fmla="*/ 0 w 4810698"/>
              <a:gd name="connsiteY0" fmla="*/ 0 h 3416320"/>
              <a:gd name="connsiteX1" fmla="*/ 4810698 w 4810698"/>
              <a:gd name="connsiteY1" fmla="*/ 0 h 3416320"/>
              <a:gd name="connsiteX2" fmla="*/ 4810698 w 4810698"/>
              <a:gd name="connsiteY2" fmla="*/ 3416320 h 3416320"/>
              <a:gd name="connsiteX3" fmla="*/ 0 w 4810698"/>
              <a:gd name="connsiteY3" fmla="*/ 3416320 h 3416320"/>
              <a:gd name="connsiteX4" fmla="*/ 0 w 4810698"/>
              <a:gd name="connsiteY4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0698" h="3416320" fill="none" extrusionOk="0">
                <a:moveTo>
                  <a:pt x="0" y="0"/>
                </a:moveTo>
                <a:cubicBezTo>
                  <a:pt x="1802642" y="102978"/>
                  <a:pt x="3046804" y="101137"/>
                  <a:pt x="4810698" y="0"/>
                </a:cubicBezTo>
                <a:cubicBezTo>
                  <a:pt x="4894953" y="405820"/>
                  <a:pt x="4848193" y="2414440"/>
                  <a:pt x="4810698" y="3416320"/>
                </a:cubicBezTo>
                <a:cubicBezTo>
                  <a:pt x="2748468" y="3480827"/>
                  <a:pt x="2047900" y="3405335"/>
                  <a:pt x="0" y="3416320"/>
                </a:cubicBezTo>
                <a:cubicBezTo>
                  <a:pt x="-128310" y="2702868"/>
                  <a:pt x="79521" y="1518207"/>
                  <a:pt x="0" y="0"/>
                </a:cubicBezTo>
                <a:close/>
              </a:path>
              <a:path w="4810698" h="3416320" stroke="0" extrusionOk="0">
                <a:moveTo>
                  <a:pt x="0" y="0"/>
                </a:moveTo>
                <a:cubicBezTo>
                  <a:pt x="513328" y="-951"/>
                  <a:pt x="4245982" y="36535"/>
                  <a:pt x="4810698" y="0"/>
                </a:cubicBezTo>
                <a:cubicBezTo>
                  <a:pt x="4823115" y="1153447"/>
                  <a:pt x="4743307" y="2620368"/>
                  <a:pt x="4810698" y="3416320"/>
                </a:cubicBezTo>
                <a:cubicBezTo>
                  <a:pt x="3457779" y="3478641"/>
                  <a:pt x="1055529" y="3451828"/>
                  <a:pt x="0" y="3416320"/>
                </a:cubicBezTo>
                <a:cubicBezTo>
                  <a:pt x="-167970" y="2421379"/>
                  <a:pt x="152726" y="43339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fått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migration fil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beskriver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kommer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fortfarande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Tryck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98684A-2AE3-191A-78B3-78794DC6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357" y="1147328"/>
            <a:ext cx="713060" cy="713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817683" y="1718827"/>
            <a:ext cx="5521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Visual Studio gå till…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Nuget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Manager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=&gt;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Manager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endParaRPr lang="sv-SE" sz="2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Consolen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skriv denna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-migration ”Initial migration”</a:t>
            </a:r>
          </a:p>
        </p:txBody>
      </p:sp>
      <p:pic>
        <p:nvPicPr>
          <p:cNvPr id="6" name="Picture 2" descr="315 F5 Illustrations &amp; Clip Art - iStock">
            <a:extLst>
              <a:ext uri="{FF2B5EF4-FFF2-40B4-BE49-F238E27FC236}">
                <a16:creationId xmlns:a16="http://schemas.microsoft.com/office/drawing/2014/main" id="{48210D7A-AC67-54FA-433C-12C51D36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68" y="4022970"/>
            <a:ext cx="664106" cy="6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DEFINES SUCCESS?">
            <a:extLst>
              <a:ext uri="{FF2B5EF4-FFF2-40B4-BE49-F238E27FC236}">
                <a16:creationId xmlns:a16="http://schemas.microsoft.com/office/drawing/2014/main" id="{072B946C-6081-16EB-24EA-32533ED1F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310" y="4013236"/>
            <a:ext cx="1934700" cy="71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7A06EC1-B138-D412-1A61-676BC5695E29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9" name="Google Shape;568;p32">
              <a:extLst>
                <a:ext uri="{FF2B5EF4-FFF2-40B4-BE49-F238E27FC236}">
                  <a16:creationId xmlns:a16="http://schemas.microsoft.com/office/drawing/2014/main" id="{0B88F7A4-FFC1-0C20-5CFB-241C839B9C9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05CB23-F950-215B-3981-A1941965ECDA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FA8B4E-CCA1-250A-0124-1E17A1ED95DE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926A8A-192F-3D27-13D3-7E6B0919B7E1}"/>
              </a:ext>
            </a:extLst>
          </p:cNvPr>
          <p:cNvSpPr txBox="1"/>
          <p:nvPr/>
        </p:nvSpPr>
        <p:spPr>
          <a:xfrm>
            <a:off x="6814040" y="5542270"/>
            <a:ext cx="4847468" cy="830997"/>
          </a:xfrm>
          <a:custGeom>
            <a:avLst/>
            <a:gdLst>
              <a:gd name="connsiteX0" fmla="*/ 0 w 4847468"/>
              <a:gd name="connsiteY0" fmla="*/ 0 h 830997"/>
              <a:gd name="connsiteX1" fmla="*/ 4847468 w 4847468"/>
              <a:gd name="connsiteY1" fmla="*/ 0 h 830997"/>
              <a:gd name="connsiteX2" fmla="*/ 4847468 w 4847468"/>
              <a:gd name="connsiteY2" fmla="*/ 830997 h 830997"/>
              <a:gd name="connsiteX3" fmla="*/ 0 w 4847468"/>
              <a:gd name="connsiteY3" fmla="*/ 830997 h 830997"/>
              <a:gd name="connsiteX4" fmla="*/ 0 w 4847468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468" h="830997" fill="none" extrusionOk="0">
                <a:moveTo>
                  <a:pt x="0" y="0"/>
                </a:moveTo>
                <a:cubicBezTo>
                  <a:pt x="1509692" y="102978"/>
                  <a:pt x="3479382" y="101137"/>
                  <a:pt x="4847468" y="0"/>
                </a:cubicBezTo>
                <a:cubicBezTo>
                  <a:pt x="4887006" y="323816"/>
                  <a:pt x="4891365" y="634960"/>
                  <a:pt x="4847468" y="830997"/>
                </a:cubicBezTo>
                <a:cubicBezTo>
                  <a:pt x="4252460" y="895504"/>
                  <a:pt x="1191406" y="820012"/>
                  <a:pt x="0" y="830997"/>
                </a:cubicBezTo>
                <a:cubicBezTo>
                  <a:pt x="-65725" y="496757"/>
                  <a:pt x="-6243" y="345973"/>
                  <a:pt x="0" y="0"/>
                </a:cubicBezTo>
                <a:close/>
              </a:path>
              <a:path w="4847468" h="830997" stroke="0" extrusionOk="0">
                <a:moveTo>
                  <a:pt x="0" y="0"/>
                </a:moveTo>
                <a:cubicBezTo>
                  <a:pt x="948275" y="-951"/>
                  <a:pt x="3989555" y="36535"/>
                  <a:pt x="4847468" y="0"/>
                </a:cubicBezTo>
                <a:cubicBezTo>
                  <a:pt x="4912148" y="153475"/>
                  <a:pt x="4866036" y="622754"/>
                  <a:pt x="4847468" y="830997"/>
                </a:cubicBezTo>
                <a:cubicBezTo>
                  <a:pt x="3716626" y="893318"/>
                  <a:pt x="1343791" y="866505"/>
                  <a:pt x="0" y="830997"/>
                </a:cubicBezTo>
                <a:cubicBezTo>
                  <a:pt x="-66032" y="501132"/>
                  <a:pt x="29078" y="18374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Hmmm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…Titta på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datum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SSMS!</a:t>
            </a:r>
          </a:p>
        </p:txBody>
      </p:sp>
      <p:pic>
        <p:nvPicPr>
          <p:cNvPr id="13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B9837C8B-42E4-D005-E75F-1A8BE6BB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357" y="5086326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3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(</a:t>
            </a:r>
            <a:r>
              <a:rPr lang="sv-SE" sz="54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C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)REATE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3416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4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1085123" y="2110261"/>
            <a:ext cx="3089752" cy="3785652"/>
          </a:xfrm>
          <a:custGeom>
            <a:avLst/>
            <a:gdLst>
              <a:gd name="connsiteX0" fmla="*/ 0 w 3089752"/>
              <a:gd name="connsiteY0" fmla="*/ 0 h 3785652"/>
              <a:gd name="connsiteX1" fmla="*/ 3089752 w 3089752"/>
              <a:gd name="connsiteY1" fmla="*/ 0 h 3785652"/>
              <a:gd name="connsiteX2" fmla="*/ 3089752 w 3089752"/>
              <a:gd name="connsiteY2" fmla="*/ 3785652 h 3785652"/>
              <a:gd name="connsiteX3" fmla="*/ 0 w 3089752"/>
              <a:gd name="connsiteY3" fmla="*/ 3785652 h 3785652"/>
              <a:gd name="connsiteX4" fmla="*/ 0 w 3089752"/>
              <a:gd name="connsiteY4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752" h="3785652" fill="none" extrusionOk="0">
                <a:moveTo>
                  <a:pt x="0" y="0"/>
                </a:moveTo>
                <a:cubicBezTo>
                  <a:pt x="1212412" y="102978"/>
                  <a:pt x="2751569" y="101137"/>
                  <a:pt x="3089752" y="0"/>
                </a:cubicBezTo>
                <a:cubicBezTo>
                  <a:pt x="3174007" y="1735551"/>
                  <a:pt x="3127247" y="2968550"/>
                  <a:pt x="3089752" y="3785652"/>
                </a:cubicBezTo>
                <a:cubicBezTo>
                  <a:pt x="2097657" y="3850159"/>
                  <a:pt x="820778" y="3774667"/>
                  <a:pt x="0" y="3785652"/>
                </a:cubicBezTo>
                <a:cubicBezTo>
                  <a:pt x="-128310" y="2333371"/>
                  <a:pt x="79521" y="964048"/>
                  <a:pt x="0" y="0"/>
                </a:cubicBezTo>
                <a:close/>
              </a:path>
              <a:path w="3089752" h="3785652" stroke="0" extrusionOk="0">
                <a:moveTo>
                  <a:pt x="0" y="0"/>
                </a:moveTo>
                <a:cubicBezTo>
                  <a:pt x="1519400" y="-951"/>
                  <a:pt x="2475210" y="36535"/>
                  <a:pt x="3089752" y="0"/>
                </a:cubicBezTo>
                <a:cubicBezTo>
                  <a:pt x="3102169" y="1079627"/>
                  <a:pt x="3022361" y="2103357"/>
                  <a:pt x="3089752" y="3785652"/>
                </a:cubicBezTo>
                <a:cubicBezTo>
                  <a:pt x="2466892" y="3847973"/>
                  <a:pt x="1159688" y="3821160"/>
                  <a:pt x="0" y="3785652"/>
                </a:cubicBezTo>
                <a:cubicBezTo>
                  <a:pt x="-167970" y="2310575"/>
                  <a:pt x="152726" y="157817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Razor page (Empty) med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namnet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 ‘Pages’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mappen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se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filer.</a:t>
            </a:r>
          </a:p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Create.cshtml.cs</a:t>
            </a:r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95" y="1708934"/>
            <a:ext cx="713060" cy="713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2BA84-70BE-D30A-8216-03958195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81" y="1317500"/>
            <a:ext cx="3274070" cy="53065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B93095-891E-0307-734F-E1B9DBB7EBE9}"/>
              </a:ext>
            </a:extLst>
          </p:cNvPr>
          <p:cNvSpPr/>
          <p:nvPr/>
        </p:nvSpPr>
        <p:spPr>
          <a:xfrm>
            <a:off x="5366613" y="3303113"/>
            <a:ext cx="3039206" cy="1001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23D53D-4160-C5DC-238D-F8388E93F792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0C64C534-C0C3-BBA0-A55B-41368C1B1F7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F3FFA-5041-952D-05DD-53AD68E2F892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409256-A96D-0351-25AF-5947048DBB76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05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1484949" y="2765111"/>
            <a:ext cx="2144803" cy="2677656"/>
          </a:xfrm>
          <a:custGeom>
            <a:avLst/>
            <a:gdLst>
              <a:gd name="connsiteX0" fmla="*/ 0 w 2144803"/>
              <a:gd name="connsiteY0" fmla="*/ 0 h 2677656"/>
              <a:gd name="connsiteX1" fmla="*/ 2144803 w 2144803"/>
              <a:gd name="connsiteY1" fmla="*/ 0 h 2677656"/>
              <a:gd name="connsiteX2" fmla="*/ 2144803 w 2144803"/>
              <a:gd name="connsiteY2" fmla="*/ 2677656 h 2677656"/>
              <a:gd name="connsiteX3" fmla="*/ 0 w 2144803"/>
              <a:gd name="connsiteY3" fmla="*/ 2677656 h 2677656"/>
              <a:gd name="connsiteX4" fmla="*/ 0 w 2144803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803" h="2677656" fill="none" extrusionOk="0">
                <a:moveTo>
                  <a:pt x="0" y="0"/>
                </a:moveTo>
                <a:cubicBezTo>
                  <a:pt x="617251" y="102978"/>
                  <a:pt x="1116827" y="101137"/>
                  <a:pt x="2144803" y="0"/>
                </a:cubicBezTo>
                <a:cubicBezTo>
                  <a:pt x="2229058" y="811702"/>
                  <a:pt x="2182298" y="2303325"/>
                  <a:pt x="2144803" y="2677656"/>
                </a:cubicBezTo>
                <a:cubicBezTo>
                  <a:pt x="1659905" y="2742163"/>
                  <a:pt x="726833" y="2666671"/>
                  <a:pt x="0" y="2677656"/>
                </a:cubicBezTo>
                <a:cubicBezTo>
                  <a:pt x="-128310" y="1743070"/>
                  <a:pt x="79521" y="706130"/>
                  <a:pt x="0" y="0"/>
                </a:cubicBezTo>
                <a:close/>
              </a:path>
              <a:path w="2144803" h="2677656" stroke="0" extrusionOk="0">
                <a:moveTo>
                  <a:pt x="0" y="0"/>
                </a:moveTo>
                <a:cubicBezTo>
                  <a:pt x="390836" y="-951"/>
                  <a:pt x="1202796" y="36535"/>
                  <a:pt x="2144803" y="0"/>
                </a:cubicBezTo>
                <a:cubicBezTo>
                  <a:pt x="2157220" y="1005583"/>
                  <a:pt x="2077412" y="2213951"/>
                  <a:pt x="2144803" y="2677656"/>
                </a:cubicBezTo>
                <a:cubicBezTo>
                  <a:pt x="1798207" y="2739977"/>
                  <a:pt x="694929" y="2713164"/>
                  <a:pt x="0" y="2677656"/>
                </a:cubicBezTo>
                <a:cubicBezTo>
                  <a:pt x="-167970" y="1978194"/>
                  <a:pt x="152726" y="7292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klistra in denna kod längst ner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72" y="2363784"/>
            <a:ext cx="713060" cy="713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15997-3299-5E2F-ABA3-9F25566DBA4C}"/>
              </a:ext>
            </a:extLst>
          </p:cNvPr>
          <p:cNvSpPr txBox="1"/>
          <p:nvPr/>
        </p:nvSpPr>
        <p:spPr>
          <a:xfrm>
            <a:off x="5143500" y="241062"/>
            <a:ext cx="67107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CREATE a new Employee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3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3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Email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3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Salary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="number"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3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Date of Birth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="date"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3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Department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Save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3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sv-SE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5" name="Picture 2" descr="315 F5 Illustrations &amp; Clip Art - iStock">
            <a:extLst>
              <a:ext uri="{FF2B5EF4-FFF2-40B4-BE49-F238E27FC236}">
                <a16:creationId xmlns:a16="http://schemas.microsoft.com/office/drawing/2014/main" id="{F63238C4-59ED-AB51-FD3B-E67BCE1B2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49" y="4395183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782995-79C2-43F0-BA7A-D30ABAB99879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E0011ACF-FA61-CC87-A1AC-6DF90031E51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34F182-DCF5-514A-684B-ACF39B80118C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91EC3-D0B9-0060-8C77-65CCC894645D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36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4841E9A-E626-6227-4BC4-75C1F62A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47" y="3760831"/>
            <a:ext cx="2939942" cy="16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VM - </a:t>
            </a:r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CreateEmployeeViewModel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1344110" y="1966067"/>
            <a:ext cx="3418842" cy="1631216"/>
          </a:xfrm>
          <a:custGeom>
            <a:avLst/>
            <a:gdLst>
              <a:gd name="connsiteX0" fmla="*/ 0 w 3418842"/>
              <a:gd name="connsiteY0" fmla="*/ 0 h 1631216"/>
              <a:gd name="connsiteX1" fmla="*/ 3418842 w 3418842"/>
              <a:gd name="connsiteY1" fmla="*/ 0 h 1631216"/>
              <a:gd name="connsiteX2" fmla="*/ 3418842 w 3418842"/>
              <a:gd name="connsiteY2" fmla="*/ 1631216 h 1631216"/>
              <a:gd name="connsiteX3" fmla="*/ 0 w 3418842"/>
              <a:gd name="connsiteY3" fmla="*/ 1631216 h 1631216"/>
              <a:gd name="connsiteX4" fmla="*/ 0 w 3418842"/>
              <a:gd name="connsiteY4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8842" h="1631216" fill="none" extrusionOk="0">
                <a:moveTo>
                  <a:pt x="0" y="0"/>
                </a:moveTo>
                <a:cubicBezTo>
                  <a:pt x="1500958" y="102978"/>
                  <a:pt x="2198116" y="101137"/>
                  <a:pt x="3418842" y="0"/>
                </a:cubicBezTo>
                <a:cubicBezTo>
                  <a:pt x="3557304" y="667692"/>
                  <a:pt x="3545322" y="1273353"/>
                  <a:pt x="3418842" y="1631216"/>
                </a:cubicBezTo>
                <a:cubicBezTo>
                  <a:pt x="1854541" y="1695723"/>
                  <a:pt x="1567070" y="1620231"/>
                  <a:pt x="0" y="1631216"/>
                </a:cubicBezTo>
                <a:cubicBezTo>
                  <a:pt x="83867" y="1444404"/>
                  <a:pt x="82593" y="185788"/>
                  <a:pt x="0" y="0"/>
                </a:cubicBezTo>
                <a:close/>
              </a:path>
              <a:path w="3418842" h="1631216" stroke="0" extrusionOk="0">
                <a:moveTo>
                  <a:pt x="0" y="0"/>
                </a:moveTo>
                <a:cubicBezTo>
                  <a:pt x="1425289" y="-951"/>
                  <a:pt x="2642609" y="36535"/>
                  <a:pt x="3418842" y="0"/>
                </a:cubicBezTo>
                <a:cubicBezTo>
                  <a:pt x="3289215" y="666200"/>
                  <a:pt x="3525773" y="1406614"/>
                  <a:pt x="3418842" y="1631216"/>
                </a:cubicBezTo>
                <a:cubicBezTo>
                  <a:pt x="2701155" y="1693537"/>
                  <a:pt x="552957" y="1666724"/>
                  <a:pt x="0" y="1631216"/>
                </a:cubicBezTo>
                <a:cubicBezTo>
                  <a:pt x="-132097" y="1171903"/>
                  <a:pt x="78977" y="5288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ViewModels</a:t>
            </a:r>
            <a:r>
              <a:rPr lang="en-GB" sz="20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 sedan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med </a:t>
            </a:r>
            <a:r>
              <a:rPr lang="en-GB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namnet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CreateEmployeeViewModel</a:t>
            </a:r>
            <a:endParaRPr lang="en-GB" sz="20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70" y="1541880"/>
            <a:ext cx="713060" cy="713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E43A91-CE97-38A5-94ED-6DAAC4423633}"/>
              </a:ext>
            </a:extLst>
          </p:cNvPr>
          <p:cNvSpPr txBox="1"/>
          <p:nvPr/>
        </p:nvSpPr>
        <p:spPr>
          <a:xfrm>
            <a:off x="1514939" y="5282386"/>
            <a:ext cx="3185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Read Me -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Viewmodels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AD59E-28F9-EEB2-7401-202003B43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626" y="1274106"/>
            <a:ext cx="3448867" cy="51266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46F46B-A3B6-7EC3-EBAA-017CA11361C4}"/>
              </a:ext>
            </a:extLst>
          </p:cNvPr>
          <p:cNvSpPr/>
          <p:nvPr/>
        </p:nvSpPr>
        <p:spPr>
          <a:xfrm>
            <a:off x="6586626" y="5255004"/>
            <a:ext cx="3448868" cy="5567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E9BD0E-52CF-D028-5C41-2375EC607B85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5" name="Google Shape;568;p32">
              <a:extLst>
                <a:ext uri="{FF2B5EF4-FFF2-40B4-BE49-F238E27FC236}">
                  <a16:creationId xmlns:a16="http://schemas.microsoft.com/office/drawing/2014/main" id="{E380FAEF-2B90-F9D4-A0E3-0125DF39BB30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82E2B0-E760-7035-B6AA-85691DD33AF7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69C975-6CFB-A819-1AC6-9DDB4A321C91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67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CreateEmployeeViewModel.cs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610338" y="2485239"/>
            <a:ext cx="3872374" cy="2308324"/>
          </a:xfrm>
          <a:custGeom>
            <a:avLst/>
            <a:gdLst>
              <a:gd name="connsiteX0" fmla="*/ 0 w 3872374"/>
              <a:gd name="connsiteY0" fmla="*/ 0 h 2308324"/>
              <a:gd name="connsiteX1" fmla="*/ 3872374 w 3872374"/>
              <a:gd name="connsiteY1" fmla="*/ 0 h 2308324"/>
              <a:gd name="connsiteX2" fmla="*/ 3872374 w 3872374"/>
              <a:gd name="connsiteY2" fmla="*/ 2308324 h 2308324"/>
              <a:gd name="connsiteX3" fmla="*/ 0 w 3872374"/>
              <a:gd name="connsiteY3" fmla="*/ 2308324 h 2308324"/>
              <a:gd name="connsiteX4" fmla="*/ 0 w 3872374"/>
              <a:gd name="connsiteY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2374" h="2308324" fill="none" extrusionOk="0">
                <a:moveTo>
                  <a:pt x="0" y="0"/>
                </a:moveTo>
                <a:cubicBezTo>
                  <a:pt x="1447737" y="102978"/>
                  <a:pt x="2421178" y="101137"/>
                  <a:pt x="3872374" y="0"/>
                </a:cubicBezTo>
                <a:cubicBezTo>
                  <a:pt x="3956629" y="885284"/>
                  <a:pt x="3909869" y="1786027"/>
                  <a:pt x="3872374" y="2308324"/>
                </a:cubicBezTo>
                <a:cubicBezTo>
                  <a:pt x="2058633" y="2372831"/>
                  <a:pt x="409643" y="2297339"/>
                  <a:pt x="0" y="2308324"/>
                </a:cubicBezTo>
                <a:cubicBezTo>
                  <a:pt x="-128310" y="1965015"/>
                  <a:pt x="79521" y="817266"/>
                  <a:pt x="0" y="0"/>
                </a:cubicBezTo>
                <a:close/>
              </a:path>
              <a:path w="3872374" h="2308324" stroke="0" extrusionOk="0">
                <a:moveTo>
                  <a:pt x="0" y="0"/>
                </a:moveTo>
                <a:cubicBezTo>
                  <a:pt x="946763" y="-951"/>
                  <a:pt x="3219700" y="36535"/>
                  <a:pt x="3872374" y="0"/>
                </a:cubicBezTo>
                <a:cubicBezTo>
                  <a:pt x="3884791" y="303755"/>
                  <a:pt x="3804983" y="1290508"/>
                  <a:pt x="3872374" y="2308324"/>
                </a:cubicBezTo>
                <a:cubicBezTo>
                  <a:pt x="2701623" y="2370645"/>
                  <a:pt x="1097664" y="2343832"/>
                  <a:pt x="0" y="2308324"/>
                </a:cubicBezTo>
                <a:cubicBezTo>
                  <a:pt x="-167970" y="1498072"/>
                  <a:pt x="152726" y="39719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märke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behöver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property för Id!!!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ska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åt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31" y="2083912"/>
            <a:ext cx="713060" cy="713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50E55-07C6-F029-6BB4-B98355F8A776}"/>
              </a:ext>
            </a:extLst>
          </p:cNvPr>
          <p:cNvSpPr txBox="1"/>
          <p:nvPr/>
        </p:nvSpPr>
        <p:spPr>
          <a:xfrm>
            <a:off x="4482713" y="2328309"/>
            <a:ext cx="75649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CreateEmployeeViewModel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Email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DateOfBirth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Department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sv-SE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8A667-7447-5E20-8A3F-6EC9E9BA856E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5" name="Google Shape;568;p32">
              <a:extLst>
                <a:ext uri="{FF2B5EF4-FFF2-40B4-BE49-F238E27FC236}">
                  <a16:creationId xmlns:a16="http://schemas.microsoft.com/office/drawing/2014/main" id="{79958C04-B773-40FB-5E3F-D330AFDAF1A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C6B92A-AC95-12B8-98C5-182B1003F240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A0D91-1596-4AEB-ED0E-0E732E4F70C2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80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Flipped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classroom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DCB63-0ACA-A059-4069-43BCC65ACFCF}"/>
              </a:ext>
            </a:extLst>
          </p:cNvPr>
          <p:cNvSpPr txBox="1"/>
          <p:nvPr/>
        </p:nvSpPr>
        <p:spPr>
          <a:xfrm>
            <a:off x="7054293" y="1524554"/>
            <a:ext cx="4355028" cy="1200329"/>
          </a:xfrm>
          <a:custGeom>
            <a:avLst/>
            <a:gdLst>
              <a:gd name="connsiteX0" fmla="*/ 0 w 4355028"/>
              <a:gd name="connsiteY0" fmla="*/ 0 h 1200329"/>
              <a:gd name="connsiteX1" fmla="*/ 4355028 w 4355028"/>
              <a:gd name="connsiteY1" fmla="*/ 0 h 1200329"/>
              <a:gd name="connsiteX2" fmla="*/ 4355028 w 4355028"/>
              <a:gd name="connsiteY2" fmla="*/ 1200329 h 1200329"/>
              <a:gd name="connsiteX3" fmla="*/ 0 w 4355028"/>
              <a:gd name="connsiteY3" fmla="*/ 1200329 h 1200329"/>
              <a:gd name="connsiteX4" fmla="*/ 0 w 4355028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5028" h="1200329" fill="none" extrusionOk="0">
                <a:moveTo>
                  <a:pt x="0" y="0"/>
                </a:moveTo>
                <a:cubicBezTo>
                  <a:pt x="1589616" y="102978"/>
                  <a:pt x="2857272" y="101137"/>
                  <a:pt x="4355028" y="0"/>
                </a:cubicBezTo>
                <a:cubicBezTo>
                  <a:pt x="4427806" y="363681"/>
                  <a:pt x="4415545" y="858969"/>
                  <a:pt x="4355028" y="1200329"/>
                </a:cubicBezTo>
                <a:cubicBezTo>
                  <a:pt x="3686724" y="1264836"/>
                  <a:pt x="632481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4355028" h="1200329" stroke="0" extrusionOk="0">
                <a:moveTo>
                  <a:pt x="0" y="0"/>
                </a:moveTo>
                <a:cubicBezTo>
                  <a:pt x="1981578" y="-951"/>
                  <a:pt x="3415731" y="36535"/>
                  <a:pt x="4355028" y="0"/>
                </a:cubicBezTo>
                <a:cubicBezTo>
                  <a:pt x="4336608" y="191408"/>
                  <a:pt x="4356976" y="993247"/>
                  <a:pt x="4355028" y="1200329"/>
                </a:cubicBezTo>
                <a:cubicBezTo>
                  <a:pt x="3539307" y="1262650"/>
                  <a:pt x="772521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Laptops ska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avstängda</a:t>
            </a:r>
            <a:r>
              <a:rPr lang="en-GB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under </a:t>
            </a:r>
            <a:r>
              <a:rPr lang="en-GB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hela</a:t>
            </a:r>
            <a:r>
              <a:rPr lang="en-GB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undervisningen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förutom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eleverna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undervisar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just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då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98684A-2AE3-191A-78B3-78794DC67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940" y="1123227"/>
            <a:ext cx="713060" cy="713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30CE5-53A2-E885-D4A2-E6DBD4E473AC}"/>
              </a:ext>
            </a:extLst>
          </p:cNvPr>
          <p:cNvSpPr txBox="1"/>
          <p:nvPr/>
        </p:nvSpPr>
        <p:spPr>
          <a:xfrm>
            <a:off x="1051720" y="1831248"/>
            <a:ext cx="55215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Idag delas ni upp i </a:t>
            </a:r>
            <a:r>
              <a:rPr lang="sv-SE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grupper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32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etup</a:t>
            </a:r>
            <a:endParaRPr lang="sv-SE" sz="3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32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reate</a:t>
            </a:r>
            <a:endParaRPr lang="sv-SE" sz="3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32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ead</a:t>
            </a:r>
            <a:endParaRPr lang="sv-SE" sz="3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32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pdate</a:t>
            </a:r>
            <a:endParaRPr lang="sv-SE" sz="3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v-SE" sz="32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sv-SE" sz="32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elete</a:t>
            </a:r>
            <a:endParaRPr lang="sv-SE" sz="3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står längst fram och lär ut till resten av klassen och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svarar på samtliga frågor!</a:t>
            </a:r>
            <a:endParaRPr lang="sv-SE" sz="2400" dirty="0"/>
          </a:p>
        </p:txBody>
      </p:sp>
      <p:pic>
        <p:nvPicPr>
          <p:cNvPr id="1026" name="Picture 2" descr="Notebook Computer Cartoon-vektorgrafik och fler bilder på Laptop - Laptop,  Serier, Bärbarhet - iStock">
            <a:extLst>
              <a:ext uri="{FF2B5EF4-FFF2-40B4-BE49-F238E27FC236}">
                <a16:creationId xmlns:a16="http://schemas.microsoft.com/office/drawing/2014/main" id="{4CF753D5-96B0-9E1A-08AE-36A3C6C55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45" y="3086361"/>
            <a:ext cx="4103232" cy="291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625B6F4C-0079-E444-FB51-1D6D4F2E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96" y="3260032"/>
            <a:ext cx="2608295" cy="256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SP.net For Beginners | Facebook">
            <a:extLst>
              <a:ext uri="{FF2B5EF4-FFF2-40B4-BE49-F238E27FC236}">
                <a16:creationId xmlns:a16="http://schemas.microsoft.com/office/drawing/2014/main" id="{FD5C2CAD-277A-F79C-A4C9-38CDB5BB4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280" y="86280"/>
            <a:ext cx="907440" cy="90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7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56483-8A82-9303-E507-E45E29477D42}"/>
              </a:ext>
            </a:extLst>
          </p:cNvPr>
          <p:cNvSpPr txBox="1"/>
          <p:nvPr/>
        </p:nvSpPr>
        <p:spPr>
          <a:xfrm>
            <a:off x="2118946" y="2112056"/>
            <a:ext cx="100730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CreateModel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PageModel</a:t>
            </a:r>
            <a:endParaRPr lang="sv-S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BindProperty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CreateEmployeeViewModel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sv-S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OnGet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sv-S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OnPost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</a:p>
          <a:p>
            <a:endParaRPr lang="sv-S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sv-SE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Create.cshtml.cs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281352" y="3473797"/>
            <a:ext cx="2464996" cy="1569660"/>
          </a:xfrm>
          <a:custGeom>
            <a:avLst/>
            <a:gdLst>
              <a:gd name="connsiteX0" fmla="*/ 0 w 2464996"/>
              <a:gd name="connsiteY0" fmla="*/ 0 h 1569660"/>
              <a:gd name="connsiteX1" fmla="*/ 2464996 w 2464996"/>
              <a:gd name="connsiteY1" fmla="*/ 0 h 1569660"/>
              <a:gd name="connsiteX2" fmla="*/ 2464996 w 2464996"/>
              <a:gd name="connsiteY2" fmla="*/ 1569660 h 1569660"/>
              <a:gd name="connsiteX3" fmla="*/ 0 w 2464996"/>
              <a:gd name="connsiteY3" fmla="*/ 1569660 h 1569660"/>
              <a:gd name="connsiteX4" fmla="*/ 0 w 2464996"/>
              <a:gd name="connsiteY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996" h="1569660" fill="none" extrusionOk="0">
                <a:moveTo>
                  <a:pt x="0" y="0"/>
                </a:moveTo>
                <a:cubicBezTo>
                  <a:pt x="1216841" y="102978"/>
                  <a:pt x="1343498" y="101137"/>
                  <a:pt x="2464996" y="0"/>
                </a:cubicBezTo>
                <a:cubicBezTo>
                  <a:pt x="2402335" y="256451"/>
                  <a:pt x="2390943" y="861901"/>
                  <a:pt x="2464996" y="1569660"/>
                </a:cubicBezTo>
                <a:cubicBezTo>
                  <a:pt x="1742634" y="1634167"/>
                  <a:pt x="701379" y="1558675"/>
                  <a:pt x="0" y="1569660"/>
                </a:cubicBezTo>
                <a:cubicBezTo>
                  <a:pt x="67273" y="1301393"/>
                  <a:pt x="-138591" y="670679"/>
                  <a:pt x="0" y="0"/>
                </a:cubicBezTo>
                <a:close/>
              </a:path>
              <a:path w="2464996" h="1569660" stroke="0" extrusionOk="0">
                <a:moveTo>
                  <a:pt x="0" y="0"/>
                </a:moveTo>
                <a:cubicBezTo>
                  <a:pt x="887445" y="-951"/>
                  <a:pt x="2099889" y="36535"/>
                  <a:pt x="2464996" y="0"/>
                </a:cubicBezTo>
                <a:cubicBezTo>
                  <a:pt x="2445304" y="598891"/>
                  <a:pt x="2582420" y="957726"/>
                  <a:pt x="2464996" y="1569660"/>
                </a:cubicBezTo>
                <a:cubicBezTo>
                  <a:pt x="1411016" y="1631981"/>
                  <a:pt x="1076202" y="1605168"/>
                  <a:pt x="0" y="1569660"/>
                </a:cubicBezTo>
                <a:cubicBezTo>
                  <a:pt x="-97979" y="796374"/>
                  <a:pt x="-137001" y="6937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Create.cshtml.cs</a:t>
            </a:r>
            <a:r>
              <a:rPr lang="sv-SE" sz="24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klistra in denna kod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67" y="3072470"/>
            <a:ext cx="713060" cy="71306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F54F25B-F08F-B162-6F45-F44B431C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56" y="4075331"/>
            <a:ext cx="2939942" cy="16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14AA3C-7039-405E-03C1-3F85551DC321}"/>
              </a:ext>
            </a:extLst>
          </p:cNvPr>
          <p:cNvSpPr txBox="1"/>
          <p:nvPr/>
        </p:nvSpPr>
        <p:spPr>
          <a:xfrm>
            <a:off x="8088924" y="5596886"/>
            <a:ext cx="3671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Read Me -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Model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Binding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E1B2D-21D9-A44A-C955-8B9C8B0D4C80}"/>
              </a:ext>
            </a:extLst>
          </p:cNvPr>
          <p:cNvSpPr/>
          <p:nvPr/>
        </p:nvSpPr>
        <p:spPr>
          <a:xfrm>
            <a:off x="3200400" y="2584938"/>
            <a:ext cx="8924192" cy="8888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3C0A02-9B37-5E76-AFF6-F9AF5E226B5B}"/>
              </a:ext>
            </a:extLst>
          </p:cNvPr>
          <p:cNvSpPr/>
          <p:nvPr/>
        </p:nvSpPr>
        <p:spPr>
          <a:xfrm>
            <a:off x="3200400" y="4581443"/>
            <a:ext cx="2822331" cy="12214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E843C-DFE3-3C4A-4977-ACA59876ABDF}"/>
              </a:ext>
            </a:extLst>
          </p:cNvPr>
          <p:cNvSpPr txBox="1"/>
          <p:nvPr/>
        </p:nvSpPr>
        <p:spPr>
          <a:xfrm>
            <a:off x="5081954" y="255169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01B4F4-AD40-9E88-EC7E-1B9F325569CC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2" name="Google Shape;568;p32">
              <a:extLst>
                <a:ext uri="{FF2B5EF4-FFF2-40B4-BE49-F238E27FC236}">
                  <a16:creationId xmlns:a16="http://schemas.microsoft.com/office/drawing/2014/main" id="{31E40BDE-9154-94DF-2B2D-88DC1E99637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E45F83-80C0-009D-9DDA-45D5B0D4766B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6D4B1B-D06B-8884-0DB6-2701482C1C9A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32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Binding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325315" y="2413067"/>
            <a:ext cx="2897799" cy="3539430"/>
          </a:xfrm>
          <a:custGeom>
            <a:avLst/>
            <a:gdLst>
              <a:gd name="connsiteX0" fmla="*/ 0 w 2897799"/>
              <a:gd name="connsiteY0" fmla="*/ 0 h 3539430"/>
              <a:gd name="connsiteX1" fmla="*/ 2897799 w 2897799"/>
              <a:gd name="connsiteY1" fmla="*/ 0 h 3539430"/>
              <a:gd name="connsiteX2" fmla="*/ 2897799 w 2897799"/>
              <a:gd name="connsiteY2" fmla="*/ 3539430 h 3539430"/>
              <a:gd name="connsiteX3" fmla="*/ 0 w 2897799"/>
              <a:gd name="connsiteY3" fmla="*/ 3539430 h 3539430"/>
              <a:gd name="connsiteX4" fmla="*/ 0 w 2897799"/>
              <a:gd name="connsiteY4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799" h="3539430" fill="none" extrusionOk="0">
                <a:moveTo>
                  <a:pt x="0" y="0"/>
                </a:moveTo>
                <a:cubicBezTo>
                  <a:pt x="844431" y="102978"/>
                  <a:pt x="1552772" y="101137"/>
                  <a:pt x="2897799" y="0"/>
                </a:cubicBezTo>
                <a:cubicBezTo>
                  <a:pt x="2982054" y="948152"/>
                  <a:pt x="2935294" y="2156437"/>
                  <a:pt x="2897799" y="3539430"/>
                </a:cubicBezTo>
                <a:cubicBezTo>
                  <a:pt x="1991689" y="3603937"/>
                  <a:pt x="962017" y="3528445"/>
                  <a:pt x="0" y="3539430"/>
                </a:cubicBezTo>
                <a:cubicBezTo>
                  <a:pt x="-128310" y="2640529"/>
                  <a:pt x="79521" y="692602"/>
                  <a:pt x="0" y="0"/>
                </a:cubicBezTo>
                <a:close/>
              </a:path>
              <a:path w="2897799" h="3539430" stroke="0" extrusionOk="0">
                <a:moveTo>
                  <a:pt x="0" y="0"/>
                </a:moveTo>
                <a:cubicBezTo>
                  <a:pt x="1360252" y="-951"/>
                  <a:pt x="1825598" y="36535"/>
                  <a:pt x="2897799" y="0"/>
                </a:cubicBezTo>
                <a:cubicBezTo>
                  <a:pt x="2910216" y="488869"/>
                  <a:pt x="2830408" y="2829911"/>
                  <a:pt x="2897799" y="3539430"/>
                </a:cubicBezTo>
                <a:cubicBezTo>
                  <a:pt x="2333372" y="3601751"/>
                  <a:pt x="719044" y="3574938"/>
                  <a:pt x="0" y="3539430"/>
                </a:cubicBezTo>
                <a:cubicBezTo>
                  <a:pt x="-167970" y="2175135"/>
                  <a:pt x="152726" y="39576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 till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asp-for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koden för varje property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33" y="2011740"/>
            <a:ext cx="713060" cy="713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5B117-DBF0-0BEC-4C97-75FC03AE96E6}"/>
              </a:ext>
            </a:extLst>
          </p:cNvPr>
          <p:cNvSpPr txBox="1"/>
          <p:nvPr/>
        </p:nvSpPr>
        <p:spPr>
          <a:xfrm>
            <a:off x="3629752" y="548792"/>
            <a:ext cx="882673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CREATE a new Employee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sv-S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="post"&gt;</a:t>
            </a:r>
            <a:endParaRPr lang="sv-S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CreateEmployeeRequest.Name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Email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CreateEmployeeRequest.Email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Salary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="number"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CreateEmployeeRequest.Salary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Date of Birth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="date"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CreateEmployeeRequest.DateOfBirth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2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Department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CreateEmployeeRequest.department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r>
              <a:rPr lang="en-US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Save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20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sv-SE" sz="12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2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46142C-5079-13D8-5CAB-50DB2AC5AA60}"/>
              </a:ext>
            </a:extLst>
          </p:cNvPr>
          <p:cNvSpPr/>
          <p:nvPr/>
        </p:nvSpPr>
        <p:spPr>
          <a:xfrm>
            <a:off x="7927780" y="1448161"/>
            <a:ext cx="3590144" cy="328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D321E-D13E-EC6C-3854-2C7721E86FA3}"/>
              </a:ext>
            </a:extLst>
          </p:cNvPr>
          <p:cNvSpPr/>
          <p:nvPr/>
        </p:nvSpPr>
        <p:spPr>
          <a:xfrm>
            <a:off x="8007952" y="2368270"/>
            <a:ext cx="3590144" cy="328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296646-0B30-08E7-C8F6-F9CFC310E8D8}"/>
              </a:ext>
            </a:extLst>
          </p:cNvPr>
          <p:cNvSpPr/>
          <p:nvPr/>
        </p:nvSpPr>
        <p:spPr>
          <a:xfrm>
            <a:off x="8104928" y="3264945"/>
            <a:ext cx="3659180" cy="328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F9AA9-72B2-B5DC-CC31-1B1FE88200A5}"/>
              </a:ext>
            </a:extLst>
          </p:cNvPr>
          <p:cNvSpPr/>
          <p:nvPr/>
        </p:nvSpPr>
        <p:spPr>
          <a:xfrm>
            <a:off x="7927780" y="4253020"/>
            <a:ext cx="4117682" cy="328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F5543-51AF-F0E9-6B4A-350FA099C7EB}"/>
              </a:ext>
            </a:extLst>
          </p:cNvPr>
          <p:cNvSpPr/>
          <p:nvPr/>
        </p:nvSpPr>
        <p:spPr>
          <a:xfrm>
            <a:off x="7937221" y="5176397"/>
            <a:ext cx="4011525" cy="328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2" descr="315 F5 Illustrations &amp; Clip Art - iStock">
            <a:extLst>
              <a:ext uri="{FF2B5EF4-FFF2-40B4-BE49-F238E27FC236}">
                <a16:creationId xmlns:a16="http://schemas.microsoft.com/office/drawing/2014/main" id="{E053F78B-5B1F-7110-6952-F9673475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4" y="4808421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9FA44DD-5B3F-7255-BBDB-BD0AE2ED1DEC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3" name="Google Shape;568;p32">
              <a:extLst>
                <a:ext uri="{FF2B5EF4-FFF2-40B4-BE49-F238E27FC236}">
                  <a16:creationId xmlns:a16="http://schemas.microsoft.com/office/drawing/2014/main" id="{7C731720-D22B-ED88-1EEF-4234EC21D42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E63C6-9077-FB46-4E51-E8C296A49CD9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5A08CC-D7C1-016E-4199-25FAB7D2FA4F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994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Create.cshtml.cs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613633" y="2998177"/>
            <a:ext cx="2554295" cy="1938992"/>
          </a:xfrm>
          <a:custGeom>
            <a:avLst/>
            <a:gdLst>
              <a:gd name="connsiteX0" fmla="*/ 0 w 2554295"/>
              <a:gd name="connsiteY0" fmla="*/ 0 h 1938992"/>
              <a:gd name="connsiteX1" fmla="*/ 2554295 w 2554295"/>
              <a:gd name="connsiteY1" fmla="*/ 0 h 1938992"/>
              <a:gd name="connsiteX2" fmla="*/ 2554295 w 2554295"/>
              <a:gd name="connsiteY2" fmla="*/ 1938992 h 1938992"/>
              <a:gd name="connsiteX3" fmla="*/ 0 w 2554295"/>
              <a:gd name="connsiteY3" fmla="*/ 1938992 h 1938992"/>
              <a:gd name="connsiteX4" fmla="*/ 0 w 2554295"/>
              <a:gd name="connsiteY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295" h="1938992" fill="none" extrusionOk="0">
                <a:moveTo>
                  <a:pt x="0" y="0"/>
                </a:moveTo>
                <a:cubicBezTo>
                  <a:pt x="834240" y="102978"/>
                  <a:pt x="1315518" y="101137"/>
                  <a:pt x="2554295" y="0"/>
                </a:cubicBezTo>
                <a:cubicBezTo>
                  <a:pt x="2638550" y="330894"/>
                  <a:pt x="2591790" y="1416373"/>
                  <a:pt x="2554295" y="1938992"/>
                </a:cubicBezTo>
                <a:cubicBezTo>
                  <a:pt x="1650249" y="2003499"/>
                  <a:pt x="599303" y="1928007"/>
                  <a:pt x="0" y="1938992"/>
                </a:cubicBezTo>
                <a:cubicBezTo>
                  <a:pt x="-128310" y="1374559"/>
                  <a:pt x="79521" y="669997"/>
                  <a:pt x="0" y="0"/>
                </a:cubicBezTo>
                <a:close/>
              </a:path>
              <a:path w="2554295" h="1938992" stroke="0" extrusionOk="0">
                <a:moveTo>
                  <a:pt x="0" y="0"/>
                </a:moveTo>
                <a:cubicBezTo>
                  <a:pt x="972853" y="-951"/>
                  <a:pt x="1914576" y="36535"/>
                  <a:pt x="2554295" y="0"/>
                </a:cubicBezTo>
                <a:cubicBezTo>
                  <a:pt x="2566712" y="931487"/>
                  <a:pt x="2486904" y="1622752"/>
                  <a:pt x="2554295" y="1938992"/>
                </a:cubicBezTo>
                <a:cubicBezTo>
                  <a:pt x="1466660" y="2001313"/>
                  <a:pt x="324444" y="1974500"/>
                  <a:pt x="0" y="1938992"/>
                </a:cubicBezTo>
                <a:cubicBezTo>
                  <a:pt x="-167970" y="1719685"/>
                  <a:pt x="152726" y="3976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Create.cshtml.cs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48" y="2596850"/>
            <a:ext cx="713060" cy="713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047FD-C193-07EB-B1E7-AD498F44DD6C}"/>
              </a:ext>
            </a:extLst>
          </p:cNvPr>
          <p:cNvSpPr txBox="1"/>
          <p:nvPr/>
        </p:nvSpPr>
        <p:spPr>
          <a:xfrm>
            <a:off x="3054078" y="1485908"/>
            <a:ext cx="91320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CreateModel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PageModel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CreateModel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BindProperty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CreateEmployeeViewModel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OnGet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OnPost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sv-SE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005C99-211C-B8C7-0C60-8978F31D5CE5}"/>
              </a:ext>
            </a:extLst>
          </p:cNvPr>
          <p:cNvSpPr/>
          <p:nvPr/>
        </p:nvSpPr>
        <p:spPr>
          <a:xfrm>
            <a:off x="3921369" y="1912705"/>
            <a:ext cx="6180853" cy="16481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2" descr="Syringe with red liquid on it's inside vector illustration isolated on  white background. Syringe cartoon illustration for medical graphic design  theme. Stock Vector | Adobe Stock">
            <a:extLst>
              <a:ext uri="{FF2B5EF4-FFF2-40B4-BE49-F238E27FC236}">
                <a16:creationId xmlns:a16="http://schemas.microsoft.com/office/drawing/2014/main" id="{47761B6E-C7F2-3318-DBAA-F0A4399A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761" y="1912706"/>
            <a:ext cx="1163911" cy="11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27A7DF-07E0-443C-91A3-1EB58FFB053E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6" name="Google Shape;568;p32">
              <a:extLst>
                <a:ext uri="{FF2B5EF4-FFF2-40B4-BE49-F238E27FC236}">
                  <a16:creationId xmlns:a16="http://schemas.microsoft.com/office/drawing/2014/main" id="{642A584C-5151-4A57-4CAE-C0FD793448D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CD8C0D-1FB7-413B-2312-8E7AE8CA94AB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BF954E-3119-B5CF-CF32-1F10DED2E9FD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691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7B63C4-0565-895C-DF35-3B684FF83B3C}"/>
              </a:ext>
            </a:extLst>
          </p:cNvPr>
          <p:cNvSpPr txBox="1"/>
          <p:nvPr/>
        </p:nvSpPr>
        <p:spPr>
          <a:xfrm>
            <a:off x="2347547" y="1720402"/>
            <a:ext cx="984445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OnPost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employeeDbModel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CreateEmployeeRequest.Name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Email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CreateEmployeeRequest.Email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Salary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CreateEmployeeRequest.Salary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DateOfBirth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CreateEmployeeRequest.DateOfBirth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Department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CreateEmployeeRequest.Department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dbContext.Employees.Add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employeeDbModel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sv-SE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Mappa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Databas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729965" y="2998175"/>
            <a:ext cx="2675808" cy="1938992"/>
          </a:xfrm>
          <a:custGeom>
            <a:avLst/>
            <a:gdLst>
              <a:gd name="connsiteX0" fmla="*/ 0 w 2675808"/>
              <a:gd name="connsiteY0" fmla="*/ 0 h 1938992"/>
              <a:gd name="connsiteX1" fmla="*/ 2675808 w 2675808"/>
              <a:gd name="connsiteY1" fmla="*/ 0 h 1938992"/>
              <a:gd name="connsiteX2" fmla="*/ 2675808 w 2675808"/>
              <a:gd name="connsiteY2" fmla="*/ 1938992 h 1938992"/>
              <a:gd name="connsiteX3" fmla="*/ 0 w 2675808"/>
              <a:gd name="connsiteY3" fmla="*/ 1938992 h 1938992"/>
              <a:gd name="connsiteX4" fmla="*/ 0 w 2675808"/>
              <a:gd name="connsiteY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808" h="1938992" fill="none" extrusionOk="0">
                <a:moveTo>
                  <a:pt x="0" y="0"/>
                </a:moveTo>
                <a:cubicBezTo>
                  <a:pt x="810913" y="102978"/>
                  <a:pt x="1382198" y="101137"/>
                  <a:pt x="2675808" y="0"/>
                </a:cubicBezTo>
                <a:cubicBezTo>
                  <a:pt x="2760063" y="330894"/>
                  <a:pt x="2713303" y="1416373"/>
                  <a:pt x="2675808" y="1938992"/>
                </a:cubicBezTo>
                <a:cubicBezTo>
                  <a:pt x="2023102" y="2003499"/>
                  <a:pt x="688873" y="1928007"/>
                  <a:pt x="0" y="1938992"/>
                </a:cubicBezTo>
                <a:cubicBezTo>
                  <a:pt x="-128310" y="1374559"/>
                  <a:pt x="79521" y="669997"/>
                  <a:pt x="0" y="0"/>
                </a:cubicBezTo>
                <a:close/>
              </a:path>
              <a:path w="2675808" h="1938992" stroke="0" extrusionOk="0">
                <a:moveTo>
                  <a:pt x="0" y="0"/>
                </a:moveTo>
                <a:cubicBezTo>
                  <a:pt x="755845" y="-951"/>
                  <a:pt x="1916090" y="36535"/>
                  <a:pt x="2675808" y="0"/>
                </a:cubicBezTo>
                <a:cubicBezTo>
                  <a:pt x="2688225" y="931487"/>
                  <a:pt x="2608417" y="1622752"/>
                  <a:pt x="2675808" y="1938992"/>
                </a:cubicBezTo>
                <a:cubicBezTo>
                  <a:pt x="1755699" y="2001313"/>
                  <a:pt x="856509" y="1974500"/>
                  <a:pt x="0" y="1938992"/>
                </a:cubicBezTo>
                <a:cubicBezTo>
                  <a:pt x="-167970" y="1719685"/>
                  <a:pt x="152726" y="3976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Create.cshtml.cs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 du uppdatera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OnPost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metoden med denna kod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92" y="2596848"/>
            <a:ext cx="713060" cy="713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B03366-447F-1FFE-1703-8C2BF571792F}"/>
              </a:ext>
            </a:extLst>
          </p:cNvPr>
          <p:cNvSpPr/>
          <p:nvPr/>
        </p:nvSpPr>
        <p:spPr>
          <a:xfrm>
            <a:off x="4160219" y="5463848"/>
            <a:ext cx="3629763" cy="36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D5184-B482-8650-36FD-33011621840C}"/>
              </a:ext>
            </a:extLst>
          </p:cNvPr>
          <p:cNvSpPr txBox="1"/>
          <p:nvPr/>
        </p:nvSpPr>
        <p:spPr>
          <a:xfrm>
            <a:off x="5454161" y="5934633"/>
            <a:ext cx="2586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22BC6A-E27A-6506-EE69-45E04644A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505" y="5919832"/>
            <a:ext cx="491265" cy="4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0E2B1B-B4D7-3331-287F-F0D77FB4E04A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0" name="Google Shape;568;p32">
              <a:extLst>
                <a:ext uri="{FF2B5EF4-FFF2-40B4-BE49-F238E27FC236}">
                  <a16:creationId xmlns:a16="http://schemas.microsoft.com/office/drawing/2014/main" id="{33889343-E567-D358-5E98-3047E326B7B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FD9D56-B7B0-6385-C759-E8E87EEF8C3D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04AE47-7541-CC67-2852-9D5A274D9464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093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B48252-8479-9484-85AF-F1259F3CE6F0}"/>
              </a:ext>
            </a:extLst>
          </p:cNvPr>
          <p:cNvSpPr txBox="1"/>
          <p:nvPr/>
        </p:nvSpPr>
        <p:spPr>
          <a:xfrm>
            <a:off x="1863969" y="1541880"/>
            <a:ext cx="1032803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OnPost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employeeDbModel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CreateEmployeeRequest.Name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Email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CreateEmployeeRequest.Email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Salary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CreateEmployeeRequest.Salary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DateOfBirth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CreateEmployeeRequest.DateOfBirth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Department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CreateEmployeeRequest.Department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dbContext.Employees.Add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employeeDbModel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ViewData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"Employee created successfully!"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sv-SE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369277" y="2672862"/>
            <a:ext cx="2596880" cy="3170099"/>
          </a:xfrm>
          <a:custGeom>
            <a:avLst/>
            <a:gdLst>
              <a:gd name="connsiteX0" fmla="*/ 0 w 2596880"/>
              <a:gd name="connsiteY0" fmla="*/ 0 h 3170099"/>
              <a:gd name="connsiteX1" fmla="*/ 2596880 w 2596880"/>
              <a:gd name="connsiteY1" fmla="*/ 0 h 3170099"/>
              <a:gd name="connsiteX2" fmla="*/ 2596880 w 2596880"/>
              <a:gd name="connsiteY2" fmla="*/ 3170099 h 3170099"/>
              <a:gd name="connsiteX3" fmla="*/ 0 w 2596880"/>
              <a:gd name="connsiteY3" fmla="*/ 3170099 h 3170099"/>
              <a:gd name="connsiteX4" fmla="*/ 0 w 2596880"/>
              <a:gd name="connsiteY4" fmla="*/ 0 h 317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880" h="3170099" fill="none" extrusionOk="0">
                <a:moveTo>
                  <a:pt x="0" y="0"/>
                </a:moveTo>
                <a:cubicBezTo>
                  <a:pt x="1143505" y="102978"/>
                  <a:pt x="1858444" y="101137"/>
                  <a:pt x="2596880" y="0"/>
                </a:cubicBezTo>
                <a:cubicBezTo>
                  <a:pt x="2681135" y="430001"/>
                  <a:pt x="2634375" y="2143234"/>
                  <a:pt x="2596880" y="3170099"/>
                </a:cubicBezTo>
                <a:cubicBezTo>
                  <a:pt x="2242330" y="3234606"/>
                  <a:pt x="860976" y="3159114"/>
                  <a:pt x="0" y="3170099"/>
                </a:cubicBezTo>
                <a:cubicBezTo>
                  <a:pt x="-128310" y="1767762"/>
                  <a:pt x="79521" y="1432552"/>
                  <a:pt x="0" y="0"/>
                </a:cubicBezTo>
                <a:close/>
              </a:path>
              <a:path w="2596880" h="3170099" stroke="0" extrusionOk="0">
                <a:moveTo>
                  <a:pt x="0" y="0"/>
                </a:moveTo>
                <a:cubicBezTo>
                  <a:pt x="1185713" y="-951"/>
                  <a:pt x="2204260" y="36535"/>
                  <a:pt x="2596880" y="0"/>
                </a:cubicBezTo>
                <a:cubicBezTo>
                  <a:pt x="2609297" y="1584184"/>
                  <a:pt x="2529489" y="2780238"/>
                  <a:pt x="2596880" y="3170099"/>
                </a:cubicBezTo>
                <a:cubicBezTo>
                  <a:pt x="2000235" y="3232420"/>
                  <a:pt x="943189" y="3205607"/>
                  <a:pt x="0" y="3170099"/>
                </a:cubicBezTo>
                <a:cubicBezTo>
                  <a:pt x="-167970" y="2027440"/>
                  <a:pt x="152726" y="113561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vill lägga ett meddelande som bekräftar att vår nya </a:t>
            </a:r>
            <a:r>
              <a:rPr lang="sv-SE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sparats till databasen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 </a:t>
            </a:r>
            <a:r>
              <a:rPr lang="sv-SE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OnPost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Create.cshtml.cs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med </a:t>
            </a:r>
            <a:r>
              <a:rPr lang="sv-S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ViewData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76" y="2271535"/>
            <a:ext cx="713060" cy="7130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3A0E48-44D7-3505-3ABA-61E7105C4C47}"/>
              </a:ext>
            </a:extLst>
          </p:cNvPr>
          <p:cNvSpPr/>
          <p:nvPr/>
        </p:nvSpPr>
        <p:spPr>
          <a:xfrm>
            <a:off x="3631223" y="5842869"/>
            <a:ext cx="8361485" cy="373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459920-66CE-C8BD-5CC1-85E640761B2E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6" name="Google Shape;568;p32">
              <a:extLst>
                <a:ext uri="{FF2B5EF4-FFF2-40B4-BE49-F238E27FC236}">
                  <a16:creationId xmlns:a16="http://schemas.microsoft.com/office/drawing/2014/main" id="{D159D0B1-D7EA-6486-B0F6-7245317EA60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0B2DBC-31DF-0F6E-936E-92D44C851043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D3E53E-5523-9C79-4A4F-528672E21670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70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68A80-9889-C4D1-C862-EC1F99EF97E8}"/>
              </a:ext>
            </a:extLst>
          </p:cNvPr>
          <p:cNvSpPr txBox="1"/>
          <p:nvPr/>
        </p:nvSpPr>
        <p:spPr>
          <a:xfrm>
            <a:off x="4241750" y="1412837"/>
            <a:ext cx="78019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@page</a:t>
            </a:r>
          </a:p>
          <a:p>
            <a:r>
              <a:rPr lang="sv-SE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@model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RazorCrudDemo.Pages.Employees.CreateModel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//Om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ViewData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är INTE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konverta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till en sträng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successMessage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ViewData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]?.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CREATE a new Employee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.IsNullOrWhiteSpace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successMessage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="alert alert-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success"</a:t>
            </a:r>
            <a:r>
              <a:rPr lang="sv-SE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role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="alert"&gt;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@successMessage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811629" y="1814164"/>
            <a:ext cx="2333111" cy="2677656"/>
          </a:xfrm>
          <a:custGeom>
            <a:avLst/>
            <a:gdLst>
              <a:gd name="connsiteX0" fmla="*/ 0 w 2333111"/>
              <a:gd name="connsiteY0" fmla="*/ 0 h 2677656"/>
              <a:gd name="connsiteX1" fmla="*/ 2333111 w 2333111"/>
              <a:gd name="connsiteY1" fmla="*/ 0 h 2677656"/>
              <a:gd name="connsiteX2" fmla="*/ 2333111 w 2333111"/>
              <a:gd name="connsiteY2" fmla="*/ 2677656 h 2677656"/>
              <a:gd name="connsiteX3" fmla="*/ 0 w 2333111"/>
              <a:gd name="connsiteY3" fmla="*/ 2677656 h 2677656"/>
              <a:gd name="connsiteX4" fmla="*/ 0 w 2333111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111" h="2677656" fill="none" extrusionOk="0">
                <a:moveTo>
                  <a:pt x="0" y="0"/>
                </a:moveTo>
                <a:cubicBezTo>
                  <a:pt x="1006418" y="102978"/>
                  <a:pt x="1876551" y="101137"/>
                  <a:pt x="2333111" y="0"/>
                </a:cubicBezTo>
                <a:cubicBezTo>
                  <a:pt x="2417366" y="811702"/>
                  <a:pt x="2370606" y="2303325"/>
                  <a:pt x="2333111" y="2677656"/>
                </a:cubicBezTo>
                <a:cubicBezTo>
                  <a:pt x="1290027" y="2742163"/>
                  <a:pt x="1025240" y="2666671"/>
                  <a:pt x="0" y="2677656"/>
                </a:cubicBezTo>
                <a:cubicBezTo>
                  <a:pt x="-128310" y="1743070"/>
                  <a:pt x="79521" y="706130"/>
                  <a:pt x="0" y="0"/>
                </a:cubicBezTo>
                <a:close/>
              </a:path>
              <a:path w="2333111" h="2677656" stroke="0" extrusionOk="0">
                <a:moveTo>
                  <a:pt x="0" y="0"/>
                </a:moveTo>
                <a:cubicBezTo>
                  <a:pt x="1029719" y="-951"/>
                  <a:pt x="1861394" y="36535"/>
                  <a:pt x="2333111" y="0"/>
                </a:cubicBezTo>
                <a:cubicBezTo>
                  <a:pt x="2345528" y="1005583"/>
                  <a:pt x="2265720" y="2213951"/>
                  <a:pt x="2333111" y="2677656"/>
                </a:cubicBezTo>
                <a:cubicBezTo>
                  <a:pt x="1938344" y="2739977"/>
                  <a:pt x="353760" y="2713164"/>
                  <a:pt x="0" y="2677656"/>
                </a:cubicBezTo>
                <a:cubicBezTo>
                  <a:pt x="-167970" y="1978194"/>
                  <a:pt x="152726" y="7292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Create.cshtml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 denna kod…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60" y="1412837"/>
            <a:ext cx="713060" cy="7130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3A0E48-44D7-3505-3ABA-61E7105C4C47}"/>
              </a:ext>
            </a:extLst>
          </p:cNvPr>
          <p:cNvSpPr/>
          <p:nvPr/>
        </p:nvSpPr>
        <p:spPr>
          <a:xfrm>
            <a:off x="4241749" y="2228069"/>
            <a:ext cx="7795113" cy="12296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CC2A0-DA6D-897E-7B10-EE28AF93AFB9}"/>
              </a:ext>
            </a:extLst>
          </p:cNvPr>
          <p:cNvSpPr/>
          <p:nvPr/>
        </p:nvSpPr>
        <p:spPr>
          <a:xfrm>
            <a:off x="4241748" y="4135702"/>
            <a:ext cx="7795113" cy="1801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 descr="315 F5 Illustrations &amp; Clip Art - iStock">
            <a:extLst>
              <a:ext uri="{FF2B5EF4-FFF2-40B4-BE49-F238E27FC236}">
                <a16:creationId xmlns:a16="http://schemas.microsoft.com/office/drawing/2014/main" id="{59B5DD50-92D0-5A72-5556-5CA5B575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58" y="3437636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DF804-2A2B-1317-772C-D8D01980C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66" y="4898639"/>
            <a:ext cx="3763327" cy="103851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8972FCC-4F9F-43ED-7A88-854A9B4EE4F3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1" name="Google Shape;568;p32">
              <a:extLst>
                <a:ext uri="{FF2B5EF4-FFF2-40B4-BE49-F238E27FC236}">
                  <a16:creationId xmlns:a16="http://schemas.microsoft.com/office/drawing/2014/main" id="{D3D8AE94-69E6-CB28-AC54-4FE48FBAE25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CCAD44-C152-B8DB-EF19-2742B3D619DF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87B4C2-03F5-6C1F-36CD-05BB31E29045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6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(</a:t>
            </a:r>
            <a:r>
              <a:rPr lang="sv-SE" sz="54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R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)EAD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41996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B7FEDC-5D6F-140D-A133-578C99ED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89" y="1459059"/>
            <a:ext cx="3192597" cy="498662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844062" y="1670176"/>
            <a:ext cx="3409945" cy="4154984"/>
          </a:xfrm>
          <a:custGeom>
            <a:avLst/>
            <a:gdLst>
              <a:gd name="connsiteX0" fmla="*/ 0 w 3409945"/>
              <a:gd name="connsiteY0" fmla="*/ 0 h 4154984"/>
              <a:gd name="connsiteX1" fmla="*/ 3409945 w 3409945"/>
              <a:gd name="connsiteY1" fmla="*/ 0 h 4154984"/>
              <a:gd name="connsiteX2" fmla="*/ 3409945 w 3409945"/>
              <a:gd name="connsiteY2" fmla="*/ 4154984 h 4154984"/>
              <a:gd name="connsiteX3" fmla="*/ 0 w 3409945"/>
              <a:gd name="connsiteY3" fmla="*/ 4154984 h 4154984"/>
              <a:gd name="connsiteX4" fmla="*/ 0 w 3409945"/>
              <a:gd name="connsiteY4" fmla="*/ 0 h 4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945" h="4154984" fill="none" extrusionOk="0">
                <a:moveTo>
                  <a:pt x="0" y="0"/>
                </a:moveTo>
                <a:cubicBezTo>
                  <a:pt x="897673" y="102978"/>
                  <a:pt x="2625924" y="101137"/>
                  <a:pt x="3409945" y="0"/>
                </a:cubicBezTo>
                <a:cubicBezTo>
                  <a:pt x="3494200" y="1994195"/>
                  <a:pt x="3447440" y="3633439"/>
                  <a:pt x="3409945" y="4154984"/>
                </a:cubicBezTo>
                <a:cubicBezTo>
                  <a:pt x="2839715" y="4219491"/>
                  <a:pt x="1505274" y="4143999"/>
                  <a:pt x="0" y="4154984"/>
                </a:cubicBezTo>
                <a:cubicBezTo>
                  <a:pt x="-128310" y="2148569"/>
                  <a:pt x="79521" y="1000849"/>
                  <a:pt x="0" y="0"/>
                </a:cubicBezTo>
                <a:close/>
              </a:path>
              <a:path w="3409945" h="4154984" stroke="0" extrusionOk="0">
                <a:moveTo>
                  <a:pt x="0" y="0"/>
                </a:moveTo>
                <a:cubicBezTo>
                  <a:pt x="1056609" y="-951"/>
                  <a:pt x="2384935" y="36535"/>
                  <a:pt x="3409945" y="0"/>
                </a:cubicBezTo>
                <a:cubicBezTo>
                  <a:pt x="3422362" y="488733"/>
                  <a:pt x="3342554" y="2952865"/>
                  <a:pt x="3409945" y="4154984"/>
                </a:cubicBezTo>
                <a:cubicBezTo>
                  <a:pt x="2920504" y="4217305"/>
                  <a:pt x="761630" y="4190492"/>
                  <a:pt x="0" y="4154984"/>
                </a:cubicBezTo>
                <a:cubicBezTo>
                  <a:pt x="-167970" y="3160035"/>
                  <a:pt x="152726" y="150419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Razor page (Empty) med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namnet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filer.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Read.cshtml.cs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26" y="1268849"/>
            <a:ext cx="713060" cy="7130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B93095-891E-0307-734F-E1B9DBB7EBE9}"/>
              </a:ext>
            </a:extLst>
          </p:cNvPr>
          <p:cNvSpPr/>
          <p:nvPr/>
        </p:nvSpPr>
        <p:spPr>
          <a:xfrm>
            <a:off x="5366613" y="4032872"/>
            <a:ext cx="3039206" cy="4951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72DA7-273F-B9E2-39CC-D0F804AA269B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B3D35695-2F02-7C0B-9009-96465EF442F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97A399-F60B-C8AB-B617-E305CB04C5FA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0A6527-52EF-8AE3-1B5B-EA36FD26C511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92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459FD5-4871-946F-F8A8-297907252D1E}"/>
              </a:ext>
            </a:extLst>
          </p:cNvPr>
          <p:cNvSpPr txBox="1"/>
          <p:nvPr/>
        </p:nvSpPr>
        <p:spPr>
          <a:xfrm>
            <a:off x="3147646" y="2217239"/>
            <a:ext cx="88450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ReadModel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PageModel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ReadModel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OnGet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sv-SE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Read.cshtml.cs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392376" y="3072457"/>
            <a:ext cx="2790311" cy="1938992"/>
          </a:xfrm>
          <a:custGeom>
            <a:avLst/>
            <a:gdLst>
              <a:gd name="connsiteX0" fmla="*/ 0 w 2790311"/>
              <a:gd name="connsiteY0" fmla="*/ 0 h 1938992"/>
              <a:gd name="connsiteX1" fmla="*/ 2790311 w 2790311"/>
              <a:gd name="connsiteY1" fmla="*/ 0 h 1938992"/>
              <a:gd name="connsiteX2" fmla="*/ 2790311 w 2790311"/>
              <a:gd name="connsiteY2" fmla="*/ 1938992 h 1938992"/>
              <a:gd name="connsiteX3" fmla="*/ 0 w 2790311"/>
              <a:gd name="connsiteY3" fmla="*/ 1938992 h 1938992"/>
              <a:gd name="connsiteX4" fmla="*/ 0 w 2790311"/>
              <a:gd name="connsiteY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311" h="1938992" fill="none" extrusionOk="0">
                <a:moveTo>
                  <a:pt x="0" y="0"/>
                </a:moveTo>
                <a:cubicBezTo>
                  <a:pt x="550214" y="102978"/>
                  <a:pt x="1912981" y="101137"/>
                  <a:pt x="2790311" y="0"/>
                </a:cubicBezTo>
                <a:cubicBezTo>
                  <a:pt x="2874566" y="330894"/>
                  <a:pt x="2827806" y="1416373"/>
                  <a:pt x="2790311" y="1938992"/>
                </a:cubicBezTo>
                <a:cubicBezTo>
                  <a:pt x="1881202" y="2003499"/>
                  <a:pt x="1294980" y="1928007"/>
                  <a:pt x="0" y="1938992"/>
                </a:cubicBezTo>
                <a:cubicBezTo>
                  <a:pt x="-128310" y="1374559"/>
                  <a:pt x="79521" y="669997"/>
                  <a:pt x="0" y="0"/>
                </a:cubicBezTo>
                <a:close/>
              </a:path>
              <a:path w="2790311" h="1938992" stroke="0" extrusionOk="0">
                <a:moveTo>
                  <a:pt x="0" y="0"/>
                </a:moveTo>
                <a:cubicBezTo>
                  <a:pt x="677828" y="-951"/>
                  <a:pt x="1923837" y="36535"/>
                  <a:pt x="2790311" y="0"/>
                </a:cubicBezTo>
                <a:cubicBezTo>
                  <a:pt x="2802728" y="931487"/>
                  <a:pt x="2722920" y="1622752"/>
                  <a:pt x="2790311" y="1938992"/>
                </a:cubicBezTo>
                <a:cubicBezTo>
                  <a:pt x="2200387" y="2001313"/>
                  <a:pt x="414078" y="1974500"/>
                  <a:pt x="0" y="1938992"/>
                </a:cubicBezTo>
                <a:cubicBezTo>
                  <a:pt x="-167970" y="1719685"/>
                  <a:pt x="152726" y="3976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Read.cshtml.cs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07" y="2671130"/>
            <a:ext cx="713060" cy="7130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005C99-211C-B8C7-0C60-8978F31D5CE5}"/>
              </a:ext>
            </a:extLst>
          </p:cNvPr>
          <p:cNvSpPr/>
          <p:nvPr/>
        </p:nvSpPr>
        <p:spPr>
          <a:xfrm>
            <a:off x="4271363" y="2857430"/>
            <a:ext cx="7633421" cy="1855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2" descr="Syringe with red liquid on it's inside vector illustration isolated on  white background. Syringe cartoon illustration for medical graphic design  theme. Stock Vector | Adobe Stock">
            <a:extLst>
              <a:ext uri="{FF2B5EF4-FFF2-40B4-BE49-F238E27FC236}">
                <a16:creationId xmlns:a16="http://schemas.microsoft.com/office/drawing/2014/main" id="{47761B6E-C7F2-3318-DBAA-F0A4399A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75" y="1273833"/>
            <a:ext cx="1163911" cy="116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0620A2A-7537-05EF-B43E-DA1E51719E7F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6" name="Google Shape;568;p32">
              <a:extLst>
                <a:ext uri="{FF2B5EF4-FFF2-40B4-BE49-F238E27FC236}">
                  <a16:creationId xmlns:a16="http://schemas.microsoft.com/office/drawing/2014/main" id="{74443B9F-3B31-AB92-C5CA-873C60B7DB0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910A63-D1B2-B8D2-476A-939DB2F87A9D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28A74D-889A-F1E2-F7D8-D6765F0ECD58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32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6F5C0E-3323-951B-8160-6F7CEE8F41E6}"/>
              </a:ext>
            </a:extLst>
          </p:cNvPr>
          <p:cNvSpPr txBox="1"/>
          <p:nvPr/>
        </p:nvSpPr>
        <p:spPr>
          <a:xfrm>
            <a:off x="3173361" y="1790743"/>
            <a:ext cx="90186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ReadModel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PageModel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List&lt;Employee&gt; Employees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ReadModel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OnGet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dbContext.Employees.ToList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sv-SE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OnGet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540000" y="3037289"/>
            <a:ext cx="2561711" cy="1569660"/>
          </a:xfrm>
          <a:custGeom>
            <a:avLst/>
            <a:gdLst>
              <a:gd name="connsiteX0" fmla="*/ 0 w 2561711"/>
              <a:gd name="connsiteY0" fmla="*/ 0 h 1569660"/>
              <a:gd name="connsiteX1" fmla="*/ 2561711 w 2561711"/>
              <a:gd name="connsiteY1" fmla="*/ 0 h 1569660"/>
              <a:gd name="connsiteX2" fmla="*/ 2561711 w 2561711"/>
              <a:gd name="connsiteY2" fmla="*/ 1569660 h 1569660"/>
              <a:gd name="connsiteX3" fmla="*/ 0 w 2561711"/>
              <a:gd name="connsiteY3" fmla="*/ 1569660 h 1569660"/>
              <a:gd name="connsiteX4" fmla="*/ 0 w 2561711"/>
              <a:gd name="connsiteY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711" h="1569660" fill="none" extrusionOk="0">
                <a:moveTo>
                  <a:pt x="0" y="0"/>
                </a:moveTo>
                <a:cubicBezTo>
                  <a:pt x="1008310" y="102978"/>
                  <a:pt x="1890917" y="101137"/>
                  <a:pt x="2561711" y="0"/>
                </a:cubicBezTo>
                <a:cubicBezTo>
                  <a:pt x="2499050" y="256451"/>
                  <a:pt x="2487658" y="861901"/>
                  <a:pt x="2561711" y="1569660"/>
                </a:cubicBezTo>
                <a:cubicBezTo>
                  <a:pt x="1514082" y="1634167"/>
                  <a:pt x="1070793" y="1558675"/>
                  <a:pt x="0" y="1569660"/>
                </a:cubicBezTo>
                <a:cubicBezTo>
                  <a:pt x="67273" y="1301393"/>
                  <a:pt x="-138591" y="670679"/>
                  <a:pt x="0" y="0"/>
                </a:cubicBezTo>
                <a:close/>
              </a:path>
              <a:path w="2561711" h="1569660" stroke="0" extrusionOk="0">
                <a:moveTo>
                  <a:pt x="0" y="0"/>
                </a:moveTo>
                <a:cubicBezTo>
                  <a:pt x="946939" y="-951"/>
                  <a:pt x="1297525" y="36535"/>
                  <a:pt x="2561711" y="0"/>
                </a:cubicBezTo>
                <a:cubicBezTo>
                  <a:pt x="2542019" y="598891"/>
                  <a:pt x="2679135" y="957726"/>
                  <a:pt x="2561711" y="1569660"/>
                </a:cubicBezTo>
                <a:cubicBezTo>
                  <a:pt x="1623712" y="1631981"/>
                  <a:pt x="496328" y="1605168"/>
                  <a:pt x="0" y="1569660"/>
                </a:cubicBezTo>
                <a:cubicBezTo>
                  <a:pt x="-97979" y="796374"/>
                  <a:pt x="-137001" y="6937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Read.cshtml.cs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klistra in denna kod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31" y="2635962"/>
            <a:ext cx="713060" cy="7130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005C99-211C-B8C7-0C60-8978F31D5CE5}"/>
              </a:ext>
            </a:extLst>
          </p:cNvPr>
          <p:cNvSpPr/>
          <p:nvPr/>
        </p:nvSpPr>
        <p:spPr>
          <a:xfrm>
            <a:off x="4332909" y="2750263"/>
            <a:ext cx="7061921" cy="356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279F5-10C2-3E11-A422-2E3FB050FA23}"/>
              </a:ext>
            </a:extLst>
          </p:cNvPr>
          <p:cNvSpPr/>
          <p:nvPr/>
        </p:nvSpPr>
        <p:spPr>
          <a:xfrm>
            <a:off x="4961058" y="5179868"/>
            <a:ext cx="6433772" cy="3565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67C5EB-C845-6A63-191F-7B890308705C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45C12C04-57BA-2934-E98A-30F83C5561C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89D8F-3088-1CA0-558F-2119F4384006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8096E8-615A-5883-CCBF-E57D66291244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D1ABE8-F9E4-C984-73FB-58D29712F63B}"/>
              </a:ext>
            </a:extLst>
          </p:cNvPr>
          <p:cNvSpPr txBox="1"/>
          <p:nvPr/>
        </p:nvSpPr>
        <p:spPr>
          <a:xfrm>
            <a:off x="498170" y="5179028"/>
            <a:ext cx="2885072" cy="830997"/>
          </a:xfrm>
          <a:custGeom>
            <a:avLst/>
            <a:gdLst>
              <a:gd name="connsiteX0" fmla="*/ 0 w 2885072"/>
              <a:gd name="connsiteY0" fmla="*/ 0 h 830997"/>
              <a:gd name="connsiteX1" fmla="*/ 2885072 w 2885072"/>
              <a:gd name="connsiteY1" fmla="*/ 0 h 830997"/>
              <a:gd name="connsiteX2" fmla="*/ 2885072 w 2885072"/>
              <a:gd name="connsiteY2" fmla="*/ 830997 h 830997"/>
              <a:gd name="connsiteX3" fmla="*/ 0 w 2885072"/>
              <a:gd name="connsiteY3" fmla="*/ 830997 h 830997"/>
              <a:gd name="connsiteX4" fmla="*/ 0 w 2885072"/>
              <a:gd name="connsiteY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072" h="830997" fill="none" extrusionOk="0">
                <a:moveTo>
                  <a:pt x="0" y="0"/>
                </a:moveTo>
                <a:cubicBezTo>
                  <a:pt x="977101" y="102978"/>
                  <a:pt x="2265447" y="101137"/>
                  <a:pt x="2885072" y="0"/>
                </a:cubicBezTo>
                <a:cubicBezTo>
                  <a:pt x="2924610" y="323816"/>
                  <a:pt x="2928969" y="634960"/>
                  <a:pt x="2885072" y="830997"/>
                </a:cubicBezTo>
                <a:cubicBezTo>
                  <a:pt x="2524059" y="895504"/>
                  <a:pt x="902963" y="820012"/>
                  <a:pt x="0" y="830997"/>
                </a:cubicBezTo>
                <a:cubicBezTo>
                  <a:pt x="-65725" y="496757"/>
                  <a:pt x="-6243" y="345973"/>
                  <a:pt x="0" y="0"/>
                </a:cubicBezTo>
                <a:close/>
              </a:path>
              <a:path w="2885072" h="830997" stroke="0" extrusionOk="0">
                <a:moveTo>
                  <a:pt x="0" y="0"/>
                </a:moveTo>
                <a:cubicBezTo>
                  <a:pt x="707903" y="-951"/>
                  <a:pt x="2499675" y="36535"/>
                  <a:pt x="2885072" y="0"/>
                </a:cubicBezTo>
                <a:cubicBezTo>
                  <a:pt x="2949752" y="153475"/>
                  <a:pt x="2903640" y="622754"/>
                  <a:pt x="2885072" y="830997"/>
                </a:cubicBezTo>
                <a:cubicBezTo>
                  <a:pt x="1593733" y="893318"/>
                  <a:pt x="1113071" y="866505"/>
                  <a:pt x="0" y="830997"/>
                </a:cubicBezTo>
                <a:cubicBezTo>
                  <a:pt x="-66032" y="501132"/>
                  <a:pt x="29078" y="18374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bra?</a:t>
            </a:r>
          </a:p>
        </p:txBody>
      </p:sp>
      <p:pic>
        <p:nvPicPr>
          <p:cNvPr id="13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7EB04601-1A68-72CA-6C03-B79D7750A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91" y="4723084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63232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Skapa &amp; ansluta till vår Databas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95D047-DEAB-69F8-EDEE-DA3B4D5444ED}"/>
              </a:ext>
            </a:extLst>
          </p:cNvPr>
          <p:cNvSpPr txBox="1"/>
          <p:nvPr/>
        </p:nvSpPr>
        <p:spPr>
          <a:xfrm>
            <a:off x="742289" y="5778696"/>
            <a:ext cx="1347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YT Länk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67A96E37-AE9E-4895-97DD-6D5EE5F02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39" y="4764139"/>
            <a:ext cx="1001880" cy="100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E488E-7FDB-35D3-72BB-367965C86850}"/>
              </a:ext>
            </a:extLst>
          </p:cNvPr>
          <p:cNvSpPr txBox="1"/>
          <p:nvPr/>
        </p:nvSpPr>
        <p:spPr>
          <a:xfrm>
            <a:off x="2627746" y="5778696"/>
            <a:ext cx="1567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Färdig kod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8CAB0D-1AD5-6166-91FA-265BDE97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2" y="4926702"/>
            <a:ext cx="678848" cy="6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21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1063869" y="2765111"/>
            <a:ext cx="2565883" cy="2677656"/>
          </a:xfrm>
          <a:custGeom>
            <a:avLst/>
            <a:gdLst>
              <a:gd name="connsiteX0" fmla="*/ 0 w 2565883"/>
              <a:gd name="connsiteY0" fmla="*/ 0 h 2677656"/>
              <a:gd name="connsiteX1" fmla="*/ 2565883 w 2565883"/>
              <a:gd name="connsiteY1" fmla="*/ 0 h 2677656"/>
              <a:gd name="connsiteX2" fmla="*/ 2565883 w 2565883"/>
              <a:gd name="connsiteY2" fmla="*/ 2677656 h 2677656"/>
              <a:gd name="connsiteX3" fmla="*/ 0 w 2565883"/>
              <a:gd name="connsiteY3" fmla="*/ 2677656 h 2677656"/>
              <a:gd name="connsiteX4" fmla="*/ 0 w 2565883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883" h="2677656" fill="none" extrusionOk="0">
                <a:moveTo>
                  <a:pt x="0" y="0"/>
                </a:moveTo>
                <a:cubicBezTo>
                  <a:pt x="531450" y="102978"/>
                  <a:pt x="1968184" y="101137"/>
                  <a:pt x="2565883" y="0"/>
                </a:cubicBezTo>
                <a:cubicBezTo>
                  <a:pt x="2650138" y="811702"/>
                  <a:pt x="2603378" y="2303325"/>
                  <a:pt x="2565883" y="2677656"/>
                </a:cubicBezTo>
                <a:cubicBezTo>
                  <a:pt x="2258699" y="2742163"/>
                  <a:pt x="925772" y="2666671"/>
                  <a:pt x="0" y="2677656"/>
                </a:cubicBezTo>
                <a:cubicBezTo>
                  <a:pt x="-128310" y="1743070"/>
                  <a:pt x="79521" y="706130"/>
                  <a:pt x="0" y="0"/>
                </a:cubicBezTo>
                <a:close/>
              </a:path>
              <a:path w="2565883" h="2677656" stroke="0" extrusionOk="0">
                <a:moveTo>
                  <a:pt x="0" y="0"/>
                </a:moveTo>
                <a:cubicBezTo>
                  <a:pt x="1014277" y="-951"/>
                  <a:pt x="1812228" y="36535"/>
                  <a:pt x="2565883" y="0"/>
                </a:cubicBezTo>
                <a:cubicBezTo>
                  <a:pt x="2578300" y="1005583"/>
                  <a:pt x="2498492" y="2213951"/>
                  <a:pt x="2565883" y="2677656"/>
                </a:cubicBezTo>
                <a:cubicBezTo>
                  <a:pt x="1301797" y="2739977"/>
                  <a:pt x="1209112" y="2713164"/>
                  <a:pt x="0" y="2677656"/>
                </a:cubicBezTo>
                <a:cubicBezTo>
                  <a:pt x="-167970" y="1978194"/>
                  <a:pt x="152726" y="7292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klistra in denna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kod</a:t>
            </a:r>
          </a:p>
          <a:p>
            <a:pPr marL="457200" indent="-457200">
              <a:buAutoNum type="arabicPeriod"/>
            </a:pP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</a:p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72" y="2363784"/>
            <a:ext cx="713060" cy="713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11F7B-7FCF-1ECA-FCD9-0C8282108336}"/>
              </a:ext>
            </a:extLst>
          </p:cNvPr>
          <p:cNvSpPr txBox="1"/>
          <p:nvPr/>
        </p:nvSpPr>
        <p:spPr>
          <a:xfrm>
            <a:off x="4525841" y="66054"/>
            <a:ext cx="6097464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List of Employees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Model.Employees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Model.Employees.Any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="table table-</a:t>
            </a:r>
            <a:r>
              <a:rPr lang="sv-SE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striped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thead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Id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Email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thead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tbody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@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(var emp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Model.Employees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@emp.id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@emp.Name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@emp.Email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tbody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sv-SE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sv-SE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sv-SE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No employees found!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500" dirty="0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6" name="Picture 5" descr="315 F5 Illustrations &amp; Clip Art - iStock">
            <a:extLst>
              <a:ext uri="{FF2B5EF4-FFF2-40B4-BE49-F238E27FC236}">
                <a16:creationId xmlns:a16="http://schemas.microsoft.com/office/drawing/2014/main" id="{F0658CDE-CDE7-E381-6418-9C65F3A9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38" y="4385886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083CBD-DB0E-78C1-C61B-688C1A7CEB52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C70EB6EC-C7D8-3710-301B-33682B4FF7D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B184AD-6027-B4F3-BFC8-0E91742B9A45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71708A-53EB-701B-B541-62AC27193DDB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796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(</a:t>
            </a:r>
            <a:r>
              <a:rPr lang="sv-SE" sz="54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U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)PDATE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6033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602A9-DA55-8DE1-F98A-BF3A7853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23" y="1452100"/>
            <a:ext cx="3190253" cy="516154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ny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904165" y="1770994"/>
            <a:ext cx="3445115" cy="4154984"/>
          </a:xfrm>
          <a:custGeom>
            <a:avLst/>
            <a:gdLst>
              <a:gd name="connsiteX0" fmla="*/ 0 w 3445115"/>
              <a:gd name="connsiteY0" fmla="*/ 0 h 4154984"/>
              <a:gd name="connsiteX1" fmla="*/ 3445115 w 3445115"/>
              <a:gd name="connsiteY1" fmla="*/ 0 h 4154984"/>
              <a:gd name="connsiteX2" fmla="*/ 3445115 w 3445115"/>
              <a:gd name="connsiteY2" fmla="*/ 4154984 h 4154984"/>
              <a:gd name="connsiteX3" fmla="*/ 0 w 3445115"/>
              <a:gd name="connsiteY3" fmla="*/ 4154984 h 4154984"/>
              <a:gd name="connsiteX4" fmla="*/ 0 w 3445115"/>
              <a:gd name="connsiteY4" fmla="*/ 0 h 4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115" h="4154984" fill="none" extrusionOk="0">
                <a:moveTo>
                  <a:pt x="0" y="0"/>
                </a:moveTo>
                <a:cubicBezTo>
                  <a:pt x="632664" y="102978"/>
                  <a:pt x="2525412" y="101137"/>
                  <a:pt x="3445115" y="0"/>
                </a:cubicBezTo>
                <a:cubicBezTo>
                  <a:pt x="3529370" y="1994195"/>
                  <a:pt x="3482610" y="3633439"/>
                  <a:pt x="3445115" y="4154984"/>
                </a:cubicBezTo>
                <a:cubicBezTo>
                  <a:pt x="2654301" y="4219491"/>
                  <a:pt x="1005551" y="4143999"/>
                  <a:pt x="0" y="4154984"/>
                </a:cubicBezTo>
                <a:cubicBezTo>
                  <a:pt x="-128310" y="2148569"/>
                  <a:pt x="79521" y="1000849"/>
                  <a:pt x="0" y="0"/>
                </a:cubicBezTo>
                <a:close/>
              </a:path>
              <a:path w="3445115" h="4154984" stroke="0" extrusionOk="0">
                <a:moveTo>
                  <a:pt x="0" y="0"/>
                </a:moveTo>
                <a:cubicBezTo>
                  <a:pt x="1667395" y="-951"/>
                  <a:pt x="2875773" y="36535"/>
                  <a:pt x="3445115" y="0"/>
                </a:cubicBezTo>
                <a:cubicBezTo>
                  <a:pt x="3457532" y="488733"/>
                  <a:pt x="3377724" y="2952865"/>
                  <a:pt x="3445115" y="4154984"/>
                </a:cubicBezTo>
                <a:cubicBezTo>
                  <a:pt x="2687456" y="4217305"/>
                  <a:pt x="570786" y="4190492"/>
                  <a:pt x="0" y="4154984"/>
                </a:cubicBezTo>
                <a:cubicBezTo>
                  <a:pt x="-167970" y="3160035"/>
                  <a:pt x="152726" y="150419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Razor page (Empty) med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namnet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filer.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Update.cshtml.cs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99" y="1369667"/>
            <a:ext cx="713060" cy="7130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B93095-891E-0307-734F-E1B9DBB7EBE9}"/>
              </a:ext>
            </a:extLst>
          </p:cNvPr>
          <p:cNvSpPr/>
          <p:nvPr/>
        </p:nvSpPr>
        <p:spPr>
          <a:xfrm>
            <a:off x="5366613" y="4226302"/>
            <a:ext cx="3039206" cy="4775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BF2EC7-1E92-5AFF-41EC-CEC96BC42043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01214284-0979-A95E-BCAE-01C3D619E7C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FFAFB9-99ED-F750-BE0A-9F6E7E1A9ECE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44DF02-4E37-7141-688D-8FC34E1B9DEA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268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15 F5 Illustrations &amp; Clip Art - iStock">
            <a:extLst>
              <a:ext uri="{FF2B5EF4-FFF2-40B4-BE49-F238E27FC236}">
                <a16:creationId xmlns:a16="http://schemas.microsoft.com/office/drawing/2014/main" id="{FF9618CA-7BEA-B281-C616-A0BBD755F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84" y="5366332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540000" y="2391324"/>
            <a:ext cx="3770781" cy="3785652"/>
          </a:xfrm>
          <a:custGeom>
            <a:avLst/>
            <a:gdLst>
              <a:gd name="connsiteX0" fmla="*/ 0 w 3770781"/>
              <a:gd name="connsiteY0" fmla="*/ 0 h 3785652"/>
              <a:gd name="connsiteX1" fmla="*/ 3770781 w 3770781"/>
              <a:gd name="connsiteY1" fmla="*/ 0 h 3785652"/>
              <a:gd name="connsiteX2" fmla="*/ 3770781 w 3770781"/>
              <a:gd name="connsiteY2" fmla="*/ 3785652 h 3785652"/>
              <a:gd name="connsiteX3" fmla="*/ 0 w 3770781"/>
              <a:gd name="connsiteY3" fmla="*/ 3785652 h 3785652"/>
              <a:gd name="connsiteX4" fmla="*/ 0 w 3770781"/>
              <a:gd name="connsiteY4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781" h="3785652" extrusionOk="0">
                <a:moveTo>
                  <a:pt x="0" y="0"/>
                </a:moveTo>
                <a:cubicBezTo>
                  <a:pt x="1139285" y="-951"/>
                  <a:pt x="2015095" y="36535"/>
                  <a:pt x="3770781" y="0"/>
                </a:cubicBezTo>
                <a:cubicBezTo>
                  <a:pt x="3783198" y="1079627"/>
                  <a:pt x="3703390" y="2103357"/>
                  <a:pt x="3770781" y="3785652"/>
                </a:cubicBezTo>
                <a:cubicBezTo>
                  <a:pt x="2172413" y="3847973"/>
                  <a:pt x="446543" y="3821160"/>
                  <a:pt x="0" y="3785652"/>
                </a:cubicBezTo>
                <a:cubicBezTo>
                  <a:pt x="-167970" y="2310575"/>
                  <a:pt x="152726" y="157817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lägger vi till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en ny tom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skapar också en knapp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som leder till vår nya page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som heter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 följer med till </a:t>
            </a: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OnGet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metoden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08E31-E487-8C2F-5319-D8350AE647D9}"/>
              </a:ext>
            </a:extLst>
          </p:cNvPr>
          <p:cNvSpPr txBox="1"/>
          <p:nvPr/>
        </p:nvSpPr>
        <p:spPr>
          <a:xfrm>
            <a:off x="5695592" y="43458"/>
            <a:ext cx="609746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Model.Employees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Model.Employees.Any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="table table-</a:t>
            </a:r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striped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thead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Id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Email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thead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tbody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@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emp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Model.Employees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@emp.Id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@emp.Name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@emp.Email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400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sv-SE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asp-page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4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Update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sv-SE" sz="14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asp-route-id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sv-SE" sz="14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emp.Id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sv-SE" sz="14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4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sv-SE" sz="14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btn-primary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mx-2"&gt;</a:t>
            </a:r>
            <a:endParaRPr lang="sv-SE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</a:t>
            </a:r>
            <a:r>
              <a:rPr lang="sv-SE" sz="14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</a:t>
            </a:r>
            <a:endParaRPr lang="sv-SE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tbody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400" b="0" dirty="0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sv-SE" sz="14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4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b="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49842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 till en </a:t>
            </a:r>
            <a:r>
              <a:rPr lang="sv-SE" sz="4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4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knapp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994" y="1989997"/>
            <a:ext cx="780466" cy="7130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CF926F-A768-9D53-3A8C-84CE5C979EA3}"/>
              </a:ext>
            </a:extLst>
          </p:cNvPr>
          <p:cNvSpPr/>
          <p:nvPr/>
        </p:nvSpPr>
        <p:spPr>
          <a:xfrm>
            <a:off x="7397639" y="1796567"/>
            <a:ext cx="1236410" cy="2418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CFF0EE-D582-182F-B304-885FFD6C996F}"/>
              </a:ext>
            </a:extLst>
          </p:cNvPr>
          <p:cNvSpPr/>
          <p:nvPr/>
        </p:nvSpPr>
        <p:spPr>
          <a:xfrm>
            <a:off x="7787428" y="3940535"/>
            <a:ext cx="4005627" cy="17217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B7833-B97F-D3FD-51D1-5609F3DFA284}"/>
              </a:ext>
            </a:extLst>
          </p:cNvPr>
          <p:cNvSpPr txBox="1"/>
          <p:nvPr/>
        </p:nvSpPr>
        <p:spPr>
          <a:xfrm>
            <a:off x="6565710" y="1568256"/>
            <a:ext cx="41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F65D4-AFA3-DD59-B57B-95FE5450A7B4}"/>
              </a:ext>
            </a:extLst>
          </p:cNvPr>
          <p:cNvSpPr txBox="1"/>
          <p:nvPr/>
        </p:nvSpPr>
        <p:spPr>
          <a:xfrm>
            <a:off x="6932567" y="4381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8C00-028B-E92B-2A17-886984761E70}"/>
              </a:ext>
            </a:extLst>
          </p:cNvPr>
          <p:cNvSpPr txBox="1"/>
          <p:nvPr/>
        </p:nvSpPr>
        <p:spPr>
          <a:xfrm>
            <a:off x="8057084" y="4381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98C3E-12DA-88F2-7FB4-BB111F290454}"/>
              </a:ext>
            </a:extLst>
          </p:cNvPr>
          <p:cNvSpPr txBox="1"/>
          <p:nvPr/>
        </p:nvSpPr>
        <p:spPr>
          <a:xfrm>
            <a:off x="9574822" y="1275574"/>
            <a:ext cx="2312381" cy="923330"/>
          </a:xfrm>
          <a:custGeom>
            <a:avLst/>
            <a:gdLst>
              <a:gd name="connsiteX0" fmla="*/ 0 w 2312381"/>
              <a:gd name="connsiteY0" fmla="*/ 0 h 923330"/>
              <a:gd name="connsiteX1" fmla="*/ 2312381 w 2312381"/>
              <a:gd name="connsiteY1" fmla="*/ 0 h 923330"/>
              <a:gd name="connsiteX2" fmla="*/ 2312381 w 2312381"/>
              <a:gd name="connsiteY2" fmla="*/ 923330 h 923330"/>
              <a:gd name="connsiteX3" fmla="*/ 0 w 2312381"/>
              <a:gd name="connsiteY3" fmla="*/ 923330 h 923330"/>
              <a:gd name="connsiteX4" fmla="*/ 0 w 231238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2381" h="923330" fill="none" extrusionOk="0">
                <a:moveTo>
                  <a:pt x="0" y="0"/>
                </a:moveTo>
                <a:cubicBezTo>
                  <a:pt x="833173" y="102978"/>
                  <a:pt x="1554637" y="101137"/>
                  <a:pt x="2312381" y="0"/>
                </a:cubicBezTo>
                <a:cubicBezTo>
                  <a:pt x="2243889" y="370935"/>
                  <a:pt x="2248248" y="718843"/>
                  <a:pt x="2312381" y="923330"/>
                </a:cubicBezTo>
                <a:cubicBezTo>
                  <a:pt x="1754882" y="987837"/>
                  <a:pt x="593384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2312381" h="923330" stroke="0" extrusionOk="0">
                <a:moveTo>
                  <a:pt x="0" y="0"/>
                </a:moveTo>
                <a:cubicBezTo>
                  <a:pt x="860609" y="-951"/>
                  <a:pt x="1246481" y="36535"/>
                  <a:pt x="2312381" y="0"/>
                </a:cubicBezTo>
                <a:cubicBezTo>
                  <a:pt x="2318891" y="163033"/>
                  <a:pt x="2289399" y="595431"/>
                  <a:pt x="2312381" y="923330"/>
                </a:cubicBezTo>
                <a:cubicBezTo>
                  <a:pt x="1543407" y="985651"/>
                  <a:pt x="842316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 bort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sv-SE" sz="18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Vad händer?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164D93-E5E8-D7EA-022A-3E40D3B4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442" y="963987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0D3E95E-D15D-8F7D-E785-7134AA398000}"/>
              </a:ext>
            </a:extLst>
          </p:cNvPr>
          <p:cNvSpPr/>
          <p:nvPr/>
        </p:nvSpPr>
        <p:spPr>
          <a:xfrm>
            <a:off x="8906608" y="1778983"/>
            <a:ext cx="483577" cy="2418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F74524-4AA8-DFCE-C9CF-B1C22D7AC58F}"/>
              </a:ext>
            </a:extLst>
          </p:cNvPr>
          <p:cNvGrpSpPr/>
          <p:nvPr/>
        </p:nvGrpSpPr>
        <p:grpSpPr>
          <a:xfrm>
            <a:off x="4746938" y="3450978"/>
            <a:ext cx="2259937" cy="975504"/>
            <a:chOff x="9392063" y="463718"/>
            <a:chExt cx="2259937" cy="975504"/>
          </a:xfrm>
        </p:grpSpPr>
        <p:pic>
          <p:nvPicPr>
            <p:cNvPr id="16" name="Google Shape;568;p32">
              <a:extLst>
                <a:ext uri="{FF2B5EF4-FFF2-40B4-BE49-F238E27FC236}">
                  <a16:creationId xmlns:a16="http://schemas.microsoft.com/office/drawing/2014/main" id="{79C2F9E7-B528-3860-C3C0-F4A87D1F583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4B770E-D9EF-6735-B1D3-0D5CF27F9B7C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99118E-71B4-50F5-2F9C-E1717070D27F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294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15 F5 Illustrations &amp; Clip Art - iStock">
            <a:extLst>
              <a:ext uri="{FF2B5EF4-FFF2-40B4-BE49-F238E27FC236}">
                <a16:creationId xmlns:a16="http://schemas.microsoft.com/office/drawing/2014/main" id="{D7BEF779-BBF8-12A6-ABF9-613D4EFA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8" y="5384268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05A26-609E-057B-8A13-36E21B48B6FF}"/>
              </a:ext>
            </a:extLst>
          </p:cNvPr>
          <p:cNvSpPr txBox="1"/>
          <p:nvPr/>
        </p:nvSpPr>
        <p:spPr>
          <a:xfrm>
            <a:off x="189011" y="1766166"/>
            <a:ext cx="4609889" cy="4524315"/>
          </a:xfrm>
          <a:custGeom>
            <a:avLst/>
            <a:gdLst>
              <a:gd name="connsiteX0" fmla="*/ 0 w 4609889"/>
              <a:gd name="connsiteY0" fmla="*/ 0 h 4524315"/>
              <a:gd name="connsiteX1" fmla="*/ 4609889 w 4609889"/>
              <a:gd name="connsiteY1" fmla="*/ 0 h 4524315"/>
              <a:gd name="connsiteX2" fmla="*/ 4609889 w 4609889"/>
              <a:gd name="connsiteY2" fmla="*/ 4524315 h 4524315"/>
              <a:gd name="connsiteX3" fmla="*/ 0 w 4609889"/>
              <a:gd name="connsiteY3" fmla="*/ 4524315 h 4524315"/>
              <a:gd name="connsiteX4" fmla="*/ 0 w 4609889"/>
              <a:gd name="connsiteY4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9889" h="4524315" extrusionOk="0">
                <a:moveTo>
                  <a:pt x="0" y="0"/>
                </a:moveTo>
                <a:cubicBezTo>
                  <a:pt x="768798" y="-951"/>
                  <a:pt x="3586235" y="36535"/>
                  <a:pt x="4609889" y="0"/>
                </a:cubicBezTo>
                <a:cubicBezTo>
                  <a:pt x="4622306" y="2224865"/>
                  <a:pt x="4542498" y="3950375"/>
                  <a:pt x="4609889" y="4524315"/>
                </a:cubicBezTo>
                <a:cubicBezTo>
                  <a:pt x="3155316" y="4586636"/>
                  <a:pt x="592419" y="4559823"/>
                  <a:pt x="0" y="4524315"/>
                </a:cubicBezTo>
                <a:cubicBezTo>
                  <a:pt x="-167970" y="4046404"/>
                  <a:pt x="152726" y="117092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OnGet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anropas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sidan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laddas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Update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knappen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skickar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hit från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därför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behöver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vilken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 vi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inject:a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en 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Sedan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</a:t>
            </a: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parameter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får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nu </a:t>
            </a: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vilken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 </a:t>
            </a: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uppdateras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6114C-0E3C-E4F8-542E-52CCA68B116F}"/>
              </a:ext>
            </a:extLst>
          </p:cNvPr>
          <p:cNvSpPr txBox="1"/>
          <p:nvPr/>
        </p:nvSpPr>
        <p:spPr>
          <a:xfrm>
            <a:off x="4800603" y="1217152"/>
            <a:ext cx="739352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UpdateModel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PageModel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UpdateModel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OnGet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dbContext.Employees.Find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sv-SE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Update.cshtml.cs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575C33-FE56-D7A0-8301-864D84A473E2}"/>
              </a:ext>
            </a:extLst>
          </p:cNvPr>
          <p:cNvSpPr/>
          <p:nvPr/>
        </p:nvSpPr>
        <p:spPr>
          <a:xfrm>
            <a:off x="7969353" y="3187145"/>
            <a:ext cx="875710" cy="3297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2" name="Picture 2" descr="Syringe with red liquid on it's inside vector illustration isolated on  white background. Syringe cartoon illustration for medical graphic design  theme. Stock Vector | Adobe Stock">
            <a:extLst>
              <a:ext uri="{FF2B5EF4-FFF2-40B4-BE49-F238E27FC236}">
                <a16:creationId xmlns:a16="http://schemas.microsoft.com/office/drawing/2014/main" id="{B831121F-EA51-EBD9-C433-A25ACD130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52322">
            <a:off x="9995479" y="2724312"/>
            <a:ext cx="811331" cy="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6D3DBD-BCB2-EAF4-2865-EA6D02775E6F}"/>
              </a:ext>
            </a:extLst>
          </p:cNvPr>
          <p:cNvSpPr txBox="1"/>
          <p:nvPr/>
        </p:nvSpPr>
        <p:spPr>
          <a:xfrm>
            <a:off x="4933244" y="5374817"/>
            <a:ext cx="2586616" cy="646331"/>
          </a:xfrm>
          <a:prstGeom prst="rect">
            <a:avLst/>
          </a:prstGeom>
          <a:solidFill>
            <a:srgbClr val="1D9A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 </a:t>
            </a:r>
            <a:r>
              <a:rPr lang="sv-SE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sv-SE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den som ska uppdateras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sv-S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81643C-F32B-F11C-7130-702DA48C326E}"/>
              </a:ext>
            </a:extLst>
          </p:cNvPr>
          <p:cNvSpPr/>
          <p:nvPr/>
        </p:nvSpPr>
        <p:spPr>
          <a:xfrm rot="19112125">
            <a:off x="5913378" y="4463243"/>
            <a:ext cx="1674604" cy="325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89" y="1360730"/>
            <a:ext cx="781903" cy="713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26DCC6-D469-9694-2612-E500D1D87EBB}"/>
              </a:ext>
            </a:extLst>
          </p:cNvPr>
          <p:cNvSpPr txBox="1"/>
          <p:nvPr/>
        </p:nvSpPr>
        <p:spPr>
          <a:xfrm>
            <a:off x="5373154" y="155769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6F275-C48E-32CE-8D0C-02D6FD386B90}"/>
              </a:ext>
            </a:extLst>
          </p:cNvPr>
          <p:cNvSpPr txBox="1"/>
          <p:nvPr/>
        </p:nvSpPr>
        <p:spPr>
          <a:xfrm>
            <a:off x="9010373" y="300316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BDBD91-D256-4733-DD9E-F61F62897104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6" name="Google Shape;568;p32">
              <a:extLst>
                <a:ext uri="{FF2B5EF4-FFF2-40B4-BE49-F238E27FC236}">
                  <a16:creationId xmlns:a16="http://schemas.microsoft.com/office/drawing/2014/main" id="{C7823B5D-BE1C-36FA-2D0C-7D880DBAB599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06BFB2-CD96-608A-1A48-D3F6F693D613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3257D-E9BB-0FDC-8B45-25A093EEAF7C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EBB523-95DC-4021-66FB-C99DB9C57CCB}"/>
              </a:ext>
            </a:extLst>
          </p:cNvPr>
          <p:cNvSpPr txBox="1"/>
          <p:nvPr/>
        </p:nvSpPr>
        <p:spPr>
          <a:xfrm>
            <a:off x="7969353" y="4788037"/>
            <a:ext cx="3168888" cy="1200329"/>
          </a:xfrm>
          <a:custGeom>
            <a:avLst/>
            <a:gdLst>
              <a:gd name="connsiteX0" fmla="*/ 0 w 3168888"/>
              <a:gd name="connsiteY0" fmla="*/ 0 h 1200329"/>
              <a:gd name="connsiteX1" fmla="*/ 3168888 w 3168888"/>
              <a:gd name="connsiteY1" fmla="*/ 0 h 1200329"/>
              <a:gd name="connsiteX2" fmla="*/ 3168888 w 3168888"/>
              <a:gd name="connsiteY2" fmla="*/ 1200329 h 1200329"/>
              <a:gd name="connsiteX3" fmla="*/ 0 w 3168888"/>
              <a:gd name="connsiteY3" fmla="*/ 1200329 h 1200329"/>
              <a:gd name="connsiteX4" fmla="*/ 0 w 3168888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8888" h="1200329" fill="none" extrusionOk="0">
                <a:moveTo>
                  <a:pt x="0" y="0"/>
                </a:moveTo>
                <a:cubicBezTo>
                  <a:pt x="1323570" y="102978"/>
                  <a:pt x="2127865" y="101137"/>
                  <a:pt x="3168888" y="0"/>
                </a:cubicBezTo>
                <a:cubicBezTo>
                  <a:pt x="3241666" y="363681"/>
                  <a:pt x="3229405" y="858969"/>
                  <a:pt x="3168888" y="1200329"/>
                </a:cubicBezTo>
                <a:cubicBezTo>
                  <a:pt x="1740720" y="1264836"/>
                  <a:pt x="1581225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3168888" h="1200329" stroke="0" extrusionOk="0">
                <a:moveTo>
                  <a:pt x="0" y="0"/>
                </a:moveTo>
                <a:cubicBezTo>
                  <a:pt x="1406398" y="-951"/>
                  <a:pt x="2819261" y="36535"/>
                  <a:pt x="3168888" y="0"/>
                </a:cubicBezTo>
                <a:cubicBezTo>
                  <a:pt x="3150468" y="191408"/>
                  <a:pt x="3170836" y="993247"/>
                  <a:pt x="3168888" y="1200329"/>
                </a:cubicBezTo>
                <a:cubicBezTo>
                  <a:pt x="1740963" y="1262650"/>
                  <a:pt x="560377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Hmmm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Här heter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heter den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Funkar det?</a:t>
            </a:r>
          </a:p>
        </p:txBody>
      </p:sp>
      <p:pic>
        <p:nvPicPr>
          <p:cNvPr id="20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CDABA663-15D8-83D2-03CE-CD37AF69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090" y="4332093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208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3C2249-DF2A-33AF-A8DF-DCCF10D8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16" y="1442060"/>
            <a:ext cx="4035201" cy="476063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4841E9A-E626-6227-4BC4-75C1F62A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03" y="4107834"/>
            <a:ext cx="2939942" cy="16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UpdateEmployeeViewModel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46F46B-A3B6-7EC3-EBAA-017CA11361C4}"/>
              </a:ext>
            </a:extLst>
          </p:cNvPr>
          <p:cNvSpPr/>
          <p:nvPr/>
        </p:nvSpPr>
        <p:spPr>
          <a:xfrm>
            <a:off x="6738216" y="3911880"/>
            <a:ext cx="3962025" cy="2820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1326741" y="1966619"/>
            <a:ext cx="4035201" cy="1938992"/>
          </a:xfrm>
          <a:custGeom>
            <a:avLst/>
            <a:gdLst>
              <a:gd name="connsiteX0" fmla="*/ 0 w 4035201"/>
              <a:gd name="connsiteY0" fmla="*/ 0 h 1938992"/>
              <a:gd name="connsiteX1" fmla="*/ 4035201 w 4035201"/>
              <a:gd name="connsiteY1" fmla="*/ 0 h 1938992"/>
              <a:gd name="connsiteX2" fmla="*/ 4035201 w 4035201"/>
              <a:gd name="connsiteY2" fmla="*/ 1938992 h 1938992"/>
              <a:gd name="connsiteX3" fmla="*/ 0 w 4035201"/>
              <a:gd name="connsiteY3" fmla="*/ 1938992 h 1938992"/>
              <a:gd name="connsiteX4" fmla="*/ 0 w 4035201"/>
              <a:gd name="connsiteY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5201" h="1938992" fill="none" extrusionOk="0">
                <a:moveTo>
                  <a:pt x="0" y="0"/>
                </a:moveTo>
                <a:cubicBezTo>
                  <a:pt x="452868" y="102978"/>
                  <a:pt x="3090649" y="101137"/>
                  <a:pt x="4035201" y="0"/>
                </a:cubicBezTo>
                <a:cubicBezTo>
                  <a:pt x="4119456" y="330894"/>
                  <a:pt x="4072696" y="1416373"/>
                  <a:pt x="4035201" y="1938992"/>
                </a:cubicBezTo>
                <a:cubicBezTo>
                  <a:pt x="3285391" y="2003499"/>
                  <a:pt x="680808" y="1928007"/>
                  <a:pt x="0" y="1938992"/>
                </a:cubicBezTo>
                <a:cubicBezTo>
                  <a:pt x="-128310" y="1374559"/>
                  <a:pt x="79521" y="669997"/>
                  <a:pt x="0" y="0"/>
                </a:cubicBezTo>
                <a:close/>
              </a:path>
              <a:path w="4035201" h="1938992" stroke="0" extrusionOk="0">
                <a:moveTo>
                  <a:pt x="0" y="0"/>
                </a:moveTo>
                <a:cubicBezTo>
                  <a:pt x="1603926" y="-951"/>
                  <a:pt x="2187906" y="36535"/>
                  <a:pt x="4035201" y="0"/>
                </a:cubicBezTo>
                <a:cubicBezTo>
                  <a:pt x="4047618" y="931487"/>
                  <a:pt x="3967810" y="1622752"/>
                  <a:pt x="4035201" y="1938992"/>
                </a:cubicBezTo>
                <a:cubicBezTo>
                  <a:pt x="3321006" y="2001313"/>
                  <a:pt x="1912440" y="1974500"/>
                  <a:pt x="0" y="1938992"/>
                </a:cubicBezTo>
                <a:cubicBezTo>
                  <a:pt x="-167970" y="1719685"/>
                  <a:pt x="152726" y="3976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med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namnet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UpdateEmployeeViewModel</a:t>
            </a:r>
            <a:endParaRPr lang="en-GB" sz="24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62" y="1565292"/>
            <a:ext cx="713060" cy="713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E43A91-CE97-38A5-94ED-6DAAC4423633}"/>
              </a:ext>
            </a:extLst>
          </p:cNvPr>
          <p:cNvSpPr txBox="1"/>
          <p:nvPr/>
        </p:nvSpPr>
        <p:spPr>
          <a:xfrm>
            <a:off x="1808603" y="5629389"/>
            <a:ext cx="3185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Read Me -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Viewmodels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30C34B-31A5-76C6-223D-229F73749A53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4" name="Google Shape;568;p32">
              <a:extLst>
                <a:ext uri="{FF2B5EF4-FFF2-40B4-BE49-F238E27FC236}">
                  <a16:creationId xmlns:a16="http://schemas.microsoft.com/office/drawing/2014/main" id="{D526DCBA-C399-BCC1-609C-34F8975DF486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A60FD1-D228-11CD-D048-0BD134533FB5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013FA-A9DD-3A30-B3C5-F28D3790C13C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798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UpdateEmployeeViewModel.cs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641839" y="1900259"/>
            <a:ext cx="4227735" cy="3046988"/>
          </a:xfrm>
          <a:custGeom>
            <a:avLst/>
            <a:gdLst>
              <a:gd name="connsiteX0" fmla="*/ 0 w 4227735"/>
              <a:gd name="connsiteY0" fmla="*/ 0 h 3046988"/>
              <a:gd name="connsiteX1" fmla="*/ 4227735 w 4227735"/>
              <a:gd name="connsiteY1" fmla="*/ 0 h 3046988"/>
              <a:gd name="connsiteX2" fmla="*/ 4227735 w 4227735"/>
              <a:gd name="connsiteY2" fmla="*/ 3046988 h 3046988"/>
              <a:gd name="connsiteX3" fmla="*/ 0 w 4227735"/>
              <a:gd name="connsiteY3" fmla="*/ 3046988 h 3046988"/>
              <a:gd name="connsiteX4" fmla="*/ 0 w 4227735"/>
              <a:gd name="connsiteY4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7735" h="3046988" fill="none" extrusionOk="0">
                <a:moveTo>
                  <a:pt x="0" y="0"/>
                </a:moveTo>
                <a:cubicBezTo>
                  <a:pt x="1675502" y="102978"/>
                  <a:pt x="2769919" y="101137"/>
                  <a:pt x="4227735" y="0"/>
                </a:cubicBezTo>
                <a:cubicBezTo>
                  <a:pt x="4311990" y="331785"/>
                  <a:pt x="4265230" y="1971103"/>
                  <a:pt x="4227735" y="3046988"/>
                </a:cubicBezTo>
                <a:cubicBezTo>
                  <a:pt x="2460474" y="3111495"/>
                  <a:pt x="956285" y="3036003"/>
                  <a:pt x="0" y="3046988"/>
                </a:cubicBezTo>
                <a:cubicBezTo>
                  <a:pt x="-128310" y="2259874"/>
                  <a:pt x="79521" y="890542"/>
                  <a:pt x="0" y="0"/>
                </a:cubicBezTo>
                <a:close/>
              </a:path>
              <a:path w="4227735" h="3046988" stroke="0" extrusionOk="0">
                <a:moveTo>
                  <a:pt x="0" y="0"/>
                </a:moveTo>
                <a:cubicBezTo>
                  <a:pt x="1706940" y="-951"/>
                  <a:pt x="2990677" y="36535"/>
                  <a:pt x="4227735" y="0"/>
                </a:cubicBezTo>
                <a:cubicBezTo>
                  <a:pt x="4240152" y="820991"/>
                  <a:pt x="4160344" y="2620301"/>
                  <a:pt x="4227735" y="3046988"/>
                </a:cubicBezTo>
                <a:cubicBezTo>
                  <a:pt x="3586871" y="3109309"/>
                  <a:pt x="718250" y="3082496"/>
                  <a:pt x="0" y="3046988"/>
                </a:cubicBezTo>
                <a:cubicBezTo>
                  <a:pt x="-167970" y="2606051"/>
                  <a:pt x="152726" y="95064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märke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nu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BEHÖVER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property för Id!!!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Detta för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ska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kunna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hitta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en-GB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editera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rätt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employee!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 ska dock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aldrig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editera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Id!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93" y="1498932"/>
            <a:ext cx="713060" cy="713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DA0657-0BF2-7F16-136F-06D61C6B6188}"/>
              </a:ext>
            </a:extLst>
          </p:cNvPr>
          <p:cNvSpPr txBox="1"/>
          <p:nvPr/>
        </p:nvSpPr>
        <p:spPr>
          <a:xfrm>
            <a:off x="4593245" y="2061829"/>
            <a:ext cx="75987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UpdateEmployeeViewModel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Email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DateOfBirth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Department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sv-SE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D924C-C2B8-8A78-0692-F41E25C8D1DB}"/>
              </a:ext>
            </a:extLst>
          </p:cNvPr>
          <p:cNvSpPr txBox="1"/>
          <p:nvPr/>
        </p:nvSpPr>
        <p:spPr>
          <a:xfrm>
            <a:off x="6761089" y="5241041"/>
            <a:ext cx="3746653" cy="923330"/>
          </a:xfrm>
          <a:custGeom>
            <a:avLst/>
            <a:gdLst>
              <a:gd name="connsiteX0" fmla="*/ 0 w 3746653"/>
              <a:gd name="connsiteY0" fmla="*/ 0 h 923330"/>
              <a:gd name="connsiteX1" fmla="*/ 3746653 w 3746653"/>
              <a:gd name="connsiteY1" fmla="*/ 0 h 923330"/>
              <a:gd name="connsiteX2" fmla="*/ 3746653 w 3746653"/>
              <a:gd name="connsiteY2" fmla="*/ 923330 h 923330"/>
              <a:gd name="connsiteX3" fmla="*/ 0 w 3746653"/>
              <a:gd name="connsiteY3" fmla="*/ 923330 h 923330"/>
              <a:gd name="connsiteX4" fmla="*/ 0 w 3746653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653" h="923330" fill="none" extrusionOk="0">
                <a:moveTo>
                  <a:pt x="0" y="0"/>
                </a:moveTo>
                <a:cubicBezTo>
                  <a:pt x="449037" y="102978"/>
                  <a:pt x="2819206" y="101137"/>
                  <a:pt x="3746653" y="0"/>
                </a:cubicBezTo>
                <a:cubicBezTo>
                  <a:pt x="3678161" y="370935"/>
                  <a:pt x="3682520" y="718843"/>
                  <a:pt x="3746653" y="923330"/>
                </a:cubicBezTo>
                <a:cubicBezTo>
                  <a:pt x="3225389" y="987837"/>
                  <a:pt x="452790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746653" h="923330" stroke="0" extrusionOk="0">
                <a:moveTo>
                  <a:pt x="0" y="0"/>
                </a:moveTo>
                <a:cubicBezTo>
                  <a:pt x="518160" y="-951"/>
                  <a:pt x="2738433" y="36535"/>
                  <a:pt x="3746653" y="0"/>
                </a:cubicBezTo>
                <a:cubicBezTo>
                  <a:pt x="3753163" y="163033"/>
                  <a:pt x="3723671" y="595431"/>
                  <a:pt x="3746653" y="923330"/>
                </a:cubicBezTo>
                <a:cubicBezTo>
                  <a:pt x="3217345" y="985651"/>
                  <a:pt x="1462520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GB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Id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används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endast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som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en </a:t>
            </a:r>
          </a:p>
          <a:p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nyckel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för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att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GB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leta</a:t>
            </a:r>
            <a:r>
              <a:rPr lang="en-GB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GB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fram</a:t>
            </a:r>
            <a:r>
              <a:rPr lang="en-GB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GB" sz="1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rätt</a:t>
            </a:r>
            <a:r>
              <a:rPr lang="en-GB" sz="1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Employee</a:t>
            </a:r>
            <a:endParaRPr lang="en-GB" sz="18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C25B6-F7E8-9C49-BFB4-53EB0756D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838" y="4787584"/>
            <a:ext cx="853514" cy="87637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8E51CEE-801C-202D-A835-23B522F1657F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7" name="Google Shape;568;p32">
              <a:extLst>
                <a:ext uri="{FF2B5EF4-FFF2-40B4-BE49-F238E27FC236}">
                  <a16:creationId xmlns:a16="http://schemas.microsoft.com/office/drawing/2014/main" id="{B2C93A08-5443-05B3-BFB7-27BB9FAF506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08D380-3C7C-CA75-B0C0-19865EB42777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1D886C-4A8A-A6D5-B00A-B180B313C867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130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D9171DC-9964-A9E9-EE6B-8CBAFC6D1D6B}"/>
              </a:ext>
            </a:extLst>
          </p:cNvPr>
          <p:cNvSpPr txBox="1"/>
          <p:nvPr/>
        </p:nvSpPr>
        <p:spPr>
          <a:xfrm>
            <a:off x="4714331" y="258901"/>
            <a:ext cx="747766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UpdateModel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PageModel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BindProperty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UpdateEmployeeViewModel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UpdateModel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OnGet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dbContext.Employees.Find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UpdateEmployeeViewModel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Id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employeeDB.Id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employeeDB.Name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Email=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employeeDB.Email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DateOfBirth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employeeDB.DateOfBirth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Salary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employeeDB.Salary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Department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employeeDB.Department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};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sv-SE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Update.cshtml.cs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1224042" y="2120689"/>
            <a:ext cx="2869895" cy="1200329"/>
          </a:xfrm>
          <a:custGeom>
            <a:avLst/>
            <a:gdLst>
              <a:gd name="connsiteX0" fmla="*/ 0 w 2869895"/>
              <a:gd name="connsiteY0" fmla="*/ 0 h 1200329"/>
              <a:gd name="connsiteX1" fmla="*/ 2869895 w 2869895"/>
              <a:gd name="connsiteY1" fmla="*/ 0 h 1200329"/>
              <a:gd name="connsiteX2" fmla="*/ 2869895 w 2869895"/>
              <a:gd name="connsiteY2" fmla="*/ 1200329 h 1200329"/>
              <a:gd name="connsiteX3" fmla="*/ 0 w 2869895"/>
              <a:gd name="connsiteY3" fmla="*/ 1200329 h 1200329"/>
              <a:gd name="connsiteX4" fmla="*/ 0 w 2869895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9895" h="1200329" fill="none" extrusionOk="0">
                <a:moveTo>
                  <a:pt x="0" y="0"/>
                </a:moveTo>
                <a:cubicBezTo>
                  <a:pt x="1369608" y="102978"/>
                  <a:pt x="1756587" y="101137"/>
                  <a:pt x="2869895" y="0"/>
                </a:cubicBezTo>
                <a:cubicBezTo>
                  <a:pt x="2942673" y="363681"/>
                  <a:pt x="2930412" y="858969"/>
                  <a:pt x="2869895" y="1200329"/>
                </a:cubicBezTo>
                <a:cubicBezTo>
                  <a:pt x="1518834" y="1264836"/>
                  <a:pt x="996260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2869895" h="1200329" stroke="0" extrusionOk="0">
                <a:moveTo>
                  <a:pt x="0" y="0"/>
                </a:moveTo>
                <a:cubicBezTo>
                  <a:pt x="1124986" y="-951"/>
                  <a:pt x="2226135" y="36535"/>
                  <a:pt x="2869895" y="0"/>
                </a:cubicBezTo>
                <a:cubicBezTo>
                  <a:pt x="2851475" y="191408"/>
                  <a:pt x="2871843" y="993247"/>
                  <a:pt x="2869895" y="1200329"/>
                </a:cubicBezTo>
                <a:cubicBezTo>
                  <a:pt x="2257685" y="1262650"/>
                  <a:pt x="598710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Update.cshtml.cs</a:t>
            </a:r>
            <a:r>
              <a:rPr lang="sv-SE" sz="2400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klistra in denna kod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557" y="1719362"/>
            <a:ext cx="713060" cy="7130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B68C94-CA88-7E09-85EB-B5F1A6529C8A}"/>
              </a:ext>
            </a:extLst>
          </p:cNvPr>
          <p:cNvSpPr/>
          <p:nvPr/>
        </p:nvSpPr>
        <p:spPr>
          <a:xfrm>
            <a:off x="5463332" y="624254"/>
            <a:ext cx="6643676" cy="6538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F9D07-17D1-4298-1527-0DE8CD1AD360}"/>
              </a:ext>
            </a:extLst>
          </p:cNvPr>
          <p:cNvSpPr/>
          <p:nvPr/>
        </p:nvSpPr>
        <p:spPr>
          <a:xfrm>
            <a:off x="5920532" y="3498500"/>
            <a:ext cx="5808406" cy="25857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39236-0C99-06CB-4AA4-AB0DF1712460}"/>
              </a:ext>
            </a:extLst>
          </p:cNvPr>
          <p:cNvGrpSpPr/>
          <p:nvPr/>
        </p:nvGrpSpPr>
        <p:grpSpPr>
          <a:xfrm>
            <a:off x="1619661" y="4059773"/>
            <a:ext cx="2259937" cy="975504"/>
            <a:chOff x="9392063" y="463718"/>
            <a:chExt cx="2259937" cy="975504"/>
          </a:xfrm>
        </p:grpSpPr>
        <p:pic>
          <p:nvPicPr>
            <p:cNvPr id="6" name="Google Shape;568;p32">
              <a:extLst>
                <a:ext uri="{FF2B5EF4-FFF2-40B4-BE49-F238E27FC236}">
                  <a16:creationId xmlns:a16="http://schemas.microsoft.com/office/drawing/2014/main" id="{A99CD878-0991-0F80-877F-A1EE1C31F6C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4D53B3-E11D-D905-15F0-7E589BD5650A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A70B85-8F37-868C-1141-7A2D419705E8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36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5F1EF6B-06BC-836A-828B-90C892EEEFFF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32CCFA7F-1065-8142-C96F-0D8F012A03A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CCB9A7-9A17-9C54-1022-2A70978DA5E3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0BD41D-006F-46CF-CC6D-843451EC1D0E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1019908" y="2765111"/>
            <a:ext cx="2970330" cy="2308324"/>
          </a:xfrm>
          <a:custGeom>
            <a:avLst/>
            <a:gdLst>
              <a:gd name="connsiteX0" fmla="*/ 0 w 2970330"/>
              <a:gd name="connsiteY0" fmla="*/ 0 h 2308324"/>
              <a:gd name="connsiteX1" fmla="*/ 2970330 w 2970330"/>
              <a:gd name="connsiteY1" fmla="*/ 0 h 2308324"/>
              <a:gd name="connsiteX2" fmla="*/ 2970330 w 2970330"/>
              <a:gd name="connsiteY2" fmla="*/ 2308324 h 2308324"/>
              <a:gd name="connsiteX3" fmla="*/ 0 w 2970330"/>
              <a:gd name="connsiteY3" fmla="*/ 2308324 h 2308324"/>
              <a:gd name="connsiteX4" fmla="*/ 0 w 2970330"/>
              <a:gd name="connsiteY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330" h="2308324" fill="none" extrusionOk="0">
                <a:moveTo>
                  <a:pt x="0" y="0"/>
                </a:moveTo>
                <a:cubicBezTo>
                  <a:pt x="640345" y="102978"/>
                  <a:pt x="2075500" y="101137"/>
                  <a:pt x="2970330" y="0"/>
                </a:cubicBezTo>
                <a:cubicBezTo>
                  <a:pt x="3054585" y="885284"/>
                  <a:pt x="3007825" y="1786027"/>
                  <a:pt x="2970330" y="2308324"/>
                </a:cubicBezTo>
                <a:cubicBezTo>
                  <a:pt x="2222531" y="2372831"/>
                  <a:pt x="699390" y="2297339"/>
                  <a:pt x="0" y="2308324"/>
                </a:cubicBezTo>
                <a:cubicBezTo>
                  <a:pt x="-128310" y="1965015"/>
                  <a:pt x="79521" y="817266"/>
                  <a:pt x="0" y="0"/>
                </a:cubicBezTo>
                <a:close/>
              </a:path>
              <a:path w="2970330" h="2308324" stroke="0" extrusionOk="0">
                <a:moveTo>
                  <a:pt x="0" y="0"/>
                </a:moveTo>
                <a:cubicBezTo>
                  <a:pt x="1092898" y="-951"/>
                  <a:pt x="1511480" y="36535"/>
                  <a:pt x="2970330" y="0"/>
                </a:cubicBezTo>
                <a:cubicBezTo>
                  <a:pt x="2982747" y="303755"/>
                  <a:pt x="2902939" y="1290508"/>
                  <a:pt x="2970330" y="2308324"/>
                </a:cubicBezTo>
                <a:cubicBezTo>
                  <a:pt x="1748858" y="2370645"/>
                  <a:pt x="1438712" y="2343832"/>
                  <a:pt x="0" y="2308324"/>
                </a:cubicBezTo>
                <a:cubicBezTo>
                  <a:pt x="-167970" y="1498072"/>
                  <a:pt x="152726" y="39719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klistra in denna kod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57" y="2363784"/>
            <a:ext cx="713060" cy="713060"/>
          </a:xfrm>
          <a:prstGeom prst="rect">
            <a:avLst/>
          </a:prstGeom>
        </p:spPr>
      </p:pic>
      <p:pic>
        <p:nvPicPr>
          <p:cNvPr id="5" name="Picture 4" descr="315 F5 Illustrations &amp; Clip Art - iStock">
            <a:extLst>
              <a:ext uri="{FF2B5EF4-FFF2-40B4-BE49-F238E27FC236}">
                <a16:creationId xmlns:a16="http://schemas.microsoft.com/office/drawing/2014/main" id="{7C5870BC-1D6C-A28E-FD35-CA72FD71C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42" y="4021459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C2719-59A9-76C1-CF04-8A07CF639234}"/>
              </a:ext>
            </a:extLst>
          </p:cNvPr>
          <p:cNvSpPr txBox="1"/>
          <p:nvPr/>
        </p:nvSpPr>
        <p:spPr>
          <a:xfrm>
            <a:off x="4677509" y="151975"/>
            <a:ext cx="7373816" cy="6717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="mb3"&gt;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Update Employee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05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sv-SE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050" dirty="0">
                <a:solidFill>
                  <a:srgbClr val="FF0000"/>
                </a:solidFill>
                <a:latin typeface="Cascadia Mono" panose="020B0609020000020004" pitchFamily="49" charset="0"/>
              </a:rPr>
              <a:t>method</a:t>
            </a:r>
            <a:r>
              <a:rPr lang="sv-SE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="post"&gt;</a:t>
            </a:r>
            <a:endParaRPr lang="sv-SE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@*</a:t>
            </a:r>
            <a:r>
              <a:rPr lang="sv-SE" sz="1050" dirty="0">
                <a:solidFill>
                  <a:srgbClr val="006400"/>
                </a:solidFill>
                <a:latin typeface="Cascadia Mono" panose="020B0609020000020004" pitchFamily="49" charset="0"/>
              </a:rPr>
              <a:t>Id ska INTE </a:t>
            </a:r>
            <a:r>
              <a:rPr lang="sv-SE" sz="1050" dirty="0" err="1">
                <a:solidFill>
                  <a:srgbClr val="006400"/>
                </a:solidFill>
                <a:latin typeface="Cascadia Mono" panose="020B0609020000020004" pitchFamily="49" charset="0"/>
              </a:rPr>
              <a:t>editers</a:t>
            </a:r>
            <a:r>
              <a:rPr lang="sv-SE" sz="1050" dirty="0">
                <a:solidFill>
                  <a:srgbClr val="006400"/>
                </a:solidFill>
                <a:latin typeface="Cascadia Mono" panose="020B0609020000020004" pitchFamily="49" charset="0"/>
              </a:rPr>
              <a:t>!</a:t>
            </a:r>
            <a:r>
              <a:rPr lang="sv-SE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*@</a:t>
            </a:r>
          </a:p>
          <a:p>
            <a:r>
              <a:rPr lang="sv-SE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05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05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Id (read only)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5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UpdateEmployeeVM.Id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05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5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UpdateEmployeeVM.Name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05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Email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="email"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5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UpdateEmployeeVM.Email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05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Salary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="number"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5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UpdateEmployeeVM.Salary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05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Date of Birth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="date"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5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UpdateEmployeeVM.DateOfBirth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05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="form-label"&gt;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Department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label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type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="text"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="form-control"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asp-for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5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UpdateEmployeeVM.Department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05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="submit"</a:t>
            </a:r>
            <a:r>
              <a:rPr lang="en-US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05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05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en-US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-primary"&gt;</a:t>
            </a:r>
            <a:endParaRPr lang="en-US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05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050" b="0" dirty="0">
                <a:solidFill>
                  <a:srgbClr val="800000"/>
                </a:solidFill>
                <a:latin typeface="Cascadia Mono" panose="020B0609020000020004" pitchFamily="49" charset="0"/>
              </a:rPr>
              <a:t>form</a:t>
            </a:r>
            <a:r>
              <a:rPr lang="sv-SE" sz="105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050" dirty="0"/>
          </a:p>
        </p:txBody>
      </p:sp>
    </p:spTree>
    <p:extLst>
      <p:ext uri="{BB962C8B-B14F-4D97-AF65-F5344CB8AC3E}">
        <p14:creationId xmlns:p14="http://schemas.microsoft.com/office/powerpoint/2010/main" val="3198661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C24A7-001A-EE5B-0DA5-391DF05B3B58}"/>
              </a:ext>
            </a:extLst>
          </p:cNvPr>
          <p:cNvSpPr txBox="1"/>
          <p:nvPr/>
        </p:nvSpPr>
        <p:spPr>
          <a:xfrm>
            <a:off x="2123440" y="1659285"/>
            <a:ext cx="100685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OnPost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employeeToUpdateDB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=_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dbContext.Employees.Find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ModelState.IsValid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Mappar från </a:t>
            </a:r>
            <a:r>
              <a:rPr lang="sv-SE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ViewModel</a:t>
            </a:r>
            <a:r>
              <a:rPr lang="sv-SE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till DB </a:t>
            </a:r>
            <a:r>
              <a:rPr lang="sv-SE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Model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employeeToUpdateDB.Name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UpdateEmployeeVM.Name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employeeToUpdateDB.Email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UpdateEmployeeVM.Email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employeeToUpdateDB.Salary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UpdateEmployeeVM.Salary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employeeToUpdateDB.DateOfBirth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UpdateEmployeeVM.DateOfBirth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employeeToUpdateDB.Department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UpdateEmployeeVM.Department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sv-SE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Update.cshtml.cs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331958" y="3191947"/>
            <a:ext cx="3053233" cy="1569660"/>
          </a:xfrm>
          <a:custGeom>
            <a:avLst/>
            <a:gdLst>
              <a:gd name="connsiteX0" fmla="*/ 0 w 3053233"/>
              <a:gd name="connsiteY0" fmla="*/ 0 h 1569660"/>
              <a:gd name="connsiteX1" fmla="*/ 3053233 w 3053233"/>
              <a:gd name="connsiteY1" fmla="*/ 0 h 1569660"/>
              <a:gd name="connsiteX2" fmla="*/ 3053233 w 3053233"/>
              <a:gd name="connsiteY2" fmla="*/ 1569660 h 1569660"/>
              <a:gd name="connsiteX3" fmla="*/ 0 w 3053233"/>
              <a:gd name="connsiteY3" fmla="*/ 1569660 h 1569660"/>
              <a:gd name="connsiteX4" fmla="*/ 0 w 3053233"/>
              <a:gd name="connsiteY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3233" h="1569660" fill="none" extrusionOk="0">
                <a:moveTo>
                  <a:pt x="0" y="0"/>
                </a:moveTo>
                <a:cubicBezTo>
                  <a:pt x="1006878" y="102978"/>
                  <a:pt x="2422443" y="101137"/>
                  <a:pt x="3053233" y="0"/>
                </a:cubicBezTo>
                <a:cubicBezTo>
                  <a:pt x="2990572" y="256451"/>
                  <a:pt x="2979180" y="861901"/>
                  <a:pt x="3053233" y="1569660"/>
                </a:cubicBezTo>
                <a:cubicBezTo>
                  <a:pt x="2551443" y="1634167"/>
                  <a:pt x="1150816" y="1558675"/>
                  <a:pt x="0" y="1569660"/>
                </a:cubicBezTo>
                <a:cubicBezTo>
                  <a:pt x="67273" y="1301393"/>
                  <a:pt x="-138591" y="670679"/>
                  <a:pt x="0" y="0"/>
                </a:cubicBezTo>
                <a:close/>
              </a:path>
              <a:path w="3053233" h="1569660" stroke="0" extrusionOk="0">
                <a:moveTo>
                  <a:pt x="0" y="0"/>
                </a:moveTo>
                <a:cubicBezTo>
                  <a:pt x="1507533" y="-951"/>
                  <a:pt x="2014769" y="36535"/>
                  <a:pt x="3053233" y="0"/>
                </a:cubicBezTo>
                <a:cubicBezTo>
                  <a:pt x="3033541" y="598891"/>
                  <a:pt x="3170657" y="957726"/>
                  <a:pt x="3053233" y="1569660"/>
                </a:cubicBezTo>
                <a:cubicBezTo>
                  <a:pt x="1625203" y="1631981"/>
                  <a:pt x="1480863" y="1605168"/>
                  <a:pt x="0" y="1569660"/>
                </a:cubicBezTo>
                <a:cubicBezTo>
                  <a:pt x="-97979" y="796374"/>
                  <a:pt x="-137001" y="6937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ska vi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OnPost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följande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810" y="2790620"/>
            <a:ext cx="713060" cy="713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7EA958-4AD4-ECEF-0168-A877655C2A72}"/>
              </a:ext>
            </a:extLst>
          </p:cNvPr>
          <p:cNvSpPr txBox="1"/>
          <p:nvPr/>
        </p:nvSpPr>
        <p:spPr>
          <a:xfrm>
            <a:off x="4941277" y="5438150"/>
            <a:ext cx="5893929" cy="923330"/>
          </a:xfrm>
          <a:custGeom>
            <a:avLst/>
            <a:gdLst>
              <a:gd name="connsiteX0" fmla="*/ 0 w 5893929"/>
              <a:gd name="connsiteY0" fmla="*/ 0 h 923330"/>
              <a:gd name="connsiteX1" fmla="*/ 5893929 w 5893929"/>
              <a:gd name="connsiteY1" fmla="*/ 0 h 923330"/>
              <a:gd name="connsiteX2" fmla="*/ 5893929 w 5893929"/>
              <a:gd name="connsiteY2" fmla="*/ 923330 h 923330"/>
              <a:gd name="connsiteX3" fmla="*/ 0 w 5893929"/>
              <a:gd name="connsiteY3" fmla="*/ 923330 h 923330"/>
              <a:gd name="connsiteX4" fmla="*/ 0 w 5893929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929" h="923330" fill="none" extrusionOk="0">
                <a:moveTo>
                  <a:pt x="0" y="0"/>
                </a:moveTo>
                <a:cubicBezTo>
                  <a:pt x="2062553" y="102978"/>
                  <a:pt x="3659336" y="101137"/>
                  <a:pt x="5893929" y="0"/>
                </a:cubicBezTo>
                <a:cubicBezTo>
                  <a:pt x="5825437" y="370935"/>
                  <a:pt x="5829796" y="718843"/>
                  <a:pt x="5893929" y="923330"/>
                </a:cubicBezTo>
                <a:cubicBezTo>
                  <a:pt x="3144998" y="987837"/>
                  <a:pt x="1421211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5893929" h="923330" stroke="0" extrusionOk="0">
                <a:moveTo>
                  <a:pt x="0" y="0"/>
                </a:moveTo>
                <a:cubicBezTo>
                  <a:pt x="852454" y="-951"/>
                  <a:pt x="4552257" y="36535"/>
                  <a:pt x="5893929" y="0"/>
                </a:cubicBezTo>
                <a:cubicBezTo>
                  <a:pt x="5900439" y="163033"/>
                  <a:pt x="5870947" y="595431"/>
                  <a:pt x="5893929" y="923330"/>
                </a:cubicBezTo>
                <a:cubicBezTo>
                  <a:pt x="4500015" y="985651"/>
                  <a:pt x="606776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Denna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rätt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vår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      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med info från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vår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4580AEB-FCB8-BC58-94DE-1F1962932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25" y="5036823"/>
            <a:ext cx="713060" cy="713060"/>
          </a:xfrm>
          <a:prstGeom prst="rect">
            <a:avLst/>
          </a:prstGeom>
        </p:spPr>
      </p:pic>
      <p:pic>
        <p:nvPicPr>
          <p:cNvPr id="6" name="Picture 10" descr="Thumbs Up Vector Art, Icons, and Graphics for Free Download">
            <a:extLst>
              <a:ext uri="{FF2B5EF4-FFF2-40B4-BE49-F238E27FC236}">
                <a16:creationId xmlns:a16="http://schemas.microsoft.com/office/drawing/2014/main" id="{ED067CCF-31AC-4A3A-0C1B-37895C5C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22" y="5634489"/>
            <a:ext cx="688907" cy="68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F076F9E-E8D8-CEE6-3F5C-8B74D39617FD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0" name="Google Shape;568;p32">
              <a:extLst>
                <a:ext uri="{FF2B5EF4-FFF2-40B4-BE49-F238E27FC236}">
                  <a16:creationId xmlns:a16="http://schemas.microsoft.com/office/drawing/2014/main" id="{96FD1C8D-0062-3D54-2AFB-BC6A50B4B35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CF07C-727C-2850-2067-9D06A1469B1B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4D01A2-9DB9-264A-B7EF-9F394008A8AD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35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Installera nödvändiga ”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Workloads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618D15-08F2-D620-4B5A-DE5ECF80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33" y="2322777"/>
            <a:ext cx="6097940" cy="2761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45EDFC-E35B-4EF7-10EF-181E3F8F69D1}"/>
              </a:ext>
            </a:extLst>
          </p:cNvPr>
          <p:cNvSpPr txBox="1"/>
          <p:nvPr/>
        </p:nvSpPr>
        <p:spPr>
          <a:xfrm>
            <a:off x="334109" y="2809129"/>
            <a:ext cx="3627034" cy="2031325"/>
          </a:xfrm>
          <a:custGeom>
            <a:avLst/>
            <a:gdLst>
              <a:gd name="connsiteX0" fmla="*/ 0 w 3627034"/>
              <a:gd name="connsiteY0" fmla="*/ 0 h 2031325"/>
              <a:gd name="connsiteX1" fmla="*/ 3627034 w 3627034"/>
              <a:gd name="connsiteY1" fmla="*/ 0 h 2031325"/>
              <a:gd name="connsiteX2" fmla="*/ 3627034 w 3627034"/>
              <a:gd name="connsiteY2" fmla="*/ 2031325 h 2031325"/>
              <a:gd name="connsiteX3" fmla="*/ 0 w 3627034"/>
              <a:gd name="connsiteY3" fmla="*/ 2031325 h 2031325"/>
              <a:gd name="connsiteX4" fmla="*/ 0 w 3627034"/>
              <a:gd name="connsiteY4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7034" h="2031325" fill="none" extrusionOk="0">
                <a:moveTo>
                  <a:pt x="0" y="0"/>
                </a:moveTo>
                <a:cubicBezTo>
                  <a:pt x="1110317" y="102978"/>
                  <a:pt x="2343958" y="101137"/>
                  <a:pt x="3627034" y="0"/>
                </a:cubicBezTo>
                <a:cubicBezTo>
                  <a:pt x="3711289" y="635705"/>
                  <a:pt x="3664529" y="1056366"/>
                  <a:pt x="3627034" y="2031325"/>
                </a:cubicBezTo>
                <a:cubicBezTo>
                  <a:pt x="2012370" y="2095832"/>
                  <a:pt x="1558986" y="2020340"/>
                  <a:pt x="0" y="2031325"/>
                </a:cubicBezTo>
                <a:cubicBezTo>
                  <a:pt x="-128310" y="1752990"/>
                  <a:pt x="79521" y="383633"/>
                  <a:pt x="0" y="0"/>
                </a:cubicBezTo>
                <a:close/>
              </a:path>
              <a:path w="3627034" h="2031325" stroke="0" extrusionOk="0">
                <a:moveTo>
                  <a:pt x="0" y="0"/>
                </a:moveTo>
                <a:cubicBezTo>
                  <a:pt x="1349988" y="-951"/>
                  <a:pt x="2872800" y="36535"/>
                  <a:pt x="3627034" y="0"/>
                </a:cubicBezTo>
                <a:cubicBezTo>
                  <a:pt x="3639451" y="719159"/>
                  <a:pt x="3559643" y="1299631"/>
                  <a:pt x="3627034" y="2031325"/>
                </a:cubicBezTo>
                <a:cubicBezTo>
                  <a:pt x="1917462" y="2093646"/>
                  <a:pt x="1469910" y="2066833"/>
                  <a:pt x="0" y="2031325"/>
                </a:cubicBezTo>
                <a:cubicBezTo>
                  <a:pt x="-167970" y="1285716"/>
                  <a:pt x="152726" y="84993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Visual Studio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gå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till: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=&gt;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=&gt;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Tools &amp; Features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 commit med </a:t>
            </a:r>
          </a:p>
          <a:p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bra commit text </a:t>
            </a:r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ofta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  <a:endParaRPr lang="sv-SE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E7E6A36-2AB3-BC69-5E1E-23F9D5540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62" y="2407802"/>
            <a:ext cx="713060" cy="7130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7FF9AB-8FC6-FA59-63C3-7DB6FA372FC3}"/>
              </a:ext>
            </a:extLst>
          </p:cNvPr>
          <p:cNvSpPr/>
          <p:nvPr/>
        </p:nvSpPr>
        <p:spPr>
          <a:xfrm>
            <a:off x="9858116" y="3666391"/>
            <a:ext cx="446467" cy="4396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7BA5293A-DEB2-7C27-7950-DF0DA5DB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4123590"/>
            <a:ext cx="1172308" cy="65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2000825-8CC3-CADD-5B06-BA51522E8662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5" name="Google Shape;568;p32">
              <a:extLst>
                <a:ext uri="{FF2B5EF4-FFF2-40B4-BE49-F238E27FC236}">
                  <a16:creationId xmlns:a16="http://schemas.microsoft.com/office/drawing/2014/main" id="{AD232848-81E3-53B8-6C28-6260449AC0D7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C3BBD5-8845-1E51-4E61-C9756FC4AA62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599674-047D-D204-F10A-234587C7DD68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057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B7789E-895D-4115-0403-E09ACBF4C04B}"/>
              </a:ext>
            </a:extLst>
          </p:cNvPr>
          <p:cNvSpPr txBox="1"/>
          <p:nvPr/>
        </p:nvSpPr>
        <p:spPr>
          <a:xfrm>
            <a:off x="4141177" y="1905149"/>
            <a:ext cx="804725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OnPost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dbContext.Employees.Find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UpdateEmployee.Id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ModelState.IsValid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VIKTIGT!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Mappar från </a:t>
            </a:r>
            <a:r>
              <a:rPr lang="sv-SE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ViewModel</a:t>
            </a:r>
            <a:r>
              <a:rPr lang="sv-SE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till DB </a:t>
            </a:r>
            <a:r>
              <a:rPr lang="sv-SE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Model</a:t>
            </a:r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employeeToUpdate.Name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UpdateEmployee.Name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employeeToUpdate.Email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UpdateEmployee.Email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employeeToUpdate.Salary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UpdateEmployee.Salary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employeeToUpdate.DateOfBirth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UpdateEmployee.DateOfBirth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employeeToUpdate.Department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UpdateEmployee.Department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sv-SE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sv-SE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"Message"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"Employee updated successfully!"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sv-SE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sv-SE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445477" y="2083778"/>
            <a:ext cx="3518900" cy="3785652"/>
          </a:xfrm>
          <a:custGeom>
            <a:avLst/>
            <a:gdLst>
              <a:gd name="connsiteX0" fmla="*/ 0 w 3518900"/>
              <a:gd name="connsiteY0" fmla="*/ 0 h 3785652"/>
              <a:gd name="connsiteX1" fmla="*/ 3518900 w 3518900"/>
              <a:gd name="connsiteY1" fmla="*/ 0 h 3785652"/>
              <a:gd name="connsiteX2" fmla="*/ 3518900 w 3518900"/>
              <a:gd name="connsiteY2" fmla="*/ 3785652 h 3785652"/>
              <a:gd name="connsiteX3" fmla="*/ 0 w 3518900"/>
              <a:gd name="connsiteY3" fmla="*/ 3785652 h 3785652"/>
              <a:gd name="connsiteX4" fmla="*/ 0 w 3518900"/>
              <a:gd name="connsiteY4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8900" h="3785652" fill="none" extrusionOk="0">
                <a:moveTo>
                  <a:pt x="0" y="0"/>
                </a:moveTo>
                <a:cubicBezTo>
                  <a:pt x="1391365" y="102978"/>
                  <a:pt x="1896568" y="101137"/>
                  <a:pt x="3518900" y="0"/>
                </a:cubicBezTo>
                <a:cubicBezTo>
                  <a:pt x="3603155" y="1735551"/>
                  <a:pt x="3556395" y="2968550"/>
                  <a:pt x="3518900" y="3785652"/>
                </a:cubicBezTo>
                <a:cubicBezTo>
                  <a:pt x="2869051" y="3850159"/>
                  <a:pt x="1257519" y="3774667"/>
                  <a:pt x="0" y="3785652"/>
                </a:cubicBezTo>
                <a:cubicBezTo>
                  <a:pt x="-128310" y="2333371"/>
                  <a:pt x="79521" y="964048"/>
                  <a:pt x="0" y="0"/>
                </a:cubicBezTo>
                <a:close/>
              </a:path>
              <a:path w="3518900" h="3785652" stroke="0" extrusionOk="0">
                <a:moveTo>
                  <a:pt x="0" y="0"/>
                </a:moveTo>
                <a:cubicBezTo>
                  <a:pt x="658844" y="-951"/>
                  <a:pt x="2465839" y="36535"/>
                  <a:pt x="3518900" y="0"/>
                </a:cubicBezTo>
                <a:cubicBezTo>
                  <a:pt x="3531317" y="1079627"/>
                  <a:pt x="3451509" y="2103357"/>
                  <a:pt x="3518900" y="3785652"/>
                </a:cubicBezTo>
                <a:cubicBezTo>
                  <a:pt x="2044893" y="3847973"/>
                  <a:pt x="1424326" y="3821160"/>
                  <a:pt x="0" y="3785652"/>
                </a:cubicBezTo>
                <a:cubicBezTo>
                  <a:pt x="-167970" y="2310575"/>
                  <a:pt x="152726" y="157817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vill lägga ett meddelande som bekräftar att vår nya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uppdaterats till databasen.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OnPost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Update.cshtml.cs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med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ViewData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96" y="1682451"/>
            <a:ext cx="713060" cy="7130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3A0E48-44D7-3505-3ABA-61E7105C4C47}"/>
              </a:ext>
            </a:extLst>
          </p:cNvPr>
          <p:cNvSpPr/>
          <p:nvPr/>
        </p:nvSpPr>
        <p:spPr>
          <a:xfrm>
            <a:off x="5846884" y="5271368"/>
            <a:ext cx="5899639" cy="373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6CDAF7-9963-AA6D-2F21-EA4CAB420526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7" name="Google Shape;568;p32">
              <a:extLst>
                <a:ext uri="{FF2B5EF4-FFF2-40B4-BE49-F238E27FC236}">
                  <a16:creationId xmlns:a16="http://schemas.microsoft.com/office/drawing/2014/main" id="{9B289970-6E90-BE36-EAD5-1FD0E970161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916163-0106-4375-953C-BB0CFF066B01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17E194-CE8B-8E45-CCF1-5CE0F6B7EABE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0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237146-53D2-BF56-7B37-77DFF7E2AF5F}"/>
              </a:ext>
            </a:extLst>
          </p:cNvPr>
          <p:cNvSpPr txBox="1"/>
          <p:nvPr/>
        </p:nvSpPr>
        <p:spPr>
          <a:xfrm>
            <a:off x="3757977" y="1327812"/>
            <a:ext cx="82317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@page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@model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RazorCrudDemo.Pages.Employees.UpdateModel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//Om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ViewData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är INTE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konverta</a:t>
            </a:r>
            <a:r>
              <a:rPr lang="sv-S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till en sträng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updateMessage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ViewData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Message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]?.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="mb3"&gt;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Update Employee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.IsNullOrWhiteSpace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updateMessage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="alert alert-</a:t>
            </a:r>
            <a:r>
              <a:rPr lang="sv-S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warning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role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="alert"&gt;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@updateMessage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540000" y="2963009"/>
            <a:ext cx="2482577" cy="2677656"/>
          </a:xfrm>
          <a:custGeom>
            <a:avLst/>
            <a:gdLst>
              <a:gd name="connsiteX0" fmla="*/ 0 w 2482577"/>
              <a:gd name="connsiteY0" fmla="*/ 0 h 2677656"/>
              <a:gd name="connsiteX1" fmla="*/ 2482577 w 2482577"/>
              <a:gd name="connsiteY1" fmla="*/ 0 h 2677656"/>
              <a:gd name="connsiteX2" fmla="*/ 2482577 w 2482577"/>
              <a:gd name="connsiteY2" fmla="*/ 2677656 h 2677656"/>
              <a:gd name="connsiteX3" fmla="*/ 0 w 2482577"/>
              <a:gd name="connsiteY3" fmla="*/ 2677656 h 2677656"/>
              <a:gd name="connsiteX4" fmla="*/ 0 w 2482577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2577" h="2677656" fill="none" extrusionOk="0">
                <a:moveTo>
                  <a:pt x="0" y="0"/>
                </a:moveTo>
                <a:cubicBezTo>
                  <a:pt x="1116040" y="102978"/>
                  <a:pt x="1625658" y="101137"/>
                  <a:pt x="2482577" y="0"/>
                </a:cubicBezTo>
                <a:cubicBezTo>
                  <a:pt x="2566832" y="811702"/>
                  <a:pt x="2520072" y="2303325"/>
                  <a:pt x="2482577" y="2677656"/>
                </a:cubicBezTo>
                <a:cubicBezTo>
                  <a:pt x="2078452" y="2742163"/>
                  <a:pt x="1213616" y="2666671"/>
                  <a:pt x="0" y="2677656"/>
                </a:cubicBezTo>
                <a:cubicBezTo>
                  <a:pt x="-128310" y="1743070"/>
                  <a:pt x="79521" y="706130"/>
                  <a:pt x="0" y="0"/>
                </a:cubicBezTo>
                <a:close/>
              </a:path>
              <a:path w="2482577" h="2677656" stroke="0" extrusionOk="0">
                <a:moveTo>
                  <a:pt x="0" y="0"/>
                </a:moveTo>
                <a:cubicBezTo>
                  <a:pt x="1077289" y="-951"/>
                  <a:pt x="1694012" y="36535"/>
                  <a:pt x="2482577" y="0"/>
                </a:cubicBezTo>
                <a:cubicBezTo>
                  <a:pt x="2494994" y="1005583"/>
                  <a:pt x="2415186" y="2213951"/>
                  <a:pt x="2482577" y="2677656"/>
                </a:cubicBezTo>
                <a:cubicBezTo>
                  <a:pt x="2142721" y="2739977"/>
                  <a:pt x="857069" y="2713164"/>
                  <a:pt x="0" y="2677656"/>
                </a:cubicBezTo>
                <a:cubicBezTo>
                  <a:pt x="-167970" y="1978194"/>
                  <a:pt x="152726" y="7292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 denna kod…</a:t>
            </a:r>
          </a:p>
          <a:p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97" y="2561682"/>
            <a:ext cx="713060" cy="7130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3A0E48-44D7-3505-3ABA-61E7105C4C47}"/>
              </a:ext>
            </a:extLst>
          </p:cNvPr>
          <p:cNvSpPr/>
          <p:nvPr/>
        </p:nvSpPr>
        <p:spPr>
          <a:xfrm>
            <a:off x="3757978" y="1935580"/>
            <a:ext cx="7795113" cy="12296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CC2A0-DA6D-897E-7B10-EE28AF93AFB9}"/>
              </a:ext>
            </a:extLst>
          </p:cNvPr>
          <p:cNvSpPr/>
          <p:nvPr/>
        </p:nvSpPr>
        <p:spPr>
          <a:xfrm>
            <a:off x="3757977" y="3843213"/>
            <a:ext cx="7795113" cy="1801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" name="Picture 4" descr="315 F5 Illustrations &amp; Clip Art - iStock">
            <a:extLst>
              <a:ext uri="{FF2B5EF4-FFF2-40B4-BE49-F238E27FC236}">
                <a16:creationId xmlns:a16="http://schemas.microsoft.com/office/drawing/2014/main" id="{6C38A038-D263-726C-3D78-3E02E2E4B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6" y="4562820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A9F38F-4E10-FCE5-383D-B79696A8C8AE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9" name="Google Shape;568;p32">
              <a:extLst>
                <a:ext uri="{FF2B5EF4-FFF2-40B4-BE49-F238E27FC236}">
                  <a16:creationId xmlns:a16="http://schemas.microsoft.com/office/drawing/2014/main" id="{2ADA4BA2-4D28-CACA-5865-17C34229C63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15E857-281A-B67B-B3E3-8C4AC884B60A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666382-7B23-B67E-92EB-49F1AFEABC22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997A36A-64C4-6AAF-45F6-2696CC1CA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767" y="5864748"/>
            <a:ext cx="4137512" cy="8473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5A5DE2-41AA-27D1-7EAE-4D0CEF834A99}"/>
              </a:ext>
            </a:extLst>
          </p:cNvPr>
          <p:cNvSpPr txBox="1"/>
          <p:nvPr/>
        </p:nvSpPr>
        <p:spPr>
          <a:xfrm>
            <a:off x="3757977" y="5995248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475827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(</a:t>
            </a:r>
            <a:r>
              <a:rPr lang="sv-SE" sz="54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D</a:t>
            </a: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)ELETE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1114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FE3C77-7E9C-C9EF-4FB8-DBD3298A7D5B}"/>
              </a:ext>
            </a:extLst>
          </p:cNvPr>
          <p:cNvSpPr txBox="1"/>
          <p:nvPr/>
        </p:nvSpPr>
        <p:spPr>
          <a:xfrm>
            <a:off x="6084274" y="1476667"/>
            <a:ext cx="61128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="mb-3 d-flex justify-content-center"&gt;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6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submit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btn-primary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mx-1"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style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120px"&gt;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6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6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submit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sv-SE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btn-danger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mx-1"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style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dirty="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sv-SE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120px"</a:t>
            </a:r>
            <a:endParaRPr lang="sv-SE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sz="16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asp-page-</a:t>
            </a:r>
            <a:r>
              <a:rPr lang="sv-SE" sz="1600" b="1" dirty="0" err="1">
                <a:solidFill>
                  <a:srgbClr val="800080"/>
                </a:solidFill>
                <a:latin typeface="Cascadia Mono" panose="020B0609020000020004" pitchFamily="49" charset="0"/>
              </a:rPr>
              <a:t>handler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Delete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sv-SE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sz="16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</a:t>
            </a:r>
            <a:endParaRPr lang="sv-SE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600" b="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button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600" b="0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asp-page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="Read"</a:t>
            </a:r>
            <a:endParaRPr lang="sv-SE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sv-SE" sz="16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sv-SE" sz="16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btn-secondary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mx-1"</a:t>
            </a:r>
            <a:endParaRPr lang="sv-SE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sv-SE" sz="1600" b="0" dirty="0">
                <a:solidFill>
                  <a:srgbClr val="FF0000"/>
                </a:solidFill>
                <a:latin typeface="Cascadia Mono" panose="020B0609020000020004" pitchFamily="49" charset="0"/>
              </a:rPr>
              <a:t>style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600" b="0" dirty="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120px"&gt;</a:t>
            </a:r>
            <a:endParaRPr lang="sv-SE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Back to List</a:t>
            </a:r>
          </a:p>
          <a:p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600" b="0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6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6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600" b="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sv-SE" sz="16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40000" y="539999"/>
            <a:ext cx="9360000" cy="154377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 till en </a:t>
            </a:r>
            <a:r>
              <a:rPr lang="sv-SE" sz="440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sv-SE" sz="44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 to List</a:t>
            </a:r>
            <a:r>
              <a:rPr lang="sv-SE" sz="4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knapp i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707054" y="2291238"/>
            <a:ext cx="4206375" cy="4154984"/>
          </a:xfrm>
          <a:custGeom>
            <a:avLst/>
            <a:gdLst>
              <a:gd name="connsiteX0" fmla="*/ 0 w 4206375"/>
              <a:gd name="connsiteY0" fmla="*/ 0 h 4154984"/>
              <a:gd name="connsiteX1" fmla="*/ 4206375 w 4206375"/>
              <a:gd name="connsiteY1" fmla="*/ 0 h 4154984"/>
              <a:gd name="connsiteX2" fmla="*/ 4206375 w 4206375"/>
              <a:gd name="connsiteY2" fmla="*/ 4154984 h 4154984"/>
              <a:gd name="connsiteX3" fmla="*/ 0 w 4206375"/>
              <a:gd name="connsiteY3" fmla="*/ 4154984 h 4154984"/>
              <a:gd name="connsiteX4" fmla="*/ 0 w 4206375"/>
              <a:gd name="connsiteY4" fmla="*/ 0 h 4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6375" h="4154984" fill="none" extrusionOk="0">
                <a:moveTo>
                  <a:pt x="0" y="0"/>
                </a:moveTo>
                <a:cubicBezTo>
                  <a:pt x="1468927" y="102978"/>
                  <a:pt x="2163627" y="101137"/>
                  <a:pt x="4206375" y="0"/>
                </a:cubicBezTo>
                <a:cubicBezTo>
                  <a:pt x="4290630" y="1994195"/>
                  <a:pt x="4243870" y="3633439"/>
                  <a:pt x="4206375" y="4154984"/>
                </a:cubicBezTo>
                <a:cubicBezTo>
                  <a:pt x="2190389" y="4219491"/>
                  <a:pt x="810658" y="4143999"/>
                  <a:pt x="0" y="4154984"/>
                </a:cubicBezTo>
                <a:cubicBezTo>
                  <a:pt x="-128310" y="2148569"/>
                  <a:pt x="79521" y="1000849"/>
                  <a:pt x="0" y="0"/>
                </a:cubicBezTo>
                <a:close/>
              </a:path>
              <a:path w="4206375" h="4154984" stroke="0" extrusionOk="0">
                <a:moveTo>
                  <a:pt x="0" y="0"/>
                </a:moveTo>
                <a:cubicBezTo>
                  <a:pt x="769900" y="-951"/>
                  <a:pt x="3482953" y="36535"/>
                  <a:pt x="4206375" y="0"/>
                </a:cubicBezTo>
                <a:cubicBezTo>
                  <a:pt x="4218792" y="488733"/>
                  <a:pt x="4138984" y="2952865"/>
                  <a:pt x="4206375" y="4154984"/>
                </a:cubicBezTo>
                <a:cubicBezTo>
                  <a:pt x="2296965" y="4217305"/>
                  <a:pt x="1093807" y="4190492"/>
                  <a:pt x="0" y="4154984"/>
                </a:cubicBezTo>
                <a:cubicBezTo>
                  <a:pt x="-167970" y="3160035"/>
                  <a:pt x="152726" y="150419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Uppdatera koden till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knappen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skapar en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knapp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som leder till vår nya metod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(skapas på nästa sida) som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heter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OnPostDelete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</a:p>
          <a:p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Update.cshtml.cs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skapar även en knapp som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länkar tillbaka till listan av </a:t>
            </a:r>
          </a:p>
          <a:p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våra </a:t>
            </a:r>
            <a:r>
              <a:rPr lang="sv-SE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(Back to List)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9" y="1889911"/>
            <a:ext cx="713060" cy="713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48D17E-156A-F176-DED9-48EC45510659}"/>
              </a:ext>
            </a:extLst>
          </p:cNvPr>
          <p:cNvSpPr/>
          <p:nvPr/>
        </p:nvSpPr>
        <p:spPr>
          <a:xfrm>
            <a:off x="6919546" y="1977831"/>
            <a:ext cx="4565400" cy="13456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B1269-3BD0-1627-1742-C0DD1070E01A}"/>
              </a:ext>
            </a:extLst>
          </p:cNvPr>
          <p:cNvSpPr/>
          <p:nvPr/>
        </p:nvSpPr>
        <p:spPr>
          <a:xfrm>
            <a:off x="6919546" y="3429000"/>
            <a:ext cx="4565400" cy="15650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BA8A9-69B1-E752-698B-5630A8E9AEF5}"/>
              </a:ext>
            </a:extLst>
          </p:cNvPr>
          <p:cNvSpPr/>
          <p:nvPr/>
        </p:nvSpPr>
        <p:spPr>
          <a:xfrm>
            <a:off x="6919546" y="5102470"/>
            <a:ext cx="4565400" cy="13334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7B41C-AE80-162F-5994-53A3322B325F}"/>
              </a:ext>
            </a:extLst>
          </p:cNvPr>
          <p:cNvSpPr txBox="1"/>
          <p:nvPr/>
        </p:nvSpPr>
        <p:spPr>
          <a:xfrm>
            <a:off x="6258935" y="2291238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0A8D6-E995-DB19-3C12-B8F10FF604EB}"/>
              </a:ext>
            </a:extLst>
          </p:cNvPr>
          <p:cNvSpPr txBox="1"/>
          <p:nvPr/>
        </p:nvSpPr>
        <p:spPr>
          <a:xfrm>
            <a:off x="6258935" y="3836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41263-A2C3-B2F4-3451-26ADF613CB2E}"/>
              </a:ext>
            </a:extLst>
          </p:cNvPr>
          <p:cNvSpPr txBox="1"/>
          <p:nvPr/>
        </p:nvSpPr>
        <p:spPr>
          <a:xfrm>
            <a:off x="6258935" y="54680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511B2-72C3-1632-DB6D-A55382842625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3" name="Google Shape;568;p32">
              <a:extLst>
                <a:ext uri="{FF2B5EF4-FFF2-40B4-BE49-F238E27FC236}">
                  <a16:creationId xmlns:a16="http://schemas.microsoft.com/office/drawing/2014/main" id="{E50AADBA-A663-E2C7-CDA9-7158F314F23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A7CF5F-887C-C55B-2825-D10471B3FFF8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BBFC3D-B608-92F0-FEC1-B22498038B74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4318EC7-5A75-3F4D-953E-AD7134D3A830}"/>
              </a:ext>
            </a:extLst>
          </p:cNvPr>
          <p:cNvSpPr/>
          <p:nvPr/>
        </p:nvSpPr>
        <p:spPr>
          <a:xfrm>
            <a:off x="8255977" y="1419739"/>
            <a:ext cx="3833446" cy="4423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7" name="Picture 16" descr="315 F5 Illustrations &amp; Clip Art - iStock">
            <a:extLst>
              <a:ext uri="{FF2B5EF4-FFF2-40B4-BE49-F238E27FC236}">
                <a16:creationId xmlns:a16="http://schemas.microsoft.com/office/drawing/2014/main" id="{6F6BA825-A3F1-8543-FB44-8E5673127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28" y="5428229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17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B9F24-D5F7-DE0A-46C5-CFFF6334F9AD}"/>
              </a:ext>
            </a:extLst>
          </p:cNvPr>
          <p:cNvSpPr txBox="1"/>
          <p:nvPr/>
        </p:nvSpPr>
        <p:spPr>
          <a:xfrm>
            <a:off x="31509" y="2139471"/>
            <a:ext cx="11652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OnPostDelete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employeeToDeleteDB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dbContext.Employees.Find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UpdateEmployeeVM.Id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sv-S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employeeToDeleteDB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sv-S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dbContext.Employees.Remove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employeeToDeleteDB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dbContext.SaveChanges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sv-S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sv-S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RedirectToPage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latin typeface="Cascadia Mono" panose="020B0609020000020004" pitchFamily="49" charset="0"/>
              </a:rPr>
              <a:t>"/</a:t>
            </a:r>
            <a:r>
              <a:rPr lang="sv-S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Employees</a:t>
            </a:r>
            <a:r>
              <a:rPr lang="sv-SE" dirty="0">
                <a:solidFill>
                  <a:srgbClr val="A31515"/>
                </a:solidFill>
                <a:latin typeface="Cascadia Mono" panose="020B0609020000020004" pitchFamily="49" charset="0"/>
              </a:rPr>
              <a:t>/Read"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sv-S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sv-S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Page();</a:t>
            </a:r>
          </a:p>
          <a:p>
            <a:r>
              <a:rPr lang="sv-SE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sv-SE" dirty="0"/>
          </a:p>
        </p:txBody>
      </p:sp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OnPostDelete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- </a:t>
            </a:r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Update.cshtml.cs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9294641" y="3826485"/>
            <a:ext cx="1858651" cy="923330"/>
          </a:xfrm>
          <a:custGeom>
            <a:avLst/>
            <a:gdLst>
              <a:gd name="connsiteX0" fmla="*/ 0 w 1858651"/>
              <a:gd name="connsiteY0" fmla="*/ 0 h 923330"/>
              <a:gd name="connsiteX1" fmla="*/ 1858651 w 1858651"/>
              <a:gd name="connsiteY1" fmla="*/ 0 h 923330"/>
              <a:gd name="connsiteX2" fmla="*/ 1858651 w 1858651"/>
              <a:gd name="connsiteY2" fmla="*/ 923330 h 923330"/>
              <a:gd name="connsiteX3" fmla="*/ 0 w 1858651"/>
              <a:gd name="connsiteY3" fmla="*/ 923330 h 923330"/>
              <a:gd name="connsiteX4" fmla="*/ 0 w 185865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8651" h="923330" fill="none" extrusionOk="0">
                <a:moveTo>
                  <a:pt x="0" y="0"/>
                </a:moveTo>
                <a:cubicBezTo>
                  <a:pt x="330775" y="-150615"/>
                  <a:pt x="975659" y="-106996"/>
                  <a:pt x="1858651" y="0"/>
                </a:cubicBezTo>
                <a:cubicBezTo>
                  <a:pt x="1790159" y="370935"/>
                  <a:pt x="1794518" y="718843"/>
                  <a:pt x="1858651" y="923330"/>
                </a:cubicBezTo>
                <a:cubicBezTo>
                  <a:pt x="1466879" y="980724"/>
                  <a:pt x="344842" y="870269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1858651" h="923330" stroke="0" extrusionOk="0">
                <a:moveTo>
                  <a:pt x="0" y="0"/>
                </a:moveTo>
                <a:cubicBezTo>
                  <a:pt x="428071" y="-44861"/>
                  <a:pt x="1165910" y="114870"/>
                  <a:pt x="1858651" y="0"/>
                </a:cubicBezTo>
                <a:cubicBezTo>
                  <a:pt x="1865161" y="163033"/>
                  <a:pt x="1835669" y="595431"/>
                  <a:pt x="1858651" y="923330"/>
                </a:cubicBezTo>
                <a:cubicBezTo>
                  <a:pt x="969049" y="953989"/>
                  <a:pt x="665929" y="957682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ska vi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OnPostDelete</a:t>
            </a:r>
            <a:r>
              <a:rPr lang="en-GB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912" y="3425158"/>
            <a:ext cx="713060" cy="713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4CFB5-8C47-FF27-370E-5592EEC4A22D}"/>
              </a:ext>
            </a:extLst>
          </p:cNvPr>
          <p:cNvSpPr txBox="1"/>
          <p:nvPr/>
        </p:nvSpPr>
        <p:spPr>
          <a:xfrm>
            <a:off x="719781" y="2071430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FD244-FB08-6E22-238C-65361AE145F2}"/>
              </a:ext>
            </a:extLst>
          </p:cNvPr>
          <p:cNvSpPr txBox="1"/>
          <p:nvPr/>
        </p:nvSpPr>
        <p:spPr>
          <a:xfrm>
            <a:off x="1112839" y="45274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DC7CF-4AC3-155B-5E64-6CCB956587F6}"/>
              </a:ext>
            </a:extLst>
          </p:cNvPr>
          <p:cNvSpPr txBox="1"/>
          <p:nvPr/>
        </p:nvSpPr>
        <p:spPr>
          <a:xfrm>
            <a:off x="1112839" y="53384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5D9CCA-9E2D-E97F-8C13-8162E3A863F1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10" name="Google Shape;568;p32">
              <a:extLst>
                <a:ext uri="{FF2B5EF4-FFF2-40B4-BE49-F238E27FC236}">
                  <a16:creationId xmlns:a16="http://schemas.microsoft.com/office/drawing/2014/main" id="{E16FAF2E-C977-61B0-B998-70A4FECED4D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48E59C-A60C-67C3-DFF9-DDB47CF8C83F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906A5E-8E3B-A725-6694-07D81D56B75B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pic>
        <p:nvPicPr>
          <p:cNvPr id="13" name="Picture 12" descr="315 F5 Illustrations &amp; Clip Art - iStock">
            <a:extLst>
              <a:ext uri="{FF2B5EF4-FFF2-40B4-BE49-F238E27FC236}">
                <a16:creationId xmlns:a16="http://schemas.microsoft.com/office/drawing/2014/main" id="{4ABDFF22-6990-F865-D006-72EC728D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66" y="5428228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66FCD2-EFA9-19C0-850B-7A7B586882F0}"/>
              </a:ext>
            </a:extLst>
          </p:cNvPr>
          <p:cNvSpPr txBox="1"/>
          <p:nvPr/>
        </p:nvSpPr>
        <p:spPr>
          <a:xfrm>
            <a:off x="8104962" y="5586569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</a:rPr>
              <a:t>4.</a:t>
            </a:r>
            <a:r>
              <a:rPr lang="sv-SE" sz="2800" b="1" dirty="0"/>
              <a:t> </a:t>
            </a:r>
            <a:r>
              <a:rPr lang="sv-SE" sz="2800" dirty="0"/>
              <a:t>Kolla</a:t>
            </a:r>
            <a:r>
              <a:rPr lang="sv-SE" sz="2800" b="1" dirty="0"/>
              <a:t> SSMS</a:t>
            </a:r>
          </a:p>
        </p:txBody>
      </p:sp>
      <p:pic>
        <p:nvPicPr>
          <p:cNvPr id="7170" name="Picture 2" descr="Tools">
            <a:extLst>
              <a:ext uri="{FF2B5EF4-FFF2-40B4-BE49-F238E27FC236}">
                <a16:creationId xmlns:a16="http://schemas.microsoft.com/office/drawing/2014/main" id="{DB478E61-900B-4374-197F-ED691DB9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98" y="5132914"/>
            <a:ext cx="1492919" cy="14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82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SMÅ FIX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84256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länk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400" spc="-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Employees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539999" y="2607789"/>
            <a:ext cx="4248986" cy="3785652"/>
          </a:xfrm>
          <a:custGeom>
            <a:avLst/>
            <a:gdLst>
              <a:gd name="connsiteX0" fmla="*/ 0 w 4248986"/>
              <a:gd name="connsiteY0" fmla="*/ 0 h 3785652"/>
              <a:gd name="connsiteX1" fmla="*/ 4248986 w 4248986"/>
              <a:gd name="connsiteY1" fmla="*/ 0 h 3785652"/>
              <a:gd name="connsiteX2" fmla="*/ 4248986 w 4248986"/>
              <a:gd name="connsiteY2" fmla="*/ 3785652 h 3785652"/>
              <a:gd name="connsiteX3" fmla="*/ 0 w 4248986"/>
              <a:gd name="connsiteY3" fmla="*/ 3785652 h 3785652"/>
              <a:gd name="connsiteX4" fmla="*/ 0 w 4248986"/>
              <a:gd name="connsiteY4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986" h="3785652" fill="none" extrusionOk="0">
                <a:moveTo>
                  <a:pt x="0" y="0"/>
                </a:moveTo>
                <a:cubicBezTo>
                  <a:pt x="1906653" y="102978"/>
                  <a:pt x="3475638" y="101137"/>
                  <a:pt x="4248986" y="0"/>
                </a:cubicBezTo>
                <a:cubicBezTo>
                  <a:pt x="4333241" y="1735551"/>
                  <a:pt x="4286481" y="2968550"/>
                  <a:pt x="4248986" y="3785652"/>
                </a:cubicBezTo>
                <a:cubicBezTo>
                  <a:pt x="2601028" y="3850159"/>
                  <a:pt x="819233" y="3774667"/>
                  <a:pt x="0" y="3785652"/>
                </a:cubicBezTo>
                <a:cubicBezTo>
                  <a:pt x="-128310" y="2333371"/>
                  <a:pt x="79521" y="964048"/>
                  <a:pt x="0" y="0"/>
                </a:cubicBezTo>
                <a:close/>
              </a:path>
              <a:path w="4248986" h="3785652" stroke="0" extrusionOk="0">
                <a:moveTo>
                  <a:pt x="0" y="0"/>
                </a:moveTo>
                <a:cubicBezTo>
                  <a:pt x="1144646" y="-951"/>
                  <a:pt x="2808478" y="36535"/>
                  <a:pt x="4248986" y="0"/>
                </a:cubicBezTo>
                <a:cubicBezTo>
                  <a:pt x="4261403" y="1079627"/>
                  <a:pt x="4181595" y="2103357"/>
                  <a:pt x="4248986" y="3785652"/>
                </a:cubicBezTo>
                <a:cubicBezTo>
                  <a:pt x="2914294" y="3847973"/>
                  <a:pt x="1762269" y="3821160"/>
                  <a:pt x="0" y="3785652"/>
                </a:cubicBezTo>
                <a:cubicBezTo>
                  <a:pt x="-167970" y="2310575"/>
                  <a:pt x="152726" y="157817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väldigt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jobbigt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skriva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Employees/Read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URL:en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Jag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min employees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istället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länk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rätt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ställe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filen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Layout.cshtml</a:t>
            </a:r>
            <a:endParaRPr lang="en-GB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04" y="2206462"/>
            <a:ext cx="713060" cy="713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8B87E-675D-A063-5096-52D1D6F65152}"/>
              </a:ext>
            </a:extLst>
          </p:cNvPr>
          <p:cNvSpPr txBox="1"/>
          <p:nvPr/>
        </p:nvSpPr>
        <p:spPr>
          <a:xfrm>
            <a:off x="5199917" y="3377230"/>
            <a:ext cx="65641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="nav-item"&gt;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2000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="nav-link text-dark"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	</a:t>
            </a:r>
            <a:r>
              <a:rPr lang="sv-SE" sz="20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asp-area</a:t>
            </a:r>
            <a:r>
              <a:rPr lang="sv-SE" sz="20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=""</a:t>
            </a:r>
            <a:endParaRPr lang="sv-SE" sz="20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sv-SE" sz="20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asp-page</a:t>
            </a:r>
            <a:r>
              <a:rPr lang="sv-SE" sz="20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="/</a:t>
            </a:r>
            <a:r>
              <a:rPr lang="sv-SE" sz="20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Employees</a:t>
            </a:r>
            <a:r>
              <a:rPr lang="sv-SE" sz="2000" b="0" dirty="0">
                <a:solidFill>
                  <a:srgbClr val="0000FF"/>
                </a:solidFill>
                <a:latin typeface="Cascadia Mono" panose="020B0609020000020004" pitchFamily="49" charset="0"/>
              </a:rPr>
              <a:t>/Read"&gt;</a:t>
            </a:r>
            <a:endParaRPr lang="sv-SE" sz="20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sv-SE" sz="20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Employees</a:t>
            </a:r>
            <a:endParaRPr lang="sv-SE" sz="20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sv-SE" sz="20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2000" b="0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sv-SE" sz="20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20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2000" b="0" dirty="0">
                <a:solidFill>
                  <a:srgbClr val="800000"/>
                </a:solidFill>
                <a:latin typeface="Cascadia Mono" panose="020B0609020000020004" pitchFamily="49" charset="0"/>
              </a:rPr>
              <a:t>li</a:t>
            </a:r>
            <a:r>
              <a:rPr lang="sv-SE" sz="20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7CAE9-5C7C-E70B-9A80-79251F07A4C6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4" name="Google Shape;568;p32">
              <a:extLst>
                <a:ext uri="{FF2B5EF4-FFF2-40B4-BE49-F238E27FC236}">
                  <a16:creationId xmlns:a16="http://schemas.microsoft.com/office/drawing/2014/main" id="{666A48C6-2463-86F4-150D-C2D26AE1BA2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FE5342-8488-C685-C153-C4AC85383605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F6D1D1-BB50-E29F-D9E0-6877F4F70DDF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E890973-DA61-7049-4D20-CEFDCD5C5456}"/>
              </a:ext>
            </a:extLst>
          </p:cNvPr>
          <p:cNvSpPr txBox="1"/>
          <p:nvPr/>
        </p:nvSpPr>
        <p:spPr>
          <a:xfrm>
            <a:off x="3507090" y="1541880"/>
            <a:ext cx="4700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Välkommen tillbaka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teamet!</a:t>
            </a:r>
          </a:p>
        </p:txBody>
      </p:sp>
      <p:pic>
        <p:nvPicPr>
          <p:cNvPr id="11" name="Picture 10" descr="315 F5 Illustrations &amp; Clip Art - iStock">
            <a:extLst>
              <a:ext uri="{FF2B5EF4-FFF2-40B4-BE49-F238E27FC236}">
                <a16:creationId xmlns:a16="http://schemas.microsoft.com/office/drawing/2014/main" id="{FB17D73A-5696-466A-6B2F-3EAA02B3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42" y="5691997"/>
            <a:ext cx="889772" cy="88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80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Visa total </a:t>
            </a:r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antal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Employees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1292469" y="1750096"/>
            <a:ext cx="3985217" cy="2677656"/>
          </a:xfrm>
          <a:custGeom>
            <a:avLst/>
            <a:gdLst>
              <a:gd name="connsiteX0" fmla="*/ 0 w 3985217"/>
              <a:gd name="connsiteY0" fmla="*/ 0 h 2677656"/>
              <a:gd name="connsiteX1" fmla="*/ 3985217 w 3985217"/>
              <a:gd name="connsiteY1" fmla="*/ 0 h 2677656"/>
              <a:gd name="connsiteX2" fmla="*/ 3985217 w 3985217"/>
              <a:gd name="connsiteY2" fmla="*/ 2677656 h 2677656"/>
              <a:gd name="connsiteX3" fmla="*/ 0 w 3985217"/>
              <a:gd name="connsiteY3" fmla="*/ 2677656 h 2677656"/>
              <a:gd name="connsiteX4" fmla="*/ 0 w 3985217"/>
              <a:gd name="connsiteY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5217" h="2677656" fill="none" extrusionOk="0">
                <a:moveTo>
                  <a:pt x="0" y="0"/>
                </a:moveTo>
                <a:cubicBezTo>
                  <a:pt x="898529" y="102978"/>
                  <a:pt x="2159966" y="101137"/>
                  <a:pt x="3985217" y="0"/>
                </a:cubicBezTo>
                <a:cubicBezTo>
                  <a:pt x="4069472" y="811702"/>
                  <a:pt x="4022712" y="2303325"/>
                  <a:pt x="3985217" y="2677656"/>
                </a:cubicBezTo>
                <a:cubicBezTo>
                  <a:pt x="2710350" y="2742163"/>
                  <a:pt x="1178993" y="2666671"/>
                  <a:pt x="0" y="2677656"/>
                </a:cubicBezTo>
                <a:cubicBezTo>
                  <a:pt x="-128310" y="1743070"/>
                  <a:pt x="79521" y="706130"/>
                  <a:pt x="0" y="0"/>
                </a:cubicBezTo>
                <a:close/>
              </a:path>
              <a:path w="3985217" h="2677656" stroke="0" extrusionOk="0">
                <a:moveTo>
                  <a:pt x="0" y="0"/>
                </a:moveTo>
                <a:cubicBezTo>
                  <a:pt x="427341" y="-951"/>
                  <a:pt x="3489949" y="36535"/>
                  <a:pt x="3985217" y="0"/>
                </a:cubicBezTo>
                <a:cubicBezTo>
                  <a:pt x="3997634" y="1005583"/>
                  <a:pt x="3917826" y="2213951"/>
                  <a:pt x="3985217" y="2677656"/>
                </a:cubicBezTo>
                <a:cubicBezTo>
                  <a:pt x="3544681" y="2739977"/>
                  <a:pt x="482046" y="2713164"/>
                  <a:pt x="0" y="2677656"/>
                </a:cubicBezTo>
                <a:cubicBezTo>
                  <a:pt x="-167970" y="1978194"/>
                  <a:pt x="152726" y="7292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siffra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totala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antalet</a:t>
            </a:r>
            <a:r>
              <a:rPr lang="en-GB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vår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rad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05" y="1348769"/>
            <a:ext cx="713060" cy="713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9C10E-33AE-D53F-1816-0E2077206E45}"/>
              </a:ext>
            </a:extLst>
          </p:cNvPr>
          <p:cNvSpPr txBox="1"/>
          <p:nvPr/>
        </p:nvSpPr>
        <p:spPr>
          <a:xfrm>
            <a:off x="1167179" y="4846712"/>
            <a:ext cx="10297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 of Employees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 of Employees (Total: @Model.Employees.Count)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69E70-0E4F-0567-2BD8-59DFA09C119C}"/>
              </a:ext>
            </a:extLst>
          </p:cNvPr>
          <p:cNvSpPr/>
          <p:nvPr/>
        </p:nvSpPr>
        <p:spPr>
          <a:xfrm>
            <a:off x="1081557" y="5396748"/>
            <a:ext cx="9812111" cy="373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9FAAE8-D2FB-B847-82B0-680518E99075}"/>
              </a:ext>
            </a:extLst>
          </p:cNvPr>
          <p:cNvCxnSpPr/>
          <p:nvPr/>
        </p:nvCxnSpPr>
        <p:spPr>
          <a:xfrm>
            <a:off x="1081557" y="5029200"/>
            <a:ext cx="56797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5992AF-AA87-7107-ED87-1140E56000F4}"/>
              </a:ext>
            </a:extLst>
          </p:cNvPr>
          <p:cNvSpPr txBox="1"/>
          <p:nvPr/>
        </p:nvSpPr>
        <p:spPr>
          <a:xfrm>
            <a:off x="6914316" y="1668381"/>
            <a:ext cx="3411416" cy="286232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custGeom>
                    <a:avLst/>
                    <a:gdLst>
                      <a:gd name="connsiteX0" fmla="*/ 0 w 3411416"/>
                      <a:gd name="connsiteY0" fmla="*/ 0 h 1200329"/>
                      <a:gd name="connsiteX1" fmla="*/ 3411416 w 3411416"/>
                      <a:gd name="connsiteY1" fmla="*/ 0 h 1200329"/>
                      <a:gd name="connsiteX2" fmla="*/ 3411416 w 3411416"/>
                      <a:gd name="connsiteY2" fmla="*/ 1200329 h 1200329"/>
                      <a:gd name="connsiteX3" fmla="*/ 0 w 3411416"/>
                      <a:gd name="connsiteY3" fmla="*/ 1200329 h 1200329"/>
                      <a:gd name="connsiteX4" fmla="*/ 0 w 3411416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11416" h="1200329" fill="none" extrusionOk="0">
                        <a:moveTo>
                          <a:pt x="0" y="0"/>
                        </a:moveTo>
                        <a:cubicBezTo>
                          <a:pt x="771314" y="102978"/>
                          <a:pt x="2102983" y="101137"/>
                          <a:pt x="3411416" y="0"/>
                        </a:cubicBezTo>
                        <a:cubicBezTo>
                          <a:pt x="3484194" y="363681"/>
                          <a:pt x="3471933" y="858969"/>
                          <a:pt x="3411416" y="1200329"/>
                        </a:cubicBezTo>
                        <a:cubicBezTo>
                          <a:pt x="2216678" y="1264836"/>
                          <a:pt x="369085" y="1189344"/>
                          <a:pt x="0" y="1200329"/>
                        </a:cubicBezTo>
                        <a:cubicBezTo>
                          <a:pt x="17375" y="677863"/>
                          <a:pt x="10377" y="342504"/>
                          <a:pt x="0" y="0"/>
                        </a:cubicBezTo>
                        <a:close/>
                      </a:path>
                      <a:path w="3411416" h="1200329" stroke="0" extrusionOk="0">
                        <a:moveTo>
                          <a:pt x="0" y="0"/>
                        </a:moveTo>
                        <a:cubicBezTo>
                          <a:pt x="1351612" y="-951"/>
                          <a:pt x="1983272" y="36535"/>
                          <a:pt x="3411416" y="0"/>
                        </a:cubicBezTo>
                        <a:cubicBezTo>
                          <a:pt x="3392996" y="191408"/>
                          <a:pt x="3413364" y="993247"/>
                          <a:pt x="3411416" y="1200329"/>
                        </a:cubicBezTo>
                        <a:cubicBezTo>
                          <a:pt x="1737831" y="1262650"/>
                          <a:pt x="945290" y="1235837"/>
                          <a:pt x="0" y="1200329"/>
                        </a:cubicBezTo>
                        <a:cubicBezTo>
                          <a:pt x="33688" y="981164"/>
                          <a:pt x="78938" y="2544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man endast gör en ändring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v-SE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cshtml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filen (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så kan man använda sig av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Reload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E199C-A18D-BDFC-9CDD-C380DBF40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828" y="1214924"/>
            <a:ext cx="853514" cy="876376"/>
          </a:xfrm>
          <a:prstGeom prst="rect">
            <a:avLst/>
          </a:prstGeom>
        </p:spPr>
      </p:pic>
      <p:pic>
        <p:nvPicPr>
          <p:cNvPr id="2050" name="Picture 2" descr="Flames Sketch Images – Browse 64,394 Stock Photos, Vectors, and Video |  Adobe Stock">
            <a:extLst>
              <a:ext uri="{FF2B5EF4-FFF2-40B4-BE49-F238E27FC236}">
                <a16:creationId xmlns:a16="http://schemas.microsoft.com/office/drawing/2014/main" id="{1335B6B6-33E7-F48E-B552-01213A381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3" y="3086708"/>
            <a:ext cx="3283094" cy="142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DA1D2EC-4C6B-8AEE-6BC4-4AE459F4E25F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7" name="Google Shape;568;p32">
              <a:extLst>
                <a:ext uri="{FF2B5EF4-FFF2-40B4-BE49-F238E27FC236}">
                  <a16:creationId xmlns:a16="http://schemas.microsoft.com/office/drawing/2014/main" id="{90BF9FBF-7D33-CADA-670F-EF229CBFC94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99DD7-E8E5-4A84-F90B-F3EC6E42A679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CE2548-1770-D8B9-856F-423DB2D7E17D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712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802634-BFB4-FFCF-7690-C9A0F305F68C}"/>
              </a:ext>
            </a:extLst>
          </p:cNvPr>
          <p:cNvSpPr txBox="1"/>
          <p:nvPr/>
        </p:nvSpPr>
        <p:spPr>
          <a:xfrm>
            <a:off x="5528163" y="2007926"/>
            <a:ext cx="6097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="mb-3"&gt;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List of Employees (Total: @Model.Employees.Count)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h1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sv-SE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b="1" dirty="0">
                <a:solidFill>
                  <a:srgbClr val="800080"/>
                </a:solidFill>
                <a:latin typeface="Cascadia Mono" panose="020B0609020000020004" pitchFamily="49" charset="0"/>
              </a:rPr>
              <a:t>asp-page</a:t>
            </a:r>
            <a:r>
              <a:rPr lang="sv-SE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Create</a:t>
            </a:r>
            <a:r>
              <a:rPr lang="sv-SE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sv-SE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sv-SE" sz="1800" b="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class</a:t>
            </a:r>
            <a:r>
              <a:rPr lang="sv-SE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sv-SE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</a:t>
            </a:r>
            <a:r>
              <a:rPr lang="sv-SE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sv-SE" sz="1800" b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btn-success</a:t>
            </a:r>
            <a:r>
              <a:rPr lang="sv-SE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 my-2"&gt;</a:t>
            </a:r>
            <a:endParaRPr lang="sv-SE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</a:t>
            </a:r>
            <a:r>
              <a:rPr lang="sv-SE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1800" b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endParaRPr lang="sv-SE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sv-SE" sz="1800" b="0" dirty="0">
                <a:solidFill>
                  <a:srgbClr val="800000"/>
                </a:solidFill>
                <a:latin typeface="Cascadia Mono" panose="020B0609020000020004" pitchFamily="49" charset="0"/>
              </a:rPr>
              <a:t>a</a:t>
            </a:r>
            <a:r>
              <a:rPr lang="sv-SE" sz="1800" b="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sv-SE" sz="1800" b="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Employee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11D-836C-F335-8A9E-0934CB5E7B05}"/>
              </a:ext>
            </a:extLst>
          </p:cNvPr>
          <p:cNvSpPr txBox="1"/>
          <p:nvPr/>
        </p:nvSpPr>
        <p:spPr>
          <a:xfrm>
            <a:off x="786183" y="1834065"/>
            <a:ext cx="3656230" cy="2308324"/>
          </a:xfrm>
          <a:custGeom>
            <a:avLst/>
            <a:gdLst>
              <a:gd name="connsiteX0" fmla="*/ 0 w 3656230"/>
              <a:gd name="connsiteY0" fmla="*/ 0 h 2308324"/>
              <a:gd name="connsiteX1" fmla="*/ 3656230 w 3656230"/>
              <a:gd name="connsiteY1" fmla="*/ 0 h 2308324"/>
              <a:gd name="connsiteX2" fmla="*/ 3656230 w 3656230"/>
              <a:gd name="connsiteY2" fmla="*/ 2308324 h 2308324"/>
              <a:gd name="connsiteX3" fmla="*/ 0 w 3656230"/>
              <a:gd name="connsiteY3" fmla="*/ 2308324 h 2308324"/>
              <a:gd name="connsiteX4" fmla="*/ 0 w 3656230"/>
              <a:gd name="connsiteY4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6230" h="2308324" fill="none" extrusionOk="0">
                <a:moveTo>
                  <a:pt x="0" y="0"/>
                </a:moveTo>
                <a:cubicBezTo>
                  <a:pt x="1679186" y="102978"/>
                  <a:pt x="2821186" y="101137"/>
                  <a:pt x="3656230" y="0"/>
                </a:cubicBezTo>
                <a:cubicBezTo>
                  <a:pt x="3740485" y="885284"/>
                  <a:pt x="3693725" y="1786027"/>
                  <a:pt x="3656230" y="2308324"/>
                </a:cubicBezTo>
                <a:cubicBezTo>
                  <a:pt x="2680078" y="2372831"/>
                  <a:pt x="571081" y="2297339"/>
                  <a:pt x="0" y="2308324"/>
                </a:cubicBezTo>
                <a:cubicBezTo>
                  <a:pt x="-128310" y="1965015"/>
                  <a:pt x="79521" y="817266"/>
                  <a:pt x="0" y="0"/>
                </a:cubicBezTo>
                <a:close/>
              </a:path>
              <a:path w="3656230" h="2308324" stroke="0" extrusionOk="0">
                <a:moveTo>
                  <a:pt x="0" y="0"/>
                </a:moveTo>
                <a:cubicBezTo>
                  <a:pt x="406931" y="-951"/>
                  <a:pt x="2094121" y="36535"/>
                  <a:pt x="3656230" y="0"/>
                </a:cubicBezTo>
                <a:cubicBezTo>
                  <a:pt x="3668647" y="303755"/>
                  <a:pt x="3588839" y="1290508"/>
                  <a:pt x="3656230" y="2308324"/>
                </a:cubicBezTo>
                <a:cubicBezTo>
                  <a:pt x="2978663" y="2370645"/>
                  <a:pt x="1115331" y="2343832"/>
                  <a:pt x="0" y="2308324"/>
                </a:cubicBezTo>
                <a:cubicBezTo>
                  <a:pt x="-167970" y="1498072"/>
                  <a:pt x="152726" y="39719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lägger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knapp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länkar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page.</a:t>
            </a:r>
          </a:p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Read.cshtml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015E61D-A85C-21E4-4CA7-88C39F37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32" y="1432738"/>
            <a:ext cx="713060" cy="7130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069E70-0E4F-0567-2BD8-59DFA09C119C}"/>
              </a:ext>
            </a:extLst>
          </p:cNvPr>
          <p:cNvSpPr/>
          <p:nvPr/>
        </p:nvSpPr>
        <p:spPr>
          <a:xfrm>
            <a:off x="5528163" y="2836940"/>
            <a:ext cx="4530236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8207E-72F6-969B-4527-545C775DC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433" y="538018"/>
            <a:ext cx="2189191" cy="798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FE55E-5159-6C81-ADD9-C906E10DC954}"/>
              </a:ext>
            </a:extLst>
          </p:cNvPr>
          <p:cNvSpPr txBox="1"/>
          <p:nvPr/>
        </p:nvSpPr>
        <p:spPr>
          <a:xfrm>
            <a:off x="5012406" y="644985"/>
            <a:ext cx="144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C13F98-BB17-5497-B521-E95E2F8BFFD5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7" name="Google Shape;568;p32">
              <a:extLst>
                <a:ext uri="{FF2B5EF4-FFF2-40B4-BE49-F238E27FC236}">
                  <a16:creationId xmlns:a16="http://schemas.microsoft.com/office/drawing/2014/main" id="{AE1F4847-F4EC-9258-FDB8-72F20E0E441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779078-1529-C02A-CA9F-A388C72E729D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6C40C-A825-37A5-3F1D-D008C27486C4}"/>
                </a:ext>
              </a:extLst>
            </p:cNvPr>
            <p:cNvSpPr txBox="1"/>
            <p:nvPr/>
          </p:nvSpPr>
          <p:spPr>
            <a:xfrm>
              <a:off x="9392063" y="463718"/>
              <a:ext cx="591829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2A0F8AE-429B-4015-3D98-A704B30E5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59" y="4439642"/>
            <a:ext cx="8891282" cy="20133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C83CD3-95F9-B3BA-06C8-163505DCEA48}"/>
              </a:ext>
            </a:extLst>
          </p:cNvPr>
          <p:cNvSpPr/>
          <p:nvPr/>
        </p:nvSpPr>
        <p:spPr>
          <a:xfrm>
            <a:off x="1650359" y="5008425"/>
            <a:ext cx="1594003" cy="6010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4659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6;p1"/>
          <p:cNvSpPr/>
          <p:nvPr/>
        </p:nvSpPr>
        <p:spPr>
          <a:xfrm>
            <a:off x="4654440" y="0"/>
            <a:ext cx="7533720" cy="6854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81" name="Google Shape;87;p1"/>
          <p:cNvSpPr/>
          <p:nvPr/>
        </p:nvSpPr>
        <p:spPr>
          <a:xfrm>
            <a:off x="5020560" y="1230120"/>
            <a:ext cx="6989732" cy="265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sv-SE" sz="5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ÖVNINGAR</a:t>
            </a:r>
          </a:p>
        </p:txBody>
      </p:sp>
      <p:sp>
        <p:nvSpPr>
          <p:cNvPr id="82" name="Google Shape;88;p1"/>
          <p:cNvSpPr/>
          <p:nvPr/>
        </p:nvSpPr>
        <p:spPr>
          <a:xfrm>
            <a:off x="5189760" y="4106160"/>
            <a:ext cx="6249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 lnSpcReduction="1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Richard Chalk, </a:t>
            </a:r>
            <a:r>
              <a:rPr lang="sv-SE" sz="24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Systementor</a:t>
            </a:r>
            <a:r>
              <a:rPr lang="sv-SE" sz="24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AB</a:t>
            </a:r>
            <a:endParaRPr lang="sv-SE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sv-SE" sz="2400" b="0" strike="noStrike" spc="-1" dirty="0">
              <a:latin typeface="Arial"/>
            </a:endParaRPr>
          </a:p>
        </p:txBody>
      </p:sp>
      <p:sp>
        <p:nvSpPr>
          <p:cNvPr id="83" name="Google Shape;89;p1"/>
          <p:cNvSpPr/>
          <p:nvPr/>
        </p:nvSpPr>
        <p:spPr>
          <a:xfrm>
            <a:off x="1196640" y="2252880"/>
            <a:ext cx="2214720" cy="232560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6BD88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pic>
        <p:nvPicPr>
          <p:cNvPr id="84" name="Google Shape;90;p1"/>
          <p:cNvPicPr/>
          <p:nvPr/>
        </p:nvPicPr>
        <p:blipFill>
          <a:blip r:embed="rId2"/>
          <a:stretch/>
        </p:blipFill>
        <p:spPr>
          <a:xfrm>
            <a:off x="861120" y="2193480"/>
            <a:ext cx="2739240" cy="2325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5511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ett nytt projekt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A7E4C-1BF0-9508-DBE9-8B287553264D}"/>
              </a:ext>
            </a:extLst>
          </p:cNvPr>
          <p:cNvSpPr txBox="1"/>
          <p:nvPr/>
        </p:nvSpPr>
        <p:spPr>
          <a:xfrm>
            <a:off x="3139481" y="1819966"/>
            <a:ext cx="4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4000" b="1" strike="noStrike" spc="-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sv-SE" sz="2400" b="1" strike="noStrike" spc="-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FB5F3-4261-1B2C-B575-2A20D413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96" y="1390632"/>
            <a:ext cx="7895004" cy="1882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3032AC-3426-2051-594E-1E9DF8128A89}"/>
              </a:ext>
            </a:extLst>
          </p:cNvPr>
          <p:cNvSpPr/>
          <p:nvPr/>
        </p:nvSpPr>
        <p:spPr>
          <a:xfrm>
            <a:off x="3930163" y="1977169"/>
            <a:ext cx="1565030" cy="300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000B-BB68-4E7F-7E04-65471D4EB0E3}"/>
              </a:ext>
            </a:extLst>
          </p:cNvPr>
          <p:cNvSpPr/>
          <p:nvPr/>
        </p:nvSpPr>
        <p:spPr>
          <a:xfrm>
            <a:off x="7493979" y="1971164"/>
            <a:ext cx="1565030" cy="300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49700-8FFF-47EB-B0C0-3CBE737B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58" y="3341980"/>
            <a:ext cx="5959356" cy="31320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0A5FD1-373D-A242-CE07-B7AE2E3AC86E}"/>
              </a:ext>
            </a:extLst>
          </p:cNvPr>
          <p:cNvSpPr/>
          <p:nvPr/>
        </p:nvSpPr>
        <p:spPr>
          <a:xfrm>
            <a:off x="449417" y="4228554"/>
            <a:ext cx="5856227" cy="13258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AFA63-BF56-8FA7-F546-A6F9D9655ADA}"/>
              </a:ext>
            </a:extLst>
          </p:cNvPr>
          <p:cNvSpPr txBox="1"/>
          <p:nvPr/>
        </p:nvSpPr>
        <p:spPr>
          <a:xfrm>
            <a:off x="461085" y="2739598"/>
            <a:ext cx="4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4000" b="1" strike="noStrike" spc="-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sv-SE" sz="2400" b="1" strike="noStrike" spc="-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54B51-CA34-16EC-1821-FC62F325622B}"/>
              </a:ext>
            </a:extLst>
          </p:cNvPr>
          <p:cNvSpPr txBox="1"/>
          <p:nvPr/>
        </p:nvSpPr>
        <p:spPr>
          <a:xfrm>
            <a:off x="6561995" y="4486344"/>
            <a:ext cx="4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sv-SE" sz="4000" b="1" strike="noStrike" spc="-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sv-SE" sz="2400" b="1" strike="noStrike" spc="-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8BB56-5648-A440-7E22-522C83D2C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887" y="2364114"/>
            <a:ext cx="7050458" cy="8516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127964-8976-7DE6-DFCC-36F7E5C87B8E}"/>
              </a:ext>
            </a:extLst>
          </p:cNvPr>
          <p:cNvSpPr/>
          <p:nvPr/>
        </p:nvSpPr>
        <p:spPr>
          <a:xfrm>
            <a:off x="3918442" y="2392512"/>
            <a:ext cx="7050458" cy="8078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35035F-D47F-FA7E-C7F6-4B5A93785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715" y="3863522"/>
            <a:ext cx="5047679" cy="22207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886BC95-ACE6-1E30-0FA9-A0C829510984}"/>
              </a:ext>
            </a:extLst>
          </p:cNvPr>
          <p:cNvSpPr/>
          <p:nvPr/>
        </p:nvSpPr>
        <p:spPr>
          <a:xfrm>
            <a:off x="6983131" y="4186307"/>
            <a:ext cx="4051214" cy="4999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E83260-1CAA-197A-95EC-F437C68A13C4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9" name="Google Shape;568;p32">
              <a:extLst>
                <a:ext uri="{FF2B5EF4-FFF2-40B4-BE49-F238E27FC236}">
                  <a16:creationId xmlns:a16="http://schemas.microsoft.com/office/drawing/2014/main" id="{5C6AF96C-66CD-1B4F-92F0-7C4790DCA17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569A6-C614-A2D4-DEB5-4110E6FC12F6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17A229-59AD-7DFD-B11A-79DA4629BE84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621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D7EA4-F96A-096A-69F1-4C299D3A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9" y="2630030"/>
            <a:ext cx="11906862" cy="3549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BA90C0-7A4B-DD62-CBC0-86F1F7C2D3FF}"/>
              </a:ext>
            </a:extLst>
          </p:cNvPr>
          <p:cNvSpPr/>
          <p:nvPr/>
        </p:nvSpPr>
        <p:spPr>
          <a:xfrm>
            <a:off x="344793" y="3714571"/>
            <a:ext cx="1211447" cy="3650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905607" y="1617785"/>
            <a:ext cx="10269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en H4 tag skapa en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variabel men visar endast datumet (visa EJ tiden!) som nedan</a:t>
            </a:r>
          </a:p>
        </p:txBody>
      </p:sp>
    </p:spTree>
    <p:extLst>
      <p:ext uri="{BB962C8B-B14F-4D97-AF65-F5344CB8AC3E}">
        <p14:creationId xmlns:p14="http://schemas.microsoft.com/office/powerpoint/2010/main" val="3867419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D7EA4-F96A-096A-69F1-4C299D3A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9" y="2630030"/>
            <a:ext cx="11906862" cy="3549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BA90C0-7A4B-DD62-CBC0-86F1F7C2D3FF}"/>
              </a:ext>
            </a:extLst>
          </p:cNvPr>
          <p:cNvSpPr/>
          <p:nvPr/>
        </p:nvSpPr>
        <p:spPr>
          <a:xfrm>
            <a:off x="299883" y="2665198"/>
            <a:ext cx="2003702" cy="3650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905607" y="1617785"/>
            <a:ext cx="953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Ändra titeln på din </a:t>
            </a:r>
            <a:r>
              <a:rPr lang="sv-SE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sv-S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valfritt namn</a:t>
            </a:r>
          </a:p>
        </p:txBody>
      </p:sp>
    </p:spTree>
    <p:extLst>
      <p:ext uri="{BB962C8B-B14F-4D97-AF65-F5344CB8AC3E}">
        <p14:creationId xmlns:p14="http://schemas.microsoft.com/office/powerpoint/2010/main" val="2618584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3a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D7EA4-F96A-096A-69F1-4C299D3A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9" y="2630030"/>
            <a:ext cx="11906862" cy="3549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BA90C0-7A4B-DD62-CBC0-86F1F7C2D3FF}"/>
              </a:ext>
            </a:extLst>
          </p:cNvPr>
          <p:cNvSpPr/>
          <p:nvPr/>
        </p:nvSpPr>
        <p:spPr>
          <a:xfrm>
            <a:off x="2788108" y="2665198"/>
            <a:ext cx="588141" cy="3650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905607" y="1617785"/>
            <a:ext cx="953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3a. Ta bort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länken </a:t>
            </a:r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OCH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sidan till </a:t>
            </a:r>
            <a:r>
              <a:rPr lang="sv-SE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</a:t>
            </a:r>
            <a:endParaRPr lang="sv-SE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2532DD-CD65-1D25-F00F-E65D3A7B212F}"/>
              </a:ext>
            </a:extLst>
          </p:cNvPr>
          <p:cNvCxnSpPr>
            <a:cxnSpLocks/>
          </p:cNvCxnSpPr>
          <p:nvPr/>
        </p:nvCxnSpPr>
        <p:spPr>
          <a:xfrm>
            <a:off x="2788108" y="2665198"/>
            <a:ext cx="588141" cy="3650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7DF79F-4394-E6D6-1167-776D592AB938}"/>
              </a:ext>
            </a:extLst>
          </p:cNvPr>
          <p:cNvCxnSpPr>
            <a:cxnSpLocks/>
          </p:cNvCxnSpPr>
          <p:nvPr/>
        </p:nvCxnSpPr>
        <p:spPr>
          <a:xfrm flipV="1">
            <a:off x="2788108" y="2665198"/>
            <a:ext cx="588141" cy="3650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91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3b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CD7EA4-F96A-096A-69F1-4C299D3A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9" y="2630030"/>
            <a:ext cx="11906862" cy="35498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BA90C0-7A4B-DD62-CBC0-86F1F7C2D3FF}"/>
              </a:ext>
            </a:extLst>
          </p:cNvPr>
          <p:cNvSpPr/>
          <p:nvPr/>
        </p:nvSpPr>
        <p:spPr>
          <a:xfrm>
            <a:off x="2471585" y="5584245"/>
            <a:ext cx="588141" cy="3650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905607" y="1617785"/>
            <a:ext cx="9530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3b.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Hmmm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det fanns en till länk till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footern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 bort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också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2532DD-CD65-1D25-F00F-E65D3A7B212F}"/>
              </a:ext>
            </a:extLst>
          </p:cNvPr>
          <p:cNvCxnSpPr>
            <a:cxnSpLocks/>
          </p:cNvCxnSpPr>
          <p:nvPr/>
        </p:nvCxnSpPr>
        <p:spPr>
          <a:xfrm>
            <a:off x="2471585" y="5584245"/>
            <a:ext cx="588141" cy="3650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7DF79F-4394-E6D6-1167-776D592AB938}"/>
              </a:ext>
            </a:extLst>
          </p:cNvPr>
          <p:cNvCxnSpPr>
            <a:cxnSpLocks/>
          </p:cNvCxnSpPr>
          <p:nvPr/>
        </p:nvCxnSpPr>
        <p:spPr>
          <a:xfrm flipV="1">
            <a:off x="2471585" y="5584245"/>
            <a:ext cx="588141" cy="3650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46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BEDE5FE-D089-29E0-6213-7CA2AF35C96D}"/>
              </a:ext>
            </a:extLst>
          </p:cNvPr>
          <p:cNvGrpSpPr/>
          <p:nvPr/>
        </p:nvGrpSpPr>
        <p:grpSpPr>
          <a:xfrm>
            <a:off x="142569" y="2630030"/>
            <a:ext cx="11906862" cy="3549832"/>
            <a:chOff x="142569" y="2630030"/>
            <a:chExt cx="11906862" cy="35498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CD7EA4-F96A-096A-69F1-4C299D3A4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569" y="2630030"/>
              <a:ext cx="11906862" cy="354983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2CC2AD-3A4E-5227-CDED-E18DFA1F3A82}"/>
                </a:ext>
              </a:extLst>
            </p:cNvPr>
            <p:cNvSpPr/>
            <p:nvPr/>
          </p:nvSpPr>
          <p:spPr>
            <a:xfrm>
              <a:off x="2497961" y="5675255"/>
              <a:ext cx="746400" cy="365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3c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A90C0-7A4B-DD62-CBC0-86F1F7C2D3FF}"/>
              </a:ext>
            </a:extLst>
          </p:cNvPr>
          <p:cNvSpPr/>
          <p:nvPr/>
        </p:nvSpPr>
        <p:spPr>
          <a:xfrm>
            <a:off x="291092" y="5584245"/>
            <a:ext cx="2180493" cy="3650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905607" y="1617785"/>
            <a:ext cx="9530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3c.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Ändra titeln på din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footern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så att det matchar </a:t>
            </a:r>
          </a:p>
          <a:p>
            <a:pPr algn="ctr"/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titeln i din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(Övning 2)</a:t>
            </a:r>
          </a:p>
        </p:txBody>
      </p:sp>
    </p:spTree>
    <p:extLst>
      <p:ext uri="{BB962C8B-B14F-4D97-AF65-F5344CB8AC3E}">
        <p14:creationId xmlns:p14="http://schemas.microsoft.com/office/powerpoint/2010/main" val="4076009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905607" y="1617785"/>
            <a:ext cx="4951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 till en knapp i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som länkar tillbaka till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Knapparna ska vara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120px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Knapparna ska finnas på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vänstra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sidan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DDE0A-C044-9A51-DF7C-A76235D0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10" y="1156303"/>
            <a:ext cx="4701947" cy="52811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3630B9-C46C-E6D6-AE45-79D83A056CAF}"/>
              </a:ext>
            </a:extLst>
          </p:cNvPr>
          <p:cNvSpPr/>
          <p:nvPr/>
        </p:nvSpPr>
        <p:spPr>
          <a:xfrm>
            <a:off x="5804961" y="5806797"/>
            <a:ext cx="2825250" cy="510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4059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219808" y="1617785"/>
            <a:ext cx="3391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 om knapparna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 </a:t>
            </a:r>
            <a:r>
              <a:rPr lang="sv-SE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så att de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ser ut som nedan.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Använd  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FontAwesome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CDN. 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Googla!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790CA-2931-24D6-64BB-503B0AD4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95" y="418839"/>
            <a:ext cx="8291278" cy="60203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A377DA-9D08-9840-7635-4BE6499F94EE}"/>
              </a:ext>
            </a:extLst>
          </p:cNvPr>
          <p:cNvSpPr/>
          <p:nvPr/>
        </p:nvSpPr>
        <p:spPr>
          <a:xfrm>
            <a:off x="7864986" y="5827814"/>
            <a:ext cx="3906600" cy="510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EA511-284B-4EFD-D61A-A7E31D17C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8" y="3578469"/>
            <a:ext cx="853514" cy="87637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3C7B018-9969-9ECE-9B15-FC26AC6B8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4" y="5072290"/>
            <a:ext cx="454269" cy="45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29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654706" y="1617785"/>
            <a:ext cx="29562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 så att Body element tar upp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85% av höjden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 skärmen</a:t>
            </a: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Använd CSS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min-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85vh;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C74D8-8B11-1946-8DD3-3DDF4E8A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84" y="681581"/>
            <a:ext cx="7381810" cy="5636419"/>
          </a:xfrm>
          <a:prstGeom prst="rect">
            <a:avLst/>
          </a:prstGeom>
          <a:ln w="57150">
            <a:solidFill>
              <a:srgbClr val="1D9A78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09D0E-0706-4E56-79AD-9F749A1A51D6}"/>
              </a:ext>
            </a:extLst>
          </p:cNvPr>
          <p:cNvCxnSpPr/>
          <p:nvPr/>
        </p:nvCxnSpPr>
        <p:spPr>
          <a:xfrm>
            <a:off x="-721519" y="778669"/>
            <a:ext cx="71438" cy="50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67B491-5827-11AC-3E7F-2A530EFB697D}"/>
              </a:ext>
            </a:extLst>
          </p:cNvPr>
          <p:cNvCxnSpPr/>
          <p:nvPr/>
        </p:nvCxnSpPr>
        <p:spPr>
          <a:xfrm>
            <a:off x="10994231" y="971550"/>
            <a:ext cx="0" cy="5050631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734370-94DC-9C11-5C37-E744D943758C}"/>
              </a:ext>
            </a:extLst>
          </p:cNvPr>
          <p:cNvCxnSpPr>
            <a:cxnSpLocks/>
          </p:cNvCxnSpPr>
          <p:nvPr/>
        </p:nvCxnSpPr>
        <p:spPr>
          <a:xfrm>
            <a:off x="9739312" y="681581"/>
            <a:ext cx="0" cy="289969"/>
          </a:xfrm>
          <a:prstGeom prst="straightConnector1">
            <a:avLst/>
          </a:prstGeom>
          <a:ln w="63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9BC107-3FC1-A609-F526-FAE2F5A1A4BC}"/>
              </a:ext>
            </a:extLst>
          </p:cNvPr>
          <p:cNvCxnSpPr>
            <a:cxnSpLocks/>
          </p:cNvCxnSpPr>
          <p:nvPr/>
        </p:nvCxnSpPr>
        <p:spPr>
          <a:xfrm>
            <a:off x="9984580" y="6036469"/>
            <a:ext cx="0" cy="281531"/>
          </a:xfrm>
          <a:prstGeom prst="straightConnector1">
            <a:avLst/>
          </a:prstGeom>
          <a:ln w="31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F2D44B-5C94-1B5A-538B-E7A5987DDAAD}"/>
              </a:ext>
            </a:extLst>
          </p:cNvPr>
          <p:cNvSpPr txBox="1"/>
          <p:nvPr/>
        </p:nvSpPr>
        <p:spPr>
          <a:xfrm>
            <a:off x="7997836" y="67160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Header 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1957D-E9CC-A608-3BD8-4362C6256282}"/>
              </a:ext>
            </a:extLst>
          </p:cNvPr>
          <p:cNvSpPr txBox="1"/>
          <p:nvPr/>
        </p:nvSpPr>
        <p:spPr>
          <a:xfrm>
            <a:off x="8189188" y="602218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Footer 10%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9E50A-F619-007F-F84B-478542197381}"/>
              </a:ext>
            </a:extLst>
          </p:cNvPr>
          <p:cNvSpPr txBox="1"/>
          <p:nvPr/>
        </p:nvSpPr>
        <p:spPr>
          <a:xfrm>
            <a:off x="8150237" y="374527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Body 85%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C13032-E639-00EB-921C-3EA43FD36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61" y="4121749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00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39999" y="540000"/>
            <a:ext cx="10635023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</a:t>
            </a:r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</a:t>
            </a:r>
            <a:endParaRPr lang="sv-SE" sz="4400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F9260-ED5A-C1E5-F551-C7DB93FE75BD}"/>
              </a:ext>
            </a:extLst>
          </p:cNvPr>
          <p:cNvSpPr txBox="1"/>
          <p:nvPr/>
        </p:nvSpPr>
        <p:spPr>
          <a:xfrm>
            <a:off x="2875519" y="1836748"/>
            <a:ext cx="644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09D0E-0706-4E56-79AD-9F749A1A51D6}"/>
              </a:ext>
            </a:extLst>
          </p:cNvPr>
          <p:cNvCxnSpPr/>
          <p:nvPr/>
        </p:nvCxnSpPr>
        <p:spPr>
          <a:xfrm>
            <a:off x="-721519" y="778669"/>
            <a:ext cx="71438" cy="50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5C823AF-D2F0-9A57-47AA-C561A878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08" y="3259070"/>
            <a:ext cx="10747022" cy="22707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6A1B29-65BF-91DA-5C1E-D5D371666B8C}"/>
              </a:ext>
            </a:extLst>
          </p:cNvPr>
          <p:cNvCxnSpPr>
            <a:cxnSpLocks/>
          </p:cNvCxnSpPr>
          <p:nvPr/>
        </p:nvCxnSpPr>
        <p:spPr>
          <a:xfrm>
            <a:off x="905608" y="5937956"/>
            <a:ext cx="3214836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F23B11-6D77-6242-63FE-BB38689E1F6F}"/>
              </a:ext>
            </a:extLst>
          </p:cNvPr>
          <p:cNvCxnSpPr>
            <a:cxnSpLocks/>
          </p:cNvCxnSpPr>
          <p:nvPr/>
        </p:nvCxnSpPr>
        <p:spPr>
          <a:xfrm>
            <a:off x="4131733" y="5937956"/>
            <a:ext cx="3206045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2E624-6549-CB33-1F67-0948FC51C513}"/>
              </a:ext>
            </a:extLst>
          </p:cNvPr>
          <p:cNvCxnSpPr>
            <a:cxnSpLocks/>
          </p:cNvCxnSpPr>
          <p:nvPr/>
        </p:nvCxnSpPr>
        <p:spPr>
          <a:xfrm>
            <a:off x="7346569" y="5937956"/>
            <a:ext cx="3208542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5BBC92-3465-A3BD-F87B-F93DA495EBE5}"/>
              </a:ext>
            </a:extLst>
          </p:cNvPr>
          <p:cNvCxnSpPr>
            <a:cxnSpLocks/>
          </p:cNvCxnSpPr>
          <p:nvPr/>
        </p:nvCxnSpPr>
        <p:spPr>
          <a:xfrm>
            <a:off x="10594622" y="5937956"/>
            <a:ext cx="956407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97005-245C-86AE-EE01-FDEDC8AA6809}"/>
              </a:ext>
            </a:extLst>
          </p:cNvPr>
          <p:cNvSpPr txBox="1"/>
          <p:nvPr/>
        </p:nvSpPr>
        <p:spPr>
          <a:xfrm>
            <a:off x="1875204" y="5510158"/>
            <a:ext cx="1275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59776-D4F5-5DF0-9DBF-6304941E4F2D}"/>
              </a:ext>
            </a:extLst>
          </p:cNvPr>
          <p:cNvSpPr txBox="1"/>
          <p:nvPr/>
        </p:nvSpPr>
        <p:spPr>
          <a:xfrm>
            <a:off x="5096933" y="5503068"/>
            <a:ext cx="1275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B49D6-3933-585F-B132-5F95ED0EBF3E}"/>
              </a:ext>
            </a:extLst>
          </p:cNvPr>
          <p:cNvSpPr txBox="1"/>
          <p:nvPr/>
        </p:nvSpPr>
        <p:spPr>
          <a:xfrm>
            <a:off x="8268784" y="5482525"/>
            <a:ext cx="1275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C8EEF-30E1-3693-8CB1-EE9B0C7348EC}"/>
              </a:ext>
            </a:extLst>
          </p:cNvPr>
          <p:cNvSpPr txBox="1"/>
          <p:nvPr/>
        </p:nvSpPr>
        <p:spPr>
          <a:xfrm>
            <a:off x="10466643" y="5476291"/>
            <a:ext cx="1275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098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12209-A425-9F02-6D14-26FC853D80A8}"/>
              </a:ext>
            </a:extLst>
          </p:cNvPr>
          <p:cNvSpPr txBox="1"/>
          <p:nvPr/>
        </p:nvSpPr>
        <p:spPr>
          <a:xfrm>
            <a:off x="540000" y="4269403"/>
            <a:ext cx="2231884" cy="1200329"/>
          </a:xfrm>
          <a:custGeom>
            <a:avLst/>
            <a:gdLst>
              <a:gd name="connsiteX0" fmla="*/ 0 w 2231884"/>
              <a:gd name="connsiteY0" fmla="*/ 0 h 1200329"/>
              <a:gd name="connsiteX1" fmla="*/ 2231884 w 2231884"/>
              <a:gd name="connsiteY1" fmla="*/ 0 h 1200329"/>
              <a:gd name="connsiteX2" fmla="*/ 2231884 w 2231884"/>
              <a:gd name="connsiteY2" fmla="*/ 1200329 h 1200329"/>
              <a:gd name="connsiteX3" fmla="*/ 0 w 2231884"/>
              <a:gd name="connsiteY3" fmla="*/ 1200329 h 1200329"/>
              <a:gd name="connsiteX4" fmla="*/ 0 w 2231884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884" h="1200329" fill="none" extrusionOk="0">
                <a:moveTo>
                  <a:pt x="0" y="0"/>
                </a:moveTo>
                <a:cubicBezTo>
                  <a:pt x="319088" y="102978"/>
                  <a:pt x="1831947" y="101137"/>
                  <a:pt x="2231884" y="0"/>
                </a:cubicBezTo>
                <a:cubicBezTo>
                  <a:pt x="2304662" y="363681"/>
                  <a:pt x="2292401" y="858969"/>
                  <a:pt x="2231884" y="1200329"/>
                </a:cubicBezTo>
                <a:cubicBezTo>
                  <a:pt x="1768219" y="1264836"/>
                  <a:pt x="636585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2231884" h="1200329" stroke="0" extrusionOk="0">
                <a:moveTo>
                  <a:pt x="0" y="0"/>
                </a:moveTo>
                <a:cubicBezTo>
                  <a:pt x="580346" y="-951"/>
                  <a:pt x="1866736" y="36535"/>
                  <a:pt x="2231884" y="0"/>
                </a:cubicBezTo>
                <a:cubicBezTo>
                  <a:pt x="2213464" y="191408"/>
                  <a:pt x="2233832" y="993247"/>
                  <a:pt x="2231884" y="1200329"/>
                </a:cubicBezTo>
                <a:cubicBezTo>
                  <a:pt x="1782850" y="1262650"/>
                  <a:pt x="888566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Välj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version 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project!</a:t>
            </a:r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19D44-0F11-5346-6059-7171D863A794}"/>
              </a:ext>
            </a:extLst>
          </p:cNvPr>
          <p:cNvSpPr txBox="1"/>
          <p:nvPr/>
        </p:nvSpPr>
        <p:spPr>
          <a:xfrm>
            <a:off x="540000" y="2582476"/>
            <a:ext cx="2231884" cy="923330"/>
          </a:xfrm>
          <a:custGeom>
            <a:avLst/>
            <a:gdLst>
              <a:gd name="connsiteX0" fmla="*/ 0 w 2231884"/>
              <a:gd name="connsiteY0" fmla="*/ 0 h 923330"/>
              <a:gd name="connsiteX1" fmla="*/ 2231884 w 2231884"/>
              <a:gd name="connsiteY1" fmla="*/ 0 h 923330"/>
              <a:gd name="connsiteX2" fmla="*/ 2231884 w 2231884"/>
              <a:gd name="connsiteY2" fmla="*/ 923330 h 923330"/>
              <a:gd name="connsiteX3" fmla="*/ 0 w 2231884"/>
              <a:gd name="connsiteY3" fmla="*/ 923330 h 923330"/>
              <a:gd name="connsiteX4" fmla="*/ 0 w 2231884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884" h="923330" fill="none" extrusionOk="0">
                <a:moveTo>
                  <a:pt x="0" y="0"/>
                </a:moveTo>
                <a:cubicBezTo>
                  <a:pt x="319088" y="102978"/>
                  <a:pt x="1831947" y="101137"/>
                  <a:pt x="2231884" y="0"/>
                </a:cubicBezTo>
                <a:cubicBezTo>
                  <a:pt x="2163392" y="370935"/>
                  <a:pt x="2167751" y="718843"/>
                  <a:pt x="2231884" y="923330"/>
                </a:cubicBezTo>
                <a:cubicBezTo>
                  <a:pt x="1768219" y="987837"/>
                  <a:pt x="636585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2231884" h="923330" stroke="0" extrusionOk="0">
                <a:moveTo>
                  <a:pt x="0" y="0"/>
                </a:moveTo>
                <a:cubicBezTo>
                  <a:pt x="580346" y="-951"/>
                  <a:pt x="1866736" y="36535"/>
                  <a:pt x="2231884" y="0"/>
                </a:cubicBezTo>
                <a:cubicBezTo>
                  <a:pt x="2238394" y="163033"/>
                  <a:pt x="2208902" y="595431"/>
                  <a:pt x="2231884" y="923330"/>
                </a:cubicBezTo>
                <a:cubicBezTo>
                  <a:pt x="1782850" y="985651"/>
                  <a:pt x="888566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Installera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två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paket</a:t>
            </a:r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9E0ED3-CD8C-0D6A-43C7-A9C25AC2C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04" y="2181149"/>
            <a:ext cx="713060" cy="713060"/>
          </a:xfrm>
          <a:prstGeom prst="rect">
            <a:avLst/>
          </a:prstGeom>
        </p:spPr>
      </p:pic>
      <p:pic>
        <p:nvPicPr>
          <p:cNvPr id="2050" name="Picture 2" descr="Danger - Simple English Wikipedia, the free encyclopedia">
            <a:extLst>
              <a:ext uri="{FF2B5EF4-FFF2-40B4-BE49-F238E27FC236}">
                <a16:creationId xmlns:a16="http://schemas.microsoft.com/office/drawing/2014/main" id="{A5BE8051-08AB-DEF4-0963-9843731F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49" y="3872912"/>
            <a:ext cx="737896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BF935-23C3-9648-4ABC-278A204C5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464" y="2285595"/>
            <a:ext cx="8129250" cy="3534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2B4734-5B54-C574-7323-DDA7013D4452}"/>
              </a:ext>
            </a:extLst>
          </p:cNvPr>
          <p:cNvSpPr/>
          <p:nvPr/>
        </p:nvSpPr>
        <p:spPr>
          <a:xfrm>
            <a:off x="10726615" y="4231246"/>
            <a:ext cx="609602" cy="300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1F022-1C23-BF7D-D2D3-E396137F4C2F}"/>
              </a:ext>
            </a:extLst>
          </p:cNvPr>
          <p:cNvSpPr/>
          <p:nvPr/>
        </p:nvSpPr>
        <p:spPr>
          <a:xfrm>
            <a:off x="10726615" y="5169695"/>
            <a:ext cx="609602" cy="3000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BFD114-50A0-A0DD-E259-1EFF8ED91A19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4" name="Google Shape;568;p32">
              <a:extLst>
                <a:ext uri="{FF2B5EF4-FFF2-40B4-BE49-F238E27FC236}">
                  <a16:creationId xmlns:a16="http://schemas.microsoft.com/office/drawing/2014/main" id="{76B1B778-3FF4-AB19-E55A-ABF1CDFFE54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474583-B2D1-99C7-C897-21A3926FDA94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5EF0A2-C5E1-ADDD-5EB6-12609CCBA105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41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740B787-613F-0F64-8D7A-D9476912C083}"/>
              </a:ext>
            </a:extLst>
          </p:cNvPr>
          <p:cNvSpPr txBox="1"/>
          <p:nvPr/>
        </p:nvSpPr>
        <p:spPr>
          <a:xfrm>
            <a:off x="4786680" y="2360499"/>
            <a:ext cx="69070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Email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DateOfBirth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Department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15F1B-2DD8-CB57-FC7A-5A7337834577}"/>
              </a:ext>
            </a:extLst>
          </p:cNvPr>
          <p:cNvSpPr txBox="1"/>
          <p:nvPr/>
        </p:nvSpPr>
        <p:spPr>
          <a:xfrm>
            <a:off x="650631" y="2113601"/>
            <a:ext cx="3547903" cy="3046988"/>
          </a:xfrm>
          <a:custGeom>
            <a:avLst/>
            <a:gdLst>
              <a:gd name="connsiteX0" fmla="*/ 0 w 3547903"/>
              <a:gd name="connsiteY0" fmla="*/ 0 h 3046988"/>
              <a:gd name="connsiteX1" fmla="*/ 3547903 w 3547903"/>
              <a:gd name="connsiteY1" fmla="*/ 0 h 3046988"/>
              <a:gd name="connsiteX2" fmla="*/ 3547903 w 3547903"/>
              <a:gd name="connsiteY2" fmla="*/ 3046988 h 3046988"/>
              <a:gd name="connsiteX3" fmla="*/ 0 w 3547903"/>
              <a:gd name="connsiteY3" fmla="*/ 3046988 h 3046988"/>
              <a:gd name="connsiteX4" fmla="*/ 0 w 3547903"/>
              <a:gd name="connsiteY4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903" h="3046988" fill="none" extrusionOk="0">
                <a:moveTo>
                  <a:pt x="0" y="0"/>
                </a:moveTo>
                <a:cubicBezTo>
                  <a:pt x="400378" y="102978"/>
                  <a:pt x="1833369" y="101137"/>
                  <a:pt x="3547903" y="0"/>
                </a:cubicBezTo>
                <a:cubicBezTo>
                  <a:pt x="3632158" y="331785"/>
                  <a:pt x="3585398" y="1971103"/>
                  <a:pt x="3547903" y="3046988"/>
                </a:cubicBezTo>
                <a:cubicBezTo>
                  <a:pt x="2845394" y="3111495"/>
                  <a:pt x="468798" y="3036003"/>
                  <a:pt x="0" y="3046988"/>
                </a:cubicBezTo>
                <a:cubicBezTo>
                  <a:pt x="-128310" y="2259874"/>
                  <a:pt x="79521" y="890542"/>
                  <a:pt x="0" y="0"/>
                </a:cubicBezTo>
                <a:close/>
              </a:path>
              <a:path w="3547903" h="3046988" stroke="0" extrusionOk="0">
                <a:moveTo>
                  <a:pt x="0" y="0"/>
                </a:moveTo>
                <a:cubicBezTo>
                  <a:pt x="1507863" y="-951"/>
                  <a:pt x="2780741" y="36535"/>
                  <a:pt x="3547903" y="0"/>
                </a:cubicBezTo>
                <a:cubicBezTo>
                  <a:pt x="3560320" y="820991"/>
                  <a:pt x="3480512" y="2620301"/>
                  <a:pt x="3547903" y="3046988"/>
                </a:cubicBezTo>
                <a:cubicBezTo>
                  <a:pt x="1782042" y="3109309"/>
                  <a:pt x="1207880" y="3082496"/>
                  <a:pt x="0" y="3046988"/>
                </a:cubicBezTo>
                <a:cubicBezTo>
                  <a:pt x="-167970" y="2606051"/>
                  <a:pt x="152726" y="95064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ditt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 och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kalla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 för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GB" sz="24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kalla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för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endParaRPr lang="sv-SE" sz="24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C1A24A2-7A1C-F6B2-713D-DEDB2037B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154" y="1712274"/>
            <a:ext cx="713060" cy="7130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68126D-E0B8-94FB-2A33-8302E405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69" y="1669192"/>
            <a:ext cx="750277" cy="84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FFFB83-5551-1F4C-0AD4-16642AEB1AFB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7" name="Google Shape;568;p32">
              <a:extLst>
                <a:ext uri="{FF2B5EF4-FFF2-40B4-BE49-F238E27FC236}">
                  <a16:creationId xmlns:a16="http://schemas.microsoft.com/office/drawing/2014/main" id="{24805449-B4D6-1AC7-04F9-C55A9C9E953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1F24F8-89AA-C008-1771-1E8B34426593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CDB74E-67B4-07E4-4DF4-780C08461F98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75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</a:t>
            </a:r>
            <a:r>
              <a:rPr lang="sv-SE" sz="4400" b="0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DbContext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9DE7E1C9-3CC5-017C-E8AF-0469F363C0FF}"/>
              </a:ext>
            </a:extLst>
          </p:cNvPr>
          <p:cNvSpPr txBox="1"/>
          <p:nvPr/>
        </p:nvSpPr>
        <p:spPr>
          <a:xfrm>
            <a:off x="4360986" y="1613457"/>
            <a:ext cx="768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sv-SE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ApplicationDbContext</a:t>
            </a:r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sv-SE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F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fr-F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ApplicationDbContext</a:t>
            </a:r>
            <a:r>
              <a:rPr lang="fr-F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</a:t>
            </a:r>
            <a:endParaRPr lang="fr-FR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options) : </a:t>
            </a:r>
            <a:r>
              <a:rPr lang="fr-F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fr-F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(options)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sv-SE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&lt;Employee&gt; Employees {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sv-SE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sv-SE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3DB22-A0FF-E2BB-2633-E53AFB04A01F}"/>
              </a:ext>
            </a:extLst>
          </p:cNvPr>
          <p:cNvSpPr txBox="1"/>
          <p:nvPr/>
        </p:nvSpPr>
        <p:spPr>
          <a:xfrm>
            <a:off x="540000" y="2193611"/>
            <a:ext cx="3547903" cy="1938992"/>
          </a:xfrm>
          <a:custGeom>
            <a:avLst/>
            <a:gdLst>
              <a:gd name="connsiteX0" fmla="*/ 0 w 3547903"/>
              <a:gd name="connsiteY0" fmla="*/ 0 h 1938992"/>
              <a:gd name="connsiteX1" fmla="*/ 3547903 w 3547903"/>
              <a:gd name="connsiteY1" fmla="*/ 0 h 1938992"/>
              <a:gd name="connsiteX2" fmla="*/ 3547903 w 3547903"/>
              <a:gd name="connsiteY2" fmla="*/ 1938992 h 1938992"/>
              <a:gd name="connsiteX3" fmla="*/ 0 w 3547903"/>
              <a:gd name="connsiteY3" fmla="*/ 1938992 h 1938992"/>
              <a:gd name="connsiteX4" fmla="*/ 0 w 3547903"/>
              <a:gd name="connsiteY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903" h="1938992" fill="none" extrusionOk="0">
                <a:moveTo>
                  <a:pt x="0" y="0"/>
                </a:moveTo>
                <a:cubicBezTo>
                  <a:pt x="400378" y="102978"/>
                  <a:pt x="1833369" y="101137"/>
                  <a:pt x="3547903" y="0"/>
                </a:cubicBezTo>
                <a:cubicBezTo>
                  <a:pt x="3632158" y="330894"/>
                  <a:pt x="3585398" y="1416373"/>
                  <a:pt x="3547903" y="1938992"/>
                </a:cubicBezTo>
                <a:cubicBezTo>
                  <a:pt x="2845394" y="2003499"/>
                  <a:pt x="468798" y="1928007"/>
                  <a:pt x="0" y="1938992"/>
                </a:cubicBezTo>
                <a:cubicBezTo>
                  <a:pt x="-128310" y="1374559"/>
                  <a:pt x="79521" y="669997"/>
                  <a:pt x="0" y="0"/>
                </a:cubicBezTo>
                <a:close/>
              </a:path>
              <a:path w="3547903" h="1938992" stroke="0" extrusionOk="0">
                <a:moveTo>
                  <a:pt x="0" y="0"/>
                </a:moveTo>
                <a:cubicBezTo>
                  <a:pt x="1507863" y="-951"/>
                  <a:pt x="2780741" y="36535"/>
                  <a:pt x="3547903" y="0"/>
                </a:cubicBezTo>
                <a:cubicBezTo>
                  <a:pt x="3560320" y="931487"/>
                  <a:pt x="3480512" y="1622752"/>
                  <a:pt x="3547903" y="1938992"/>
                </a:cubicBezTo>
                <a:cubicBezTo>
                  <a:pt x="1782042" y="2001313"/>
                  <a:pt x="1207880" y="1974500"/>
                  <a:pt x="0" y="1938992"/>
                </a:cubicBezTo>
                <a:cubicBezTo>
                  <a:pt x="-167970" y="1719685"/>
                  <a:pt x="152726" y="3976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klass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kalla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den för… </a:t>
            </a:r>
            <a:r>
              <a:rPr lang="en-GB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ApplicationDbContext</a:t>
            </a:r>
            <a:endParaRPr lang="sv-SE" sz="24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4596C3B-C554-B34F-70B5-3CDB68C9F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23" y="1792284"/>
            <a:ext cx="713060" cy="713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33869-FAE8-EF13-B8A1-C8E3FCA6D954}"/>
              </a:ext>
            </a:extLst>
          </p:cNvPr>
          <p:cNvSpPr txBox="1"/>
          <p:nvPr/>
        </p:nvSpPr>
        <p:spPr>
          <a:xfrm>
            <a:off x="4519246" y="219361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4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29C70-89B8-4C59-FC40-7D8D257D29C5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AEEA34E2-8E59-A793-DEC4-ECA61E7348C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2D136D-1519-38D9-A71E-942FC5FB97CC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72D09C-ED2D-A5CB-CFF5-67CA6341E068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550A25-547A-7B1B-9869-5652B3CA7AED}"/>
              </a:ext>
            </a:extLst>
          </p:cNvPr>
          <p:cNvSpPr txBox="1"/>
          <p:nvPr/>
        </p:nvSpPr>
        <p:spPr>
          <a:xfrm>
            <a:off x="1406769" y="4821624"/>
            <a:ext cx="9460637" cy="1200329"/>
          </a:xfrm>
          <a:custGeom>
            <a:avLst/>
            <a:gdLst>
              <a:gd name="connsiteX0" fmla="*/ 0 w 9460637"/>
              <a:gd name="connsiteY0" fmla="*/ 0 h 1200329"/>
              <a:gd name="connsiteX1" fmla="*/ 9460637 w 9460637"/>
              <a:gd name="connsiteY1" fmla="*/ 0 h 1200329"/>
              <a:gd name="connsiteX2" fmla="*/ 9460637 w 9460637"/>
              <a:gd name="connsiteY2" fmla="*/ 1200329 h 1200329"/>
              <a:gd name="connsiteX3" fmla="*/ 0 w 9460637"/>
              <a:gd name="connsiteY3" fmla="*/ 1200329 h 1200329"/>
              <a:gd name="connsiteX4" fmla="*/ 0 w 9460637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0637" h="1200329" fill="none" extrusionOk="0">
                <a:moveTo>
                  <a:pt x="0" y="0"/>
                </a:moveTo>
                <a:cubicBezTo>
                  <a:pt x="3370530" y="102978"/>
                  <a:pt x="4846468" y="101137"/>
                  <a:pt x="9460637" y="0"/>
                </a:cubicBezTo>
                <a:cubicBezTo>
                  <a:pt x="9533415" y="363681"/>
                  <a:pt x="9521154" y="858969"/>
                  <a:pt x="9460637" y="1200329"/>
                </a:cubicBezTo>
                <a:cubicBezTo>
                  <a:pt x="6667633" y="1264836"/>
                  <a:pt x="3252850" y="1189344"/>
                  <a:pt x="0" y="1200329"/>
                </a:cubicBezTo>
                <a:cubicBezTo>
                  <a:pt x="17375" y="677863"/>
                  <a:pt x="10377" y="342504"/>
                  <a:pt x="0" y="0"/>
                </a:cubicBezTo>
                <a:close/>
              </a:path>
              <a:path w="9460637" h="1200329" stroke="0" extrusionOk="0">
                <a:moveTo>
                  <a:pt x="0" y="0"/>
                </a:moveTo>
                <a:cubicBezTo>
                  <a:pt x="2687951" y="-951"/>
                  <a:pt x="6874442" y="36535"/>
                  <a:pt x="9460637" y="0"/>
                </a:cubicBezTo>
                <a:cubicBezTo>
                  <a:pt x="9442217" y="191408"/>
                  <a:pt x="9462585" y="993247"/>
                  <a:pt x="9460637" y="1200329"/>
                </a:cubicBezTo>
                <a:cubicBezTo>
                  <a:pt x="6463259" y="1262650"/>
                  <a:pt x="3996704" y="1235837"/>
                  <a:pt x="0" y="1200329"/>
                </a:cubicBezTo>
                <a:cubicBezTo>
                  <a:pt x="33688" y="981164"/>
                  <a:pt x="78938" y="2544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Man kan be VS skapa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åt oss…. (om vi är för lata att göra den själv!)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Klicka på klass namnet ”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ApplicationDbcontext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och sedan CTRL .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väljer man ”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’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ApplicationDbContext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(options)’”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98789C-6CDA-7339-ED82-5AD7E9329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501" y="4368167"/>
            <a:ext cx="853514" cy="876376"/>
          </a:xfrm>
          <a:prstGeom prst="rect">
            <a:avLst/>
          </a:prstGeom>
        </p:spPr>
      </p:pic>
      <p:pic>
        <p:nvPicPr>
          <p:cNvPr id="2050" name="Picture 2" descr="Visual Studio logo and symbol, meaning, history, PNG">
            <a:extLst>
              <a:ext uri="{FF2B5EF4-FFF2-40B4-BE49-F238E27FC236}">
                <a16:creationId xmlns:a16="http://schemas.microsoft.com/office/drawing/2014/main" id="{13348020-3A45-01C7-093F-21174AD8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60" y="5158659"/>
            <a:ext cx="1503485" cy="84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BEB03E12-2B39-FB40-2D7D-A6D428907F66}"/>
              </a:ext>
            </a:extLst>
          </p:cNvPr>
          <p:cNvSpPr txBox="1"/>
          <p:nvPr/>
        </p:nvSpPr>
        <p:spPr>
          <a:xfrm>
            <a:off x="174380" y="1870672"/>
            <a:ext cx="92158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ConnectionStrings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DefaultConnection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"Server=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localhost;Database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sv-SE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RazorCrudDemoDb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;Trusted_Connection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True;TrustServerCertificate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true;MultipleActiveResultSets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true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Logging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LogLevel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"Default"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"Information"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Microsoft.AspNetCore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Warning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AllowedHosts</a:t>
            </a:r>
            <a:r>
              <a:rPr lang="sv-S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sv-S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sv-S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Uppdatera </a:t>
            </a:r>
            <a:r>
              <a:rPr lang="sv-SE" sz="4400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appsettings.json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0247A-28BD-7BFF-9BA5-2D9585C3E282}"/>
              </a:ext>
            </a:extLst>
          </p:cNvPr>
          <p:cNvSpPr txBox="1"/>
          <p:nvPr/>
        </p:nvSpPr>
        <p:spPr>
          <a:xfrm>
            <a:off x="7719646" y="3830327"/>
            <a:ext cx="3295222" cy="1938992"/>
          </a:xfrm>
          <a:custGeom>
            <a:avLst/>
            <a:gdLst>
              <a:gd name="connsiteX0" fmla="*/ 0 w 3295222"/>
              <a:gd name="connsiteY0" fmla="*/ 0 h 1938992"/>
              <a:gd name="connsiteX1" fmla="*/ 3295222 w 3295222"/>
              <a:gd name="connsiteY1" fmla="*/ 0 h 1938992"/>
              <a:gd name="connsiteX2" fmla="*/ 3295222 w 3295222"/>
              <a:gd name="connsiteY2" fmla="*/ 1938992 h 1938992"/>
              <a:gd name="connsiteX3" fmla="*/ 0 w 3295222"/>
              <a:gd name="connsiteY3" fmla="*/ 1938992 h 1938992"/>
              <a:gd name="connsiteX4" fmla="*/ 0 w 3295222"/>
              <a:gd name="connsiteY4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222" h="1938992" fill="none" extrusionOk="0">
                <a:moveTo>
                  <a:pt x="0" y="0"/>
                </a:moveTo>
                <a:cubicBezTo>
                  <a:pt x="1525750" y="102978"/>
                  <a:pt x="2549166" y="101137"/>
                  <a:pt x="3295222" y="0"/>
                </a:cubicBezTo>
                <a:cubicBezTo>
                  <a:pt x="3379477" y="330894"/>
                  <a:pt x="3332717" y="1416373"/>
                  <a:pt x="3295222" y="1938992"/>
                </a:cubicBezTo>
                <a:cubicBezTo>
                  <a:pt x="1685712" y="2003499"/>
                  <a:pt x="1172178" y="1928007"/>
                  <a:pt x="0" y="1938992"/>
                </a:cubicBezTo>
                <a:cubicBezTo>
                  <a:pt x="-128310" y="1374559"/>
                  <a:pt x="79521" y="669997"/>
                  <a:pt x="0" y="0"/>
                </a:cubicBezTo>
                <a:close/>
              </a:path>
              <a:path w="3295222" h="1938992" stroke="0" extrusionOk="0">
                <a:moveTo>
                  <a:pt x="0" y="0"/>
                </a:moveTo>
                <a:cubicBezTo>
                  <a:pt x="1432044" y="-951"/>
                  <a:pt x="1733412" y="36535"/>
                  <a:pt x="3295222" y="0"/>
                </a:cubicBezTo>
                <a:cubicBezTo>
                  <a:pt x="3307639" y="931487"/>
                  <a:pt x="3227831" y="1622752"/>
                  <a:pt x="3295222" y="1938992"/>
                </a:cubicBezTo>
                <a:cubicBezTo>
                  <a:pt x="2258385" y="2001313"/>
                  <a:pt x="1279934" y="1974500"/>
                  <a:pt x="0" y="1938992"/>
                </a:cubicBezTo>
                <a:cubicBezTo>
                  <a:pt x="-167970" y="1719685"/>
                  <a:pt x="152726" y="39762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Lägg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en </a:t>
            </a:r>
          </a:p>
          <a:p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connectionstring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namnet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</a:t>
            </a:r>
            <a:r>
              <a:rPr lang="en-GB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vill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6429801-56A2-71F5-9637-540EB92E3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88" y="3429000"/>
            <a:ext cx="713060" cy="7130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278935E-C0E8-135F-9312-C1CE190743A0}"/>
              </a:ext>
            </a:extLst>
          </p:cNvPr>
          <p:cNvSpPr/>
          <p:nvPr/>
        </p:nvSpPr>
        <p:spPr>
          <a:xfrm rot="7959508">
            <a:off x="4799076" y="1837330"/>
            <a:ext cx="1204546" cy="715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E4151B-668B-A997-1488-3C5CA4073BA3}"/>
              </a:ext>
            </a:extLst>
          </p:cNvPr>
          <p:cNvGrpSpPr/>
          <p:nvPr/>
        </p:nvGrpSpPr>
        <p:grpSpPr>
          <a:xfrm>
            <a:off x="9858054" y="155989"/>
            <a:ext cx="2259937" cy="975504"/>
            <a:chOff x="9392063" y="463718"/>
            <a:chExt cx="2259937" cy="975504"/>
          </a:xfrm>
        </p:grpSpPr>
        <p:pic>
          <p:nvPicPr>
            <p:cNvPr id="8" name="Google Shape;568;p32">
              <a:extLst>
                <a:ext uri="{FF2B5EF4-FFF2-40B4-BE49-F238E27FC236}">
                  <a16:creationId xmlns:a16="http://schemas.microsoft.com/office/drawing/2014/main" id="{5F906E53-F181-D2AA-D465-C0AF2BC5FFA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336986">
              <a:off x="9659217" y="540000"/>
              <a:ext cx="1992783" cy="8992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A4170F-60AB-D744-640C-AA3D67D35F3C}"/>
                </a:ext>
              </a:extLst>
            </p:cNvPr>
            <p:cNvSpPr/>
            <p:nvPr/>
          </p:nvSpPr>
          <p:spPr>
            <a:xfrm>
              <a:off x="9900000" y="469051"/>
              <a:ext cx="1478213" cy="29893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ELEV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2B7DE-DE1C-AA88-3B00-57C02797C81A}"/>
                </a:ext>
              </a:extLst>
            </p:cNvPr>
            <p:cNvSpPr txBox="1"/>
            <p:nvPr/>
          </p:nvSpPr>
          <p:spPr>
            <a:xfrm>
              <a:off x="9392063" y="463718"/>
              <a:ext cx="561372" cy="769441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sv-SE" sz="4400" dirty="0">
                  <a:solidFill>
                    <a:schemeClr val="bg1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36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7650</TotalTime>
  <Words>6145</Words>
  <Application>Microsoft Office PowerPoint</Application>
  <PresentationFormat>Widescreen</PresentationFormat>
  <Paragraphs>1227</Paragraphs>
  <Slides>58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Cascadia Mono</vt:lpstr>
      <vt:lpstr>Noto Serif</vt:lpstr>
      <vt:lpstr>Söhne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Richard Chalk</cp:lastModifiedBy>
  <cp:revision>30</cp:revision>
  <dcterms:created xsi:type="dcterms:W3CDTF">2020-11-22T13:16:43Z</dcterms:created>
  <dcterms:modified xsi:type="dcterms:W3CDTF">2024-04-11T04:41:08Z</dcterms:modified>
  <dc:language>sv-SE</dc:language>
</cp:coreProperties>
</file>