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29" r:id="rId3"/>
    <p:sldId id="529" r:id="rId4"/>
    <p:sldId id="524" r:id="rId5"/>
    <p:sldId id="531" r:id="rId6"/>
    <p:sldId id="532" r:id="rId7"/>
    <p:sldId id="533" r:id="rId8"/>
    <p:sldId id="534" r:id="rId9"/>
    <p:sldId id="535" r:id="rId10"/>
    <p:sldId id="536" r:id="rId11"/>
    <p:sldId id="538" r:id="rId12"/>
    <p:sldId id="537" r:id="rId13"/>
    <p:sldId id="540" r:id="rId14"/>
    <p:sldId id="541" r:id="rId15"/>
    <p:sldId id="542" r:id="rId16"/>
    <p:sldId id="543" r:id="rId17"/>
    <p:sldId id="494" r:id="rId18"/>
    <p:sldId id="544" r:id="rId19"/>
    <p:sldId id="547" r:id="rId20"/>
    <p:sldId id="548" r:id="rId21"/>
    <p:sldId id="277" r:id="rId22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B9C9E2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F507A-106C-4C93-8578-BF2234AFC167}" v="248" dt="2024-04-16T05:07:58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1" autoAdjust="0"/>
  </p:normalViewPr>
  <p:slideViewPr>
    <p:cSldViewPr snapToGrid="0">
      <p:cViewPr varScale="1">
        <p:scale>
          <a:sx n="87" d="100"/>
          <a:sy n="87" d="100"/>
        </p:scale>
        <p:origin x="91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422347615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F2170282-8ECB-43BD-85E9-293BBA6A84BB}"/>
    <pc:docChg chg="undo redo custSel addSld delSld modSld sldOrd">
      <pc:chgData name="Richard Chalk" userId="287f8aa4f4de1d19" providerId="LiveId" clId="{F2170282-8ECB-43BD-85E9-293BBA6A84BB}" dt="2023-02-09T13:52:24.352" v="9599" actId="113"/>
      <pc:docMkLst>
        <pc:docMk/>
      </pc:docMkLst>
      <pc:sldChg chg="modSp mod modNotesTx">
        <pc:chgData name="Richard Chalk" userId="287f8aa4f4de1d19" providerId="LiveId" clId="{F2170282-8ECB-43BD-85E9-293BBA6A84BB}" dt="2023-02-09T07:00:39.152" v="6490" actId="20577"/>
        <pc:sldMkLst>
          <pc:docMk/>
          <pc:sldMk cId="0" sldId="256"/>
        </pc:sldMkLst>
        <pc:spChg chg="mod">
          <ac:chgData name="Richard Chalk" userId="287f8aa4f4de1d19" providerId="LiveId" clId="{F2170282-8ECB-43BD-85E9-293BBA6A84BB}" dt="2023-02-09T07:00:39.152" v="6490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F2170282-8ECB-43BD-85E9-293BBA6A84BB}" dt="2023-02-09T07:01:52.359" v="6494" actId="1076"/>
        <pc:sldMkLst>
          <pc:docMk/>
          <pc:sldMk cId="2146416407" sldId="329"/>
        </pc:sldMkLst>
        <pc:spChg chg="del">
          <ac:chgData name="Richard Chalk" userId="287f8aa4f4de1d19" providerId="LiveId" clId="{F2170282-8ECB-43BD-85E9-293BBA6A84BB}" dt="2023-02-08T14:09:26.831" v="98" actId="478"/>
          <ac:spMkLst>
            <pc:docMk/>
            <pc:sldMk cId="2146416407" sldId="329"/>
            <ac:spMk id="3" creationId="{191B6E40-BC10-80F1-5671-C5A0836977E3}"/>
          </ac:spMkLst>
        </pc:spChg>
        <pc:spChg chg="mod">
          <ac:chgData name="Richard Chalk" userId="287f8aa4f4de1d19" providerId="LiveId" clId="{F2170282-8ECB-43BD-85E9-293BBA6A84BB}" dt="2023-02-08T14:09:29.658" v="99" actId="113"/>
          <ac:spMkLst>
            <pc:docMk/>
            <pc:sldMk cId="2146416407" sldId="329"/>
            <ac:spMk id="4" creationId="{39B30CE5-53A2-E885-D4A2-E6DBD4E473AC}"/>
          </ac:spMkLst>
        </pc:spChg>
        <pc:spChg chg="add del mod">
          <ac:chgData name="Richard Chalk" userId="287f8aa4f4de1d19" providerId="LiveId" clId="{F2170282-8ECB-43BD-85E9-293BBA6A84BB}" dt="2023-02-09T07:01:46.955" v="6491" actId="478"/>
          <ac:spMkLst>
            <pc:docMk/>
            <pc:sldMk cId="2146416407" sldId="329"/>
            <ac:spMk id="11" creationId="{936FE9B6-D3D3-03E0-1A95-8D29817A22E3}"/>
          </ac:spMkLst>
        </pc:spChg>
        <pc:picChg chg="del">
          <ac:chgData name="Richard Chalk" userId="287f8aa4f4de1d19" providerId="LiveId" clId="{F2170282-8ECB-43BD-85E9-293BBA6A84BB}" dt="2023-02-08T14:09:26.831" v="98" actId="478"/>
          <ac:picMkLst>
            <pc:docMk/>
            <pc:sldMk cId="2146416407" sldId="329"/>
            <ac:picMk id="2" creationId="{D6F0F1B5-EA8D-7722-97A4-674B73805E84}"/>
          </ac:picMkLst>
        </pc:picChg>
        <pc:picChg chg="add mod">
          <ac:chgData name="Richard Chalk" userId="287f8aa4f4de1d19" providerId="LiveId" clId="{F2170282-8ECB-43BD-85E9-293BBA6A84BB}" dt="2023-02-09T07:01:52.359" v="6494" actId="1076"/>
          <ac:picMkLst>
            <pc:docMk/>
            <pc:sldMk cId="2146416407" sldId="329"/>
            <ac:picMk id="3" creationId="{083CC80F-319B-B444-C887-95BE62EEDE61}"/>
          </ac:picMkLst>
        </pc:picChg>
      </pc:sldChg>
      <pc:sldChg chg="addSp delSp modSp add mod">
        <pc:chgData name="Richard Chalk" userId="287f8aa4f4de1d19" providerId="LiveId" clId="{F2170282-8ECB-43BD-85E9-293BBA6A84BB}" dt="2023-02-09T07:13:16.796" v="6697" actId="1036"/>
        <pc:sldMkLst>
          <pc:docMk/>
          <pc:sldMk cId="1751931843" sldId="353"/>
        </pc:sldMkLst>
        <pc:spChg chg="del">
          <ac:chgData name="Richard Chalk" userId="287f8aa4f4de1d19" providerId="LiveId" clId="{F2170282-8ECB-43BD-85E9-293BBA6A84BB}" dt="2023-02-09T06:15:55.929" v="5773" actId="478"/>
          <ac:spMkLst>
            <pc:docMk/>
            <pc:sldMk cId="1751931843" sldId="353"/>
            <ac:spMk id="6" creationId="{A5D4FB1B-A02D-2250-E0DF-798C69415F88}"/>
          </ac:spMkLst>
        </pc:spChg>
        <pc:spChg chg="mod">
          <ac:chgData name="Richard Chalk" userId="287f8aa4f4de1d19" providerId="LiveId" clId="{F2170282-8ECB-43BD-85E9-293BBA6A84BB}" dt="2023-02-09T06:16:14.805" v="5804" actId="207"/>
          <ac:spMkLst>
            <pc:docMk/>
            <pc:sldMk cId="1751931843" sldId="353"/>
            <ac:spMk id="92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11:40.428" v="6678" actId="1076"/>
          <ac:picMkLst>
            <pc:docMk/>
            <pc:sldMk cId="1751931843" sldId="353"/>
            <ac:picMk id="3" creationId="{33741160-C5D7-FEC6-D5C2-B186207AEBEC}"/>
          </ac:picMkLst>
        </pc:picChg>
        <pc:picChg chg="del">
          <ac:chgData name="Richard Chalk" userId="287f8aa4f4de1d19" providerId="LiveId" clId="{F2170282-8ECB-43BD-85E9-293BBA6A84BB}" dt="2023-02-09T06:15:55.929" v="5773" actId="478"/>
          <ac:picMkLst>
            <pc:docMk/>
            <pc:sldMk cId="1751931843" sldId="353"/>
            <ac:picMk id="7" creationId="{7190041B-37D4-DF1D-FDCB-A7CF96F2E0A1}"/>
          </ac:picMkLst>
        </pc:picChg>
        <pc:picChg chg="add del mod">
          <ac:chgData name="Richard Chalk" userId="287f8aa4f4de1d19" providerId="LiveId" clId="{F2170282-8ECB-43BD-85E9-293BBA6A84BB}" dt="2023-02-09T07:11:16.362" v="6673" actId="478"/>
          <ac:picMkLst>
            <pc:docMk/>
            <pc:sldMk cId="1751931843" sldId="353"/>
            <ac:picMk id="1026" creationId="{ADD30552-6AD0-1774-C297-1D37D33DA74E}"/>
          </ac:picMkLst>
        </pc:picChg>
        <pc:picChg chg="add del">
          <ac:chgData name="Richard Chalk" userId="287f8aa4f4de1d19" providerId="LiveId" clId="{F2170282-8ECB-43BD-85E9-293BBA6A84BB}" dt="2023-02-09T07:11:31.662" v="6675" actId="478"/>
          <ac:picMkLst>
            <pc:docMk/>
            <pc:sldMk cId="1751931843" sldId="353"/>
            <ac:picMk id="1028" creationId="{E7824F8C-715F-986E-EC0A-FD127255F5EF}"/>
          </ac:picMkLst>
        </pc:picChg>
        <pc:picChg chg="add del mod">
          <ac:chgData name="Richard Chalk" userId="287f8aa4f4de1d19" providerId="LiveId" clId="{F2170282-8ECB-43BD-85E9-293BBA6A84BB}" dt="2023-02-09T07:12:52.471" v="6686" actId="478"/>
          <ac:picMkLst>
            <pc:docMk/>
            <pc:sldMk cId="1751931843" sldId="353"/>
            <ac:picMk id="1030" creationId="{ACF7DD93-35D0-BFA6-8033-3AE89BFEBA29}"/>
          </ac:picMkLst>
        </pc:picChg>
        <pc:picChg chg="add mod">
          <ac:chgData name="Richard Chalk" userId="287f8aa4f4de1d19" providerId="LiveId" clId="{F2170282-8ECB-43BD-85E9-293BBA6A84BB}" dt="2023-02-09T07:13:16.796" v="6697" actId="1036"/>
          <ac:picMkLst>
            <pc:docMk/>
            <pc:sldMk cId="1751931843" sldId="353"/>
            <ac:picMk id="1032" creationId="{8E7D09B3-0BE9-B71B-6848-7B20EBA9A597}"/>
          </ac:picMkLst>
        </pc:picChg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1803636860" sldId="436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2427507485" sldId="469"/>
        </pc:sldMkLst>
      </pc:sldChg>
      <pc:sldChg chg="del">
        <pc:chgData name="Richard Chalk" userId="287f8aa4f4de1d19" providerId="LiveId" clId="{F2170282-8ECB-43BD-85E9-293BBA6A84BB}" dt="2023-02-08T14:10:38.663" v="132" actId="47"/>
        <pc:sldMkLst>
          <pc:docMk/>
          <pc:sldMk cId="813537928" sldId="470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2310413462" sldId="471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1474777374" sldId="472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958234741" sldId="473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537260" sldId="474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4175228391" sldId="475"/>
        </pc:sldMkLst>
      </pc:sldChg>
      <pc:sldChg chg="addSp delSp modSp add mod modNotesTx">
        <pc:chgData name="Richard Chalk" userId="287f8aa4f4de1d19" providerId="LiveId" clId="{F2170282-8ECB-43BD-85E9-293BBA6A84BB}" dt="2023-02-08T14:24:10.221" v="597" actId="14100"/>
        <pc:sldMkLst>
          <pc:docMk/>
          <pc:sldMk cId="139154385" sldId="476"/>
        </pc:sldMkLst>
        <pc:spChg chg="mod">
          <ac:chgData name="Richard Chalk" userId="287f8aa4f4de1d19" providerId="LiveId" clId="{F2170282-8ECB-43BD-85E9-293BBA6A84BB}" dt="2023-02-08T14:24:10.221" v="597" actId="14100"/>
          <ac:spMkLst>
            <pc:docMk/>
            <pc:sldMk cId="139154385" sldId="476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4:11:20.632" v="151" actId="478"/>
          <ac:spMkLst>
            <pc:docMk/>
            <pc:sldMk cId="139154385" sldId="476"/>
            <ac:spMk id="4" creationId="{FBEAB9A4-A54F-86E3-F3AE-D70F86B3AB1C}"/>
          </ac:spMkLst>
        </pc:spChg>
        <pc:spChg chg="del mod">
          <ac:chgData name="Richard Chalk" userId="287f8aa4f4de1d19" providerId="LiveId" clId="{F2170282-8ECB-43BD-85E9-293BBA6A84BB}" dt="2023-02-08T14:11:25.013" v="155" actId="478"/>
          <ac:spMkLst>
            <pc:docMk/>
            <pc:sldMk cId="139154385" sldId="476"/>
            <ac:spMk id="5" creationId="{707AE399-791F-44F2-E49B-E406C753D8C2}"/>
          </ac:spMkLst>
        </pc:spChg>
        <pc:spChg chg="add mod">
          <ac:chgData name="Richard Chalk" userId="287f8aa4f4de1d19" providerId="LiveId" clId="{F2170282-8ECB-43BD-85E9-293BBA6A84BB}" dt="2023-02-08T14:23:22.237" v="580" actId="20577"/>
          <ac:spMkLst>
            <pc:docMk/>
            <pc:sldMk cId="139154385" sldId="476"/>
            <ac:spMk id="6" creationId="{259283C2-4841-2F98-B0BF-2114F48B31D5}"/>
          </ac:spMkLst>
        </pc:spChg>
        <pc:spChg chg="add mod">
          <ac:chgData name="Richard Chalk" userId="287f8aa4f4de1d19" providerId="LiveId" clId="{F2170282-8ECB-43BD-85E9-293BBA6A84BB}" dt="2023-02-08T14:23:03.757" v="574" actId="404"/>
          <ac:spMkLst>
            <pc:docMk/>
            <pc:sldMk cId="139154385" sldId="476"/>
            <ac:spMk id="12" creationId="{38D75F01-0B84-1937-5D53-79BD5D0778CC}"/>
          </ac:spMkLst>
        </pc:spChg>
        <pc:spChg chg="add mod">
          <ac:chgData name="Richard Chalk" userId="287f8aa4f4de1d19" providerId="LiveId" clId="{F2170282-8ECB-43BD-85E9-293BBA6A84BB}" dt="2023-02-08T14:20:44.464" v="514" actId="1037"/>
          <ac:spMkLst>
            <pc:docMk/>
            <pc:sldMk cId="139154385" sldId="476"/>
            <ac:spMk id="14" creationId="{4A25D9FD-957C-67C5-A05C-647E9C71E41A}"/>
          </ac:spMkLst>
        </pc:spChg>
        <pc:spChg chg="add mod">
          <ac:chgData name="Richard Chalk" userId="287f8aa4f4de1d19" providerId="LiveId" clId="{F2170282-8ECB-43BD-85E9-293BBA6A84BB}" dt="2023-02-08T14:18:21.352" v="324" actId="1076"/>
          <ac:spMkLst>
            <pc:docMk/>
            <pc:sldMk cId="139154385" sldId="476"/>
            <ac:spMk id="15" creationId="{C2FD7747-4368-9A55-DC26-DE89F83C4B1B}"/>
          </ac:spMkLst>
        </pc:spChg>
        <pc:spChg chg="add del mod">
          <ac:chgData name="Richard Chalk" userId="287f8aa4f4de1d19" providerId="LiveId" clId="{F2170282-8ECB-43BD-85E9-293BBA6A84BB}" dt="2023-02-08T14:18:08.877" v="322" actId="478"/>
          <ac:spMkLst>
            <pc:docMk/>
            <pc:sldMk cId="139154385" sldId="476"/>
            <ac:spMk id="17" creationId="{EF37A2F2-2F01-9AE2-6E6C-7F4F170EE0AD}"/>
          </ac:spMkLst>
        </pc:spChg>
        <pc:spChg chg="add mod">
          <ac:chgData name="Richard Chalk" userId="287f8aa4f4de1d19" providerId="LiveId" clId="{F2170282-8ECB-43BD-85E9-293BBA6A84BB}" dt="2023-02-08T14:22:52.588" v="571" actId="554"/>
          <ac:spMkLst>
            <pc:docMk/>
            <pc:sldMk cId="139154385" sldId="476"/>
            <ac:spMk id="18" creationId="{6176645E-D140-B7B7-F678-F8002C126489}"/>
          </ac:spMkLst>
        </pc:spChg>
        <pc:spChg chg="add mod">
          <ac:chgData name="Richard Chalk" userId="287f8aa4f4de1d19" providerId="LiveId" clId="{F2170282-8ECB-43BD-85E9-293BBA6A84BB}" dt="2023-02-08T14:22:52.588" v="571" actId="554"/>
          <ac:spMkLst>
            <pc:docMk/>
            <pc:sldMk cId="139154385" sldId="476"/>
            <ac:spMk id="19" creationId="{CA958029-80C0-E692-F7A7-4EA5B58FB472}"/>
          </ac:spMkLst>
        </pc:spChg>
        <pc:spChg chg="add mod">
          <ac:chgData name="Richard Chalk" userId="287f8aa4f4de1d19" providerId="LiveId" clId="{F2170282-8ECB-43BD-85E9-293BBA6A84BB}" dt="2023-02-08T14:22:25.073" v="569" actId="14100"/>
          <ac:spMkLst>
            <pc:docMk/>
            <pc:sldMk cId="139154385" sldId="476"/>
            <ac:spMk id="22" creationId="{F3FEBE28-48A7-E1E7-6F70-31D289B91024}"/>
          </ac:spMkLst>
        </pc:spChg>
        <pc:spChg chg="mod">
          <ac:chgData name="Richard Chalk" userId="287f8aa4f4de1d19" providerId="LiveId" clId="{F2170282-8ECB-43BD-85E9-293BBA6A84BB}" dt="2023-02-08T14:11:17.577" v="150" actId="20577"/>
          <ac:spMkLst>
            <pc:docMk/>
            <pc:sldMk cId="139154385" sldId="476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4:11:24.068" v="154" actId="478"/>
          <ac:picMkLst>
            <pc:docMk/>
            <pc:sldMk cId="139154385" sldId="476"/>
            <ac:picMk id="7" creationId="{FBF74BAC-8C21-4104-3455-C2D86CC5DCBB}"/>
          </ac:picMkLst>
        </pc:picChg>
        <pc:picChg chg="add mod">
          <ac:chgData name="Richard Chalk" userId="287f8aa4f4de1d19" providerId="LiveId" clId="{F2170282-8ECB-43BD-85E9-293BBA6A84BB}" dt="2023-02-08T14:18:21.352" v="324" actId="1076"/>
          <ac:picMkLst>
            <pc:docMk/>
            <pc:sldMk cId="139154385" sldId="476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4:11:22.358" v="152" actId="478"/>
          <ac:picMkLst>
            <pc:docMk/>
            <pc:sldMk cId="139154385" sldId="476"/>
            <ac:picMk id="11" creationId="{EE198756-FF4D-D8B4-CC21-7348C86556AE}"/>
          </ac:picMkLst>
        </pc:picChg>
        <pc:picChg chg="del">
          <ac:chgData name="Richard Chalk" userId="287f8aa4f4de1d19" providerId="LiveId" clId="{F2170282-8ECB-43BD-85E9-293BBA6A84BB}" dt="2023-02-08T14:11:26.576" v="156" actId="478"/>
          <ac:picMkLst>
            <pc:docMk/>
            <pc:sldMk cId="139154385" sldId="476"/>
            <ac:picMk id="13" creationId="{B784FAFB-4E62-C398-3BD6-EB23A8F86E74}"/>
          </ac:picMkLst>
        </pc:picChg>
        <pc:picChg chg="add del mod">
          <ac:chgData name="Richard Chalk" userId="287f8aa4f4de1d19" providerId="LiveId" clId="{F2170282-8ECB-43BD-85E9-293BBA6A84BB}" dt="2023-02-08T14:18:08.877" v="322" actId="478"/>
          <ac:picMkLst>
            <pc:docMk/>
            <pc:sldMk cId="139154385" sldId="476"/>
            <ac:picMk id="16" creationId="{E1D97178-2833-9097-8FB3-5DC7D5576A7A}"/>
          </ac:picMkLst>
        </pc:picChg>
        <pc:cxnChg chg="add mod">
          <ac:chgData name="Richard Chalk" userId="287f8aa4f4de1d19" providerId="LiveId" clId="{F2170282-8ECB-43BD-85E9-293BBA6A84BB}" dt="2023-02-08T14:21:47.840" v="562" actId="1582"/>
          <ac:cxnSpMkLst>
            <pc:docMk/>
            <pc:sldMk cId="139154385" sldId="476"/>
            <ac:cxnSpMk id="21" creationId="{A6D38170-8816-0095-860D-C62A7AF259A9}"/>
          </ac:cxnSpMkLst>
        </pc:cxnChg>
      </pc:sldChg>
      <pc:sldChg chg="addSp delSp modSp add mod modNotesTx">
        <pc:chgData name="Richard Chalk" userId="287f8aa4f4de1d19" providerId="LiveId" clId="{F2170282-8ECB-43BD-85E9-293BBA6A84BB}" dt="2023-02-09T07:04:24.330" v="6550" actId="20577"/>
        <pc:sldMkLst>
          <pc:docMk/>
          <pc:sldMk cId="343390020" sldId="477"/>
        </pc:sldMkLst>
        <pc:spChg chg="mod">
          <ac:chgData name="Richard Chalk" userId="287f8aa4f4de1d19" providerId="LiveId" clId="{F2170282-8ECB-43BD-85E9-293BBA6A84BB}" dt="2023-02-08T14:29:40.550" v="831" actId="207"/>
          <ac:spMkLst>
            <pc:docMk/>
            <pc:sldMk cId="343390020" sldId="477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8T18:58:01.084" v="3008" actId="14100"/>
          <ac:spMkLst>
            <pc:docMk/>
            <pc:sldMk cId="343390020" sldId="477"/>
            <ac:spMk id="4" creationId="{0C2E715F-8749-05B4-FE7F-5660E6CD51CA}"/>
          </ac:spMkLst>
        </pc:spChg>
        <pc:spChg chg="add mod">
          <ac:chgData name="Richard Chalk" userId="287f8aa4f4de1d19" providerId="LiveId" clId="{F2170282-8ECB-43BD-85E9-293BBA6A84BB}" dt="2023-02-08T14:29:18.497" v="825" actId="1076"/>
          <ac:spMkLst>
            <pc:docMk/>
            <pc:sldMk cId="343390020" sldId="477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4:26:33.606" v="733" actId="478"/>
          <ac:spMkLst>
            <pc:docMk/>
            <pc:sldMk cId="343390020" sldId="477"/>
            <ac:spMk id="6" creationId="{259283C2-4841-2F98-B0BF-2114F48B31D5}"/>
          </ac:spMkLst>
        </pc:spChg>
        <pc:spChg chg="add mod">
          <ac:chgData name="Richard Chalk" userId="287f8aa4f4de1d19" providerId="LiveId" clId="{F2170282-8ECB-43BD-85E9-293BBA6A84BB}" dt="2023-02-08T14:29:24.555" v="829" actId="20577"/>
          <ac:spMkLst>
            <pc:docMk/>
            <pc:sldMk cId="343390020" sldId="477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9T07:03:32.045" v="6495" actId="113"/>
          <ac:spMkLst>
            <pc:docMk/>
            <pc:sldMk cId="343390020" sldId="477"/>
            <ac:spMk id="11" creationId="{08FEC32D-11DB-713D-2FC5-61DFDFAD6C5B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2" creationId="{38D75F01-0B84-1937-5D53-79BD5D0778CC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4" creationId="{4A25D9FD-957C-67C5-A05C-647E9C71E41A}"/>
          </ac:spMkLst>
        </pc:spChg>
        <pc:spChg chg="mod">
          <ac:chgData name="Richard Chalk" userId="287f8aa4f4de1d19" providerId="LiveId" clId="{F2170282-8ECB-43BD-85E9-293BBA6A84BB}" dt="2023-02-08T14:25:23.039" v="633" actId="1036"/>
          <ac:spMkLst>
            <pc:docMk/>
            <pc:sldMk cId="343390020" sldId="477"/>
            <ac:spMk id="15" creationId="{C2FD7747-4368-9A55-DC26-DE89F83C4B1B}"/>
          </ac:spMkLst>
        </pc:spChg>
        <pc:spChg chg="del mod">
          <ac:chgData name="Richard Chalk" userId="287f8aa4f4de1d19" providerId="LiveId" clId="{F2170282-8ECB-43BD-85E9-293BBA6A84BB}" dt="2023-02-08T14:26:31.119" v="732" actId="478"/>
          <ac:spMkLst>
            <pc:docMk/>
            <pc:sldMk cId="343390020" sldId="477"/>
            <ac:spMk id="18" creationId="{6176645E-D140-B7B7-F678-F8002C126489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9" creationId="{CA958029-80C0-E692-F7A7-4EA5B58FB472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22" creationId="{F3FEBE28-48A7-E1E7-6F70-31D289B91024}"/>
          </ac:spMkLst>
        </pc:spChg>
        <pc:spChg chg="mod">
          <ac:chgData name="Richard Chalk" userId="287f8aa4f4de1d19" providerId="LiveId" clId="{F2170282-8ECB-43BD-85E9-293BBA6A84BB}" dt="2023-02-08T14:25:06.951" v="604" actId="20577"/>
          <ac:spMkLst>
            <pc:docMk/>
            <pc:sldMk cId="343390020" sldId="477"/>
            <ac:spMk id="97" creationId="{00000000-0000-0000-0000-000000000000}"/>
          </ac:spMkLst>
        </pc:spChg>
        <pc:spChg chg="del">
          <ac:chgData name="Richard Chalk" userId="287f8aa4f4de1d19" providerId="LiveId" clId="{F2170282-8ECB-43BD-85E9-293BBA6A84BB}" dt="2023-02-08T14:28:02.060" v="735" actId="478"/>
          <ac:spMkLst>
            <pc:docMk/>
            <pc:sldMk cId="343390020" sldId="477"/>
            <ac:spMk id="100" creationId="{00000000-0000-0000-0000-000000000000}"/>
          </ac:spMkLst>
        </pc:spChg>
        <pc:spChg chg="del">
          <ac:chgData name="Richard Chalk" userId="287f8aa4f4de1d19" providerId="LiveId" clId="{F2170282-8ECB-43BD-85E9-293BBA6A84BB}" dt="2023-02-08T14:27:56.584" v="734" actId="478"/>
          <ac:spMkLst>
            <pc:docMk/>
            <pc:sldMk cId="343390020" sldId="477"/>
            <ac:spMk id="101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4:31:21.020" v="835" actId="1076"/>
          <ac:picMkLst>
            <pc:docMk/>
            <pc:sldMk cId="343390020" sldId="477"/>
            <ac:picMk id="10" creationId="{6CE9B7F1-A845-EA28-B48E-B2610D29AEBA}"/>
          </ac:picMkLst>
        </pc:picChg>
        <pc:picChg chg="add mod">
          <ac:chgData name="Richard Chalk" userId="287f8aa4f4de1d19" providerId="LiveId" clId="{F2170282-8ECB-43BD-85E9-293BBA6A84BB}" dt="2023-02-08T14:31:31.601" v="837" actId="1076"/>
          <ac:picMkLst>
            <pc:docMk/>
            <pc:sldMk cId="343390020" sldId="477"/>
            <ac:picMk id="13" creationId="{3C940A43-614D-265A-6515-6EE8F28A9F3F}"/>
          </ac:picMkLst>
        </pc:picChg>
        <pc:picChg chg="add mod">
          <ac:chgData name="Richard Chalk" userId="287f8aa4f4de1d19" providerId="LiveId" clId="{F2170282-8ECB-43BD-85E9-293BBA6A84BB}" dt="2023-02-08T14:33:21.071" v="933" actId="1076"/>
          <ac:picMkLst>
            <pc:docMk/>
            <pc:sldMk cId="343390020" sldId="477"/>
            <ac:picMk id="16" creationId="{A78DB2A7-4ACB-3BE6-E28B-B0A2308E8E0B}"/>
          </ac:picMkLst>
        </pc:picChg>
        <pc:picChg chg="del">
          <ac:chgData name="Richard Chalk" userId="287f8aa4f4de1d19" providerId="LiveId" clId="{F2170282-8ECB-43BD-85E9-293BBA6A84BB}" dt="2023-02-08T14:25:12.086" v="605" actId="478"/>
          <ac:picMkLst>
            <pc:docMk/>
            <pc:sldMk cId="343390020" sldId="477"/>
            <ac:picMk id="98" creationId="{00000000-0000-0000-0000-000000000000}"/>
          </ac:picMkLst>
        </pc:picChg>
        <pc:cxnChg chg="del">
          <ac:chgData name="Richard Chalk" userId="287f8aa4f4de1d19" providerId="LiveId" clId="{F2170282-8ECB-43BD-85E9-293BBA6A84BB}" dt="2023-02-08T14:25:12.086" v="605" actId="478"/>
          <ac:cxnSpMkLst>
            <pc:docMk/>
            <pc:sldMk cId="343390020" sldId="477"/>
            <ac:cxnSpMk id="21" creationId="{A6D38170-8816-0095-860D-C62A7AF259A9}"/>
          </ac:cxnSpMkLst>
        </pc:cxnChg>
      </pc:sldChg>
      <pc:sldChg chg="addSp delSp modSp add mod modNotesTx">
        <pc:chgData name="Richard Chalk" userId="287f8aa4f4de1d19" providerId="LiveId" clId="{F2170282-8ECB-43BD-85E9-293BBA6A84BB}" dt="2023-02-09T07:05:16.958" v="6625" actId="20577"/>
        <pc:sldMkLst>
          <pc:docMk/>
          <pc:sldMk cId="108005280" sldId="478"/>
        </pc:sldMkLst>
        <pc:spChg chg="mod">
          <ac:chgData name="Richard Chalk" userId="287f8aa4f4de1d19" providerId="LiveId" clId="{F2170282-8ECB-43BD-85E9-293BBA6A84BB}" dt="2023-02-08T17:23:33.883" v="2738" actId="14100"/>
          <ac:spMkLst>
            <pc:docMk/>
            <pc:sldMk cId="108005280" sldId="478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4:42:55.705" v="1118" actId="478"/>
          <ac:spMkLst>
            <pc:docMk/>
            <pc:sldMk cId="108005280" sldId="478"/>
            <ac:spMk id="4" creationId="{0C2E715F-8749-05B4-FE7F-5660E6CD51CA}"/>
          </ac:spMkLst>
        </pc:spChg>
        <pc:spChg chg="mod">
          <ac:chgData name="Richard Chalk" userId="287f8aa4f4de1d19" providerId="LiveId" clId="{F2170282-8ECB-43BD-85E9-293BBA6A84BB}" dt="2023-02-08T14:45:40.773" v="1229"/>
          <ac:spMkLst>
            <pc:docMk/>
            <pc:sldMk cId="108005280" sldId="478"/>
            <ac:spMk id="5" creationId="{CAB77BEF-34B4-7A89-B4C5-E9CD5AF152BA}"/>
          </ac:spMkLst>
        </pc:spChg>
        <pc:spChg chg="add mod">
          <ac:chgData name="Richard Chalk" userId="287f8aa4f4de1d19" providerId="LiveId" clId="{F2170282-8ECB-43BD-85E9-293BBA6A84BB}" dt="2023-02-08T14:43:39.422" v="1132" actId="20577"/>
          <ac:spMkLst>
            <pc:docMk/>
            <pc:sldMk cId="108005280" sldId="478"/>
            <ac:spMk id="6" creationId="{FDCE1B7D-FF37-51F4-4D35-A8E87318F754}"/>
          </ac:spMkLst>
        </pc:spChg>
        <pc:spChg chg="mod">
          <ac:chgData name="Richard Chalk" userId="287f8aa4f4de1d19" providerId="LiveId" clId="{F2170282-8ECB-43BD-85E9-293BBA6A84BB}" dt="2023-02-08T14:46:08.618" v="1276" actId="1035"/>
          <ac:spMkLst>
            <pc:docMk/>
            <pc:sldMk cId="108005280" sldId="478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8T14:46:08.618" v="1276" actId="1035"/>
          <ac:spMkLst>
            <pc:docMk/>
            <pc:sldMk cId="108005280" sldId="478"/>
            <ac:spMk id="8" creationId="{09DBD3FD-5B7C-881D-5D78-D087B080E856}"/>
          </ac:spMkLst>
        </pc:spChg>
        <pc:spChg chg="del">
          <ac:chgData name="Richard Chalk" userId="287f8aa4f4de1d19" providerId="LiveId" clId="{F2170282-8ECB-43BD-85E9-293BBA6A84BB}" dt="2023-02-08T14:33:30.339" v="935" actId="478"/>
          <ac:spMkLst>
            <pc:docMk/>
            <pc:sldMk cId="108005280" sldId="478"/>
            <ac:spMk id="11" creationId="{08FEC32D-11DB-713D-2FC5-61DFDFAD6C5B}"/>
          </ac:spMkLst>
        </pc:spChg>
        <pc:spChg chg="add mod">
          <ac:chgData name="Richard Chalk" userId="287f8aa4f4de1d19" providerId="LiveId" clId="{F2170282-8ECB-43BD-85E9-293BBA6A84BB}" dt="2023-02-08T14:44:20.264" v="1163" actId="1076"/>
          <ac:spMkLst>
            <pc:docMk/>
            <pc:sldMk cId="108005280" sldId="478"/>
            <ac:spMk id="14" creationId="{314164EF-DD80-BBA9-2469-FC7318606866}"/>
          </ac:spMkLst>
        </pc:spChg>
        <pc:spChg chg="del">
          <ac:chgData name="Richard Chalk" userId="287f8aa4f4de1d19" providerId="LiveId" clId="{F2170282-8ECB-43BD-85E9-293BBA6A84BB}" dt="2023-02-08T14:32:52.074" v="928" actId="478"/>
          <ac:spMkLst>
            <pc:docMk/>
            <pc:sldMk cId="108005280" sldId="478"/>
            <ac:spMk id="15" creationId="{C2FD7747-4368-9A55-DC26-DE89F83C4B1B}"/>
          </ac:spMkLst>
        </pc:spChg>
        <pc:spChg chg="add mod">
          <ac:chgData name="Richard Chalk" userId="287f8aa4f4de1d19" providerId="LiveId" clId="{F2170282-8ECB-43BD-85E9-293BBA6A84BB}" dt="2023-02-09T06:05:25.081" v="5740" actId="14100"/>
          <ac:spMkLst>
            <pc:docMk/>
            <pc:sldMk cId="108005280" sldId="478"/>
            <ac:spMk id="17" creationId="{3289E12B-BD60-F7FE-32A0-864560FAC742}"/>
          </ac:spMkLst>
        </pc:spChg>
        <pc:spChg chg="add mod">
          <ac:chgData name="Richard Chalk" userId="287f8aa4f4de1d19" providerId="LiveId" clId="{F2170282-8ECB-43BD-85E9-293BBA6A84BB}" dt="2023-02-09T06:05:41.703" v="5742" actId="14100"/>
          <ac:spMkLst>
            <pc:docMk/>
            <pc:sldMk cId="108005280" sldId="478"/>
            <ac:spMk id="19" creationId="{AA911696-EA93-6CD3-F238-DD8018546233}"/>
          </ac:spMkLst>
        </pc:spChg>
        <pc:spChg chg="add mod">
          <ac:chgData name="Richard Chalk" userId="287f8aa4f4de1d19" providerId="LiveId" clId="{F2170282-8ECB-43BD-85E9-293BBA6A84BB}" dt="2023-02-08T14:46:38.861" v="1332" actId="20577"/>
          <ac:spMkLst>
            <pc:docMk/>
            <pc:sldMk cId="108005280" sldId="478"/>
            <ac:spMk id="20" creationId="{3290F57B-6E3D-F214-9A17-54C9CEF28468}"/>
          </ac:spMkLst>
        </pc:spChg>
        <pc:spChg chg="add mod">
          <ac:chgData name="Richard Chalk" userId="287f8aa4f4de1d19" providerId="LiveId" clId="{F2170282-8ECB-43BD-85E9-293BBA6A84BB}" dt="2023-02-08T14:46:36.444" v="1330" actId="20577"/>
          <ac:spMkLst>
            <pc:docMk/>
            <pc:sldMk cId="108005280" sldId="478"/>
            <ac:spMk id="21" creationId="{1033594B-F0F6-A638-3B97-DB0C53ACA133}"/>
          </ac:spMkLst>
        </pc:spChg>
        <pc:spChg chg="add mod">
          <ac:chgData name="Richard Chalk" userId="287f8aa4f4de1d19" providerId="LiveId" clId="{F2170282-8ECB-43BD-85E9-293BBA6A84BB}" dt="2023-02-08T17:32:20.367" v="2821" actId="1076"/>
          <ac:spMkLst>
            <pc:docMk/>
            <pc:sldMk cId="108005280" sldId="478"/>
            <ac:spMk id="22" creationId="{B35CB1A8-5CB2-C97C-AB9D-415B5DE391FB}"/>
          </ac:spMkLst>
        </pc:spChg>
        <pc:spChg chg="mod">
          <ac:chgData name="Richard Chalk" userId="287f8aa4f4de1d19" providerId="LiveId" clId="{F2170282-8ECB-43BD-85E9-293BBA6A84BB}" dt="2023-02-08T17:23:56.057" v="2747" actId="20577"/>
          <ac:spMkLst>
            <pc:docMk/>
            <pc:sldMk cId="108005280" sldId="478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4:33:25.579" v="934" actId="1076"/>
          <ac:picMkLst>
            <pc:docMk/>
            <pc:sldMk cId="108005280" sldId="478"/>
            <ac:picMk id="3" creationId="{11942546-51C2-95ED-E973-C434C0C3BD11}"/>
          </ac:picMkLst>
        </pc:picChg>
        <pc:picChg chg="del">
          <ac:chgData name="Richard Chalk" userId="287f8aa4f4de1d19" providerId="LiveId" clId="{F2170282-8ECB-43BD-85E9-293BBA6A84BB}" dt="2023-02-08T14:32:52.074" v="928" actId="478"/>
          <ac:picMkLst>
            <pc:docMk/>
            <pc:sldMk cId="108005280" sldId="478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4:33:31.645" v="936" actId="478"/>
          <ac:picMkLst>
            <pc:docMk/>
            <pc:sldMk cId="108005280" sldId="478"/>
            <ac:picMk id="10" creationId="{6CE9B7F1-A845-EA28-B48E-B2610D29AEBA}"/>
          </ac:picMkLst>
        </pc:picChg>
        <pc:picChg chg="del">
          <ac:chgData name="Richard Chalk" userId="287f8aa4f4de1d19" providerId="LiveId" clId="{F2170282-8ECB-43BD-85E9-293BBA6A84BB}" dt="2023-02-08T14:33:30.339" v="935" actId="478"/>
          <ac:picMkLst>
            <pc:docMk/>
            <pc:sldMk cId="108005280" sldId="478"/>
            <ac:picMk id="13" creationId="{3C940A43-614D-265A-6515-6EE8F28A9F3F}"/>
          </ac:picMkLst>
        </pc:picChg>
        <pc:picChg chg="add del mod">
          <ac:chgData name="Richard Chalk" userId="287f8aa4f4de1d19" providerId="LiveId" clId="{F2170282-8ECB-43BD-85E9-293BBA6A84BB}" dt="2023-02-08T17:31:52.862" v="2809" actId="478"/>
          <ac:picMkLst>
            <pc:docMk/>
            <pc:sldMk cId="108005280" sldId="478"/>
            <ac:picMk id="23" creationId="{B7F5F199-1DC0-81EA-CF60-C4A958020E70}"/>
          </ac:picMkLst>
        </pc:picChg>
        <pc:picChg chg="add mod">
          <ac:chgData name="Richard Chalk" userId="287f8aa4f4de1d19" providerId="LiveId" clId="{F2170282-8ECB-43BD-85E9-293BBA6A84BB}" dt="2023-02-08T17:32:20.367" v="2821" actId="1076"/>
          <ac:picMkLst>
            <pc:docMk/>
            <pc:sldMk cId="108005280" sldId="478"/>
            <ac:picMk id="25" creationId="{7EA1EA37-6A5B-B0B2-EEC1-C5922EB521B0}"/>
          </ac:picMkLst>
        </pc:picChg>
        <pc:picChg chg="add del mod">
          <ac:chgData name="Richard Chalk" userId="287f8aa4f4de1d19" providerId="LiveId" clId="{F2170282-8ECB-43BD-85E9-293BBA6A84BB}" dt="2023-02-08T14:47:58.622" v="1335" actId="478"/>
          <ac:picMkLst>
            <pc:docMk/>
            <pc:sldMk cId="108005280" sldId="478"/>
            <ac:picMk id="1026" creationId="{CF51A488-69B0-E0DB-E329-5F09ADD1BB25}"/>
          </ac:picMkLst>
        </pc:picChg>
        <pc:picChg chg="add del">
          <ac:chgData name="Richard Chalk" userId="287f8aa4f4de1d19" providerId="LiveId" clId="{F2170282-8ECB-43BD-85E9-293BBA6A84BB}" dt="2023-02-08T17:31:47.664" v="2807" actId="478"/>
          <ac:picMkLst>
            <pc:docMk/>
            <pc:sldMk cId="108005280" sldId="478"/>
            <ac:picMk id="1028" creationId="{B8CA5237-8503-3EFB-6DB1-AC33EDA1CF6C}"/>
          </ac:picMkLst>
        </pc:picChg>
      </pc:sldChg>
      <pc:sldChg chg="addSp delSp modSp add del mod">
        <pc:chgData name="Richard Chalk" userId="287f8aa4f4de1d19" providerId="LiveId" clId="{F2170282-8ECB-43BD-85E9-293BBA6A84BB}" dt="2023-02-08T17:26:58.389" v="2803" actId="47"/>
        <pc:sldMkLst>
          <pc:docMk/>
          <pc:sldMk cId="1621700713" sldId="479"/>
        </pc:sldMkLst>
        <pc:spChg chg="mod">
          <ac:chgData name="Richard Chalk" userId="287f8aa4f4de1d19" providerId="LiveId" clId="{F2170282-8ECB-43BD-85E9-293BBA6A84BB}" dt="2023-02-08T14:58:09.875" v="1795" actId="14100"/>
          <ac:spMkLst>
            <pc:docMk/>
            <pc:sldMk cId="1621700713" sldId="479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8T16:57:38.589" v="1940" actId="113"/>
          <ac:spMkLst>
            <pc:docMk/>
            <pc:sldMk cId="1621700713" sldId="479"/>
            <ac:spMk id="4" creationId="{0B376116-99C6-AB2A-63BA-DDF6C4B94D7E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6" creationId="{FDCE1B7D-FF37-51F4-4D35-A8E87318F754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7" creationId="{FD019D0A-FD02-85DC-37C1-A18BC1C65AD8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8" creationId="{09DBD3FD-5B7C-881D-5D78-D087B080E856}"/>
          </ac:spMkLst>
        </pc:spChg>
        <pc:spChg chg="add mod">
          <ac:chgData name="Richard Chalk" userId="287f8aa4f4de1d19" providerId="LiveId" clId="{F2170282-8ECB-43BD-85E9-293BBA6A84BB}" dt="2023-02-08T14:57:39.724" v="1789" actId="14100"/>
          <ac:spMkLst>
            <pc:docMk/>
            <pc:sldMk cId="1621700713" sldId="479"/>
            <ac:spMk id="12" creationId="{AB89A3EF-0128-07D9-5F99-A6D505CA419E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4" creationId="{314164EF-DD80-BBA9-2469-FC7318606866}"/>
          </ac:spMkLst>
        </pc:spChg>
        <pc:spChg chg="add mod">
          <ac:chgData name="Richard Chalk" userId="287f8aa4f4de1d19" providerId="LiveId" clId="{F2170282-8ECB-43BD-85E9-293BBA6A84BB}" dt="2023-02-08T15:00:52.418" v="1932" actId="1076"/>
          <ac:spMkLst>
            <pc:docMk/>
            <pc:sldMk cId="1621700713" sldId="479"/>
            <ac:spMk id="15" creationId="{4EAF9AA5-56A6-E786-1F36-AC8195D3826F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7" creationId="{3289E12B-BD60-F7FE-32A0-864560FAC742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9" creationId="{AA911696-EA93-6CD3-F238-DD8018546233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20" creationId="{3290F57B-6E3D-F214-9A17-54C9CEF28468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21" creationId="{1033594B-F0F6-A638-3B97-DB0C53ACA133}"/>
          </ac:spMkLst>
        </pc:spChg>
        <pc:spChg chg="del">
          <ac:chgData name="Richard Chalk" userId="287f8aa4f4de1d19" providerId="LiveId" clId="{F2170282-8ECB-43BD-85E9-293BBA6A84BB}" dt="2023-02-08T14:52:15.636" v="1575" actId="478"/>
          <ac:spMkLst>
            <pc:docMk/>
            <pc:sldMk cId="1621700713" sldId="479"/>
            <ac:spMk id="22" creationId="{B35CB1A8-5CB2-C97C-AB9D-415B5DE391FB}"/>
          </ac:spMkLst>
        </pc:spChg>
        <pc:spChg chg="mod">
          <ac:chgData name="Richard Chalk" userId="287f8aa4f4de1d19" providerId="LiveId" clId="{F2170282-8ECB-43BD-85E9-293BBA6A84BB}" dt="2023-02-08T14:50:47.694" v="1413" actId="20577"/>
          <ac:spMkLst>
            <pc:docMk/>
            <pc:sldMk cId="1621700713" sldId="479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4:52:29.629" v="1577" actId="478"/>
          <ac:picMkLst>
            <pc:docMk/>
            <pc:sldMk cId="1621700713" sldId="479"/>
            <ac:picMk id="3" creationId="{11942546-51C2-95ED-E973-C434C0C3BD11}"/>
          </ac:picMkLst>
        </pc:picChg>
        <pc:picChg chg="add mod">
          <ac:chgData name="Richard Chalk" userId="287f8aa4f4de1d19" providerId="LiveId" clId="{F2170282-8ECB-43BD-85E9-293BBA6A84BB}" dt="2023-02-08T14:57:22.614" v="1782" actId="1076"/>
          <ac:picMkLst>
            <pc:docMk/>
            <pc:sldMk cId="1621700713" sldId="479"/>
            <ac:picMk id="11" creationId="{66E44294-3971-3726-40A8-4367EBE61F58}"/>
          </ac:picMkLst>
        </pc:picChg>
        <pc:picChg chg="add mod">
          <ac:chgData name="Richard Chalk" userId="287f8aa4f4de1d19" providerId="LiveId" clId="{F2170282-8ECB-43BD-85E9-293BBA6A84BB}" dt="2023-02-08T14:57:56.156" v="1792" actId="1076"/>
          <ac:picMkLst>
            <pc:docMk/>
            <pc:sldMk cId="1621700713" sldId="479"/>
            <ac:picMk id="13" creationId="{B948B10E-3B3E-49A2-ED9C-987BC5EF4C57}"/>
          </ac:picMkLst>
        </pc:picChg>
        <pc:picChg chg="add del mod">
          <ac:chgData name="Richard Chalk" userId="287f8aa4f4de1d19" providerId="LiveId" clId="{F2170282-8ECB-43BD-85E9-293BBA6A84BB}" dt="2023-02-08T16:57:32.976" v="1937"/>
          <ac:picMkLst>
            <pc:docMk/>
            <pc:sldMk cId="1621700713" sldId="479"/>
            <ac:picMk id="16" creationId="{51E2D919-907E-0BE5-91DB-D0600B4172C8}"/>
          </ac:picMkLst>
        </pc:picChg>
        <pc:picChg chg="del">
          <ac:chgData name="Richard Chalk" userId="287f8aa4f4de1d19" providerId="LiveId" clId="{F2170282-8ECB-43BD-85E9-293BBA6A84BB}" dt="2023-02-08T14:52:15.636" v="1575" actId="478"/>
          <ac:picMkLst>
            <pc:docMk/>
            <pc:sldMk cId="1621700713" sldId="479"/>
            <ac:picMk id="23" creationId="{B7F5F199-1DC0-81EA-CF60-C4A958020E70}"/>
          </ac:picMkLst>
        </pc:picChg>
        <pc:picChg chg="add mod">
          <ac:chgData name="Richard Chalk" userId="287f8aa4f4de1d19" providerId="LiveId" clId="{F2170282-8ECB-43BD-85E9-293BBA6A84BB}" dt="2023-02-08T15:00:14.916" v="1929" actId="1076"/>
          <ac:picMkLst>
            <pc:docMk/>
            <pc:sldMk cId="1621700713" sldId="479"/>
            <ac:picMk id="2050" creationId="{DC1C5E56-174B-801D-2F1A-ABE8237BDF20}"/>
          </ac:picMkLst>
        </pc:picChg>
        <pc:cxnChg chg="add mod">
          <ac:chgData name="Richard Chalk" userId="287f8aa4f4de1d19" providerId="LiveId" clId="{F2170282-8ECB-43BD-85E9-293BBA6A84BB}" dt="2023-02-08T14:52:55.673" v="1579"/>
          <ac:cxnSpMkLst>
            <pc:docMk/>
            <pc:sldMk cId="1621700713" sldId="479"/>
            <ac:cxnSpMk id="9" creationId="{77215576-9B7D-026B-59F2-710A984B8777}"/>
          </ac:cxnSpMkLst>
        </pc:cxnChg>
        <pc:cxnChg chg="add mod">
          <ac:chgData name="Richard Chalk" userId="287f8aa4f4de1d19" providerId="LiveId" clId="{F2170282-8ECB-43BD-85E9-293BBA6A84BB}" dt="2023-02-08T17:17:12.143" v="2504" actId="1582"/>
          <ac:cxnSpMkLst>
            <pc:docMk/>
            <pc:sldMk cId="1621700713" sldId="479"/>
            <ac:cxnSpMk id="24" creationId="{25A94458-5B03-0146-2A99-25EEE6966FC0}"/>
          </ac:cxnSpMkLst>
        </pc:cxnChg>
      </pc:sldChg>
      <pc:sldChg chg="addSp delSp modSp add mod ord">
        <pc:chgData name="Richard Chalk" userId="287f8aa4f4de1d19" providerId="LiveId" clId="{F2170282-8ECB-43BD-85E9-293BBA6A84BB}" dt="2023-02-09T07:06:52.798" v="6652" actId="6549"/>
        <pc:sldMkLst>
          <pc:docMk/>
          <pc:sldMk cId="643845810" sldId="480"/>
        </pc:sldMkLst>
        <pc:spChg chg="mod">
          <ac:chgData name="Richard Chalk" userId="287f8aa4f4de1d19" providerId="LiveId" clId="{F2170282-8ECB-43BD-85E9-293BBA6A84BB}" dt="2023-02-09T07:06:52.798" v="6652" actId="6549"/>
          <ac:spMkLst>
            <pc:docMk/>
            <pc:sldMk cId="643845810" sldId="480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4" creationId="{0B376116-99C6-AB2A-63BA-DDF6C4B94D7E}"/>
          </ac:spMkLst>
        </pc:spChg>
        <pc:spChg chg="add mod">
          <ac:chgData name="Richard Chalk" userId="287f8aa4f4de1d19" providerId="LiveId" clId="{F2170282-8ECB-43BD-85E9-293BBA6A84BB}" dt="2023-02-08T17:15:53.557" v="2484" actId="13926"/>
          <ac:spMkLst>
            <pc:docMk/>
            <pc:sldMk cId="643845810" sldId="480"/>
            <ac:spMk id="7" creationId="{809B118E-1D91-7EDB-F9AF-E3DC5183B2A1}"/>
          </ac:spMkLst>
        </pc:spChg>
        <pc:spChg chg="add mod">
          <ac:chgData name="Richard Chalk" userId="287f8aa4f4de1d19" providerId="LiveId" clId="{F2170282-8ECB-43BD-85E9-293BBA6A84BB}" dt="2023-02-08T17:10:51.415" v="2309" actId="1076"/>
          <ac:spMkLst>
            <pc:docMk/>
            <pc:sldMk cId="643845810" sldId="480"/>
            <ac:spMk id="8" creationId="{E1214564-68BC-6C25-89C6-B5748DA01464}"/>
          </ac:spMkLst>
        </pc:spChg>
        <pc:spChg chg="add mod">
          <ac:chgData name="Richard Chalk" userId="287f8aa4f4de1d19" providerId="LiveId" clId="{F2170282-8ECB-43BD-85E9-293BBA6A84BB}" dt="2023-02-08T17:15:09.767" v="2472" actId="1076"/>
          <ac:spMkLst>
            <pc:docMk/>
            <pc:sldMk cId="643845810" sldId="480"/>
            <ac:spMk id="10" creationId="{1AF6254E-F170-7324-8BC8-67A7F7EE9CDD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12" creationId="{AB89A3EF-0128-07D9-5F99-A6D505CA419E}"/>
          </ac:spMkLst>
        </pc:spChg>
        <pc:spChg chg="add mod">
          <ac:chgData name="Richard Chalk" userId="287f8aa4f4de1d19" providerId="LiveId" clId="{F2170282-8ECB-43BD-85E9-293BBA6A84BB}" dt="2023-02-08T17:11:55.828" v="2336" actId="1076"/>
          <ac:spMkLst>
            <pc:docMk/>
            <pc:sldMk cId="643845810" sldId="480"/>
            <ac:spMk id="14" creationId="{0EC38039-A816-1596-EE6A-1F6DDAB897E8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15" creationId="{4EAF9AA5-56A6-E786-1F36-AC8195D3826F}"/>
          </ac:spMkLst>
        </pc:spChg>
        <pc:spChg chg="add mod">
          <ac:chgData name="Richard Chalk" userId="287f8aa4f4de1d19" providerId="LiveId" clId="{F2170282-8ECB-43BD-85E9-293BBA6A84BB}" dt="2023-02-08T17:12:12.010" v="2340" actId="14100"/>
          <ac:spMkLst>
            <pc:docMk/>
            <pc:sldMk cId="643845810" sldId="480"/>
            <ac:spMk id="17" creationId="{784BEFA5-4F64-D67C-2A3D-D01BD26C739D}"/>
          </ac:spMkLst>
        </pc:spChg>
        <pc:spChg chg="add del mod">
          <ac:chgData name="Richard Chalk" userId="287f8aa4f4de1d19" providerId="LiveId" clId="{F2170282-8ECB-43BD-85E9-293BBA6A84BB}" dt="2023-02-08T17:15:33.399" v="2481" actId="478"/>
          <ac:spMkLst>
            <pc:docMk/>
            <pc:sldMk cId="643845810" sldId="480"/>
            <ac:spMk id="18" creationId="{76BD1A6F-C9F7-76AC-0582-922A3DBC8501}"/>
          </ac:spMkLst>
        </pc:spChg>
        <pc:spChg chg="add mod">
          <ac:chgData name="Richard Chalk" userId="287f8aa4f4de1d19" providerId="LiveId" clId="{F2170282-8ECB-43BD-85E9-293BBA6A84BB}" dt="2023-02-08T17:15:44.879" v="2483" actId="1076"/>
          <ac:spMkLst>
            <pc:docMk/>
            <pc:sldMk cId="643845810" sldId="480"/>
            <ac:spMk id="19" creationId="{36012F03-E696-3F68-A7BE-1C127DB370F7}"/>
          </ac:spMkLst>
        </pc:spChg>
        <pc:spChg chg="mod">
          <ac:chgData name="Richard Chalk" userId="287f8aa4f4de1d19" providerId="LiveId" clId="{F2170282-8ECB-43BD-85E9-293BBA6A84BB}" dt="2023-02-08T17:07:05.192" v="1964" actId="20577"/>
          <ac:spMkLst>
            <pc:docMk/>
            <pc:sldMk cId="643845810" sldId="480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6:58:47.009" v="1950" actId="1076"/>
          <ac:picMkLst>
            <pc:docMk/>
            <pc:sldMk cId="643845810" sldId="480"/>
            <ac:picMk id="5" creationId="{388DD49A-0E0D-CECB-BDCD-96206C849877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11" creationId="{66E44294-3971-3726-40A8-4367EBE61F58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13" creationId="{B948B10E-3B3E-49A2-ED9C-987BC5EF4C57}"/>
          </ac:picMkLst>
        </pc:picChg>
        <pc:picChg chg="add mod">
          <ac:chgData name="Richard Chalk" userId="287f8aa4f4de1d19" providerId="LiveId" clId="{F2170282-8ECB-43BD-85E9-293BBA6A84BB}" dt="2023-02-08T17:11:55.828" v="2336" actId="1076"/>
          <ac:picMkLst>
            <pc:docMk/>
            <pc:sldMk cId="643845810" sldId="480"/>
            <ac:picMk id="16" creationId="{98A647ED-6A52-6755-9507-5C411F68AAA7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2050" creationId="{DC1C5E56-174B-801D-2F1A-ABE8237BDF20}"/>
          </ac:picMkLst>
        </pc:picChg>
        <pc:cxnChg chg="del">
          <ac:chgData name="Richard Chalk" userId="287f8aa4f4de1d19" providerId="LiveId" clId="{F2170282-8ECB-43BD-85E9-293BBA6A84BB}" dt="2023-02-08T16:57:45.819" v="1942" actId="478"/>
          <ac:cxnSpMkLst>
            <pc:docMk/>
            <pc:sldMk cId="643845810" sldId="480"/>
            <ac:cxnSpMk id="9" creationId="{77215576-9B7D-026B-59F2-710A984B8777}"/>
          </ac:cxnSpMkLst>
        </pc:cxnChg>
      </pc:sldChg>
      <pc:sldChg chg="delSp modSp add mod modNotesTx">
        <pc:chgData name="Richard Chalk" userId="287f8aa4f4de1d19" providerId="LiveId" clId="{F2170282-8ECB-43BD-85E9-293BBA6A84BB}" dt="2023-02-09T07:09:13.572" v="6668" actId="20577"/>
        <pc:sldMkLst>
          <pc:docMk/>
          <pc:sldMk cId="1829483243" sldId="481"/>
        </pc:sldMkLst>
        <pc:spChg chg="mod">
          <ac:chgData name="Richard Chalk" userId="287f8aa4f4de1d19" providerId="LiveId" clId="{F2170282-8ECB-43BD-85E9-293BBA6A84BB}" dt="2023-02-09T07:07:50.136" v="6664" actId="14100"/>
          <ac:spMkLst>
            <pc:docMk/>
            <pc:sldMk cId="1829483243" sldId="481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8T17:25:20.043" v="2757" actId="113"/>
          <ac:spMkLst>
            <pc:docMk/>
            <pc:sldMk cId="1829483243" sldId="481"/>
            <ac:spMk id="4" creationId="{0B376116-99C6-AB2A-63BA-DDF6C4B94D7E}"/>
          </ac:spMkLst>
        </pc:spChg>
        <pc:spChg chg="mod">
          <ac:chgData name="Richard Chalk" userId="287f8aa4f4de1d19" providerId="LiveId" clId="{F2170282-8ECB-43BD-85E9-293BBA6A84BB}" dt="2023-02-08T17:17:56.870" v="2556" actId="1035"/>
          <ac:spMkLst>
            <pc:docMk/>
            <pc:sldMk cId="1829483243" sldId="481"/>
            <ac:spMk id="12" creationId="{AB89A3EF-0128-07D9-5F99-A6D505CA419E}"/>
          </ac:spMkLst>
        </pc:spChg>
        <pc:spChg chg="mod">
          <ac:chgData name="Richard Chalk" userId="287f8aa4f4de1d19" providerId="LiveId" clId="{F2170282-8ECB-43BD-85E9-293BBA6A84BB}" dt="2023-02-08T17:17:56.870" v="2556" actId="1035"/>
          <ac:spMkLst>
            <pc:docMk/>
            <pc:sldMk cId="1829483243" sldId="481"/>
            <ac:spMk id="15" creationId="{4EAF9AA5-56A6-E786-1F36-AC8195D3826F}"/>
          </ac:spMkLst>
        </pc:spChg>
        <pc:picChg chg="mod">
          <ac:chgData name="Richard Chalk" userId="287f8aa4f4de1d19" providerId="LiveId" clId="{F2170282-8ECB-43BD-85E9-293BBA6A84BB}" dt="2023-02-08T17:17:56.870" v="2556" actId="1035"/>
          <ac:picMkLst>
            <pc:docMk/>
            <pc:sldMk cId="1829483243" sldId="481"/>
            <ac:picMk id="11" creationId="{66E44294-3971-3726-40A8-4367EBE61F58}"/>
          </ac:picMkLst>
        </pc:picChg>
        <pc:picChg chg="mod">
          <ac:chgData name="Richard Chalk" userId="287f8aa4f4de1d19" providerId="LiveId" clId="{F2170282-8ECB-43BD-85E9-293BBA6A84BB}" dt="2023-02-08T17:17:56.870" v="2556" actId="1035"/>
          <ac:picMkLst>
            <pc:docMk/>
            <pc:sldMk cId="1829483243" sldId="481"/>
            <ac:picMk id="13" creationId="{B948B10E-3B3E-49A2-ED9C-987BC5EF4C57}"/>
          </ac:picMkLst>
        </pc:picChg>
        <pc:picChg chg="del">
          <ac:chgData name="Richard Chalk" userId="287f8aa4f4de1d19" providerId="LiveId" clId="{F2170282-8ECB-43BD-85E9-293BBA6A84BB}" dt="2023-02-08T17:17:33.853" v="2506" actId="478"/>
          <ac:picMkLst>
            <pc:docMk/>
            <pc:sldMk cId="1829483243" sldId="481"/>
            <ac:picMk id="2050" creationId="{DC1C5E56-174B-801D-2F1A-ABE8237BDF20}"/>
          </ac:picMkLst>
        </pc:picChg>
      </pc:sldChg>
      <pc:sldChg chg="addSp delSp modSp add mod modNotesTx">
        <pc:chgData name="Richard Chalk" userId="287f8aa4f4de1d19" providerId="LiveId" clId="{F2170282-8ECB-43BD-85E9-293BBA6A84BB}" dt="2023-02-08T19:06:17.217" v="3348" actId="20577"/>
        <pc:sldMkLst>
          <pc:docMk/>
          <pc:sldMk cId="3493692137" sldId="482"/>
        </pc:sldMkLst>
        <pc:spChg chg="mod">
          <ac:chgData name="Richard Chalk" userId="287f8aa4f4de1d19" providerId="LiveId" clId="{F2170282-8ECB-43BD-85E9-293BBA6A84BB}" dt="2023-02-08T19:05:57.782" v="3330" actId="20577"/>
          <ac:spMkLst>
            <pc:docMk/>
            <pc:sldMk cId="3493692137" sldId="482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8:57:52.817" v="3007" actId="478"/>
          <ac:spMkLst>
            <pc:docMk/>
            <pc:sldMk cId="3493692137" sldId="482"/>
            <ac:spMk id="4" creationId="{0C2E715F-8749-05B4-FE7F-5660E6CD51CA}"/>
          </ac:spMkLst>
        </pc:spChg>
        <pc:spChg chg="mod">
          <ac:chgData name="Richard Chalk" userId="287f8aa4f4de1d19" providerId="LiveId" clId="{F2170282-8ECB-43BD-85E9-293BBA6A84BB}" dt="2023-02-08T19:00:58.701" v="3221" actId="1076"/>
          <ac:spMkLst>
            <pc:docMk/>
            <pc:sldMk cId="3493692137" sldId="482"/>
            <ac:spMk id="5" creationId="{CAB77BEF-34B4-7A89-B4C5-E9CD5AF152BA}"/>
          </ac:spMkLst>
        </pc:spChg>
        <pc:spChg chg="mod">
          <ac:chgData name="Richard Chalk" userId="287f8aa4f4de1d19" providerId="LiveId" clId="{F2170282-8ECB-43BD-85E9-293BBA6A84BB}" dt="2023-02-08T19:01:09.142" v="3223" actId="1076"/>
          <ac:spMkLst>
            <pc:docMk/>
            <pc:sldMk cId="3493692137" sldId="482"/>
            <ac:spMk id="7" creationId="{FD019D0A-FD02-85DC-37C1-A18BC1C65AD8}"/>
          </ac:spMkLst>
        </pc:spChg>
        <pc:spChg chg="del">
          <ac:chgData name="Richard Chalk" userId="287f8aa4f4de1d19" providerId="LiveId" clId="{F2170282-8ECB-43BD-85E9-293BBA6A84BB}" dt="2023-02-08T18:59:00.582" v="3030" actId="478"/>
          <ac:spMkLst>
            <pc:docMk/>
            <pc:sldMk cId="3493692137" sldId="482"/>
            <ac:spMk id="11" creationId="{08FEC32D-11DB-713D-2FC5-61DFDFAD6C5B}"/>
          </ac:spMkLst>
        </pc:spChg>
        <pc:spChg chg="add mod ord">
          <ac:chgData name="Richard Chalk" userId="287f8aa4f4de1d19" providerId="LiveId" clId="{F2170282-8ECB-43BD-85E9-293BBA6A84BB}" dt="2023-02-08T19:00:55.083" v="3220" actId="167"/>
          <ac:spMkLst>
            <pc:docMk/>
            <pc:sldMk cId="3493692137" sldId="482"/>
            <ac:spMk id="12" creationId="{E6AF1AF7-9850-A081-EC73-DFFDD612F41F}"/>
          </ac:spMkLst>
        </pc:spChg>
        <pc:spChg chg="add mod">
          <ac:chgData name="Richard Chalk" userId="287f8aa4f4de1d19" providerId="LiveId" clId="{F2170282-8ECB-43BD-85E9-293BBA6A84BB}" dt="2023-02-08T19:01:15.537" v="3227" actId="20577"/>
          <ac:spMkLst>
            <pc:docMk/>
            <pc:sldMk cId="3493692137" sldId="482"/>
            <ac:spMk id="14" creationId="{1DFBFD48-3926-FBB7-1688-54554927DBD5}"/>
          </ac:spMkLst>
        </pc:spChg>
        <pc:spChg chg="mod">
          <ac:chgData name="Richard Chalk" userId="287f8aa4f4de1d19" providerId="LiveId" clId="{F2170282-8ECB-43BD-85E9-293BBA6A84BB}" dt="2023-02-08T17:37:51.574" v="3006" actId="1036"/>
          <ac:spMkLst>
            <pc:docMk/>
            <pc:sldMk cId="3493692137" sldId="482"/>
            <ac:spMk id="15" creationId="{C2FD7747-4368-9A55-DC26-DE89F83C4B1B}"/>
          </ac:spMkLst>
        </pc:spChg>
        <pc:spChg chg="add mod">
          <ac:chgData name="Richard Chalk" userId="287f8aa4f4de1d19" providerId="LiveId" clId="{F2170282-8ECB-43BD-85E9-293BBA6A84BB}" dt="2023-02-08T19:02:28.312" v="3270" actId="1038"/>
          <ac:spMkLst>
            <pc:docMk/>
            <pc:sldMk cId="3493692137" sldId="482"/>
            <ac:spMk id="17" creationId="{A567C4C1-688E-7711-0D73-0A13B8508DD2}"/>
          </ac:spMkLst>
        </pc:spChg>
        <pc:spChg chg="add mod">
          <ac:chgData name="Richard Chalk" userId="287f8aa4f4de1d19" providerId="LiveId" clId="{F2170282-8ECB-43BD-85E9-293BBA6A84BB}" dt="2023-02-08T19:03:16.007" v="3296" actId="1035"/>
          <ac:spMkLst>
            <pc:docMk/>
            <pc:sldMk cId="3493692137" sldId="482"/>
            <ac:spMk id="18" creationId="{68FC50A2-B1E5-489F-5317-962073B99284}"/>
          </ac:spMkLst>
        </pc:spChg>
        <pc:spChg chg="add">
          <ac:chgData name="Richard Chalk" userId="287f8aa4f4de1d19" providerId="LiveId" clId="{F2170282-8ECB-43BD-85E9-293BBA6A84BB}" dt="2023-02-08T19:03:26.306" v="3297" actId="11529"/>
          <ac:spMkLst>
            <pc:docMk/>
            <pc:sldMk cId="3493692137" sldId="482"/>
            <ac:spMk id="20" creationId="{3057BD07-9CFB-0A4A-FB6D-17070427253F}"/>
          </ac:spMkLst>
        </pc:spChg>
        <pc:spChg chg="add mod">
          <ac:chgData name="Richard Chalk" userId="287f8aa4f4de1d19" providerId="LiveId" clId="{F2170282-8ECB-43BD-85E9-293BBA6A84BB}" dt="2023-02-08T19:06:17.217" v="3348" actId="20577"/>
          <ac:spMkLst>
            <pc:docMk/>
            <pc:sldMk cId="3493692137" sldId="482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8:58:53.169" v="3029" actId="6549"/>
          <ac:spMkLst>
            <pc:docMk/>
            <pc:sldMk cId="3493692137" sldId="482"/>
            <ac:spMk id="97" creationId="{00000000-0000-0000-0000-000000000000}"/>
          </ac:spMkLst>
        </pc:spChg>
        <pc:picChg chg="add mod ord">
          <ac:chgData name="Richard Chalk" userId="287f8aa4f4de1d19" providerId="LiveId" clId="{F2170282-8ECB-43BD-85E9-293BBA6A84BB}" dt="2023-02-08T17:37:45.460" v="2985" actId="14100"/>
          <ac:picMkLst>
            <pc:docMk/>
            <pc:sldMk cId="3493692137" sldId="482"/>
            <ac:picMk id="6" creationId="{82D5AF78-DD8F-DCB4-4EFB-85867D3DEC61}"/>
          </ac:picMkLst>
        </pc:picChg>
        <pc:picChg chg="del">
          <ac:chgData name="Richard Chalk" userId="287f8aa4f4de1d19" providerId="LiveId" clId="{F2170282-8ECB-43BD-85E9-293BBA6A84BB}" dt="2023-02-08T17:37:34.549" v="2981" actId="478"/>
          <ac:picMkLst>
            <pc:docMk/>
            <pc:sldMk cId="3493692137" sldId="482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7:37:13.914" v="2980" actId="478"/>
          <ac:picMkLst>
            <pc:docMk/>
            <pc:sldMk cId="3493692137" sldId="482"/>
            <ac:picMk id="10" creationId="{6CE9B7F1-A845-EA28-B48E-B2610D29AEBA}"/>
          </ac:picMkLst>
        </pc:picChg>
        <pc:picChg chg="del">
          <ac:chgData name="Richard Chalk" userId="287f8aa4f4de1d19" providerId="LiveId" clId="{F2170282-8ECB-43BD-85E9-293BBA6A84BB}" dt="2023-02-08T18:59:00.582" v="3030" actId="478"/>
          <ac:picMkLst>
            <pc:docMk/>
            <pc:sldMk cId="3493692137" sldId="482"/>
            <ac:picMk id="13" creationId="{3C940A43-614D-265A-6515-6EE8F28A9F3F}"/>
          </ac:picMkLst>
        </pc:picChg>
        <pc:picChg chg="del">
          <ac:chgData name="Richard Chalk" userId="287f8aa4f4de1d19" providerId="LiveId" clId="{F2170282-8ECB-43BD-85E9-293BBA6A84BB}" dt="2023-02-08T18:59:00.582" v="3030" actId="478"/>
          <ac:picMkLst>
            <pc:docMk/>
            <pc:sldMk cId="3493692137" sldId="482"/>
            <ac:picMk id="16" creationId="{A78DB2A7-4ACB-3BE6-E28B-B0A2308E8E0B}"/>
          </ac:picMkLst>
        </pc:picChg>
        <pc:picChg chg="add mod">
          <ac:chgData name="Richard Chalk" userId="287f8aa4f4de1d19" providerId="LiveId" clId="{F2170282-8ECB-43BD-85E9-293BBA6A84BB}" dt="2023-02-08T19:03:16.007" v="3296" actId="1035"/>
          <ac:picMkLst>
            <pc:docMk/>
            <pc:sldMk cId="3493692137" sldId="482"/>
            <ac:picMk id="19" creationId="{696A35FB-1E14-FE3F-6636-1BD3F660AB8D}"/>
          </ac:picMkLst>
        </pc:picChg>
      </pc:sldChg>
      <pc:sldChg chg="addSp delSp modSp add mod">
        <pc:chgData name="Richard Chalk" userId="287f8aa4f4de1d19" providerId="LiveId" clId="{F2170282-8ECB-43BD-85E9-293BBA6A84BB}" dt="2023-02-09T13:26:12.540" v="8406" actId="20577"/>
        <pc:sldMkLst>
          <pc:docMk/>
          <pc:sldMk cId="2869628695" sldId="483"/>
        </pc:sldMkLst>
        <pc:spChg chg="mod">
          <ac:chgData name="Richard Chalk" userId="287f8aa4f4de1d19" providerId="LiveId" clId="{F2170282-8ECB-43BD-85E9-293BBA6A84BB}" dt="2023-02-09T07:14:20.513" v="6733" actId="20577"/>
          <ac:spMkLst>
            <pc:docMk/>
            <pc:sldMk cId="2869628695" sldId="483"/>
            <ac:spMk id="2" creationId="{8EAC30B5-CF11-A62B-1A4A-FAFC8507C7FD}"/>
          </ac:spMkLst>
        </pc:spChg>
        <pc:spChg chg="add mod ord">
          <ac:chgData name="Richard Chalk" userId="287f8aa4f4de1d19" providerId="LiveId" clId="{F2170282-8ECB-43BD-85E9-293BBA6A84BB}" dt="2023-02-09T13:26:12.540" v="8406" actId="20577"/>
          <ac:spMkLst>
            <pc:docMk/>
            <pc:sldMk cId="2869628695" sldId="483"/>
            <ac:spMk id="4" creationId="{95BD1940-C6F3-4E56-DD26-9FA56704F187}"/>
          </ac:spMkLst>
        </pc:spChg>
        <pc:spChg chg="del">
          <ac:chgData name="Richard Chalk" userId="287f8aa4f4de1d19" providerId="LiveId" clId="{F2170282-8ECB-43BD-85E9-293BBA6A84BB}" dt="2023-02-08T19:13:05.765" v="3468" actId="478"/>
          <ac:spMkLst>
            <pc:docMk/>
            <pc:sldMk cId="2869628695" sldId="483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9:13:11.368" v="3470" actId="478"/>
          <ac:spMkLst>
            <pc:docMk/>
            <pc:sldMk cId="2869628695" sldId="483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8T19:18:29.931" v="3813" actId="113"/>
          <ac:spMkLst>
            <pc:docMk/>
            <pc:sldMk cId="2869628695" sldId="483"/>
            <ac:spMk id="8" creationId="{478AA5FA-B113-8C2E-43C6-A5FB35E49504}"/>
          </ac:spMkLst>
        </pc:spChg>
        <pc:spChg chg="add del mod">
          <ac:chgData name="Richard Chalk" userId="287f8aa4f4de1d19" providerId="LiveId" clId="{F2170282-8ECB-43BD-85E9-293BBA6A84BB}" dt="2023-02-08T19:19:02.330" v="3816"/>
          <ac:spMkLst>
            <pc:docMk/>
            <pc:sldMk cId="2869628695" sldId="483"/>
            <ac:spMk id="11" creationId="{978BB78F-0500-0977-7167-7AED82C470F1}"/>
          </ac:spMkLst>
        </pc:spChg>
        <pc:spChg chg="del">
          <ac:chgData name="Richard Chalk" userId="287f8aa4f4de1d19" providerId="LiveId" clId="{F2170282-8ECB-43BD-85E9-293BBA6A84BB}" dt="2023-02-08T19:09:17.158" v="3442" actId="478"/>
          <ac:spMkLst>
            <pc:docMk/>
            <pc:sldMk cId="2869628695" sldId="483"/>
            <ac:spMk id="12" creationId="{E6AF1AF7-9850-A081-EC73-DFFDD612F41F}"/>
          </ac:spMkLst>
        </pc:spChg>
        <pc:spChg chg="del">
          <ac:chgData name="Richard Chalk" userId="287f8aa4f4de1d19" providerId="LiveId" clId="{F2170282-8ECB-43BD-85E9-293BBA6A84BB}" dt="2023-02-08T19:13:12.949" v="3471" actId="478"/>
          <ac:spMkLst>
            <pc:docMk/>
            <pc:sldMk cId="2869628695" sldId="483"/>
            <ac:spMk id="14" creationId="{1DFBFD48-3926-FBB7-1688-54554927DBD5}"/>
          </ac:spMkLst>
        </pc:spChg>
        <pc:spChg chg="del">
          <ac:chgData name="Richard Chalk" userId="287f8aa4f4de1d19" providerId="LiveId" clId="{F2170282-8ECB-43BD-85E9-293BBA6A84BB}" dt="2023-02-08T19:19:25.136" v="3828" actId="478"/>
          <ac:spMkLst>
            <pc:docMk/>
            <pc:sldMk cId="2869628695" sldId="483"/>
            <ac:spMk id="15" creationId="{C2FD7747-4368-9A55-DC26-DE89F83C4B1B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17" creationId="{A567C4C1-688E-7711-0D73-0A13B8508DD2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18" creationId="{68FC50A2-B1E5-489F-5317-962073B99284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20" creationId="{3057BD07-9CFB-0A4A-FB6D-17070427253F}"/>
          </ac:spMkLst>
        </pc:spChg>
        <pc:spChg chg="mod">
          <ac:chgData name="Richard Chalk" userId="287f8aa4f4de1d19" providerId="LiveId" clId="{F2170282-8ECB-43BD-85E9-293BBA6A84BB}" dt="2023-02-09T07:14:35.220" v="6734" actId="14100"/>
          <ac:spMkLst>
            <pc:docMk/>
            <pc:sldMk cId="2869628695" sldId="483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31:06.070" v="4066" actId="20577"/>
          <ac:spMkLst>
            <pc:docMk/>
            <pc:sldMk cId="2869628695" sldId="483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19:25.136" v="3828" actId="478"/>
          <ac:picMkLst>
            <pc:docMk/>
            <pc:sldMk cId="2869628695" sldId="483"/>
            <ac:picMk id="6" creationId="{82D5AF78-DD8F-DCB4-4EFB-85867D3DEC61}"/>
          </ac:picMkLst>
        </pc:picChg>
        <pc:picChg chg="add mod">
          <ac:chgData name="Richard Chalk" userId="287f8aa4f4de1d19" providerId="LiveId" clId="{F2170282-8ECB-43BD-85E9-293BBA6A84BB}" dt="2023-02-08T19:18:48.011" v="3814" actId="166"/>
          <ac:picMkLst>
            <pc:docMk/>
            <pc:sldMk cId="2869628695" sldId="483"/>
            <ac:picMk id="9" creationId="{601EADA1-619F-F530-B2B3-DE688AC0ECFC}"/>
          </ac:picMkLst>
        </pc:picChg>
        <pc:picChg chg="add mod">
          <ac:chgData name="Richard Chalk" userId="287f8aa4f4de1d19" providerId="LiveId" clId="{F2170282-8ECB-43BD-85E9-293BBA6A84BB}" dt="2023-02-08T19:16:43.981" v="3792" actId="1036"/>
          <ac:picMkLst>
            <pc:docMk/>
            <pc:sldMk cId="2869628695" sldId="483"/>
            <ac:picMk id="10" creationId="{56064119-F67F-00A5-B599-4E2FE36EC71E}"/>
          </ac:picMkLst>
        </pc:picChg>
        <pc:picChg chg="add del mod">
          <ac:chgData name="Richard Chalk" userId="287f8aa4f4de1d19" providerId="LiveId" clId="{F2170282-8ECB-43BD-85E9-293BBA6A84BB}" dt="2023-02-08T19:19:02.330" v="3816"/>
          <ac:picMkLst>
            <pc:docMk/>
            <pc:sldMk cId="2869628695" sldId="483"/>
            <ac:picMk id="13" creationId="{A85354E2-009B-313F-FCA1-1C44E269B97C}"/>
          </ac:picMkLst>
        </pc:picChg>
        <pc:picChg chg="add del mod">
          <ac:chgData name="Richard Chalk" userId="287f8aa4f4de1d19" providerId="LiveId" clId="{F2170282-8ECB-43BD-85E9-293BBA6A84BB}" dt="2023-02-08T19:19:02.330" v="3816"/>
          <ac:picMkLst>
            <pc:docMk/>
            <pc:sldMk cId="2869628695" sldId="483"/>
            <ac:picMk id="16" creationId="{0A702A7B-99B5-7F15-8B87-39E0C4FC257D}"/>
          </ac:picMkLst>
        </pc:picChg>
        <pc:picChg chg="del">
          <ac:chgData name="Richard Chalk" userId="287f8aa4f4de1d19" providerId="LiveId" clId="{F2170282-8ECB-43BD-85E9-293BBA6A84BB}" dt="2023-02-08T19:13:15.834" v="3472" actId="478"/>
          <ac:picMkLst>
            <pc:docMk/>
            <pc:sldMk cId="2869628695" sldId="483"/>
            <ac:picMk id="19" creationId="{696A35FB-1E14-FE3F-6636-1BD3F660AB8D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16:14.903" v="6772" actId="20577"/>
        <pc:sldMkLst>
          <pc:docMk/>
          <pc:sldMk cId="1553959256" sldId="484"/>
        </pc:sldMkLst>
        <pc:spChg chg="mod">
          <ac:chgData name="Richard Chalk" userId="287f8aa4f4de1d19" providerId="LiveId" clId="{F2170282-8ECB-43BD-85E9-293BBA6A84BB}" dt="2023-02-09T06:50:25.721" v="6309" actId="14100"/>
          <ac:spMkLst>
            <pc:docMk/>
            <pc:sldMk cId="1553959256" sldId="484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5:40:13.260" v="5378" actId="1036"/>
          <ac:spMkLst>
            <pc:docMk/>
            <pc:sldMk cId="1553959256" sldId="484"/>
            <ac:spMk id="3" creationId="{8749ED27-57B3-839D-48A5-48F08FE91E44}"/>
          </ac:spMkLst>
        </pc:spChg>
        <pc:spChg chg="del">
          <ac:chgData name="Richard Chalk" userId="287f8aa4f4de1d19" providerId="LiveId" clId="{F2170282-8ECB-43BD-85E9-293BBA6A84BB}" dt="2023-02-08T19:20:13.759" v="3906" actId="478"/>
          <ac:spMkLst>
            <pc:docMk/>
            <pc:sldMk cId="1553959256" sldId="484"/>
            <ac:spMk id="4" creationId="{95BD1940-C6F3-4E56-DD26-9FA56704F187}"/>
          </ac:spMkLst>
        </pc:spChg>
        <pc:spChg chg="add mod">
          <ac:chgData name="Richard Chalk" userId="287f8aa4f4de1d19" providerId="LiveId" clId="{F2170282-8ECB-43BD-85E9-293BBA6A84BB}" dt="2023-02-09T05:40:19.299" v="5392" actId="20577"/>
          <ac:spMkLst>
            <pc:docMk/>
            <pc:sldMk cId="1553959256" sldId="484"/>
            <ac:spMk id="4" creationId="{C6DF7FF3-49E2-2C0C-DBE3-86CEB6F34971}"/>
          </ac:spMkLst>
        </pc:spChg>
        <pc:spChg chg="add mod">
          <ac:chgData name="Richard Chalk" userId="287f8aa4f4de1d19" providerId="LiveId" clId="{F2170282-8ECB-43BD-85E9-293BBA6A84BB}" dt="2023-02-08T19:22:52.627" v="3937" actId="20577"/>
          <ac:spMkLst>
            <pc:docMk/>
            <pc:sldMk cId="1553959256" sldId="484"/>
            <ac:spMk id="5" creationId="{E2099938-A991-516D-3ECB-AB37447326D7}"/>
          </ac:spMkLst>
        </pc:spChg>
        <pc:spChg chg="add mod">
          <ac:chgData name="Richard Chalk" userId="287f8aa4f4de1d19" providerId="LiveId" clId="{F2170282-8ECB-43BD-85E9-293BBA6A84BB}" dt="2023-02-09T05:41:20.510" v="5447" actId="6549"/>
          <ac:spMkLst>
            <pc:docMk/>
            <pc:sldMk cId="1553959256" sldId="484"/>
            <ac:spMk id="7" creationId="{B4FB7E1A-78AA-DC04-0A7D-73DFE7E69F42}"/>
          </ac:spMkLst>
        </pc:spChg>
        <pc:spChg chg="del">
          <ac:chgData name="Richard Chalk" userId="287f8aa4f4de1d19" providerId="LiveId" clId="{F2170282-8ECB-43BD-85E9-293BBA6A84BB}" dt="2023-02-08T19:23:16.511" v="3941" actId="478"/>
          <ac:spMkLst>
            <pc:docMk/>
            <pc:sldMk cId="1553959256" sldId="484"/>
            <ac:spMk id="8" creationId="{478AA5FA-B113-8C2E-43C6-A5FB35E49504}"/>
          </ac:spMkLst>
        </pc:spChg>
        <pc:spChg chg="add mod">
          <ac:chgData name="Richard Chalk" userId="287f8aa4f4de1d19" providerId="LiveId" clId="{F2170282-8ECB-43BD-85E9-293BBA6A84BB}" dt="2023-02-09T05:41:46.357" v="5449" actId="1076"/>
          <ac:spMkLst>
            <pc:docMk/>
            <pc:sldMk cId="1553959256" sldId="484"/>
            <ac:spMk id="8" creationId="{778510D4-31D4-3ECA-4216-46C79F7C7ACE}"/>
          </ac:spMkLst>
        </pc:spChg>
        <pc:spChg chg="add mod">
          <ac:chgData name="Richard Chalk" userId="287f8aa4f4de1d19" providerId="LiveId" clId="{F2170282-8ECB-43BD-85E9-293BBA6A84BB}" dt="2023-02-09T05:41:54.529" v="5466" actId="1035"/>
          <ac:spMkLst>
            <pc:docMk/>
            <pc:sldMk cId="1553959256" sldId="484"/>
            <ac:spMk id="9" creationId="{FCE42BEB-3181-EBC9-A12B-EA60739220A5}"/>
          </ac:spMkLst>
        </pc:spChg>
        <pc:spChg chg="del">
          <ac:chgData name="Richard Chalk" userId="287f8aa4f4de1d19" providerId="LiveId" clId="{F2170282-8ECB-43BD-85E9-293BBA6A84BB}" dt="2023-02-08T19:19:17.542" v="3827" actId="478"/>
          <ac:spMkLst>
            <pc:docMk/>
            <pc:sldMk cId="1553959256" sldId="484"/>
            <ac:spMk id="15" creationId="{C2FD7747-4368-9A55-DC26-DE89F83C4B1B}"/>
          </ac:spMkLst>
        </pc:spChg>
        <pc:spChg chg="mod">
          <ac:chgData name="Richard Chalk" userId="287f8aa4f4de1d19" providerId="LiveId" clId="{F2170282-8ECB-43BD-85E9-293BBA6A84BB}" dt="2023-02-09T07:15:45.538" v="6736" actId="14100"/>
          <ac:spMkLst>
            <pc:docMk/>
            <pc:sldMk cId="1553959256" sldId="484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31:35.477" v="4072" actId="20577"/>
          <ac:spMkLst>
            <pc:docMk/>
            <pc:sldMk cId="1553959256" sldId="484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19:17.542" v="3827" actId="478"/>
          <ac:picMkLst>
            <pc:docMk/>
            <pc:sldMk cId="1553959256" sldId="484"/>
            <ac:picMk id="6" creationId="{82D5AF78-DD8F-DCB4-4EFB-85867D3DEC61}"/>
          </ac:picMkLst>
        </pc:picChg>
        <pc:picChg chg="add mod">
          <ac:chgData name="Richard Chalk" userId="287f8aa4f4de1d19" providerId="LiveId" clId="{F2170282-8ECB-43BD-85E9-293BBA6A84BB}" dt="2023-02-09T05:40:09.249" v="5356" actId="1076"/>
          <ac:picMkLst>
            <pc:docMk/>
            <pc:sldMk cId="1553959256" sldId="484"/>
            <ac:picMk id="6" creationId="{9EEE32A5-CF1D-0257-ED97-106862267768}"/>
          </ac:picMkLst>
        </pc:picChg>
        <pc:picChg chg="del">
          <ac:chgData name="Richard Chalk" userId="287f8aa4f4de1d19" providerId="LiveId" clId="{F2170282-8ECB-43BD-85E9-293BBA6A84BB}" dt="2023-02-08T19:23:16.511" v="3941" actId="478"/>
          <ac:picMkLst>
            <pc:docMk/>
            <pc:sldMk cId="1553959256" sldId="484"/>
            <ac:picMk id="9" creationId="{601EADA1-619F-F530-B2B3-DE688AC0ECFC}"/>
          </ac:picMkLst>
        </pc:picChg>
        <pc:picChg chg="del">
          <ac:chgData name="Richard Chalk" userId="287f8aa4f4de1d19" providerId="LiveId" clId="{F2170282-8ECB-43BD-85E9-293BBA6A84BB}" dt="2023-02-08T19:23:16.511" v="3941" actId="478"/>
          <ac:picMkLst>
            <pc:docMk/>
            <pc:sldMk cId="1553959256" sldId="484"/>
            <ac:picMk id="10" creationId="{56064119-F67F-00A5-B599-4E2FE36EC71E}"/>
          </ac:picMkLst>
        </pc:picChg>
        <pc:picChg chg="add mod">
          <ac:chgData name="Richard Chalk" userId="287f8aa4f4de1d19" providerId="LiveId" clId="{F2170282-8ECB-43BD-85E9-293BBA6A84BB}" dt="2023-02-09T05:40:41.911" v="5394" actId="1076"/>
          <ac:picMkLst>
            <pc:docMk/>
            <pc:sldMk cId="1553959256" sldId="484"/>
            <ac:picMk id="11" creationId="{0509E35E-919A-51E2-F3A6-3002F116045E}"/>
          </ac:picMkLst>
        </pc:picChg>
        <pc:picChg chg="add mod">
          <ac:chgData name="Richard Chalk" userId="287f8aa4f4de1d19" providerId="LiveId" clId="{F2170282-8ECB-43BD-85E9-293BBA6A84BB}" dt="2023-02-08T19:24:43.622" v="4059" actId="1076"/>
          <ac:picMkLst>
            <pc:docMk/>
            <pc:sldMk cId="1553959256" sldId="484"/>
            <ac:picMk id="12" creationId="{365C88FE-1F8A-6625-77E3-0E8C44FF3E31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32:26.759" v="7653" actId="20577"/>
        <pc:sldMkLst>
          <pc:docMk/>
          <pc:sldMk cId="185230589" sldId="485"/>
        </pc:sldMkLst>
        <pc:spChg chg="del">
          <ac:chgData name="Richard Chalk" userId="287f8aa4f4de1d19" providerId="LiveId" clId="{F2170282-8ECB-43BD-85E9-293BBA6A84BB}" dt="2023-02-09T06:50:46.539" v="6311" actId="478"/>
          <ac:spMkLst>
            <pc:docMk/>
            <pc:sldMk cId="185230589" sldId="485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3" creationId="{A0DD3DCB-3644-59E0-F15A-E450DA055F00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4" creationId="{5DAB6D69-99C9-F174-2784-1FA5BE28BDF0}"/>
          </ac:spMkLst>
        </pc:spChg>
        <pc:spChg chg="del">
          <ac:chgData name="Richard Chalk" userId="287f8aa4f4de1d19" providerId="LiveId" clId="{F2170282-8ECB-43BD-85E9-293BBA6A84BB}" dt="2023-02-09T06:50:44.245" v="6310" actId="478"/>
          <ac:spMkLst>
            <pc:docMk/>
            <pc:sldMk cId="185230589" sldId="485"/>
            <ac:spMk id="7" creationId="{B4FB7E1A-78AA-DC04-0A7D-73DFE7E69F42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8" creationId="{4DF00FFB-F364-0D69-5C10-ADE9327E24C2}"/>
          </ac:spMkLst>
        </pc:spChg>
        <pc:spChg chg="add mod">
          <ac:chgData name="Richard Chalk" userId="287f8aa4f4de1d19" providerId="LiveId" clId="{F2170282-8ECB-43BD-85E9-293BBA6A84BB}" dt="2023-02-09T06:50:46.845" v="6312"/>
          <ac:spMkLst>
            <pc:docMk/>
            <pc:sldMk cId="185230589" sldId="485"/>
            <ac:spMk id="9" creationId="{A71D7CA7-6F97-60B0-9C65-9CB911AD980E}"/>
          </ac:spMkLst>
        </pc:spChg>
        <pc:spChg chg="add mod">
          <ac:chgData name="Richard Chalk" userId="287f8aa4f4de1d19" providerId="LiveId" clId="{F2170282-8ECB-43BD-85E9-293BBA6A84BB}" dt="2023-02-09T06:50:46.845" v="6312"/>
          <ac:spMkLst>
            <pc:docMk/>
            <pc:sldMk cId="185230589" sldId="485"/>
            <ac:spMk id="10" creationId="{DA36A252-FB2B-6B17-296D-E8622DD1D185}"/>
          </ac:spMkLst>
        </pc:spChg>
        <pc:picChg chg="add mod">
          <ac:chgData name="Richard Chalk" userId="287f8aa4f4de1d19" providerId="LiveId" clId="{F2170282-8ECB-43BD-85E9-293BBA6A84BB}" dt="2023-02-09T06:50:15.308" v="6308"/>
          <ac:picMkLst>
            <pc:docMk/>
            <pc:sldMk cId="185230589" sldId="485"/>
            <ac:picMk id="6" creationId="{9AA6A561-B6DC-358D-8EAE-15554654BB79}"/>
          </ac:picMkLst>
        </pc:picChg>
        <pc:picChg chg="del">
          <ac:chgData name="Richard Chalk" userId="287f8aa4f4de1d19" providerId="LiveId" clId="{F2170282-8ECB-43BD-85E9-293BBA6A84BB}" dt="2023-02-09T06:50:44.245" v="6310" actId="478"/>
          <ac:picMkLst>
            <pc:docMk/>
            <pc:sldMk cId="185230589" sldId="485"/>
            <ac:picMk id="11" creationId="{0509E35E-919A-51E2-F3A6-3002F116045E}"/>
          </ac:picMkLst>
        </pc:picChg>
        <pc:picChg chg="add mod">
          <ac:chgData name="Richard Chalk" userId="287f8aa4f4de1d19" providerId="LiveId" clId="{F2170282-8ECB-43BD-85E9-293BBA6A84BB}" dt="2023-02-09T06:50:46.845" v="6312"/>
          <ac:picMkLst>
            <pc:docMk/>
            <pc:sldMk cId="185230589" sldId="485"/>
            <ac:picMk id="13" creationId="{8DDC7AD1-9135-8E99-5AFA-A247603C6B33}"/>
          </ac:picMkLst>
        </pc:picChg>
      </pc:sldChg>
      <pc:sldChg chg="modSp add mod ord modNotesTx">
        <pc:chgData name="Richard Chalk" userId="287f8aa4f4de1d19" providerId="LiveId" clId="{F2170282-8ECB-43BD-85E9-293BBA6A84BB}" dt="2023-02-09T13:26:38.001" v="8440" actId="20577"/>
        <pc:sldMkLst>
          <pc:docMk/>
          <pc:sldMk cId="3153305155" sldId="486"/>
        </pc:sldMkLst>
        <pc:spChg chg="mod">
          <ac:chgData name="Richard Chalk" userId="287f8aa4f4de1d19" providerId="LiveId" clId="{F2170282-8ECB-43BD-85E9-293BBA6A84BB}" dt="2023-02-09T07:29:17.809" v="7331" actId="20577"/>
          <ac:spMkLst>
            <pc:docMk/>
            <pc:sldMk cId="3153305155" sldId="486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9T13:26:38.001" v="8440" actId="20577"/>
          <ac:spMkLst>
            <pc:docMk/>
            <pc:sldMk cId="3153305155" sldId="486"/>
            <ac:spMk id="4" creationId="{95BD1940-C6F3-4E56-DD26-9FA56704F187}"/>
          </ac:spMkLst>
        </pc:spChg>
        <pc:spChg chg="mod">
          <ac:chgData name="Richard Chalk" userId="287f8aa4f4de1d19" providerId="LiveId" clId="{F2170282-8ECB-43BD-85E9-293BBA6A84BB}" dt="2023-02-09T07:29:43.524" v="7345" actId="14100"/>
          <ac:spMkLst>
            <pc:docMk/>
            <pc:sldMk cId="3153305155" sldId="486"/>
            <ac:spMk id="21" creationId="{BA710E11-FF65-65A7-F353-C3A19A8C927C}"/>
          </ac:spMkLst>
        </pc:spChg>
      </pc:sldChg>
      <pc:sldChg chg="addSp modSp new del mod">
        <pc:chgData name="Richard Chalk" userId="287f8aa4f4de1d19" providerId="LiveId" clId="{F2170282-8ECB-43BD-85E9-293BBA6A84BB}" dt="2023-02-09T06:16:26.498" v="5806" actId="47"/>
        <pc:sldMkLst>
          <pc:docMk/>
          <pc:sldMk cId="3091541480" sldId="487"/>
        </pc:sldMkLst>
        <pc:spChg chg="add mod">
          <ac:chgData name="Richard Chalk" userId="287f8aa4f4de1d19" providerId="LiveId" clId="{F2170282-8ECB-43BD-85E9-293BBA6A84BB}" dt="2023-02-08T20:13:19.534" v="4947" actId="6549"/>
          <ac:spMkLst>
            <pc:docMk/>
            <pc:sldMk cId="3091541480" sldId="487"/>
            <ac:spMk id="4" creationId="{5D10F8E9-9853-A529-2A2E-571966F9A999}"/>
          </ac:spMkLst>
        </pc:spChg>
      </pc:sldChg>
      <pc:sldChg chg="addSp delSp modSp add mod modNotesTx">
        <pc:chgData name="Richard Chalk" userId="287f8aa4f4de1d19" providerId="LiveId" clId="{F2170282-8ECB-43BD-85E9-293BBA6A84BB}" dt="2023-02-09T07:19:35.435" v="7026" actId="20577"/>
        <pc:sldMkLst>
          <pc:docMk/>
          <pc:sldMk cId="3381438704" sldId="488"/>
        </pc:sldMkLst>
        <pc:spChg chg="mod">
          <ac:chgData name="Richard Chalk" userId="287f8aa4f4de1d19" providerId="LiveId" clId="{F2170282-8ECB-43BD-85E9-293BBA6A84BB}" dt="2023-02-09T07:17:37.539" v="6819" actId="113"/>
          <ac:spMkLst>
            <pc:docMk/>
            <pc:sldMk cId="3381438704" sldId="488"/>
            <ac:spMk id="2" creationId="{8EAC30B5-CF11-A62B-1A4A-FAFC8507C7FD}"/>
          </ac:spMkLst>
        </pc:spChg>
        <pc:spChg chg="add del mod">
          <ac:chgData name="Richard Chalk" userId="287f8aa4f4de1d19" providerId="LiveId" clId="{F2170282-8ECB-43BD-85E9-293BBA6A84BB}" dt="2023-02-08T19:59:50.088" v="4335" actId="478"/>
          <ac:spMkLst>
            <pc:docMk/>
            <pc:sldMk cId="3381438704" sldId="488"/>
            <ac:spMk id="3" creationId="{63F3FEAC-EA3C-71F5-900A-68B43909FCF8}"/>
          </ac:spMkLst>
        </pc:spChg>
        <pc:spChg chg="add mod">
          <ac:chgData name="Richard Chalk" userId="287f8aa4f4de1d19" providerId="LiveId" clId="{F2170282-8ECB-43BD-85E9-293BBA6A84BB}" dt="2023-02-09T07:17:08.412" v="6802" actId="14100"/>
          <ac:spMkLst>
            <pc:docMk/>
            <pc:sldMk cId="3381438704" sldId="488"/>
            <ac:spMk id="4" creationId="{2683D079-CBDD-EE00-6237-F021DD542E57}"/>
          </ac:spMkLst>
        </pc:spChg>
        <pc:spChg chg="del">
          <ac:chgData name="Richard Chalk" userId="287f8aa4f4de1d19" providerId="LiveId" clId="{F2170282-8ECB-43BD-85E9-293BBA6A84BB}" dt="2023-02-08T20:00:05.296" v="4371" actId="478"/>
          <ac:spMkLst>
            <pc:docMk/>
            <pc:sldMk cId="3381438704" sldId="488"/>
            <ac:spMk id="5" creationId="{E2099938-A991-516D-3ECB-AB37447326D7}"/>
          </ac:spMkLst>
        </pc:spChg>
        <pc:spChg chg="del">
          <ac:chgData name="Richard Chalk" userId="287f8aa4f4de1d19" providerId="LiveId" clId="{F2170282-8ECB-43BD-85E9-293BBA6A84BB}" dt="2023-02-08T19:58:57.279" v="4240" actId="478"/>
          <ac:spMkLst>
            <pc:docMk/>
            <pc:sldMk cId="3381438704" sldId="488"/>
            <ac:spMk id="7" creationId="{B4FB7E1A-78AA-DC04-0A7D-73DFE7E69F42}"/>
          </ac:spMkLst>
        </pc:spChg>
        <pc:spChg chg="add mod">
          <ac:chgData name="Richard Chalk" userId="287f8aa4f4de1d19" providerId="LiveId" clId="{F2170282-8ECB-43BD-85E9-293BBA6A84BB}" dt="2023-02-08T20:00:17.280" v="4375" actId="1076"/>
          <ac:spMkLst>
            <pc:docMk/>
            <pc:sldMk cId="3381438704" sldId="488"/>
            <ac:spMk id="8" creationId="{4F012473-C5B4-4457-2B6B-700E04469525}"/>
          </ac:spMkLst>
        </pc:spChg>
        <pc:spChg chg="add mod">
          <ac:chgData name="Richard Chalk" userId="287f8aa4f4de1d19" providerId="LiveId" clId="{F2170282-8ECB-43BD-85E9-293BBA6A84BB}" dt="2023-02-08T20:00:43.463" v="4402" actId="1076"/>
          <ac:spMkLst>
            <pc:docMk/>
            <pc:sldMk cId="3381438704" sldId="488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17:08.412" v="6802" actId="14100"/>
          <ac:spMkLst>
            <pc:docMk/>
            <pc:sldMk cId="3381438704" sldId="488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57:59.385" v="4084" actId="20577"/>
          <ac:spMkLst>
            <pc:docMk/>
            <pc:sldMk cId="3381438704" sldId="488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58:57.279" v="4240" actId="478"/>
          <ac:picMkLst>
            <pc:docMk/>
            <pc:sldMk cId="3381438704" sldId="488"/>
            <ac:picMk id="11" creationId="{0509E35E-919A-51E2-F3A6-3002F116045E}"/>
          </ac:picMkLst>
        </pc:picChg>
        <pc:picChg chg="del">
          <ac:chgData name="Richard Chalk" userId="287f8aa4f4de1d19" providerId="LiveId" clId="{F2170282-8ECB-43BD-85E9-293BBA6A84BB}" dt="2023-02-08T20:00:18.456" v="4376" actId="478"/>
          <ac:picMkLst>
            <pc:docMk/>
            <pc:sldMk cId="3381438704" sldId="488"/>
            <ac:picMk id="12" creationId="{365C88FE-1F8A-6625-77E3-0E8C44FF3E31}"/>
          </ac:picMkLst>
        </pc:picChg>
        <pc:picChg chg="add mod">
          <ac:chgData name="Richard Chalk" userId="287f8aa4f4de1d19" providerId="LiveId" clId="{F2170282-8ECB-43BD-85E9-293BBA6A84BB}" dt="2023-02-09T07:17:03.545" v="6801" actId="14100"/>
          <ac:picMkLst>
            <pc:docMk/>
            <pc:sldMk cId="3381438704" sldId="488"/>
            <ac:picMk id="3074" creationId="{F6436085-EA66-51EF-2911-766487021B1A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34:40.772" v="7688" actId="14100"/>
        <pc:sldMkLst>
          <pc:docMk/>
          <pc:sldMk cId="4121823779" sldId="489"/>
        </pc:sldMkLst>
        <pc:spChg chg="mod">
          <ac:chgData name="Richard Chalk" userId="287f8aa4f4de1d19" providerId="LiveId" clId="{F2170282-8ECB-43BD-85E9-293BBA6A84BB}" dt="2023-02-09T07:20:01.006" v="7029" actId="20577"/>
          <ac:spMkLst>
            <pc:docMk/>
            <pc:sldMk cId="4121823779" sldId="489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7:34:31.906" v="7685" actId="14100"/>
          <ac:spMkLst>
            <pc:docMk/>
            <pc:sldMk cId="4121823779" sldId="489"/>
            <ac:spMk id="3" creationId="{E025C7B1-07D1-8543-2652-8A1B4F8E8599}"/>
          </ac:spMkLst>
        </pc:spChg>
        <pc:spChg chg="del">
          <ac:chgData name="Richard Chalk" userId="287f8aa4f4de1d19" providerId="LiveId" clId="{F2170282-8ECB-43BD-85E9-293BBA6A84BB}" dt="2023-02-08T20:03:37.393" v="4439" actId="478"/>
          <ac:spMkLst>
            <pc:docMk/>
            <pc:sldMk cId="4121823779" sldId="489"/>
            <ac:spMk id="4" creationId="{2683D079-CBDD-EE00-6237-F021DD542E57}"/>
          </ac:spMkLst>
        </pc:spChg>
        <pc:spChg chg="add mod">
          <ac:chgData name="Richard Chalk" userId="287f8aa4f4de1d19" providerId="LiveId" clId="{F2170282-8ECB-43BD-85E9-293BBA6A84BB}" dt="2023-02-09T07:34:40.772" v="7688" actId="14100"/>
          <ac:spMkLst>
            <pc:docMk/>
            <pc:sldMk cId="4121823779" sldId="489"/>
            <ac:spMk id="4" creationId="{EF5BCB33-577B-B975-2232-FB50F6DC8A1B}"/>
          </ac:spMkLst>
        </pc:spChg>
        <pc:spChg chg="add mod">
          <ac:chgData name="Richard Chalk" userId="287f8aa4f4de1d19" providerId="LiveId" clId="{F2170282-8ECB-43BD-85E9-293BBA6A84BB}" dt="2023-02-08T20:07:40.488" v="4762" actId="1035"/>
          <ac:spMkLst>
            <pc:docMk/>
            <pc:sldMk cId="4121823779" sldId="489"/>
            <ac:spMk id="5" creationId="{2AC9265D-3172-9FAA-35C3-8091AFDA4F9F}"/>
          </ac:spMkLst>
        </pc:spChg>
        <pc:spChg chg="add mod">
          <ac:chgData name="Richard Chalk" userId="287f8aa4f4de1d19" providerId="LiveId" clId="{F2170282-8ECB-43BD-85E9-293BBA6A84BB}" dt="2023-02-08T20:06:55.932" v="4744" actId="1035"/>
          <ac:spMkLst>
            <pc:docMk/>
            <pc:sldMk cId="4121823779" sldId="489"/>
            <ac:spMk id="6" creationId="{4351B75C-378D-2641-8C80-AC29BC7BE8D5}"/>
          </ac:spMkLst>
        </pc:spChg>
        <pc:spChg chg="del">
          <ac:chgData name="Richard Chalk" userId="287f8aa4f4de1d19" providerId="LiveId" clId="{F2170282-8ECB-43BD-85E9-293BBA6A84BB}" dt="2023-02-08T20:03:41.890" v="4441" actId="478"/>
          <ac:spMkLst>
            <pc:docMk/>
            <pc:sldMk cId="4121823779" sldId="489"/>
            <ac:spMk id="8" creationId="{4F012473-C5B4-4457-2B6B-700E04469525}"/>
          </ac:spMkLst>
        </pc:spChg>
        <pc:spChg chg="del">
          <ac:chgData name="Richard Chalk" userId="287f8aa4f4de1d19" providerId="LiveId" clId="{F2170282-8ECB-43BD-85E9-293BBA6A84BB}" dt="2023-02-08T20:03:40.566" v="4440" actId="478"/>
          <ac:spMkLst>
            <pc:docMk/>
            <pc:sldMk cId="4121823779" sldId="489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29:30.252" v="7342" actId="14100"/>
          <ac:spMkLst>
            <pc:docMk/>
            <pc:sldMk cId="4121823779" sldId="489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20:08:24.095" v="4777" actId="20577"/>
          <ac:spMkLst>
            <pc:docMk/>
            <pc:sldMk cId="4121823779" sldId="489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20:07:59.219" v="4765" actId="1076"/>
          <ac:picMkLst>
            <pc:docMk/>
            <pc:sldMk cId="4121823779" sldId="489"/>
            <ac:picMk id="9" creationId="{379AFEB6-5C7B-799F-FF95-545B8731545A}"/>
          </ac:picMkLst>
        </pc:picChg>
        <pc:picChg chg="add mod">
          <ac:chgData name="Richard Chalk" userId="287f8aa4f4de1d19" providerId="LiveId" clId="{F2170282-8ECB-43BD-85E9-293BBA6A84BB}" dt="2023-02-08T20:08:16.585" v="4767" actId="1076"/>
          <ac:picMkLst>
            <pc:docMk/>
            <pc:sldMk cId="4121823779" sldId="489"/>
            <ac:picMk id="11" creationId="{EA400064-19C8-E2A6-B650-B9224E1A77EC}"/>
          </ac:picMkLst>
        </pc:picChg>
      </pc:sldChg>
      <pc:sldChg chg="addSp delSp modSp add mod modNotesTx">
        <pc:chgData name="Richard Chalk" userId="287f8aa4f4de1d19" providerId="LiveId" clId="{F2170282-8ECB-43BD-85E9-293BBA6A84BB}" dt="2023-02-09T13:17:02.720" v="8370" actId="20577"/>
        <pc:sldMkLst>
          <pc:docMk/>
          <pc:sldMk cId="2987744864" sldId="490"/>
        </pc:sldMkLst>
        <pc:spChg chg="mod">
          <ac:chgData name="Richard Chalk" userId="287f8aa4f4de1d19" providerId="LiveId" clId="{F2170282-8ECB-43BD-85E9-293BBA6A84BB}" dt="2023-02-09T13:16:41.785" v="8292" actId="6549"/>
          <ac:spMkLst>
            <pc:docMk/>
            <pc:sldMk cId="2987744864" sldId="490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13:15:39.915" v="8203"/>
          <ac:spMkLst>
            <pc:docMk/>
            <pc:sldMk cId="2987744864" sldId="490"/>
            <ac:spMk id="4" creationId="{0522857C-C999-16D0-E3C1-EE301394D44D}"/>
          </ac:spMkLst>
        </pc:spChg>
        <pc:spChg chg="del">
          <ac:chgData name="Richard Chalk" userId="287f8aa4f4de1d19" providerId="LiveId" clId="{F2170282-8ECB-43BD-85E9-293BBA6A84BB}" dt="2023-02-09T05:27:42.385" v="5040" actId="478"/>
          <ac:spMkLst>
            <pc:docMk/>
            <pc:sldMk cId="2987744864" sldId="490"/>
            <ac:spMk id="5" creationId="{2AC9265D-3172-9FAA-35C3-8091AFDA4F9F}"/>
          </ac:spMkLst>
        </pc:spChg>
        <pc:spChg chg="mod">
          <ac:chgData name="Richard Chalk" userId="287f8aa4f4de1d19" providerId="LiveId" clId="{F2170282-8ECB-43BD-85E9-293BBA6A84BB}" dt="2023-02-09T05:31:24.562" v="5215" actId="1036"/>
          <ac:spMkLst>
            <pc:docMk/>
            <pc:sldMk cId="2987744864" sldId="490"/>
            <ac:spMk id="6" creationId="{4351B75C-378D-2641-8C80-AC29BC7BE8D5}"/>
          </ac:spMkLst>
        </pc:spChg>
        <pc:spChg chg="add mod">
          <ac:chgData name="Richard Chalk" userId="287f8aa4f4de1d19" providerId="LiveId" clId="{F2170282-8ECB-43BD-85E9-293BBA6A84BB}" dt="2023-02-09T05:31:20.033" v="5204" actId="14100"/>
          <ac:spMkLst>
            <pc:docMk/>
            <pc:sldMk cId="2987744864" sldId="490"/>
            <ac:spMk id="7" creationId="{C14D14E2-A466-5631-9C43-4EF04F400815}"/>
          </ac:spMkLst>
        </pc:spChg>
        <pc:spChg chg="add del">
          <ac:chgData name="Richard Chalk" userId="287f8aa4f4de1d19" providerId="LiveId" clId="{F2170282-8ECB-43BD-85E9-293BBA6A84BB}" dt="2023-02-09T05:44:00.791" v="5501" actId="478"/>
          <ac:spMkLst>
            <pc:docMk/>
            <pc:sldMk cId="2987744864" sldId="490"/>
            <ac:spMk id="10" creationId="{DB4F66F4-207B-87C5-324B-61B9D405A406}"/>
          </ac:spMkLst>
        </pc:spChg>
        <pc:spChg chg="add mod">
          <ac:chgData name="Richard Chalk" userId="287f8aa4f4de1d19" providerId="LiveId" clId="{F2170282-8ECB-43BD-85E9-293BBA6A84BB}" dt="2023-02-09T13:16:16.148" v="8250" actId="1035"/>
          <ac:spMkLst>
            <pc:docMk/>
            <pc:sldMk cId="2987744864" sldId="490"/>
            <ac:spMk id="12" creationId="{7936D37E-827B-C396-D4BC-BD2D5D12BCB4}"/>
          </ac:spMkLst>
        </pc:spChg>
        <pc:spChg chg="add mod">
          <ac:chgData name="Richard Chalk" userId="287f8aa4f4de1d19" providerId="LiveId" clId="{F2170282-8ECB-43BD-85E9-293BBA6A84BB}" dt="2023-02-09T13:17:02.720" v="8370" actId="20577"/>
          <ac:spMkLst>
            <pc:docMk/>
            <pc:sldMk cId="2987744864" sldId="490"/>
            <ac:spMk id="13" creationId="{8DF56092-FF1A-0D04-AB95-9D69CCB4506B}"/>
          </ac:spMkLst>
        </pc:spChg>
        <pc:spChg chg="add mod">
          <ac:chgData name="Richard Chalk" userId="287f8aa4f4de1d19" providerId="LiveId" clId="{F2170282-8ECB-43BD-85E9-293BBA6A84BB}" dt="2023-02-09T13:16:23.671" v="8252" actId="1076"/>
          <ac:spMkLst>
            <pc:docMk/>
            <pc:sldMk cId="2987744864" sldId="490"/>
            <ac:spMk id="15" creationId="{27581A5A-CE3A-F2D2-25F1-938453FF9493}"/>
          </ac:spMkLst>
        </pc:spChg>
        <pc:spChg chg="add mod">
          <ac:chgData name="Richard Chalk" userId="287f8aa4f4de1d19" providerId="LiveId" clId="{F2170282-8ECB-43BD-85E9-293BBA6A84BB}" dt="2023-02-09T13:16:53.300" v="8334" actId="571"/>
          <ac:spMkLst>
            <pc:docMk/>
            <pc:sldMk cId="2987744864" sldId="490"/>
            <ac:spMk id="16" creationId="{4203EAFA-8A72-B0CC-7848-16FACF9528AB}"/>
          </ac:spMkLst>
        </pc:spChg>
        <pc:spChg chg="mod">
          <ac:chgData name="Richard Chalk" userId="287f8aa4f4de1d19" providerId="LiveId" clId="{F2170282-8ECB-43BD-85E9-293BBA6A84BB}" dt="2023-02-09T07:29:34.471" v="7343" actId="14100"/>
          <ac:spMkLst>
            <pc:docMk/>
            <pc:sldMk cId="2987744864" sldId="490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05:27:16.155" v="5034" actId="20577"/>
          <ac:spMkLst>
            <pc:docMk/>
            <pc:sldMk cId="2987744864" sldId="490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05:28:42.356" v="5107" actId="478"/>
          <ac:picMkLst>
            <pc:docMk/>
            <pc:sldMk cId="2987744864" sldId="490"/>
            <ac:picMk id="9" creationId="{379AFEB6-5C7B-799F-FF95-545B8731545A}"/>
          </ac:picMkLst>
        </pc:picChg>
        <pc:picChg chg="del">
          <ac:chgData name="Richard Chalk" userId="287f8aa4f4de1d19" providerId="LiveId" clId="{F2170282-8ECB-43BD-85E9-293BBA6A84BB}" dt="2023-02-09T05:28:42.356" v="5107" actId="478"/>
          <ac:picMkLst>
            <pc:docMk/>
            <pc:sldMk cId="2987744864" sldId="490"/>
            <ac:picMk id="11" creationId="{EA400064-19C8-E2A6-B650-B9224E1A77EC}"/>
          </ac:picMkLst>
        </pc:picChg>
        <pc:picChg chg="add mod">
          <ac:chgData name="Richard Chalk" userId="287f8aa4f4de1d19" providerId="LiveId" clId="{F2170282-8ECB-43BD-85E9-293BBA6A84BB}" dt="2023-02-09T13:16:56.918" v="8368" actId="1035"/>
          <ac:picMkLst>
            <pc:docMk/>
            <pc:sldMk cId="2987744864" sldId="490"/>
            <ac:picMk id="14" creationId="{BE13849A-A39E-8A18-3B0B-5AD656AA0178}"/>
          </ac:picMkLst>
        </pc:picChg>
        <pc:picChg chg="add mod">
          <ac:chgData name="Richard Chalk" userId="287f8aa4f4de1d19" providerId="LiveId" clId="{F2170282-8ECB-43BD-85E9-293BBA6A84BB}" dt="2023-02-09T13:16:53.300" v="8334" actId="571"/>
          <ac:picMkLst>
            <pc:docMk/>
            <pc:sldMk cId="2987744864" sldId="490"/>
            <ac:picMk id="17" creationId="{EC99CF6A-0707-BDA8-B5A7-61A94D7B420C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40:25.886" v="7966" actId="20577"/>
        <pc:sldMkLst>
          <pc:docMk/>
          <pc:sldMk cId="3226722454" sldId="491"/>
        </pc:sldMkLst>
        <pc:spChg chg="mod">
          <ac:chgData name="Richard Chalk" userId="287f8aa4f4de1d19" providerId="LiveId" clId="{F2170282-8ECB-43BD-85E9-293BBA6A84BB}" dt="2023-02-09T06:45:46.857" v="6300" actId="207"/>
          <ac:spMkLst>
            <pc:docMk/>
            <pc:sldMk cId="3226722454" sldId="491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9T05:55:21.327" v="5529" actId="478"/>
          <ac:spMkLst>
            <pc:docMk/>
            <pc:sldMk cId="3226722454" sldId="491"/>
            <ac:spMk id="4" creationId="{0522857C-C999-16D0-E3C1-EE301394D44D}"/>
          </ac:spMkLst>
        </pc:spChg>
        <pc:spChg chg="add del mod ord">
          <ac:chgData name="Richard Chalk" userId="287f8aa4f4de1d19" providerId="LiveId" clId="{F2170282-8ECB-43BD-85E9-293BBA6A84BB}" dt="2023-02-09T06:40:56.169" v="5891" actId="478"/>
          <ac:spMkLst>
            <pc:docMk/>
            <pc:sldMk cId="3226722454" sldId="491"/>
            <ac:spMk id="5" creationId="{947A82D9-4248-AF61-23D8-AA219270E2A1}"/>
          </ac:spMkLst>
        </pc:spChg>
        <pc:spChg chg="del">
          <ac:chgData name="Richard Chalk" userId="287f8aa4f4de1d19" providerId="LiveId" clId="{F2170282-8ECB-43BD-85E9-293BBA6A84BB}" dt="2023-02-09T05:56:46.480" v="5638" actId="478"/>
          <ac:spMkLst>
            <pc:docMk/>
            <pc:sldMk cId="3226722454" sldId="491"/>
            <ac:spMk id="6" creationId="{4351B75C-378D-2641-8C80-AC29BC7BE8D5}"/>
          </ac:spMkLst>
        </pc:spChg>
        <pc:spChg chg="mod">
          <ac:chgData name="Richard Chalk" userId="287f8aa4f4de1d19" providerId="LiveId" clId="{F2170282-8ECB-43BD-85E9-293BBA6A84BB}" dt="2023-02-09T07:38:20.976" v="7803" actId="14100"/>
          <ac:spMkLst>
            <pc:docMk/>
            <pc:sldMk cId="3226722454" sldId="491"/>
            <ac:spMk id="7" creationId="{C14D14E2-A466-5631-9C43-4EF04F400815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8" creationId="{F200B68D-0C69-133A-E5D7-090E65C211BC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9" creationId="{0448FE7D-9BC7-C2AA-6806-7F8EB054823F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10" creationId="{315BF137-6D4E-FD44-AFCB-87787E3E1830}"/>
          </ac:spMkLst>
        </pc:spChg>
        <pc:spChg chg="add mod ord">
          <ac:chgData name="Richard Chalk" userId="287f8aa4f4de1d19" providerId="LiveId" clId="{F2170282-8ECB-43BD-85E9-293BBA6A84BB}" dt="2023-02-09T06:42:04.532" v="5982" actId="20577"/>
          <ac:spMkLst>
            <pc:docMk/>
            <pc:sldMk cId="3226722454" sldId="491"/>
            <ac:spMk id="12" creationId="{40C951F0-BA98-927F-DE7B-FA2C9BC3709E}"/>
          </ac:spMkLst>
        </pc:spChg>
        <pc:spChg chg="add del mod">
          <ac:chgData name="Richard Chalk" userId="287f8aa4f4de1d19" providerId="LiveId" clId="{F2170282-8ECB-43BD-85E9-293BBA6A84BB}" dt="2023-02-09T07:38:14.879" v="7801" actId="478"/>
          <ac:spMkLst>
            <pc:docMk/>
            <pc:sldMk cId="3226722454" sldId="491"/>
            <ac:spMk id="13" creationId="{B40C4B60-6F55-2FC8-AB0E-B8C9A48657D5}"/>
          </ac:spMkLst>
        </pc:spChg>
        <pc:spChg chg="add mod">
          <ac:chgData name="Richard Chalk" userId="287f8aa4f4de1d19" providerId="LiveId" clId="{F2170282-8ECB-43BD-85E9-293BBA6A84BB}" dt="2023-02-09T07:39:04.159" v="7817" actId="113"/>
          <ac:spMkLst>
            <pc:docMk/>
            <pc:sldMk cId="3226722454" sldId="491"/>
            <ac:spMk id="14" creationId="{521CDF7C-D2C6-E72E-F303-2FE77CE746F6}"/>
          </ac:spMkLst>
        </pc:spChg>
        <pc:spChg chg="mod">
          <ac:chgData name="Richard Chalk" userId="287f8aa4f4de1d19" providerId="LiveId" clId="{F2170282-8ECB-43BD-85E9-293BBA6A84BB}" dt="2023-02-09T07:38:23.448" v="7804" actId="14100"/>
          <ac:spMkLst>
            <pc:docMk/>
            <pc:sldMk cId="3226722454" sldId="491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05:53:49.457" v="5506" actId="20577"/>
          <ac:spMkLst>
            <pc:docMk/>
            <pc:sldMk cId="3226722454" sldId="491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38:37.858" v="7805"/>
          <ac:picMkLst>
            <pc:docMk/>
            <pc:sldMk cId="3226722454" sldId="491"/>
            <ac:picMk id="15" creationId="{ADDBE795-F843-0174-E9CB-6347F2F886B2}"/>
          </ac:picMkLst>
        </pc:picChg>
      </pc:sldChg>
      <pc:sldChg chg="addSp modSp add mod">
        <pc:chgData name="Richard Chalk" userId="287f8aa4f4de1d19" providerId="LiveId" clId="{F2170282-8ECB-43BD-85E9-293BBA6A84BB}" dt="2023-02-09T07:34:20.682" v="7683" actId="14100"/>
        <pc:sldMkLst>
          <pc:docMk/>
          <pc:sldMk cId="91436948" sldId="492"/>
        </pc:sldMkLst>
        <pc:spChg chg="mod">
          <ac:chgData name="Richard Chalk" userId="287f8aa4f4de1d19" providerId="LiveId" clId="{F2170282-8ECB-43BD-85E9-293BBA6A84BB}" dt="2023-02-09T06:15:05.765" v="5771" actId="20577"/>
          <ac:spMkLst>
            <pc:docMk/>
            <pc:sldMk cId="91436948" sldId="492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7:34:07.990" v="7679" actId="14100"/>
          <ac:spMkLst>
            <pc:docMk/>
            <pc:sldMk cId="91436948" sldId="492"/>
            <ac:spMk id="3" creationId="{80BD5088-6CEC-D631-1FB4-50EB410725FA}"/>
          </ac:spMkLst>
        </pc:spChg>
        <pc:spChg chg="add mod">
          <ac:chgData name="Richard Chalk" userId="287f8aa4f4de1d19" providerId="LiveId" clId="{F2170282-8ECB-43BD-85E9-293BBA6A84BB}" dt="2023-02-09T07:34:20.682" v="7683" actId="14100"/>
          <ac:spMkLst>
            <pc:docMk/>
            <pc:sldMk cId="91436948" sldId="492"/>
            <ac:spMk id="4" creationId="{4F21B598-9380-6E5C-0BCD-6D64C91A9083}"/>
          </ac:spMkLst>
        </pc:spChg>
        <pc:spChg chg="mod">
          <ac:chgData name="Richard Chalk" userId="287f8aa4f4de1d19" providerId="LiveId" clId="{F2170282-8ECB-43BD-85E9-293BBA6A84BB}" dt="2023-02-09T07:33:20.510" v="7673" actId="20577"/>
          <ac:spMkLst>
            <pc:docMk/>
            <pc:sldMk cId="91436948" sldId="492"/>
            <ac:spMk id="5" creationId="{2AC9265D-3172-9FAA-35C3-8091AFDA4F9F}"/>
          </ac:spMkLst>
        </pc:spChg>
        <pc:spChg chg="mod">
          <ac:chgData name="Richard Chalk" userId="287f8aa4f4de1d19" providerId="LiveId" clId="{F2170282-8ECB-43BD-85E9-293BBA6A84BB}" dt="2023-02-09T07:34:10.468" v="7680" actId="14100"/>
          <ac:spMkLst>
            <pc:docMk/>
            <pc:sldMk cId="91436948" sldId="492"/>
            <ac:spMk id="21" creationId="{BA710E11-FF65-65A7-F353-C3A19A8C927C}"/>
          </ac:spMkLst>
        </pc:spChg>
      </pc:sldChg>
      <pc:sldChg chg="addSp delSp modSp add mod">
        <pc:chgData name="Richard Chalk" userId="287f8aa4f4de1d19" providerId="LiveId" clId="{F2170282-8ECB-43BD-85E9-293BBA6A84BB}" dt="2023-02-09T07:13:50.225" v="6704" actId="1076"/>
        <pc:sldMkLst>
          <pc:docMk/>
          <pc:sldMk cId="735949458" sldId="493"/>
        </pc:sldMkLst>
        <pc:spChg chg="mod">
          <ac:chgData name="Richard Chalk" userId="287f8aa4f4de1d19" providerId="LiveId" clId="{F2170282-8ECB-43BD-85E9-293BBA6A84BB}" dt="2023-02-09T06:16:32.795" v="5811" actId="20577"/>
          <ac:spMkLst>
            <pc:docMk/>
            <pc:sldMk cId="735949458" sldId="493"/>
            <ac:spMk id="92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13:21.986" v="6698"/>
          <ac:picMkLst>
            <pc:docMk/>
            <pc:sldMk cId="735949458" sldId="493"/>
            <ac:picMk id="2" creationId="{38DF421D-4726-BF85-3EC1-50CBAE465E50}"/>
          </ac:picMkLst>
        </pc:picChg>
        <pc:picChg chg="add del mod">
          <ac:chgData name="Richard Chalk" userId="287f8aa4f4de1d19" providerId="LiveId" clId="{F2170282-8ECB-43BD-85E9-293BBA6A84BB}" dt="2023-02-09T07:13:43.489" v="6699" actId="478"/>
          <ac:picMkLst>
            <pc:docMk/>
            <pc:sldMk cId="735949458" sldId="493"/>
            <ac:picMk id="3" creationId="{1F328E8D-25F3-918F-8C79-34BACD49F54B}"/>
          </ac:picMkLst>
        </pc:picChg>
        <pc:picChg chg="add mod">
          <ac:chgData name="Richard Chalk" userId="287f8aa4f4de1d19" providerId="LiveId" clId="{F2170282-8ECB-43BD-85E9-293BBA6A84BB}" dt="2023-02-09T07:13:50.225" v="6704" actId="1076"/>
          <ac:picMkLst>
            <pc:docMk/>
            <pc:sldMk cId="735949458" sldId="493"/>
            <ac:picMk id="2050" creationId="{A1A20241-D7CF-D1FD-3E50-07848D162A17}"/>
          </ac:picMkLst>
        </pc:picChg>
      </pc:sldChg>
      <pc:sldChg chg="addSp modSp add mod">
        <pc:chgData name="Richard Chalk" userId="287f8aa4f4de1d19" providerId="LiveId" clId="{F2170282-8ECB-43BD-85E9-293BBA6A84BB}" dt="2023-02-09T12:58:34.070" v="8142" actId="1035"/>
        <pc:sldMkLst>
          <pc:docMk/>
          <pc:sldMk cId="1429284274" sldId="494"/>
        </pc:sldMkLst>
        <pc:spChg chg="add mod">
          <ac:chgData name="Richard Chalk" userId="287f8aa4f4de1d19" providerId="LiveId" clId="{F2170282-8ECB-43BD-85E9-293BBA6A84BB}" dt="2023-02-09T12:58:34.070" v="8142" actId="1035"/>
          <ac:spMkLst>
            <pc:docMk/>
            <pc:sldMk cId="1429284274" sldId="494"/>
            <ac:spMk id="2" creationId="{6C484D1D-E1D6-2E71-29DA-520BB2C07E8D}"/>
          </ac:spMkLst>
        </pc:spChg>
        <pc:spChg chg="add mod">
          <ac:chgData name="Richard Chalk" userId="287f8aa4f4de1d19" providerId="LiveId" clId="{F2170282-8ECB-43BD-85E9-293BBA6A84BB}" dt="2023-02-09T12:58:34.070" v="8142" actId="1035"/>
          <ac:spMkLst>
            <pc:docMk/>
            <pc:sldMk cId="1429284274" sldId="494"/>
            <ac:spMk id="3" creationId="{3A2E93FF-3ABC-7895-0953-CFEE35C5D990}"/>
          </ac:spMkLst>
        </pc:spChg>
        <pc:spChg chg="mod">
          <ac:chgData name="Richard Chalk" userId="287f8aa4f4de1d19" providerId="LiveId" clId="{F2170282-8ECB-43BD-85E9-293BBA6A84BB}" dt="2023-02-09T12:57:34.151" v="8106" actId="14100"/>
          <ac:spMkLst>
            <pc:docMk/>
            <pc:sldMk cId="1429284274" sldId="494"/>
            <ac:spMk id="92" creationId="{00000000-0000-0000-0000-000000000000}"/>
          </ac:spMkLst>
        </pc:spChg>
        <pc:grpChg chg="add mod">
          <ac:chgData name="Richard Chalk" userId="287f8aa4f4de1d19" providerId="LiveId" clId="{F2170282-8ECB-43BD-85E9-293BBA6A84BB}" dt="2023-02-09T12:58:34.070" v="8142" actId="1035"/>
          <ac:grpSpMkLst>
            <pc:docMk/>
            <pc:sldMk cId="1429284274" sldId="494"/>
            <ac:grpSpMk id="4" creationId="{2C8D25B6-92E9-CB0A-0D0E-B6B3E6D1DE43}"/>
          </ac:grpSpMkLst>
        </pc:grpChg>
        <pc:picChg chg="add mod">
          <ac:chgData name="Richard Chalk" userId="287f8aa4f4de1d19" providerId="LiveId" clId="{F2170282-8ECB-43BD-85E9-293BBA6A84BB}" dt="2023-02-09T12:58:34.070" v="8142" actId="1035"/>
          <ac:picMkLst>
            <pc:docMk/>
            <pc:sldMk cId="1429284274" sldId="494"/>
            <ac:picMk id="4098" creationId="{51DF1799-A563-8D8F-7D10-6C937080E084}"/>
          </ac:picMkLst>
        </pc:picChg>
      </pc:sldChg>
      <pc:sldChg chg="addSp delSp modSp add mod">
        <pc:chgData name="Richard Chalk" userId="287f8aa4f4de1d19" providerId="LiveId" clId="{F2170282-8ECB-43BD-85E9-293BBA6A84BB}" dt="2023-02-09T12:59:55.238" v="8174" actId="1038"/>
        <pc:sldMkLst>
          <pc:docMk/>
          <pc:sldMk cId="667636432" sldId="495"/>
        </pc:sldMkLst>
        <pc:spChg chg="mod">
          <ac:chgData name="Richard Chalk" userId="287f8aa4f4de1d19" providerId="LiveId" clId="{F2170282-8ECB-43BD-85E9-293BBA6A84BB}" dt="2023-02-09T06:17:25.739" v="5851" actId="20577"/>
          <ac:spMkLst>
            <pc:docMk/>
            <pc:sldMk cId="667636432" sldId="495"/>
            <ac:spMk id="92" creationId="{00000000-0000-0000-0000-000000000000}"/>
          </ac:spMkLst>
        </pc:spChg>
        <pc:picChg chg="add del mod">
          <ac:chgData name="Richard Chalk" userId="287f8aa4f4de1d19" providerId="LiveId" clId="{F2170282-8ECB-43BD-85E9-293BBA6A84BB}" dt="2023-02-09T12:59:21.280" v="8147" actId="478"/>
          <ac:picMkLst>
            <pc:docMk/>
            <pc:sldMk cId="667636432" sldId="495"/>
            <ac:picMk id="2" creationId="{3FF5F24E-D9FD-75C2-5DB3-CA338FCC0ADF}"/>
          </ac:picMkLst>
        </pc:picChg>
        <pc:picChg chg="add mod">
          <ac:chgData name="Richard Chalk" userId="287f8aa4f4de1d19" providerId="LiveId" clId="{F2170282-8ECB-43BD-85E9-293BBA6A84BB}" dt="2023-02-09T12:59:55.238" v="8174" actId="1038"/>
          <ac:picMkLst>
            <pc:docMk/>
            <pc:sldMk cId="667636432" sldId="495"/>
            <ac:picMk id="3" creationId="{F2324DA5-FE3A-F296-702F-83295FB290E9}"/>
          </ac:picMkLst>
        </pc:picChg>
        <pc:picChg chg="add del mod">
          <ac:chgData name="Richard Chalk" userId="287f8aa4f4de1d19" providerId="LiveId" clId="{F2170282-8ECB-43BD-85E9-293BBA6A84BB}" dt="2023-02-09T12:59:52.308" v="8167" actId="478"/>
          <ac:picMkLst>
            <pc:docMk/>
            <pc:sldMk cId="667636432" sldId="495"/>
            <ac:picMk id="4" creationId="{CBD73277-E40A-9600-808A-0CBB6DE9903C}"/>
          </ac:picMkLst>
        </pc:picChg>
        <pc:picChg chg="add mod">
          <ac:chgData name="Richard Chalk" userId="287f8aa4f4de1d19" providerId="LiveId" clId="{F2170282-8ECB-43BD-85E9-293BBA6A84BB}" dt="2023-02-09T12:59:52.617" v="8168"/>
          <ac:picMkLst>
            <pc:docMk/>
            <pc:sldMk cId="667636432" sldId="495"/>
            <ac:picMk id="5" creationId="{7190CBE0-E47E-683F-6187-F5773BF0C19E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29:38.935" v="7344" actId="14100"/>
        <pc:sldMkLst>
          <pc:docMk/>
          <pc:sldMk cId="2036067564" sldId="496"/>
        </pc:sldMkLst>
        <pc:spChg chg="mod">
          <ac:chgData name="Richard Chalk" userId="287f8aa4f4de1d19" providerId="LiveId" clId="{F2170282-8ECB-43BD-85E9-293BBA6A84BB}" dt="2023-02-09T07:27:38.717" v="7159" actId="113"/>
          <ac:spMkLst>
            <pc:docMk/>
            <pc:sldMk cId="2036067564" sldId="496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9T07:29:38.935" v="7344" actId="14100"/>
          <ac:spMkLst>
            <pc:docMk/>
            <pc:sldMk cId="2036067564" sldId="496"/>
            <ac:spMk id="4" creationId="{2683D079-CBDD-EE00-6237-F021DD542E57}"/>
          </ac:spMkLst>
        </pc:spChg>
        <pc:spChg chg="add mod">
          <ac:chgData name="Richard Chalk" userId="287f8aa4f4de1d19" providerId="LiveId" clId="{F2170282-8ECB-43BD-85E9-293BBA6A84BB}" dt="2023-02-09T06:37:16.481" v="5887" actId="1076"/>
          <ac:spMkLst>
            <pc:docMk/>
            <pc:sldMk cId="2036067564" sldId="496"/>
            <ac:spMk id="5" creationId="{6C9A23A3-9E62-0BAE-8ED2-48B44851B1D9}"/>
          </ac:spMkLst>
        </pc:spChg>
        <pc:spChg chg="mod">
          <ac:chgData name="Richard Chalk" userId="287f8aa4f4de1d19" providerId="LiveId" clId="{F2170282-8ECB-43BD-85E9-293BBA6A84BB}" dt="2023-02-09T06:36:56.353" v="5882" actId="2711"/>
          <ac:spMkLst>
            <pc:docMk/>
            <pc:sldMk cId="2036067564" sldId="496"/>
            <ac:spMk id="8" creationId="{4F012473-C5B4-4457-2B6B-700E04469525}"/>
          </ac:spMkLst>
        </pc:spChg>
        <pc:spChg chg="del">
          <ac:chgData name="Richard Chalk" userId="287f8aa4f4de1d19" providerId="LiveId" clId="{F2170282-8ECB-43BD-85E9-293BBA6A84BB}" dt="2023-02-09T06:37:05.887" v="5883" actId="478"/>
          <ac:spMkLst>
            <pc:docMk/>
            <pc:sldMk cId="2036067564" sldId="496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29:38.935" v="7344" actId="14100"/>
          <ac:spMkLst>
            <pc:docMk/>
            <pc:sldMk cId="2036067564" sldId="496"/>
            <ac:spMk id="21" creationId="{BA710E11-FF65-65A7-F353-C3A19A8C927C}"/>
          </ac:spMkLst>
        </pc:spChg>
        <pc:picChg chg="add mod">
          <ac:chgData name="Richard Chalk" userId="287f8aa4f4de1d19" providerId="LiveId" clId="{F2170282-8ECB-43BD-85E9-293BBA6A84BB}" dt="2023-02-09T07:17:16.649" v="6803"/>
          <ac:picMkLst>
            <pc:docMk/>
            <pc:sldMk cId="2036067564" sldId="496"/>
            <ac:picMk id="6" creationId="{1A93B897-90CE-10E2-1892-B1EF0D4AA9E5}"/>
          </ac:picMkLst>
        </pc:picChg>
      </pc:sldChg>
      <pc:sldChg chg="add del">
        <pc:chgData name="Richard Chalk" userId="287f8aa4f4de1d19" providerId="LiveId" clId="{F2170282-8ECB-43BD-85E9-293BBA6A84BB}" dt="2023-02-09T06:43:35.981" v="6132" actId="47"/>
        <pc:sldMkLst>
          <pc:docMk/>
          <pc:sldMk cId="56654761" sldId="497"/>
        </pc:sldMkLst>
      </pc:sldChg>
      <pc:sldChg chg="addSp delSp modSp add mod modNotesTx">
        <pc:chgData name="Richard Chalk" userId="287f8aa4f4de1d19" providerId="LiveId" clId="{F2170282-8ECB-43BD-85E9-293BBA6A84BB}" dt="2023-02-09T13:33:09.175" v="8736" actId="1037"/>
        <pc:sldMkLst>
          <pc:docMk/>
          <pc:sldMk cId="478322106" sldId="497"/>
        </pc:sldMkLst>
        <pc:spChg chg="mod">
          <ac:chgData name="Richard Chalk" userId="287f8aa4f4de1d19" providerId="LiveId" clId="{F2170282-8ECB-43BD-85E9-293BBA6A84BB}" dt="2023-02-09T06:55:41.845" v="6346" actId="14100"/>
          <ac:spMkLst>
            <pc:docMk/>
            <pc:sldMk cId="478322106" sldId="497"/>
            <ac:spMk id="2" creationId="{8EAC30B5-CF11-A62B-1A4A-FAFC8507C7FD}"/>
          </ac:spMkLst>
        </pc:spChg>
        <pc:spChg chg="add mod ord">
          <ac:chgData name="Richard Chalk" userId="287f8aa4f4de1d19" providerId="LiveId" clId="{F2170282-8ECB-43BD-85E9-293BBA6A84BB}" dt="2023-02-09T06:55:16.973" v="6327" actId="6549"/>
          <ac:spMkLst>
            <pc:docMk/>
            <pc:sldMk cId="478322106" sldId="497"/>
            <ac:spMk id="4" creationId="{F5E7FC47-1E1E-3667-2B1D-D5763E3D0657}"/>
          </ac:spMkLst>
        </pc:spChg>
        <pc:spChg chg="add mod">
          <ac:chgData name="Richard Chalk" userId="287f8aa4f4de1d19" providerId="LiveId" clId="{F2170282-8ECB-43BD-85E9-293BBA6A84BB}" dt="2023-02-09T06:55:35.999" v="6341" actId="14100"/>
          <ac:spMkLst>
            <pc:docMk/>
            <pc:sldMk cId="478322106" sldId="497"/>
            <ac:spMk id="5" creationId="{3C53EF51-F62E-F6AD-7DBB-A9450C78B312}"/>
          </ac:spMkLst>
        </pc:spChg>
        <pc:spChg chg="add mod">
          <ac:chgData name="Richard Chalk" userId="287f8aa4f4de1d19" providerId="LiveId" clId="{F2170282-8ECB-43BD-85E9-293BBA6A84BB}" dt="2023-02-09T13:33:09.175" v="8736" actId="1037"/>
          <ac:spMkLst>
            <pc:docMk/>
            <pc:sldMk cId="478322106" sldId="497"/>
            <ac:spMk id="6" creationId="{FBBFFD67-96CC-AA34-F92A-C86CEFA429C9}"/>
          </ac:spMkLst>
        </pc:spChg>
        <pc:spChg chg="mod">
          <ac:chgData name="Richard Chalk" userId="287f8aa4f4de1d19" providerId="LiveId" clId="{F2170282-8ECB-43BD-85E9-293BBA6A84BB}" dt="2023-02-09T06:45:24.906" v="6288" actId="1035"/>
          <ac:spMkLst>
            <pc:docMk/>
            <pc:sldMk cId="478322106" sldId="497"/>
            <ac:spMk id="7" creationId="{C14D14E2-A466-5631-9C43-4EF04F400815}"/>
          </ac:spMkLst>
        </pc:spChg>
        <pc:spChg chg="add mod">
          <ac:chgData name="Richard Chalk" userId="287f8aa4f4de1d19" providerId="LiveId" clId="{F2170282-8ECB-43BD-85E9-293BBA6A84BB}" dt="2023-02-09T06:56:56.205" v="6488" actId="1038"/>
          <ac:spMkLst>
            <pc:docMk/>
            <pc:sldMk cId="478322106" sldId="497"/>
            <ac:spMk id="9" creationId="{63BFABC4-588A-DF15-3744-5B7B9D1C2A77}"/>
          </ac:spMkLst>
        </pc:spChg>
        <pc:spChg chg="del">
          <ac:chgData name="Richard Chalk" userId="287f8aa4f4de1d19" providerId="LiveId" clId="{F2170282-8ECB-43BD-85E9-293BBA6A84BB}" dt="2023-02-09T06:44:03.237" v="6148" actId="478"/>
          <ac:spMkLst>
            <pc:docMk/>
            <pc:sldMk cId="478322106" sldId="497"/>
            <ac:spMk id="12" creationId="{40C951F0-BA98-927F-DE7B-FA2C9BC3709E}"/>
          </ac:spMkLst>
        </pc:spChg>
        <pc:spChg chg="del">
          <ac:chgData name="Richard Chalk" userId="287f8aa4f4de1d19" providerId="LiveId" clId="{F2170282-8ECB-43BD-85E9-293BBA6A84BB}" dt="2023-02-09T06:45:17.273" v="6286" actId="478"/>
          <ac:spMkLst>
            <pc:docMk/>
            <pc:sldMk cId="478322106" sldId="497"/>
            <ac:spMk id="13" creationId="{B40C4B60-6F55-2FC8-AB0E-B8C9A48657D5}"/>
          </ac:spMkLst>
        </pc:spChg>
        <pc:spChg chg="mod">
          <ac:chgData name="Richard Chalk" userId="287f8aa4f4de1d19" providerId="LiveId" clId="{F2170282-8ECB-43BD-85E9-293BBA6A84BB}" dt="2023-02-09T07:40:37.497" v="7967" actId="14100"/>
          <ac:spMkLst>
            <pc:docMk/>
            <pc:sldMk cId="478322106" sldId="497"/>
            <ac:spMk id="21" creationId="{BA710E11-FF65-65A7-F353-C3A19A8C927C}"/>
          </ac:spMkLst>
        </pc:spChg>
        <pc:picChg chg="add mod">
          <ac:chgData name="Richard Chalk" userId="287f8aa4f4de1d19" providerId="LiveId" clId="{F2170282-8ECB-43BD-85E9-293BBA6A84BB}" dt="2023-02-09T13:33:09.175" v="8736" actId="1037"/>
          <ac:picMkLst>
            <pc:docMk/>
            <pc:sldMk cId="478322106" sldId="497"/>
            <ac:picMk id="8" creationId="{72917C39-F65A-B938-5C5A-2CB4BDEFCABB}"/>
          </ac:picMkLst>
        </pc:picChg>
      </pc:sldChg>
      <pc:sldChg chg="addSp delSp modSp add mod">
        <pc:chgData name="Richard Chalk" userId="287f8aa4f4de1d19" providerId="LiveId" clId="{F2170282-8ECB-43BD-85E9-293BBA6A84BB}" dt="2023-02-09T13:51:16.916" v="9583"/>
        <pc:sldMkLst>
          <pc:docMk/>
          <pc:sldMk cId="705574958" sldId="498"/>
        </pc:sldMkLst>
        <pc:spChg chg="mod">
          <ac:chgData name="Richard Chalk" userId="287f8aa4f4de1d19" providerId="LiveId" clId="{F2170282-8ECB-43BD-85E9-293BBA6A84BB}" dt="2023-02-09T13:09:10.348" v="8188" actId="20577"/>
          <ac:spMkLst>
            <pc:docMk/>
            <pc:sldMk cId="705574958" sldId="498"/>
            <ac:spMk id="92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13:09:15.472" v="8189" actId="478"/>
          <ac:picMkLst>
            <pc:docMk/>
            <pc:sldMk cId="705574958" sldId="498"/>
            <ac:picMk id="2" creationId="{38DF421D-4726-BF85-3EC1-50CBAE465E50}"/>
          </ac:picMkLst>
        </pc:picChg>
        <pc:picChg chg="add mod">
          <ac:chgData name="Richard Chalk" userId="287f8aa4f4de1d19" providerId="LiveId" clId="{F2170282-8ECB-43BD-85E9-293BBA6A84BB}" dt="2023-02-09T13:50:21.181" v="9582" actId="1076"/>
          <ac:picMkLst>
            <pc:docMk/>
            <pc:sldMk cId="705574958" sldId="498"/>
            <ac:picMk id="3" creationId="{8D77DC62-0488-7394-BDBF-796054868F56}"/>
          </ac:picMkLst>
        </pc:picChg>
        <pc:picChg chg="add mod">
          <ac:chgData name="Richard Chalk" userId="287f8aa4f4de1d19" providerId="LiveId" clId="{F2170282-8ECB-43BD-85E9-293BBA6A84BB}" dt="2023-02-09T13:51:16.916" v="9583"/>
          <ac:picMkLst>
            <pc:docMk/>
            <pc:sldMk cId="705574958" sldId="498"/>
            <ac:picMk id="4" creationId="{772B0265-8065-EA93-3945-4E137DDEAA3B}"/>
          </ac:picMkLst>
        </pc:picChg>
        <pc:picChg chg="del">
          <ac:chgData name="Richard Chalk" userId="287f8aa4f4de1d19" providerId="LiveId" clId="{F2170282-8ECB-43BD-85E9-293BBA6A84BB}" dt="2023-02-09T13:09:15.472" v="8189" actId="478"/>
          <ac:picMkLst>
            <pc:docMk/>
            <pc:sldMk cId="705574958" sldId="498"/>
            <ac:picMk id="2050" creationId="{A1A20241-D7CF-D1FD-3E50-07848D162A17}"/>
          </ac:picMkLst>
        </pc:picChg>
      </pc:sldChg>
      <pc:sldChg chg="addSp delSp modSp add mod">
        <pc:chgData name="Richard Chalk" userId="287f8aa4f4de1d19" providerId="LiveId" clId="{F2170282-8ECB-43BD-85E9-293BBA6A84BB}" dt="2023-02-09T13:34:47.485" v="8877" actId="113"/>
        <pc:sldMkLst>
          <pc:docMk/>
          <pc:sldMk cId="60263480" sldId="499"/>
        </pc:sldMkLst>
        <pc:spChg chg="mod">
          <ac:chgData name="Richard Chalk" userId="287f8aa4f4de1d19" providerId="LiveId" clId="{F2170282-8ECB-43BD-85E9-293BBA6A84BB}" dt="2023-02-09T13:34:47.485" v="8877" actId="113"/>
          <ac:spMkLst>
            <pc:docMk/>
            <pc:sldMk cId="60263480" sldId="499"/>
            <ac:spMk id="2" creationId="{8EAC30B5-CF11-A62B-1A4A-FAFC8507C7FD}"/>
          </ac:spMkLst>
        </pc:spChg>
        <pc:spChg chg="del mod">
          <ac:chgData name="Richard Chalk" userId="287f8aa4f4de1d19" providerId="LiveId" clId="{F2170282-8ECB-43BD-85E9-293BBA6A84BB}" dt="2023-02-09T13:30:18.169" v="8639" actId="478"/>
          <ac:spMkLst>
            <pc:docMk/>
            <pc:sldMk cId="60263480" sldId="499"/>
            <ac:spMk id="4" creationId="{95BD1940-C6F3-4E56-DD26-9FA56704F187}"/>
          </ac:spMkLst>
        </pc:spChg>
        <pc:spChg chg="add del">
          <ac:chgData name="Richard Chalk" userId="287f8aa4f4de1d19" providerId="LiveId" clId="{F2170282-8ECB-43BD-85E9-293BBA6A84BB}" dt="2023-02-09T13:30:21.291" v="8641" actId="22"/>
          <ac:spMkLst>
            <pc:docMk/>
            <pc:sldMk cId="60263480" sldId="499"/>
            <ac:spMk id="5" creationId="{E541F858-B0A5-A712-3009-68761F52440B}"/>
          </ac:spMkLst>
        </pc:spChg>
        <pc:spChg chg="add mod">
          <ac:chgData name="Richard Chalk" userId="287f8aa4f4de1d19" providerId="LiveId" clId="{F2170282-8ECB-43BD-85E9-293BBA6A84BB}" dt="2023-02-09T13:30:57.077" v="8669" actId="1035"/>
          <ac:spMkLst>
            <pc:docMk/>
            <pc:sldMk cId="60263480" sldId="499"/>
            <ac:spMk id="7" creationId="{7393F439-F3BC-6CAD-A261-235C59F30ED5}"/>
          </ac:spMkLst>
        </pc:spChg>
        <pc:spChg chg="del">
          <ac:chgData name="Richard Chalk" userId="287f8aa4f4de1d19" providerId="LiveId" clId="{F2170282-8ECB-43BD-85E9-293BBA6A84BB}" dt="2023-02-09T13:31:26.969" v="8687" actId="478"/>
          <ac:spMkLst>
            <pc:docMk/>
            <pc:sldMk cId="60263480" sldId="499"/>
            <ac:spMk id="8" creationId="{478AA5FA-B113-8C2E-43C6-A5FB35E49504}"/>
          </ac:spMkLst>
        </pc:spChg>
        <pc:spChg chg="add mod">
          <ac:chgData name="Richard Chalk" userId="287f8aa4f4de1d19" providerId="LiveId" clId="{F2170282-8ECB-43BD-85E9-293BBA6A84BB}" dt="2023-02-09T13:31:43.226" v="8697" actId="14100"/>
          <ac:spMkLst>
            <pc:docMk/>
            <pc:sldMk cId="60263480" sldId="499"/>
            <ac:spMk id="11" creationId="{BE1765E1-637C-DCE6-B96E-5BE598800F14}"/>
          </ac:spMkLst>
        </pc:spChg>
        <pc:spChg chg="add mod">
          <ac:chgData name="Richard Chalk" userId="287f8aa4f4de1d19" providerId="LiveId" clId="{F2170282-8ECB-43BD-85E9-293BBA6A84BB}" dt="2023-02-09T13:34:10.987" v="8859" actId="113"/>
          <ac:spMkLst>
            <pc:docMk/>
            <pc:sldMk cId="60263480" sldId="499"/>
            <ac:spMk id="15" creationId="{8AD119A9-9EA5-835A-5B23-1E1071774A8F}"/>
          </ac:spMkLst>
        </pc:spChg>
        <pc:spChg chg="mod">
          <ac:chgData name="Richard Chalk" userId="287f8aa4f4de1d19" providerId="LiveId" clId="{F2170282-8ECB-43BD-85E9-293BBA6A84BB}" dt="2023-02-09T13:30:52.223" v="8659" actId="1036"/>
          <ac:spMkLst>
            <pc:docMk/>
            <pc:sldMk cId="60263480" sldId="499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13:34:38.681" v="8876" actId="20577"/>
          <ac:spMkLst>
            <pc:docMk/>
            <pc:sldMk cId="60263480" sldId="499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13:31:26.969" v="8687" actId="478"/>
          <ac:picMkLst>
            <pc:docMk/>
            <pc:sldMk cId="60263480" sldId="499"/>
            <ac:picMk id="9" creationId="{601EADA1-619F-F530-B2B3-DE688AC0ECFC}"/>
          </ac:picMkLst>
        </pc:picChg>
        <pc:picChg chg="del">
          <ac:chgData name="Richard Chalk" userId="287f8aa4f4de1d19" providerId="LiveId" clId="{F2170282-8ECB-43BD-85E9-293BBA6A84BB}" dt="2023-02-09T13:31:26.969" v="8687" actId="478"/>
          <ac:picMkLst>
            <pc:docMk/>
            <pc:sldMk cId="60263480" sldId="499"/>
            <ac:picMk id="10" creationId="{56064119-F67F-00A5-B599-4E2FE36EC71E}"/>
          </ac:picMkLst>
        </pc:picChg>
        <pc:picChg chg="add mod">
          <ac:chgData name="Richard Chalk" userId="287f8aa4f4de1d19" providerId="LiveId" clId="{F2170282-8ECB-43BD-85E9-293BBA6A84BB}" dt="2023-02-09T13:32:46.944" v="8735" actId="1036"/>
          <ac:picMkLst>
            <pc:docMk/>
            <pc:sldMk cId="60263480" sldId="499"/>
            <ac:picMk id="13" creationId="{BC1D02B6-B707-23C0-66EE-404995DD8A9A}"/>
          </ac:picMkLst>
        </pc:picChg>
        <pc:picChg chg="add mod">
          <ac:chgData name="Richard Chalk" userId="287f8aa4f4de1d19" providerId="LiveId" clId="{F2170282-8ECB-43BD-85E9-293BBA6A84BB}" dt="2023-02-09T13:32:42.119" v="8704" actId="1076"/>
          <ac:picMkLst>
            <pc:docMk/>
            <pc:sldMk cId="60263480" sldId="499"/>
            <ac:picMk id="14" creationId="{EDD3D33F-8368-2A09-B0B5-EEAA06B47DB1}"/>
          </ac:picMkLst>
        </pc:picChg>
        <pc:picChg chg="add mod">
          <ac:chgData name="Richard Chalk" userId="287f8aa4f4de1d19" providerId="LiveId" clId="{F2170282-8ECB-43BD-85E9-293BBA6A84BB}" dt="2023-02-09T13:33:16.575" v="8738" actId="1076"/>
          <ac:picMkLst>
            <pc:docMk/>
            <pc:sldMk cId="60263480" sldId="499"/>
            <ac:picMk id="16" creationId="{E25C1A0E-552F-965D-6C5F-3A2B72466754}"/>
          </ac:picMkLst>
        </pc:picChg>
      </pc:sldChg>
      <pc:sldChg chg="addSp delSp modSp add mod modNotesTx">
        <pc:chgData name="Richard Chalk" userId="287f8aa4f4de1d19" providerId="LiveId" clId="{F2170282-8ECB-43BD-85E9-293BBA6A84BB}" dt="2023-02-09T13:52:24.352" v="9599" actId="113"/>
        <pc:sldMkLst>
          <pc:docMk/>
          <pc:sldMk cId="3346557082" sldId="500"/>
        </pc:sldMkLst>
        <pc:spChg chg="mod">
          <ac:chgData name="Richard Chalk" userId="287f8aa4f4de1d19" providerId="LiveId" clId="{F2170282-8ECB-43BD-85E9-293BBA6A84BB}" dt="2023-02-09T13:43:03.516" v="9237" actId="113"/>
          <ac:spMkLst>
            <pc:docMk/>
            <pc:sldMk cId="3346557082" sldId="500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13:48:21.359" v="9531" actId="1036"/>
          <ac:spMkLst>
            <pc:docMk/>
            <pc:sldMk cId="3346557082" sldId="500"/>
            <ac:spMk id="5" creationId="{27AB0FFB-A166-3772-4BAF-770DAFF3CB06}"/>
          </ac:spMkLst>
        </pc:spChg>
        <pc:spChg chg="add mod">
          <ac:chgData name="Richard Chalk" userId="287f8aa4f4de1d19" providerId="LiveId" clId="{F2170282-8ECB-43BD-85E9-293BBA6A84BB}" dt="2023-02-09T13:52:24.352" v="9599" actId="113"/>
          <ac:spMkLst>
            <pc:docMk/>
            <pc:sldMk cId="3346557082" sldId="500"/>
            <ac:spMk id="6" creationId="{778F9CCD-0140-326C-9F4F-C1190B5880D5}"/>
          </ac:spMkLst>
        </pc:spChg>
        <pc:spChg chg="del">
          <ac:chgData name="Richard Chalk" userId="287f8aa4f4de1d19" providerId="LiveId" clId="{F2170282-8ECB-43BD-85E9-293BBA6A84BB}" dt="2023-02-09T13:35:23.745" v="8880" actId="478"/>
          <ac:spMkLst>
            <pc:docMk/>
            <pc:sldMk cId="3346557082" sldId="500"/>
            <ac:spMk id="7" creationId="{7393F439-F3BC-6CAD-A261-235C59F30ED5}"/>
          </ac:spMkLst>
        </pc:spChg>
        <pc:spChg chg="del">
          <ac:chgData name="Richard Chalk" userId="287f8aa4f4de1d19" providerId="LiveId" clId="{F2170282-8ECB-43BD-85E9-293BBA6A84BB}" dt="2023-02-09T13:35:23.745" v="8880" actId="478"/>
          <ac:spMkLst>
            <pc:docMk/>
            <pc:sldMk cId="3346557082" sldId="500"/>
            <ac:spMk id="11" creationId="{BE1765E1-637C-DCE6-B96E-5BE598800F14}"/>
          </ac:spMkLst>
        </pc:spChg>
        <pc:spChg chg="add mod">
          <ac:chgData name="Richard Chalk" userId="287f8aa4f4de1d19" providerId="LiveId" clId="{F2170282-8ECB-43BD-85E9-293BBA6A84BB}" dt="2023-02-09T13:49:21.738" v="9575" actId="1035"/>
          <ac:spMkLst>
            <pc:docMk/>
            <pc:sldMk cId="3346557082" sldId="500"/>
            <ac:spMk id="12" creationId="{2A189483-B39E-2AD6-98CF-A09383BF8E0A}"/>
          </ac:spMkLst>
        </pc:spChg>
        <pc:spChg chg="mod">
          <ac:chgData name="Richard Chalk" userId="287f8aa4f4de1d19" providerId="LiveId" clId="{F2170282-8ECB-43BD-85E9-293BBA6A84BB}" dt="2023-02-09T13:48:38.989" v="9567" actId="1036"/>
          <ac:spMkLst>
            <pc:docMk/>
            <pc:sldMk cId="3346557082" sldId="500"/>
            <ac:spMk id="15" creationId="{8AD119A9-9EA5-835A-5B23-1E1071774A8F}"/>
          </ac:spMkLst>
        </pc:spChg>
        <pc:spChg chg="add mod">
          <ac:chgData name="Richard Chalk" userId="287f8aa4f4de1d19" providerId="LiveId" clId="{F2170282-8ECB-43BD-85E9-293BBA6A84BB}" dt="2023-02-09T13:49:35.864" v="9578" actId="208"/>
          <ac:spMkLst>
            <pc:docMk/>
            <pc:sldMk cId="3346557082" sldId="500"/>
            <ac:spMk id="17" creationId="{E4D59A43-5E9F-3C7B-0495-B596554F45E4}"/>
          </ac:spMkLst>
        </pc:spChg>
        <pc:spChg chg="mod">
          <ac:chgData name="Richard Chalk" userId="287f8aa4f4de1d19" providerId="LiveId" clId="{F2170282-8ECB-43BD-85E9-293BBA6A84BB}" dt="2023-02-09T13:48:21.359" v="9531" actId="1036"/>
          <ac:spMkLst>
            <pc:docMk/>
            <pc:sldMk cId="3346557082" sldId="500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13:41:54.065" v="9188" actId="20577"/>
          <ac:spMkLst>
            <pc:docMk/>
            <pc:sldMk cId="3346557082" sldId="500"/>
            <ac:spMk id="97" creationId="{00000000-0000-0000-0000-000000000000}"/>
          </ac:spMkLst>
        </pc:spChg>
        <pc:picChg chg="add mod ord">
          <ac:chgData name="Richard Chalk" userId="287f8aa4f4de1d19" providerId="LiveId" clId="{F2170282-8ECB-43BD-85E9-293BBA6A84BB}" dt="2023-02-09T13:49:11.105" v="9572" actId="166"/>
          <ac:picMkLst>
            <pc:docMk/>
            <pc:sldMk cId="3346557082" sldId="500"/>
            <ac:picMk id="3" creationId="{93D2FA74-7EDA-4376-A886-69BE071A8881}"/>
          </ac:picMkLst>
        </pc:picChg>
        <pc:picChg chg="add mod">
          <ac:chgData name="Richard Chalk" userId="287f8aa4f4de1d19" providerId="LiveId" clId="{F2170282-8ECB-43BD-85E9-293BBA6A84BB}" dt="2023-02-09T13:48:25.215" v="9551" actId="1036"/>
          <ac:picMkLst>
            <pc:docMk/>
            <pc:sldMk cId="3346557082" sldId="500"/>
            <ac:picMk id="9" creationId="{4649B700-E682-6A4E-1EBC-0FC904E4A3AD}"/>
          </ac:picMkLst>
        </pc:picChg>
        <pc:picChg chg="add mod">
          <ac:chgData name="Richard Chalk" userId="287f8aa4f4de1d19" providerId="LiveId" clId="{F2170282-8ECB-43BD-85E9-293BBA6A84BB}" dt="2023-02-09T13:48:25.215" v="9551" actId="1036"/>
          <ac:picMkLst>
            <pc:docMk/>
            <pc:sldMk cId="3346557082" sldId="500"/>
            <ac:picMk id="10" creationId="{EA4C776C-2C79-151F-10F4-69DB0D03DB3D}"/>
          </ac:picMkLst>
        </pc:picChg>
        <pc:picChg chg="mod">
          <ac:chgData name="Richard Chalk" userId="287f8aa4f4de1d19" providerId="LiveId" clId="{F2170282-8ECB-43BD-85E9-293BBA6A84BB}" dt="2023-02-09T13:36:25.066" v="9009" actId="1036"/>
          <ac:picMkLst>
            <pc:docMk/>
            <pc:sldMk cId="3346557082" sldId="500"/>
            <ac:picMk id="13" creationId="{BC1D02B6-B707-23C0-66EE-404995DD8A9A}"/>
          </ac:picMkLst>
        </pc:picChg>
        <pc:picChg chg="mod">
          <ac:chgData name="Richard Chalk" userId="287f8aa4f4de1d19" providerId="LiveId" clId="{F2170282-8ECB-43BD-85E9-293BBA6A84BB}" dt="2023-02-09T13:36:25.066" v="9009" actId="1036"/>
          <ac:picMkLst>
            <pc:docMk/>
            <pc:sldMk cId="3346557082" sldId="500"/>
            <ac:picMk id="14" creationId="{EDD3D33F-8368-2A09-B0B5-EEAA06B47DB1}"/>
          </ac:picMkLst>
        </pc:picChg>
        <pc:picChg chg="mod">
          <ac:chgData name="Richard Chalk" userId="287f8aa4f4de1d19" providerId="LiveId" clId="{F2170282-8ECB-43BD-85E9-293BBA6A84BB}" dt="2023-02-09T13:48:38.989" v="9567" actId="1036"/>
          <ac:picMkLst>
            <pc:docMk/>
            <pc:sldMk cId="3346557082" sldId="500"/>
            <ac:picMk id="16" creationId="{E25C1A0E-552F-965D-6C5F-3A2B72466754}"/>
          </ac:picMkLst>
        </pc:picChg>
      </pc:sldChg>
    </pc:docChg>
  </pc:docChgLst>
  <pc:docChgLst>
    <pc:chgData name="Richard Chalk" userId="287f8aa4f4de1d19" providerId="LiveId" clId="{BA29024D-1121-43D5-8022-DA1F976F423C}"/>
    <pc:docChg chg="undo custSel addSld delSld modSld sldOrd">
      <pc:chgData name="Richard Chalk" userId="287f8aa4f4de1d19" providerId="LiveId" clId="{BA29024D-1121-43D5-8022-DA1F976F423C}" dt="2022-12-09T06:43:08.721" v="847" actId="20577"/>
      <pc:docMkLst>
        <pc:docMk/>
      </pc:docMkLst>
      <pc:sldChg chg="del">
        <pc:chgData name="Richard Chalk" userId="287f8aa4f4de1d19" providerId="LiveId" clId="{BA29024D-1121-43D5-8022-DA1F976F423C}" dt="2022-12-09T05:49:23.029" v="1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BA29024D-1121-43D5-8022-DA1F976F423C}" dt="2022-12-09T06:43:08.721" v="847" actId="20577"/>
        <pc:sldMkLst>
          <pc:docMk/>
          <pc:sldMk cId="1547202385" sldId="267"/>
        </pc:sldMkLst>
        <pc:spChg chg="mod">
          <ac:chgData name="Richard Chalk" userId="287f8aa4f4de1d19" providerId="LiveId" clId="{BA29024D-1121-43D5-8022-DA1F976F423C}" dt="2022-12-09T06:34:01.836" v="654"/>
          <ac:spMkLst>
            <pc:docMk/>
            <pc:sldMk cId="1547202385" sldId="267"/>
            <ac:spMk id="2" creationId="{C694B8BD-65B0-1F40-884C-9118687559B8}"/>
          </ac:spMkLst>
        </pc:spChg>
        <pc:spChg chg="del">
          <ac:chgData name="Richard Chalk" userId="287f8aa4f4de1d19" providerId="LiveId" clId="{BA29024D-1121-43D5-8022-DA1F976F423C}" dt="2022-12-09T05:53:49.929" v="30" actId="478"/>
          <ac:spMkLst>
            <pc:docMk/>
            <pc:sldMk cId="1547202385" sldId="267"/>
            <ac:spMk id="4" creationId="{A58E3E9D-C9F7-512E-C7C3-AF08C381E767}"/>
          </ac:spMkLst>
        </pc:spChg>
        <pc:spChg chg="add del mod">
          <ac:chgData name="Richard Chalk" userId="287f8aa4f4de1d19" providerId="LiveId" clId="{BA29024D-1121-43D5-8022-DA1F976F423C}" dt="2022-12-09T06:32:40.852" v="642" actId="478"/>
          <ac:spMkLst>
            <pc:docMk/>
            <pc:sldMk cId="1547202385" sldId="267"/>
            <ac:spMk id="5" creationId="{2E2D80AC-7EE2-77A9-3BE8-CA0D448CEBAF}"/>
          </ac:spMkLst>
        </pc:spChg>
        <pc:spChg chg="del mod">
          <ac:chgData name="Richard Chalk" userId="287f8aa4f4de1d19" providerId="LiveId" clId="{BA29024D-1121-43D5-8022-DA1F976F423C}" dt="2022-12-09T05:53:44.872" v="28" actId="478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BA29024D-1121-43D5-8022-DA1F976F423C}" dt="2022-12-09T06:43:08.721" v="847" actId="20577"/>
          <ac:spMkLst>
            <pc:docMk/>
            <pc:sldMk cId="1547202385" sldId="267"/>
            <ac:spMk id="93" creationId="{00000000-0000-0000-0000-000000000000}"/>
          </ac:spMkLst>
        </pc:spChg>
        <pc:picChg chg="del">
          <ac:chgData name="Richard Chalk" userId="287f8aa4f4de1d19" providerId="LiveId" clId="{BA29024D-1121-43D5-8022-DA1F976F423C}" dt="2022-12-09T05:53:47.390" v="29" actId="478"/>
          <ac:picMkLst>
            <pc:docMk/>
            <pc:sldMk cId="1547202385" sldId="267"/>
            <ac:picMk id="1026" creationId="{39EA7AE7-CFD6-2CDB-4AB6-69C196BA61B4}"/>
          </ac:picMkLst>
        </pc:picChg>
      </pc:sldChg>
      <pc:sldChg chg="addSp modSp mod modNotesTx">
        <pc:chgData name="Richard Chalk" userId="287f8aa4f4de1d19" providerId="LiveId" clId="{BA29024D-1121-43D5-8022-DA1F976F423C}" dt="2022-12-09T06:11:31.562" v="236" actId="20577"/>
        <pc:sldMkLst>
          <pc:docMk/>
          <pc:sldMk cId="1272330293" sldId="272"/>
        </pc:sldMkLst>
        <pc:spChg chg="mod">
          <ac:chgData name="Richard Chalk" userId="287f8aa4f4de1d19" providerId="LiveId" clId="{BA29024D-1121-43D5-8022-DA1F976F423C}" dt="2022-12-09T06:11:05.265" v="206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49:32.957" v="2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09:33.380" v="170" actId="1582"/>
          <ac:picMkLst>
            <pc:docMk/>
            <pc:sldMk cId="1272330293" sldId="272"/>
            <ac:picMk id="3" creationId="{99E0025E-B357-AD3E-E945-8318046F23A3}"/>
          </ac:picMkLst>
        </pc:picChg>
      </pc:sldChg>
      <pc:sldChg chg="del">
        <pc:chgData name="Richard Chalk" userId="287f8aa4f4de1d19" providerId="LiveId" clId="{BA29024D-1121-43D5-8022-DA1F976F423C}" dt="2022-12-09T06:24:39.603" v="405" actId="47"/>
        <pc:sldMkLst>
          <pc:docMk/>
          <pc:sldMk cId="1447789322" sldId="273"/>
        </pc:sldMkLst>
      </pc:sldChg>
      <pc:sldChg chg="addSp modSp add mod modNotesTx">
        <pc:chgData name="Richard Chalk" userId="287f8aa4f4de1d19" providerId="LiveId" clId="{BA29024D-1121-43D5-8022-DA1F976F423C}" dt="2022-12-09T06:39:44.168" v="814" actId="1076"/>
        <pc:sldMkLst>
          <pc:docMk/>
          <pc:sldMk cId="4188923376" sldId="274"/>
        </pc:sldMkLst>
        <pc:spChg chg="mod">
          <ac:chgData name="Richard Chalk" userId="287f8aa4f4de1d19" providerId="LiveId" clId="{BA29024D-1121-43D5-8022-DA1F976F423C}" dt="2022-12-09T06:38:45.818" v="809" actId="113"/>
          <ac:spMkLst>
            <pc:docMk/>
            <pc:sldMk cId="4188923376" sldId="274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56:13.641" v="50" actId="20577"/>
          <ac:spMkLst>
            <pc:docMk/>
            <pc:sldMk cId="4188923376" sldId="274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39:44.168" v="814" actId="1076"/>
          <ac:picMkLst>
            <pc:docMk/>
            <pc:sldMk cId="4188923376" sldId="274"/>
            <ac:picMk id="1026" creationId="{382F4D9B-E92C-610E-14DD-3A1CE173035E}"/>
          </ac:picMkLst>
        </pc:picChg>
      </pc:sldChg>
      <pc:sldChg chg="addSp delSp modSp add mod modNotesTx">
        <pc:chgData name="Richard Chalk" userId="287f8aa4f4de1d19" providerId="LiveId" clId="{BA29024D-1121-43D5-8022-DA1F976F423C}" dt="2022-12-09T06:42:12.002" v="845" actId="1036"/>
        <pc:sldMkLst>
          <pc:docMk/>
          <pc:sldMk cId="4069131784" sldId="275"/>
        </pc:sldMkLst>
        <pc:spChg chg="add del">
          <ac:chgData name="Richard Chalk" userId="287f8aa4f4de1d19" providerId="LiveId" clId="{BA29024D-1121-43D5-8022-DA1F976F423C}" dt="2022-12-09T06:02:33.437" v="80" actId="22"/>
          <ac:spMkLst>
            <pc:docMk/>
            <pc:sldMk cId="4069131784" sldId="275"/>
            <ac:spMk id="3" creationId="{99E67784-1B8C-3AC7-466E-6EEAFBF0A2A9}"/>
          </ac:spMkLst>
        </pc:spChg>
        <pc:spChg chg="add del mod">
          <ac:chgData name="Richard Chalk" userId="287f8aa4f4de1d19" providerId="LiveId" clId="{BA29024D-1121-43D5-8022-DA1F976F423C}" dt="2022-12-09T06:42:03.513" v="827" actId="20577"/>
          <ac:spMkLst>
            <pc:docMk/>
            <pc:sldMk cId="4069131784" sldId="275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02:33.881" v="81" actId="1076"/>
          <ac:spMkLst>
            <pc:docMk/>
            <pc:sldMk cId="4069131784" sldId="275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42:12.002" v="845" actId="1036"/>
          <ac:picMkLst>
            <pc:docMk/>
            <pc:sldMk cId="4069131784" sldId="275"/>
            <ac:picMk id="2050" creationId="{0910B6FD-4A08-410F-C9FE-329E466668F0}"/>
          </ac:picMkLst>
        </pc:picChg>
      </pc:sldChg>
      <pc:sldChg chg="modSp add mod modNotesTx">
        <pc:chgData name="Richard Chalk" userId="287f8aa4f4de1d19" providerId="LiveId" clId="{BA29024D-1121-43D5-8022-DA1F976F423C}" dt="2022-12-09T06:18:41.477" v="386" actId="6549"/>
        <pc:sldMkLst>
          <pc:docMk/>
          <pc:sldMk cId="3050302735" sldId="276"/>
        </pc:sldMkLst>
        <pc:spChg chg="mod">
          <ac:chgData name="Richard Chalk" userId="287f8aa4f4de1d19" providerId="LiveId" clId="{BA29024D-1121-43D5-8022-DA1F976F423C}" dt="2022-12-09T06:18:17.147" v="385" actId="20577"/>
          <ac:spMkLst>
            <pc:docMk/>
            <pc:sldMk cId="3050302735" sldId="276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14:19.966" v="310"/>
          <ac:spMkLst>
            <pc:docMk/>
            <pc:sldMk cId="3050302735" sldId="276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BA29024D-1121-43D5-8022-DA1F976F423C}" dt="2022-12-09T06:24:30.777" v="404" actId="1076"/>
        <pc:sldMkLst>
          <pc:docMk/>
          <pc:sldMk cId="123195673" sldId="277"/>
        </pc:sldMkLst>
        <pc:spChg chg="del mod">
          <ac:chgData name="Richard Chalk" userId="287f8aa4f4de1d19" providerId="LiveId" clId="{BA29024D-1121-43D5-8022-DA1F976F423C}" dt="2022-12-09T06:24:19.465" v="401" actId="478"/>
          <ac:spMkLst>
            <pc:docMk/>
            <pc:sldMk cId="123195673" sldId="277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3:31.169" v="399" actId="20577"/>
          <ac:spMkLst>
            <pc:docMk/>
            <pc:sldMk cId="123195673" sldId="277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24:30.777" v="404" actId="1076"/>
          <ac:picMkLst>
            <pc:docMk/>
            <pc:sldMk cId="123195673" sldId="277"/>
            <ac:picMk id="3" creationId="{542D4417-3762-D70C-CE8C-B7BDEE8450D5}"/>
          </ac:picMkLst>
        </pc:picChg>
      </pc:sldChg>
      <pc:sldChg chg="add del">
        <pc:chgData name="Richard Chalk" userId="287f8aa4f4de1d19" providerId="LiveId" clId="{BA29024D-1121-43D5-8022-DA1F976F423C}" dt="2022-12-09T06:26:48.744" v="407"/>
        <pc:sldMkLst>
          <pc:docMk/>
          <pc:sldMk cId="928343416" sldId="278"/>
        </pc:sldMkLst>
      </pc:sldChg>
      <pc:sldChg chg="addSp delSp modSp add mod ord modNotesTx">
        <pc:chgData name="Richard Chalk" userId="287f8aa4f4de1d19" providerId="LiveId" clId="{BA29024D-1121-43D5-8022-DA1F976F423C}" dt="2022-12-09T06:29:38.852" v="636" actId="20577"/>
        <pc:sldMkLst>
          <pc:docMk/>
          <pc:sldMk cId="2987700958" sldId="278"/>
        </pc:sldMkLst>
        <pc:spChg chg="mod">
          <ac:chgData name="Richard Chalk" userId="287f8aa4f4de1d19" providerId="LiveId" clId="{BA29024D-1121-43D5-8022-DA1F976F423C}" dt="2022-12-09T06:27:58.490" v="421" actId="20577"/>
          <ac:spMkLst>
            <pc:docMk/>
            <pc:sldMk cId="2987700958" sldId="278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7:12.990" v="415"/>
          <ac:spMkLst>
            <pc:docMk/>
            <pc:sldMk cId="2987700958" sldId="278"/>
            <ac:spMk id="92" creationId="{00000000-0000-0000-0000-000000000000}"/>
          </ac:spMkLst>
        </pc:spChg>
        <pc:picChg chg="add del">
          <ac:chgData name="Richard Chalk" userId="287f8aa4f4de1d19" providerId="LiveId" clId="{BA29024D-1121-43D5-8022-DA1F976F423C}" dt="2022-12-09T06:27:04.484" v="413"/>
          <ac:picMkLst>
            <pc:docMk/>
            <pc:sldMk cId="2987700958" sldId="278"/>
            <ac:picMk id="2" creationId="{B5E60870-10CE-57E9-1F32-D95095B23C7F}"/>
          </ac:picMkLst>
        </pc:picChg>
      </pc:sldChg>
    </pc:docChg>
  </pc:docChgLst>
  <pc:docChgLst>
    <pc:chgData name="Richard Chalk" userId="287f8aa4f4de1d19" providerId="LiveId" clId="{7C46CD1E-27B3-4DB2-B5F4-76B423AC07CF}"/>
    <pc:docChg chg="undo custSel addSld modSld">
      <pc:chgData name="Richard Chalk" userId="287f8aa4f4de1d19" providerId="LiveId" clId="{7C46CD1E-27B3-4DB2-B5F4-76B423AC07CF}" dt="2022-12-28T13:25:58.400" v="876" actId="21"/>
      <pc:docMkLst>
        <pc:docMk/>
      </pc:docMkLst>
      <pc:sldChg chg="addSp delSp modSp mod modNotesTx">
        <pc:chgData name="Richard Chalk" userId="287f8aa4f4de1d19" providerId="LiveId" clId="{7C46CD1E-27B3-4DB2-B5F4-76B423AC07CF}" dt="2022-12-20T13:06:00.695" v="734" actId="20577"/>
        <pc:sldMkLst>
          <pc:docMk/>
          <pc:sldMk cId="2682203936" sldId="283"/>
        </pc:sldMkLst>
        <pc:spChg chg="add del">
          <ac:chgData name="Richard Chalk" userId="287f8aa4f4de1d19" providerId="LiveId" clId="{7C46CD1E-27B3-4DB2-B5F4-76B423AC07CF}" dt="2022-12-20T09:05:49.835" v="691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7C46CD1E-27B3-4DB2-B5F4-76B423AC07CF}" dt="2022-12-20T09:05:59.969" v="693" actId="478"/>
          <ac:spMkLst>
            <pc:docMk/>
            <pc:sldMk cId="2682203936" sldId="283"/>
            <ac:spMk id="12" creationId="{F139D0B8-9509-0026-C7DF-CD227737C762}"/>
          </ac:spMkLst>
        </pc:spChg>
        <pc:picChg chg="add mod">
          <ac:chgData name="Richard Chalk" userId="287f8aa4f4de1d19" providerId="LiveId" clId="{7C46CD1E-27B3-4DB2-B5F4-76B423AC07CF}" dt="2022-12-20T13:05:45.503" v="696" actId="1076"/>
          <ac:picMkLst>
            <pc:docMk/>
            <pc:sldMk cId="2682203936" sldId="283"/>
            <ac:picMk id="1026" creationId="{4B8770C5-A01D-6C40-F5DF-424C015435BD}"/>
          </ac:picMkLst>
        </pc:picChg>
      </pc:sldChg>
      <pc:sldChg chg="addSp delSp modSp mod">
        <pc:chgData name="Richard Chalk" userId="287f8aa4f4de1d19" providerId="LiveId" clId="{7C46CD1E-27B3-4DB2-B5F4-76B423AC07CF}" dt="2022-12-28T13:25:58.400" v="876" actId="21"/>
        <pc:sldMkLst>
          <pc:docMk/>
          <pc:sldMk cId="2644337163" sldId="284"/>
        </pc:sldMkLst>
        <pc:spChg chg="add del mod">
          <ac:chgData name="Richard Chalk" userId="287f8aa4f4de1d19" providerId="LiveId" clId="{7C46CD1E-27B3-4DB2-B5F4-76B423AC07CF}" dt="2022-12-28T13:25:58.400" v="876" actId="21"/>
          <ac:spMkLst>
            <pc:docMk/>
            <pc:sldMk cId="2644337163" sldId="284"/>
            <ac:spMk id="5" creationId="{BE519789-0116-3474-15B0-0F0F5FE27BD4}"/>
          </ac:spMkLst>
        </pc:spChg>
        <pc:picChg chg="add del mod">
          <ac:chgData name="Richard Chalk" userId="287f8aa4f4de1d19" providerId="LiveId" clId="{7C46CD1E-27B3-4DB2-B5F4-76B423AC07CF}" dt="2022-12-28T13:25:58.400" v="876" actId="21"/>
          <ac:picMkLst>
            <pc:docMk/>
            <pc:sldMk cId="2644337163" sldId="284"/>
            <ac:picMk id="6" creationId="{CCAD8E71-C8AF-8BA5-B0F3-05D29A5857D1}"/>
          </ac:picMkLst>
        </pc:picChg>
      </pc:sldChg>
      <pc:sldChg chg="modSp mod">
        <pc:chgData name="Richard Chalk" userId="287f8aa4f4de1d19" providerId="LiveId" clId="{7C46CD1E-27B3-4DB2-B5F4-76B423AC07CF}" dt="2022-12-20T13:13:33.998" v="785" actId="313"/>
        <pc:sldMkLst>
          <pc:docMk/>
          <pc:sldMk cId="1738053457" sldId="286"/>
        </pc:sldMkLst>
        <pc:spChg chg="mod">
          <ac:chgData name="Richard Chalk" userId="287f8aa4f4de1d19" providerId="LiveId" clId="{7C46CD1E-27B3-4DB2-B5F4-76B423AC07CF}" dt="2022-12-20T13:13:33.998" v="785" actId="313"/>
          <ac:spMkLst>
            <pc:docMk/>
            <pc:sldMk cId="1738053457" sldId="286"/>
            <ac:spMk id="2" creationId="{B7F3DB22-A0FF-E2BB-2633-E53AFB04A01F}"/>
          </ac:spMkLst>
        </pc:spChg>
        <pc:picChg chg="mod">
          <ac:chgData name="Richard Chalk" userId="287f8aa4f4de1d19" providerId="LiveId" clId="{7C46CD1E-27B3-4DB2-B5F4-76B423AC07CF}" dt="2022-12-20T13:13:21.784" v="781" actId="1035"/>
          <ac:picMkLst>
            <pc:docMk/>
            <pc:sldMk cId="1738053457" sldId="28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7C46CD1E-27B3-4DB2-B5F4-76B423AC07CF}" dt="2022-12-14T06:35:43.381" v="151" actId="167"/>
        <pc:sldMkLst>
          <pc:docMk/>
          <pc:sldMk cId="2475827395" sldId="311"/>
        </pc:sldMkLst>
        <pc:spChg chg="ord">
          <ac:chgData name="Richard Chalk" userId="287f8aa4f4de1d19" providerId="LiveId" clId="{7C46CD1E-27B3-4DB2-B5F4-76B423AC07CF}" dt="2022-12-14T06:35:43.381" v="151" actId="167"/>
          <ac:spMkLst>
            <pc:docMk/>
            <pc:sldMk cId="2475827395" sldId="311"/>
            <ac:spMk id="7" creationId="{F0237146-53D2-BF56-7B37-77DFF7E2AF5F}"/>
          </ac:spMkLst>
        </pc:spChg>
      </pc:sldChg>
      <pc:sldChg chg="delSp mod">
        <pc:chgData name="Richard Chalk" userId="287f8aa4f4de1d19" providerId="LiveId" clId="{7C46CD1E-27B3-4DB2-B5F4-76B423AC07CF}" dt="2022-12-13T15:04:18.959" v="0" actId="478"/>
        <pc:sldMkLst>
          <pc:docMk/>
          <pc:sldMk cId="653060337" sldId="312"/>
        </pc:sldMkLst>
        <pc:spChg chg="del">
          <ac:chgData name="Richard Chalk" userId="287f8aa4f4de1d19" providerId="LiveId" clId="{7C46CD1E-27B3-4DB2-B5F4-76B423AC07CF}" dt="2022-12-13T15:04:18.959" v="0" actId="478"/>
          <ac:spMkLst>
            <pc:docMk/>
            <pc:sldMk cId="653060337" sldId="312"/>
            <ac:spMk id="2" creationId="{A5A743A9-CC6B-4236-237E-16778080291F}"/>
          </ac:spMkLst>
        </pc:spChg>
      </pc:sldChg>
      <pc:sldChg chg="modSp mod">
        <pc:chgData name="Richard Chalk" userId="287f8aa4f4de1d19" providerId="LiveId" clId="{7C46CD1E-27B3-4DB2-B5F4-76B423AC07CF}" dt="2022-12-13T15:14:50.889" v="37" actId="313"/>
        <pc:sldMkLst>
          <pc:docMk/>
          <pc:sldMk cId="2102417157" sldId="313"/>
        </pc:sldMkLst>
        <pc:spChg chg="mod">
          <ac:chgData name="Richard Chalk" userId="287f8aa4f4de1d19" providerId="LiveId" clId="{7C46CD1E-27B3-4DB2-B5F4-76B423AC07CF}" dt="2022-12-13T15:14:50.889" v="37" actId="313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C46CD1E-27B3-4DB2-B5F4-76B423AC07CF}" dt="2022-12-13T15:14:33.727" v="29" actId="20577"/>
        <pc:sldMkLst>
          <pc:docMk/>
          <pc:sldMk cId="4103282874" sldId="314"/>
        </pc:sldMkLst>
        <pc:spChg chg="add mod">
          <ac:chgData name="Richard Chalk" userId="287f8aa4f4de1d19" providerId="LiveId" clId="{7C46CD1E-27B3-4DB2-B5F4-76B423AC07CF}" dt="2022-12-13T15:13:59.167" v="8" actId="1076"/>
          <ac:spMkLst>
            <pc:docMk/>
            <pc:sldMk cId="4103282874" sldId="314"/>
            <ac:spMk id="3" creationId="{0A5B9F24-D5F7-DE0A-46C5-CFFF6334F9AD}"/>
          </ac:spMkLst>
        </pc:spChg>
        <pc:spChg chg="del">
          <ac:chgData name="Richard Chalk" userId="287f8aa4f4de1d19" providerId="LiveId" clId="{7C46CD1E-27B3-4DB2-B5F4-76B423AC07CF}" dt="2022-12-13T15:13:26.146" v="1" actId="478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7C46CD1E-27B3-4DB2-B5F4-76B423AC07CF}" dt="2022-12-13T15:14:33.727" v="2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1:58.137" v="223" actId="20577"/>
        <pc:sldMkLst>
          <pc:docMk/>
          <pc:sldMk cId="778712343" sldId="317"/>
        </pc:sldMkLst>
        <pc:spChg chg="add del mod">
          <ac:chgData name="Richard Chalk" userId="287f8aa4f4de1d19" providerId="LiveId" clId="{7C46CD1E-27B3-4DB2-B5F4-76B423AC07CF}" dt="2022-12-14T06:40:28.217" v="169" actId="478"/>
          <ac:spMkLst>
            <pc:docMk/>
            <pc:sldMk cId="778712343" sldId="317"/>
            <ac:spMk id="3" creationId="{EC47D03A-D052-A045-B4C3-32C60535E8CE}"/>
          </ac:spMkLst>
        </pc:spChg>
        <pc:spChg chg="add del mod">
          <ac:chgData name="Richard Chalk" userId="287f8aa4f4de1d19" providerId="LiveId" clId="{7C46CD1E-27B3-4DB2-B5F4-76B423AC07CF}" dt="2022-12-14T06:40:22.920" v="168" actId="478"/>
          <ac:spMkLst>
            <pc:docMk/>
            <pc:sldMk cId="778712343" sldId="317"/>
            <ac:spMk id="4" creationId="{96E11A1B-B8E7-A77E-0DE9-74FCD2102A51}"/>
          </ac:spMkLst>
        </pc:spChg>
        <pc:spChg chg="add del mod">
          <ac:chgData name="Richard Chalk" userId="287f8aa4f4de1d19" providerId="LiveId" clId="{7C46CD1E-27B3-4DB2-B5F4-76B423AC07CF}" dt="2022-12-14T06:36:16.274" v="167"/>
          <ac:spMkLst>
            <pc:docMk/>
            <pc:sldMk cId="778712343" sldId="317"/>
            <ac:spMk id="5" creationId="{1C42859C-7FF8-459D-98CE-3329F426ED14}"/>
          </ac:spMkLst>
        </pc:spChg>
        <pc:spChg chg="del">
          <ac:chgData name="Richard Chalk" userId="287f8aa4f4de1d19" providerId="LiveId" clId="{7C46CD1E-27B3-4DB2-B5F4-76B423AC07CF}" dt="2022-12-14T06:35:02.614" v="145" actId="478"/>
          <ac:spMkLst>
            <pc:docMk/>
            <pc:sldMk cId="778712343" sldId="317"/>
            <ac:spMk id="6" creationId="{5218B87E-675D-A063-5096-52D1D6F65152}"/>
          </ac:spMkLst>
        </pc:spChg>
        <pc:spChg chg="mod">
          <ac:chgData name="Richard Chalk" userId="287f8aa4f4de1d19" providerId="LiveId" clId="{7C46CD1E-27B3-4DB2-B5F4-76B423AC07CF}" dt="2022-12-14T06:41:40.364" v="215" actId="20577"/>
          <ac:spMkLst>
            <pc:docMk/>
            <pc:sldMk cId="778712343" sldId="317"/>
            <ac:spMk id="8" creationId="{8102E11D-836C-F335-8A9E-0934CB5E7B0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0" creationId="{8889C10E-33AE-D53F-1816-0E2077206E4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1:58.137" v="223" actId="20577"/>
          <ac:spMkLst>
            <pc:docMk/>
            <pc:sldMk cId="778712343" sldId="317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7:05.112" v="314" actId="1036"/>
        <pc:sldMkLst>
          <pc:docMk/>
          <pc:sldMk cId="2164659504" sldId="318"/>
        </pc:sldMkLst>
        <pc:spChg chg="add del mod">
          <ac:chgData name="Richard Chalk" userId="287f8aa4f4de1d19" providerId="LiveId" clId="{7C46CD1E-27B3-4DB2-B5F4-76B423AC07CF}" dt="2022-12-14T06:46:29.837" v="296" actId="478"/>
          <ac:spMkLst>
            <pc:docMk/>
            <pc:sldMk cId="2164659504" sldId="318"/>
            <ac:spMk id="3" creationId="{B6C8A8DB-B6A6-5BD8-24CF-49031E22063D}"/>
          </ac:spMkLst>
        </pc:spChg>
        <pc:spChg chg="add mod ord">
          <ac:chgData name="Richard Chalk" userId="287f8aa4f4de1d19" providerId="LiveId" clId="{7C46CD1E-27B3-4DB2-B5F4-76B423AC07CF}" dt="2022-12-14T06:46:40.452" v="300" actId="167"/>
          <ac:spMkLst>
            <pc:docMk/>
            <pc:sldMk cId="2164659504" sldId="318"/>
            <ac:spMk id="5" creationId="{69802634-BFB4-FFCF-7690-C9A0F305F68C}"/>
          </ac:spMkLst>
        </pc:spChg>
        <pc:spChg chg="mod">
          <ac:chgData name="Richard Chalk" userId="287f8aa4f4de1d19" providerId="LiveId" clId="{7C46CD1E-27B3-4DB2-B5F4-76B423AC07CF}" dt="2022-12-14T06:47:05.112" v="314" actId="1036"/>
          <ac:spMkLst>
            <pc:docMk/>
            <pc:sldMk cId="2164659504" sldId="318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6:45:40.755" v="291" actId="478"/>
          <ac:spMkLst>
            <pc:docMk/>
            <pc:sldMk cId="2164659504" sldId="318"/>
            <ac:spMk id="10" creationId="{8889C10E-33AE-D53F-1816-0E2077206E45}"/>
          </ac:spMkLst>
        </pc:spChg>
        <pc:spChg chg="mod">
          <ac:chgData name="Richard Chalk" userId="287f8aa4f4de1d19" providerId="LiveId" clId="{7C46CD1E-27B3-4DB2-B5F4-76B423AC07CF}" dt="2022-12-14T06:46:46.164" v="302" actId="14100"/>
          <ac:spMkLst>
            <pc:docMk/>
            <pc:sldMk cId="2164659504" sldId="318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4:55.317" v="237" actId="20577"/>
          <ac:spMkLst>
            <pc:docMk/>
            <pc:sldMk cId="2164659504" sldId="318"/>
            <ac:spMk id="92" creationId="{00000000-0000-0000-0000-000000000000}"/>
          </ac:spMkLst>
        </pc:spChg>
        <pc:picChg chg="mod">
          <ac:chgData name="Richard Chalk" userId="287f8aa4f4de1d19" providerId="LiveId" clId="{7C46CD1E-27B3-4DB2-B5F4-76B423AC07CF}" dt="2022-12-14T06:47:05.112" v="314" actId="1036"/>
          <ac:picMkLst>
            <pc:docMk/>
            <pc:sldMk cId="2164659504" sldId="318"/>
            <ac:picMk id="9" creationId="{D015E61D-A85C-21E4-4CA7-88C39F37A56C}"/>
          </ac:picMkLst>
        </pc:picChg>
      </pc:sldChg>
      <pc:sldChg chg="delSp modSp add mod">
        <pc:chgData name="Richard Chalk" userId="287f8aa4f4de1d19" providerId="LiveId" clId="{7C46CD1E-27B3-4DB2-B5F4-76B423AC07CF}" dt="2022-12-14T08:31:09.525" v="324" actId="478"/>
        <pc:sldMkLst>
          <pc:docMk/>
          <pc:sldMk cId="3867419583" sldId="319"/>
        </pc:sldMkLst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5" creationId="{69802634-BFB4-FFCF-7690-C9A0F305F68C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8:31:06.023" v="323" actId="20577"/>
          <ac:spMkLst>
            <pc:docMk/>
            <pc:sldMk cId="3867419583" sldId="319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4T08:31:09.525" v="324" actId="478"/>
          <ac:picMkLst>
            <pc:docMk/>
            <pc:sldMk cId="3867419583" sldId="319"/>
            <ac:picMk id="9" creationId="{D015E61D-A85C-21E4-4CA7-88C39F37A56C}"/>
          </ac:picMkLst>
        </pc:picChg>
      </pc:sldChg>
      <pc:sldChg chg="addSp delSp modSp add mod">
        <pc:chgData name="Richard Chalk" userId="287f8aa4f4de1d19" providerId="LiveId" clId="{7C46CD1E-27B3-4DB2-B5F4-76B423AC07CF}" dt="2022-12-15T10:11:12.001" v="484" actId="12"/>
        <pc:sldMkLst>
          <pc:docMk/>
          <pc:sldMk cId="348405991" sldId="325"/>
        </pc:sldMkLst>
        <pc:spChg chg="del">
          <ac:chgData name="Richard Chalk" userId="287f8aa4f4de1d19" providerId="LiveId" clId="{7C46CD1E-27B3-4DB2-B5F4-76B423AC07CF}" dt="2022-12-15T10:09:23.786" v="387" actId="478"/>
          <ac:spMkLst>
            <pc:docMk/>
            <pc:sldMk cId="348405991" sldId="325"/>
            <ac:spMk id="4" creationId="{B8BA90C0-7A4B-DD62-CBC0-86F1F7C2D3FF}"/>
          </ac:spMkLst>
        </pc:spChg>
        <pc:spChg chg="mod">
          <ac:chgData name="Richard Chalk" userId="287f8aa4f4de1d19" providerId="LiveId" clId="{7C46CD1E-27B3-4DB2-B5F4-76B423AC07CF}" dt="2022-12-15T10:11:12.001" v="484" actId="12"/>
          <ac:spMkLst>
            <pc:docMk/>
            <pc:sldMk cId="348405991" sldId="325"/>
            <ac:spMk id="5" creationId="{0F7F9260-ED5A-C1E5-F551-C7DB93FE75BD}"/>
          </ac:spMkLst>
        </pc:spChg>
        <pc:spChg chg="add mod">
          <ac:chgData name="Richard Chalk" userId="287f8aa4f4de1d19" providerId="LiveId" clId="{7C46CD1E-27B3-4DB2-B5F4-76B423AC07CF}" dt="2022-12-15T10:10:27.200" v="410" actId="1037"/>
          <ac:spMkLst>
            <pc:docMk/>
            <pc:sldMk cId="348405991" sldId="325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0:08:27.633" v="328" actId="20577"/>
          <ac:spMkLst>
            <pc:docMk/>
            <pc:sldMk cId="348405991" sldId="325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5T10:09:21.551" v="386" actId="478"/>
          <ac:picMkLst>
            <pc:docMk/>
            <pc:sldMk cId="348405991" sldId="325"/>
            <ac:picMk id="3" creationId="{5ECD7EA4-F96A-096A-69F1-4C299D3A49D0}"/>
          </ac:picMkLst>
        </pc:picChg>
        <pc:picChg chg="add mod">
          <ac:chgData name="Richard Chalk" userId="287f8aa4f4de1d19" providerId="LiveId" clId="{7C46CD1E-27B3-4DB2-B5F4-76B423AC07CF}" dt="2022-12-15T10:09:50.429" v="389" actId="1076"/>
          <ac:picMkLst>
            <pc:docMk/>
            <pc:sldMk cId="348405991" sldId="325"/>
            <ac:picMk id="7" creationId="{6A1DDE0A-C044-9A51-DF7C-A76235D0F5D2}"/>
          </ac:picMkLst>
        </pc:pic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6" creationId="{852532DD-CD65-1D25-F00F-E65D3A7B212F}"/>
          </ac:cxnSpMkLst>
        </pc:cxn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8" creationId="{FC7DF79F-4394-E6D6-1167-776D592AB938}"/>
          </ac:cxnSpMkLst>
        </pc:cxnChg>
      </pc:sldChg>
      <pc:sldChg chg="addSp delSp modSp add mod">
        <pc:chgData name="Richard Chalk" userId="287f8aa4f4de1d19" providerId="LiveId" clId="{7C46CD1E-27B3-4DB2-B5F4-76B423AC07CF}" dt="2022-12-15T12:15:17.658" v="689" actId="14100"/>
        <pc:sldMkLst>
          <pc:docMk/>
          <pc:sldMk cId="3512529027" sldId="326"/>
        </pc:sldMkLst>
        <pc:spChg chg="add mod">
          <ac:chgData name="Richard Chalk" userId="287f8aa4f4de1d19" providerId="LiveId" clId="{7C46CD1E-27B3-4DB2-B5F4-76B423AC07CF}" dt="2022-12-15T12:14:47.286" v="669" actId="14100"/>
          <ac:spMkLst>
            <pc:docMk/>
            <pc:sldMk cId="3512529027" sldId="326"/>
            <ac:spMk id="4" creationId="{98A377DA-9D08-9840-7635-4BE6499F94EE}"/>
          </ac:spMkLst>
        </pc:spChg>
        <pc:spChg chg="mod">
          <ac:chgData name="Richard Chalk" userId="287f8aa4f4de1d19" providerId="LiveId" clId="{7C46CD1E-27B3-4DB2-B5F4-76B423AC07CF}" dt="2022-12-15T12:15:17.658" v="689" actId="14100"/>
          <ac:spMkLst>
            <pc:docMk/>
            <pc:sldMk cId="3512529027" sldId="326"/>
            <ac:spMk id="5" creationId="{0F7F9260-ED5A-C1E5-F551-C7DB93FE75BD}"/>
          </ac:spMkLst>
        </pc:spChg>
        <pc:spChg chg="del">
          <ac:chgData name="Richard Chalk" userId="287f8aa4f4de1d19" providerId="LiveId" clId="{7C46CD1E-27B3-4DB2-B5F4-76B423AC07CF}" dt="2022-12-15T12:13:28.569" v="489" actId="478"/>
          <ac:spMkLst>
            <pc:docMk/>
            <pc:sldMk cId="3512529027" sldId="326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2:13:23.903" v="487" actId="20577"/>
          <ac:spMkLst>
            <pc:docMk/>
            <pc:sldMk cId="3512529027" sldId="326"/>
            <ac:spMk id="92" creationId="{00000000-0000-0000-0000-000000000000}"/>
          </ac:spMkLst>
        </pc:spChg>
        <pc:picChg chg="add mod">
          <ac:chgData name="Richard Chalk" userId="287f8aa4f4de1d19" providerId="LiveId" clId="{7C46CD1E-27B3-4DB2-B5F4-76B423AC07CF}" dt="2022-12-15T12:14:30.822" v="590" actId="1076"/>
          <ac:picMkLst>
            <pc:docMk/>
            <pc:sldMk cId="3512529027" sldId="326"/>
            <ac:picMk id="3" creationId="{B06790CA-2931-24D6-64BB-503B0AD4AA84}"/>
          </ac:picMkLst>
        </pc:picChg>
        <pc:picChg chg="del">
          <ac:chgData name="Richard Chalk" userId="287f8aa4f4de1d19" providerId="LiveId" clId="{7C46CD1E-27B3-4DB2-B5F4-76B423AC07CF}" dt="2022-12-15T12:13:26.285" v="488" actId="478"/>
          <ac:picMkLst>
            <pc:docMk/>
            <pc:sldMk cId="3512529027" sldId="326"/>
            <ac:picMk id="7" creationId="{6A1DDE0A-C044-9A51-DF7C-A76235D0F5D2}"/>
          </ac:picMkLst>
        </pc:picChg>
      </pc:sldChg>
      <pc:sldChg chg="addSp modSp mod">
        <pc:chgData name="Richard Chalk" userId="287f8aa4f4de1d19" providerId="LiveId" clId="{7C46CD1E-27B3-4DB2-B5F4-76B423AC07CF}" dt="2022-12-22T12:59:29.835" v="874" actId="1035"/>
        <pc:sldMkLst>
          <pc:docMk/>
          <pc:sldMk cId="309833550" sldId="328"/>
        </pc:sldMkLst>
        <pc:spChg chg="add mod">
          <ac:chgData name="Richard Chalk" userId="287f8aa4f4de1d19" providerId="LiveId" clId="{7C46CD1E-27B3-4DB2-B5F4-76B423AC07CF}" dt="2022-12-22T12:59:29.835" v="874" actId="1035"/>
          <ac:spMkLst>
            <pc:docMk/>
            <pc:sldMk cId="309833550" sldId="328"/>
            <ac:spMk id="16" creationId="{7F697005-245C-86AE-EE01-FDEDC8AA6809}"/>
          </ac:spMkLst>
        </pc:spChg>
        <pc:spChg chg="add mod">
          <ac:chgData name="Richard Chalk" userId="287f8aa4f4de1d19" providerId="LiveId" clId="{7C46CD1E-27B3-4DB2-B5F4-76B423AC07CF}" dt="2022-12-22T12:58:58.186" v="844" actId="1076"/>
          <ac:spMkLst>
            <pc:docMk/>
            <pc:sldMk cId="309833550" sldId="328"/>
            <ac:spMk id="17" creationId="{91A59776-D4F5-5DF0-9DBF-6304941E4F2D}"/>
          </ac:spMkLst>
        </pc:spChg>
        <pc:spChg chg="add mod">
          <ac:chgData name="Richard Chalk" userId="287f8aa4f4de1d19" providerId="LiveId" clId="{7C46CD1E-27B3-4DB2-B5F4-76B423AC07CF}" dt="2022-12-22T12:59:13.162" v="865" actId="1038"/>
          <ac:spMkLst>
            <pc:docMk/>
            <pc:sldMk cId="309833550" sldId="328"/>
            <ac:spMk id="18" creationId="{BA9B49D6-3933-585F-B132-5F95ED0EBF3E}"/>
          </ac:spMkLst>
        </pc:spChg>
        <pc:spChg chg="add mod">
          <ac:chgData name="Richard Chalk" userId="287f8aa4f4de1d19" providerId="LiveId" clId="{7C46CD1E-27B3-4DB2-B5F4-76B423AC07CF}" dt="2022-12-22T12:59:18.434" v="869" actId="20577"/>
          <ac:spMkLst>
            <pc:docMk/>
            <pc:sldMk cId="309833550" sldId="328"/>
            <ac:spMk id="19" creationId="{5E9C8EEF-30E1-3693-8CB1-EE9B0C7348EC}"/>
          </ac:spMkLst>
        </pc:spChg>
        <pc:picChg chg="add mod">
          <ac:chgData name="Richard Chalk" userId="287f8aa4f4de1d19" providerId="LiveId" clId="{7C46CD1E-27B3-4DB2-B5F4-76B423AC07CF}" dt="2022-12-22T12:57:23.490" v="788" actId="1076"/>
          <ac:picMkLst>
            <pc:docMk/>
            <pc:sldMk cId="309833550" sldId="328"/>
            <ac:picMk id="3" creationId="{D5C823AF-D2F0-9A57-47AA-C561A878346B}"/>
          </ac:picMkLst>
        </pc:picChg>
        <pc:cxnChg chg="add mod">
          <ac:chgData name="Richard Chalk" userId="287f8aa4f4de1d19" providerId="LiveId" clId="{7C46CD1E-27B3-4DB2-B5F4-76B423AC07CF}" dt="2022-12-22T12:58:10.009" v="799" actId="14100"/>
          <ac:cxnSpMkLst>
            <pc:docMk/>
            <pc:sldMk cId="309833550" sldId="328"/>
            <ac:cxnSpMk id="4" creationId="{8C6A1B29-65BF-91DA-5C1E-D5D371666B8C}"/>
          </ac:cxnSpMkLst>
        </pc:cxnChg>
        <pc:cxnChg chg="add mod">
          <ac:chgData name="Richard Chalk" userId="287f8aa4f4de1d19" providerId="LiveId" clId="{7C46CD1E-27B3-4DB2-B5F4-76B423AC07CF}" dt="2022-12-22T12:58:15.050" v="807" actId="14100"/>
          <ac:cxnSpMkLst>
            <pc:docMk/>
            <pc:sldMk cId="309833550" sldId="328"/>
            <ac:cxnSpMk id="9" creationId="{4EF23B11-6D77-6242-63FE-BB38689E1F6F}"/>
          </ac:cxnSpMkLst>
        </pc:cxnChg>
        <pc:cxnChg chg="add mod">
          <ac:chgData name="Richard Chalk" userId="287f8aa4f4de1d19" providerId="LiveId" clId="{7C46CD1E-27B3-4DB2-B5F4-76B423AC07CF}" dt="2022-12-22T12:58:23.457" v="823" actId="14100"/>
          <ac:cxnSpMkLst>
            <pc:docMk/>
            <pc:sldMk cId="309833550" sldId="328"/>
            <ac:cxnSpMk id="10" creationId="{6EF2E624-6549-CB33-1F67-0948FC51C513}"/>
          </ac:cxnSpMkLst>
        </pc:cxnChg>
        <pc:cxnChg chg="add mod">
          <ac:chgData name="Richard Chalk" userId="287f8aa4f4de1d19" providerId="LiveId" clId="{7C46CD1E-27B3-4DB2-B5F4-76B423AC07CF}" dt="2022-12-22T12:58:26.190" v="832" actId="1037"/>
          <ac:cxnSpMkLst>
            <pc:docMk/>
            <pc:sldMk cId="309833550" sldId="328"/>
            <ac:cxnSpMk id="11" creationId="{C75BBC92-3465-A3BD-F87B-F93DA495EBE5}"/>
          </ac:cxnSpMkLst>
        </pc:cxnChg>
      </pc:sldChg>
    </pc:docChg>
  </pc:docChgLst>
  <pc:docChgLst>
    <pc:chgData name="Richard Chalk" userId="287f8aa4f4de1d19" providerId="LiveId" clId="{9DD12DB7-C45E-4F80-BF53-43214C104E09}"/>
    <pc:docChg chg="undo custSel addSld delSld modSld sldOrd">
      <pc:chgData name="Richard Chalk" userId="287f8aa4f4de1d19" providerId="LiveId" clId="{9DD12DB7-C45E-4F80-BF53-43214C104E09}" dt="2023-02-16T16:57:06.983" v="7499" actId="1038"/>
      <pc:docMkLst>
        <pc:docMk/>
      </pc:docMkLst>
      <pc:sldChg chg="modSp mod modNotesTx">
        <pc:chgData name="Richard Chalk" userId="287f8aa4f4de1d19" providerId="LiveId" clId="{9DD12DB7-C45E-4F80-BF53-43214C104E09}" dt="2023-02-15T07:49:04.497" v="31" actId="20577"/>
        <pc:sldMkLst>
          <pc:docMk/>
          <pc:sldMk cId="0" sldId="256"/>
        </pc:sldMkLst>
        <pc:spChg chg="mod">
          <ac:chgData name="Richard Chalk" userId="287f8aa4f4de1d19" providerId="LiveId" clId="{9DD12DB7-C45E-4F80-BF53-43214C104E09}" dt="2023-02-15T07:49:04.497" v="31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 del">
        <pc:chgData name="Richard Chalk" userId="287f8aa4f4de1d19" providerId="LiveId" clId="{9DD12DB7-C45E-4F80-BF53-43214C104E09}" dt="2023-02-16T07:44:19.512" v="4976" actId="47"/>
        <pc:sldMkLst>
          <pc:docMk/>
          <pc:sldMk cId="0" sldId="270"/>
        </pc:sldMkLst>
      </pc:sldChg>
      <pc:sldChg chg="addSp delSp modSp add mod">
        <pc:chgData name="Richard Chalk" userId="287f8aa4f4de1d19" providerId="LiveId" clId="{9DD12DB7-C45E-4F80-BF53-43214C104E09}" dt="2023-02-16T12:11:57.253" v="5810" actId="1076"/>
        <pc:sldMkLst>
          <pc:docMk/>
          <pc:sldMk cId="0" sldId="277"/>
        </pc:sldMkLst>
        <pc:spChg chg="add mod">
          <ac:chgData name="Richard Chalk" userId="287f8aa4f4de1d19" providerId="LiveId" clId="{9DD12DB7-C45E-4F80-BF53-43214C104E09}" dt="2023-02-16T12:11:44.687" v="5806" actId="1076"/>
          <ac:spMkLst>
            <pc:docMk/>
            <pc:sldMk cId="0" sldId="277"/>
            <ac:spMk id="4" creationId="{F9C528CB-7802-6777-1E12-20D3D63B55A3}"/>
          </ac:spMkLst>
        </pc:spChg>
        <pc:spChg chg="add mod">
          <ac:chgData name="Richard Chalk" userId="287f8aa4f4de1d19" providerId="LiveId" clId="{9DD12DB7-C45E-4F80-BF53-43214C104E09}" dt="2023-02-16T12:11:57.253" v="5810" actId="1076"/>
          <ac:spMkLst>
            <pc:docMk/>
            <pc:sldMk cId="0" sldId="277"/>
            <ac:spMk id="5" creationId="{B51B552B-FB43-1D66-DBA9-A50FCF50C13A}"/>
          </ac:spMkLst>
        </pc:spChg>
        <pc:spChg chg="mod">
          <ac:chgData name="Richard Chalk" userId="287f8aa4f4de1d19" providerId="LiveId" clId="{9DD12DB7-C45E-4F80-BF53-43214C104E09}" dt="2023-02-16T11:45:59.814" v="5039" actId="207"/>
          <ac:spMkLst>
            <pc:docMk/>
            <pc:sldMk cId="0" sldId="277"/>
            <ac:spMk id="192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1:50:03.244" v="5104" actId="113"/>
          <ac:spMkLst>
            <pc:docMk/>
            <pc:sldMk cId="0" sldId="277"/>
            <ac:spMk id="196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1:51:01.855" v="5111" actId="1076"/>
          <ac:picMkLst>
            <pc:docMk/>
            <pc:sldMk cId="0" sldId="277"/>
            <ac:picMk id="3" creationId="{CCE66E71-C9E9-DD6A-5B15-9DD990854F3A}"/>
          </ac:picMkLst>
        </pc:picChg>
        <pc:picChg chg="add del mod">
          <ac:chgData name="Richard Chalk" userId="287f8aa4f4de1d19" providerId="LiveId" clId="{9DD12DB7-C45E-4F80-BF53-43214C104E09}" dt="2023-02-16T11:50:57.248" v="5108" actId="478"/>
          <ac:picMkLst>
            <pc:docMk/>
            <pc:sldMk cId="0" sldId="277"/>
            <ac:picMk id="7170" creationId="{7597CFE6-1F52-2292-0422-44C0ACC692B8}"/>
          </ac:picMkLst>
        </pc:picChg>
      </pc:sldChg>
      <pc:sldChg chg="delSp modSp add mod">
        <pc:chgData name="Richard Chalk" userId="287f8aa4f4de1d19" providerId="LiveId" clId="{9DD12DB7-C45E-4F80-BF53-43214C104E09}" dt="2023-02-16T16:53:26.630" v="7472" actId="478"/>
        <pc:sldMkLst>
          <pc:docMk/>
          <pc:sldMk cId="1429284274" sldId="494"/>
        </pc:sldMkLst>
        <pc:spChg chg="mod">
          <ac:chgData name="Richard Chalk" userId="287f8aa4f4de1d19" providerId="LiveId" clId="{9DD12DB7-C45E-4F80-BF53-43214C104E09}" dt="2023-02-16T16:53:24.794" v="7471" actId="20577"/>
          <ac:spMkLst>
            <pc:docMk/>
            <pc:sldMk cId="1429284274" sldId="494"/>
            <ac:spMk id="92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16:53:26.630" v="7472" actId="478"/>
          <ac:picMkLst>
            <pc:docMk/>
            <pc:sldMk cId="1429284274" sldId="494"/>
            <ac:picMk id="2" creationId="{3AF878C3-C171-0671-3B3D-1211891B2001}"/>
          </ac:picMkLst>
        </pc:picChg>
      </pc:sldChg>
      <pc:sldChg chg="addSp modSp mod">
        <pc:chgData name="Richard Chalk" userId="287f8aa4f4de1d19" providerId="LiveId" clId="{9DD12DB7-C45E-4F80-BF53-43214C104E09}" dt="2023-02-16T16:44:08.531" v="7397" actId="20577"/>
        <pc:sldMkLst>
          <pc:docMk/>
          <pc:sldMk cId="3219204969" sldId="524"/>
        </pc:sldMkLst>
        <pc:spChg chg="mod">
          <ac:chgData name="Richard Chalk" userId="287f8aa4f4de1d19" providerId="LiveId" clId="{9DD12DB7-C45E-4F80-BF53-43214C104E09}" dt="2023-02-16T16:43:35.861" v="7378" actId="1036"/>
          <ac:spMkLst>
            <pc:docMk/>
            <pc:sldMk cId="3219204969" sldId="524"/>
            <ac:spMk id="2" creationId="{8BC69F14-2E3C-9A3C-6674-CE20595F5A90}"/>
          </ac:spMkLst>
        </pc:spChg>
        <pc:spChg chg="add mod">
          <ac:chgData name="Richard Chalk" userId="287f8aa4f4de1d19" providerId="LiveId" clId="{9DD12DB7-C45E-4F80-BF53-43214C104E09}" dt="2023-02-16T16:44:08.531" v="7397" actId="20577"/>
          <ac:spMkLst>
            <pc:docMk/>
            <pc:sldMk cId="3219204969" sldId="524"/>
            <ac:spMk id="3" creationId="{AB37457A-F837-437C-A5DF-D2A639ABCEA5}"/>
          </ac:spMkLst>
        </pc:spChg>
        <pc:spChg chg="mod">
          <ac:chgData name="Richard Chalk" userId="287f8aa4f4de1d19" providerId="LiveId" clId="{9DD12DB7-C45E-4F80-BF53-43214C104E09}" dt="2023-02-16T16:42:57.929" v="7314" actId="14100"/>
          <ac:spMkLst>
            <pc:docMk/>
            <pc:sldMk cId="3219204969" sldId="524"/>
            <ac:spMk id="207" creationId="{00000000-0000-0000-0000-000000000000}"/>
          </ac:spMkLst>
        </pc:spChg>
        <pc:grpChg chg="mod">
          <ac:chgData name="Richard Chalk" userId="287f8aa4f4de1d19" providerId="LiveId" clId="{9DD12DB7-C45E-4F80-BF53-43214C104E09}" dt="2023-02-16T16:43:35.861" v="7378" actId="1036"/>
          <ac:grpSpMkLst>
            <pc:docMk/>
            <pc:sldMk cId="3219204969" sldId="524"/>
            <ac:grpSpMk id="4" creationId="{2E4834E0-ACD9-B789-0F21-020CB271271B}"/>
          </ac:grpSpMkLst>
        </pc:grpChg>
        <pc:picChg chg="add mod">
          <ac:chgData name="Richard Chalk" userId="287f8aa4f4de1d19" providerId="LiveId" clId="{9DD12DB7-C45E-4F80-BF53-43214C104E09}" dt="2023-02-16T16:43:42.552" v="7387" actId="1035"/>
          <ac:picMkLst>
            <pc:docMk/>
            <pc:sldMk cId="3219204969" sldId="524"/>
            <ac:picMk id="5" creationId="{0512CDDF-3D91-2D8C-74E2-786447A5B131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28" creationId="{181C132C-7A2B-C0D6-51EA-037A9A43E55D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0" creationId="{35AEA5F0-8307-80FC-5B90-8923129DF57C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2" creationId="{AC3C37C9-14B0-A694-9003-316B0B96B056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6" creationId="{7B58C867-700C-EDA8-C1B9-73E75DB8A5F9}"/>
          </ac:picMkLst>
        </pc:picChg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2340646977" sldId="525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3225250345" sldId="526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769423811" sldId="527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4111194274" sldId="528"/>
        </pc:sldMkLst>
      </pc:sldChg>
      <pc:sldChg chg="addSp delSp modSp mod modNotesTx">
        <pc:chgData name="Richard Chalk" userId="287f8aa4f4de1d19" providerId="LiveId" clId="{9DD12DB7-C45E-4F80-BF53-43214C104E09}" dt="2023-02-16T16:41:55.348" v="7309" actId="20577"/>
        <pc:sldMkLst>
          <pc:docMk/>
          <pc:sldMk cId="2555435919" sldId="529"/>
        </pc:sldMkLst>
        <pc:spChg chg="del">
          <ac:chgData name="Richard Chalk" userId="287f8aa4f4de1d19" providerId="LiveId" clId="{9DD12DB7-C45E-4F80-BF53-43214C104E09}" dt="2023-02-16T11:54:06.446" v="5152" actId="478"/>
          <ac:spMkLst>
            <pc:docMk/>
            <pc:sldMk cId="2555435919" sldId="529"/>
            <ac:spMk id="3" creationId="{F41DF5E3-A670-83CB-9DD7-F0AEAF1F95DC}"/>
          </ac:spMkLst>
        </pc:spChg>
        <pc:spChg chg="mod">
          <ac:chgData name="Richard Chalk" userId="287f8aa4f4de1d19" providerId="LiveId" clId="{9DD12DB7-C45E-4F80-BF53-43214C104E09}" dt="2023-02-16T16:41:55.348" v="7309" actId="20577"/>
          <ac:spMkLst>
            <pc:docMk/>
            <pc:sldMk cId="2555435919" sldId="529"/>
            <ac:spMk id="5" creationId="{DAA1D89D-5BCD-E20A-B176-8888ECE2F32A}"/>
          </ac:spMkLst>
        </pc:spChg>
        <pc:spChg chg="del">
          <ac:chgData name="Richard Chalk" userId="287f8aa4f4de1d19" providerId="LiveId" clId="{9DD12DB7-C45E-4F80-BF53-43214C104E09}" dt="2023-02-16T11:54:53.247" v="5156" actId="478"/>
          <ac:spMkLst>
            <pc:docMk/>
            <pc:sldMk cId="2555435919" sldId="529"/>
            <ac:spMk id="7" creationId="{C63031D6-0B46-9E7D-4581-79B8C215AC68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9" creationId="{0BE479A1-9DA8-F03A-0DA9-4C5520FBACAB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0" creationId="{940CAF06-00FD-723C-8C3B-AA4EEF7A3D46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1" creationId="{1495AB0E-6012-FF28-FDCD-72D87EC79196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2" creationId="{D76385E1-9458-0F7F-BA20-38DB0D0253F5}"/>
          </ac:spMkLst>
        </pc:spChg>
        <pc:spChg chg="mod">
          <ac:chgData name="Richard Chalk" userId="287f8aa4f4de1d19" providerId="LiveId" clId="{9DD12DB7-C45E-4F80-BF53-43214C104E09}" dt="2023-02-16T11:58:15.900" v="5419" actId="20577"/>
          <ac:spMkLst>
            <pc:docMk/>
            <pc:sldMk cId="2555435919" sldId="529"/>
            <ac:spMk id="92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1:54:50.255" v="5155" actId="1076"/>
          <ac:picMkLst>
            <pc:docMk/>
            <pc:sldMk cId="2555435919" sldId="529"/>
            <ac:picMk id="4" creationId="{930EB38A-47B8-7BEE-3152-796F7B5966B0}"/>
          </ac:picMkLst>
        </pc:picChg>
        <pc:picChg chg="del">
          <ac:chgData name="Richard Chalk" userId="287f8aa4f4de1d19" providerId="LiveId" clId="{9DD12DB7-C45E-4F80-BF53-43214C104E09}" dt="2023-02-16T11:54:07.788" v="5153" actId="478"/>
          <ac:picMkLst>
            <pc:docMk/>
            <pc:sldMk cId="2555435919" sldId="529"/>
            <ac:picMk id="6" creationId="{D909394E-4D6B-26AC-34A0-4A99EBB71239}"/>
          </ac:picMkLst>
        </pc:picChg>
        <pc:picChg chg="add mod">
          <ac:chgData name="Richard Chalk" userId="287f8aa4f4de1d19" providerId="LiveId" clId="{9DD12DB7-C45E-4F80-BF53-43214C104E09}" dt="2023-02-16T11:57:32.506" v="5379" actId="1038"/>
          <ac:picMkLst>
            <pc:docMk/>
            <pc:sldMk cId="2555435919" sldId="529"/>
            <ac:picMk id="8" creationId="{1ED73B74-B9FE-645F-A2D0-EF4EE8E196DF}"/>
          </ac:picMkLst>
        </pc:picChg>
      </pc:sldChg>
      <pc:sldChg chg="del">
        <pc:chgData name="Richard Chalk" userId="287f8aa4f4de1d19" providerId="LiveId" clId="{9DD12DB7-C45E-4F80-BF53-43214C104E09}" dt="2023-02-16T06:16:59.402" v="2532" actId="47"/>
        <pc:sldMkLst>
          <pc:docMk/>
          <pc:sldMk cId="2759448487" sldId="530"/>
        </pc:sldMkLst>
      </pc:sldChg>
      <pc:sldChg chg="modSp mod">
        <pc:chgData name="Richard Chalk" userId="287f8aa4f4de1d19" providerId="LiveId" clId="{9DD12DB7-C45E-4F80-BF53-43214C104E09}" dt="2023-02-16T16:44:36.501" v="7400" actId="1076"/>
        <pc:sldMkLst>
          <pc:docMk/>
          <pc:sldMk cId="352246801" sldId="531"/>
        </pc:sldMkLst>
        <pc:spChg chg="mod">
          <ac:chgData name="Richard Chalk" userId="287f8aa4f4de1d19" providerId="LiveId" clId="{9DD12DB7-C45E-4F80-BF53-43214C104E09}" dt="2023-02-16T11:59:31.239" v="5477" actId="207"/>
          <ac:spMkLst>
            <pc:docMk/>
            <pc:sldMk cId="352246801" sldId="531"/>
            <ac:spMk id="3" creationId="{0B77D7A6-404A-2C4F-FC88-5D05C556BD08}"/>
          </ac:spMkLst>
        </pc:spChg>
        <pc:picChg chg="mod">
          <ac:chgData name="Richard Chalk" userId="287f8aa4f4de1d19" providerId="LiveId" clId="{9DD12DB7-C45E-4F80-BF53-43214C104E09}" dt="2023-02-16T16:44:36.501" v="7400" actId="1076"/>
          <ac:picMkLst>
            <pc:docMk/>
            <pc:sldMk cId="352246801" sldId="531"/>
            <ac:picMk id="2056" creationId="{912F2D07-E4E0-49E5-ACDC-0CC0C4C0C0DA}"/>
          </ac:picMkLst>
        </pc:picChg>
      </pc:sldChg>
      <pc:sldChg chg="addSp delSp modSp mod">
        <pc:chgData name="Richard Chalk" userId="287f8aa4f4de1d19" providerId="LiveId" clId="{9DD12DB7-C45E-4F80-BF53-43214C104E09}" dt="2023-02-16T12:00:02.624" v="5486" actId="113"/>
        <pc:sldMkLst>
          <pc:docMk/>
          <pc:sldMk cId="1289548587" sldId="532"/>
        </pc:sldMkLst>
        <pc:spChg chg="add mod">
          <ac:chgData name="Richard Chalk" userId="287f8aa4f4de1d19" providerId="LiveId" clId="{9DD12DB7-C45E-4F80-BF53-43214C104E09}" dt="2023-02-16T05:28:06.245" v="249" actId="1035"/>
          <ac:spMkLst>
            <pc:docMk/>
            <pc:sldMk cId="1289548587" sldId="532"/>
            <ac:spMk id="5" creationId="{C4B9EF8E-256C-35BD-4055-6CCF5C81B9FB}"/>
          </ac:spMkLst>
        </pc:spChg>
        <pc:spChg chg="add mod">
          <ac:chgData name="Richard Chalk" userId="287f8aa4f4de1d19" providerId="LiveId" clId="{9DD12DB7-C45E-4F80-BF53-43214C104E09}" dt="2023-02-16T05:25:18.747" v="137" actId="1036"/>
          <ac:spMkLst>
            <pc:docMk/>
            <pc:sldMk cId="1289548587" sldId="532"/>
            <ac:spMk id="7" creationId="{AD9FB216-A094-E8F7-2E05-32C914874A71}"/>
          </ac:spMkLst>
        </pc:spChg>
        <pc:spChg chg="add mod">
          <ac:chgData name="Richard Chalk" userId="287f8aa4f4de1d19" providerId="LiveId" clId="{9DD12DB7-C45E-4F80-BF53-43214C104E09}" dt="2023-02-16T05:25:40.197" v="200" actId="1038"/>
          <ac:spMkLst>
            <pc:docMk/>
            <pc:sldMk cId="1289548587" sldId="532"/>
            <ac:spMk id="11" creationId="{F318E444-91ED-84B7-3802-1EE46E871255}"/>
          </ac:spMkLst>
        </pc:spChg>
        <pc:spChg chg="add del mod">
          <ac:chgData name="Richard Chalk" userId="287f8aa4f4de1d19" providerId="LiveId" clId="{9DD12DB7-C45E-4F80-BF53-43214C104E09}" dt="2023-02-16T05:28:54.806" v="251"/>
          <ac:spMkLst>
            <pc:docMk/>
            <pc:sldMk cId="1289548587" sldId="532"/>
            <ac:spMk id="13" creationId="{4BFEFD51-7B77-636C-AA74-6FE4EF022146}"/>
          </ac:spMkLst>
        </pc:spChg>
        <pc:spChg chg="mod">
          <ac:chgData name="Richard Chalk" userId="287f8aa4f4de1d19" providerId="LiveId" clId="{9DD12DB7-C45E-4F80-BF53-43214C104E09}" dt="2023-02-16T12:00:02.624" v="5486" actId="113"/>
          <ac:spMkLst>
            <pc:docMk/>
            <pc:sldMk cId="1289548587" sldId="532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5:28:06.245" v="249" actId="1035"/>
          <ac:picMkLst>
            <pc:docMk/>
            <pc:sldMk cId="1289548587" sldId="532"/>
            <ac:picMk id="6" creationId="{4FCBC4C7-1C2B-8C11-FD5D-454A73D22B7C}"/>
          </ac:picMkLst>
        </pc:picChg>
      </pc:sldChg>
      <pc:sldChg chg="addSp delSp modSp add mod modNotesTx">
        <pc:chgData name="Richard Chalk" userId="287f8aa4f4de1d19" providerId="LiveId" clId="{9DD12DB7-C45E-4F80-BF53-43214C104E09}" dt="2023-02-16T16:45:14.811" v="7401" actId="113"/>
        <pc:sldMkLst>
          <pc:docMk/>
          <pc:sldMk cId="1847951084" sldId="533"/>
        </pc:sldMkLst>
        <pc:spChg chg="mod">
          <ac:chgData name="Richard Chalk" userId="287f8aa4f4de1d19" providerId="LiveId" clId="{9DD12DB7-C45E-4F80-BF53-43214C104E09}" dt="2023-02-16T12:00:48.852" v="5487" actId="113"/>
          <ac:spMkLst>
            <pc:docMk/>
            <pc:sldMk cId="1847951084" sldId="533"/>
            <ac:spMk id="3" creationId="{0B77D7A6-404A-2C4F-FC88-5D05C556BD08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5" creationId="{C4B9EF8E-256C-35BD-4055-6CCF5C81B9FB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9" creationId="{F3B266C6-6796-C90A-0DC0-407EF2255779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10" creationId="{F1DF3CF2-5070-AE5C-1E43-570BCDBE7560}"/>
          </ac:spMkLst>
        </pc:spChg>
        <pc:spChg chg="add mod">
          <ac:chgData name="Richard Chalk" userId="287f8aa4f4de1d19" providerId="LiveId" clId="{9DD12DB7-C45E-4F80-BF53-43214C104E09}" dt="2023-02-16T05:32:16.053" v="718" actId="1038"/>
          <ac:spMkLst>
            <pc:docMk/>
            <pc:sldMk cId="1847951084" sldId="533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29:05.196" v="273" actId="20577"/>
          <ac:spMkLst>
            <pc:docMk/>
            <pc:sldMk cId="1847951084" sldId="533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45:14.811" v="7401" actId="113"/>
          <ac:spMkLst>
            <pc:docMk/>
            <pc:sldMk cId="1847951084" sldId="533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2" creationId="{8C372EF4-3A38-638F-5114-A2822792C74B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4" creationId="{1E4F5EE7-4780-AEDA-A39B-0D40660AFA41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6" creationId="{4FCBC4C7-1C2B-8C11-FD5D-454A73D22B7C}"/>
          </ac:picMkLst>
        </pc:picChg>
        <pc:picChg chg="add mod">
          <ac:chgData name="Richard Chalk" userId="287f8aa4f4de1d19" providerId="LiveId" clId="{9DD12DB7-C45E-4F80-BF53-43214C104E09}" dt="2023-02-16T05:33:01.550" v="724" actId="1076"/>
          <ac:picMkLst>
            <pc:docMk/>
            <pc:sldMk cId="1847951084" sldId="533"/>
            <ac:picMk id="14" creationId="{D7CED817-13E4-A98D-F23D-F1CE877C30E4}"/>
          </ac:picMkLst>
        </pc:picChg>
        <pc:picChg chg="add del mod">
          <ac:chgData name="Richard Chalk" userId="287f8aa4f4de1d19" providerId="LiveId" clId="{9DD12DB7-C45E-4F80-BF53-43214C104E09}" dt="2023-02-16T05:33:13.333" v="726"/>
          <ac:picMkLst>
            <pc:docMk/>
            <pc:sldMk cId="1847951084" sldId="533"/>
            <ac:picMk id="15" creationId="{8350294F-7CDB-033A-4820-869C5381AB4A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3076" creationId="{10AF291F-5622-1ECA-3FCF-C211FE824EF0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3078" creationId="{3CCD1922-DBB8-EB3C-0505-85AF3386E884}"/>
          </ac:picMkLst>
        </pc:picChg>
      </pc:sldChg>
      <pc:sldChg chg="addSp delSp modSp add mod">
        <pc:chgData name="Richard Chalk" userId="287f8aa4f4de1d19" providerId="LiveId" clId="{9DD12DB7-C45E-4F80-BF53-43214C104E09}" dt="2023-02-16T12:02:19.495" v="5531" actId="1036"/>
        <pc:sldMkLst>
          <pc:docMk/>
          <pc:sldMk cId="543161600" sldId="534"/>
        </pc:sldMkLst>
        <pc:spChg chg="add mod">
          <ac:chgData name="Richard Chalk" userId="287f8aa4f4de1d19" providerId="LiveId" clId="{9DD12DB7-C45E-4F80-BF53-43214C104E09}" dt="2023-02-16T05:39:17.364" v="1173" actId="207"/>
          <ac:spMkLst>
            <pc:docMk/>
            <pc:sldMk cId="543161600" sldId="534"/>
            <ac:spMk id="2" creationId="{61510501-8988-F5C7-1B63-782C8AB2A954}"/>
          </ac:spMkLst>
        </pc:spChg>
        <pc:spChg chg="mod">
          <ac:chgData name="Richard Chalk" userId="287f8aa4f4de1d19" providerId="LiveId" clId="{9DD12DB7-C45E-4F80-BF53-43214C104E09}" dt="2023-02-16T12:02:19.495" v="5531" actId="1036"/>
          <ac:spMkLst>
            <pc:docMk/>
            <pc:sldMk cId="543161600" sldId="534"/>
            <ac:spMk id="3" creationId="{0B77D7A6-404A-2C4F-FC88-5D05C556BD08}"/>
          </ac:spMkLst>
        </pc:spChg>
        <pc:spChg chg="add del">
          <ac:chgData name="Richard Chalk" userId="287f8aa4f4de1d19" providerId="LiveId" clId="{9DD12DB7-C45E-4F80-BF53-43214C104E09}" dt="2023-02-16T05:36:34.762" v="1125" actId="478"/>
          <ac:spMkLst>
            <pc:docMk/>
            <pc:sldMk cId="543161600" sldId="534"/>
            <ac:spMk id="7" creationId="{AD9FB216-A094-E8F7-2E05-32C914874A71}"/>
          </ac:spMkLst>
        </pc:spChg>
        <pc:spChg chg="add del mod">
          <ac:chgData name="Richard Chalk" userId="287f8aa4f4de1d19" providerId="LiveId" clId="{9DD12DB7-C45E-4F80-BF53-43214C104E09}" dt="2023-02-16T05:39:21.023" v="1174" actId="207"/>
          <ac:spMkLst>
            <pc:docMk/>
            <pc:sldMk cId="543161600" sldId="534"/>
            <ac:spMk id="11" creationId="{F318E444-91ED-84B7-3802-1EE46E871255}"/>
          </ac:spMkLst>
        </pc:spChg>
        <pc:spChg chg="del">
          <ac:chgData name="Richard Chalk" userId="287f8aa4f4de1d19" providerId="LiveId" clId="{9DD12DB7-C45E-4F80-BF53-43214C104E09}" dt="2023-02-16T05:36:06.196" v="1121" actId="478"/>
          <ac:spMkLst>
            <pc:docMk/>
            <pc:sldMk cId="543161600" sldId="534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33:25.423" v="740" actId="20577"/>
          <ac:spMkLst>
            <pc:docMk/>
            <pc:sldMk cId="543161600" sldId="534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05:39:36.615" v="1176" actId="113"/>
          <ac:spMkLst>
            <pc:docMk/>
            <pc:sldMk cId="543161600" sldId="534"/>
            <ac:spMk id="207" creationId="{00000000-0000-0000-0000-000000000000}"/>
          </ac:spMkLst>
        </pc:spChg>
        <pc:picChg chg="add del">
          <ac:chgData name="Richard Chalk" userId="287f8aa4f4de1d19" providerId="LiveId" clId="{9DD12DB7-C45E-4F80-BF53-43214C104E09}" dt="2023-02-16T05:36:34.762" v="1125" actId="478"/>
          <ac:picMkLst>
            <pc:docMk/>
            <pc:sldMk cId="543161600" sldId="534"/>
            <ac:picMk id="8" creationId="{35C7B1BD-4793-8518-4B35-7B47C3A45675}"/>
          </ac:picMkLst>
        </pc:picChg>
        <pc:picChg chg="del mod">
          <ac:chgData name="Richard Chalk" userId="287f8aa4f4de1d19" providerId="LiveId" clId="{9DD12DB7-C45E-4F80-BF53-43214C104E09}" dt="2023-02-16T05:39:52.785" v="1178" actId="478"/>
          <ac:picMkLst>
            <pc:docMk/>
            <pc:sldMk cId="543161600" sldId="534"/>
            <ac:picMk id="14" creationId="{D7CED817-13E4-A98D-F23D-F1CE877C30E4}"/>
          </ac:picMkLst>
        </pc:picChg>
        <pc:picChg chg="add mod">
          <ac:chgData name="Richard Chalk" userId="287f8aa4f4de1d19" providerId="LiveId" clId="{9DD12DB7-C45E-4F80-BF53-43214C104E09}" dt="2023-02-16T12:02:19.495" v="5531" actId="1036"/>
          <ac:picMkLst>
            <pc:docMk/>
            <pc:sldMk cId="543161600" sldId="534"/>
            <ac:picMk id="1026" creationId="{9BE9FC97-670A-3F06-57C9-A711A906F3B7}"/>
          </ac:picMkLst>
        </pc:picChg>
        <pc:picChg chg="add mod">
          <ac:chgData name="Richard Chalk" userId="287f8aa4f4de1d19" providerId="LiveId" clId="{9DD12DB7-C45E-4F80-BF53-43214C104E09}" dt="2023-02-16T12:02:19.495" v="5531" actId="1036"/>
          <ac:picMkLst>
            <pc:docMk/>
            <pc:sldMk cId="543161600" sldId="534"/>
            <ac:picMk id="1028" creationId="{A1F5C4A6-62CA-B01C-CD70-5B9AA08C7604}"/>
          </ac:picMkLst>
        </pc:picChg>
        <pc:picChg chg="add del">
          <ac:chgData name="Richard Chalk" userId="287f8aa4f4de1d19" providerId="LiveId" clId="{9DD12DB7-C45E-4F80-BF53-43214C104E09}" dt="2023-02-16T05:36:34.762" v="1125" actId="478"/>
          <ac:picMkLst>
            <pc:docMk/>
            <pc:sldMk cId="543161600" sldId="534"/>
            <ac:picMk id="3074" creationId="{FE227C08-A016-232F-E40C-8A677D80EB69}"/>
          </ac:picMkLst>
        </pc:picChg>
      </pc:sldChg>
      <pc:sldChg chg="addSp delSp modSp add mod">
        <pc:chgData name="Richard Chalk" userId="287f8aa4f4de1d19" providerId="LiveId" clId="{9DD12DB7-C45E-4F80-BF53-43214C104E09}" dt="2023-02-16T05:53:55.606" v="1677" actId="20577"/>
        <pc:sldMkLst>
          <pc:docMk/>
          <pc:sldMk cId="1197196074" sldId="535"/>
        </pc:sldMkLst>
        <pc:spChg chg="del">
          <ac:chgData name="Richard Chalk" userId="287f8aa4f4de1d19" providerId="LiveId" clId="{9DD12DB7-C45E-4F80-BF53-43214C104E09}" dt="2023-02-16T05:45:33.758" v="1460" actId="478"/>
          <ac:spMkLst>
            <pc:docMk/>
            <pc:sldMk cId="1197196074" sldId="535"/>
            <ac:spMk id="2" creationId="{61510501-8988-F5C7-1B63-782C8AB2A954}"/>
          </ac:spMkLst>
        </pc:spChg>
        <pc:spChg chg="del">
          <ac:chgData name="Richard Chalk" userId="287f8aa4f4de1d19" providerId="LiveId" clId="{9DD12DB7-C45E-4F80-BF53-43214C104E09}" dt="2023-02-16T05:47:18.345" v="1484" actId="478"/>
          <ac:spMkLst>
            <pc:docMk/>
            <pc:sldMk cId="1197196074" sldId="535"/>
            <ac:spMk id="3" creationId="{0B77D7A6-404A-2C4F-FC88-5D05C556BD08}"/>
          </ac:spMkLst>
        </pc:spChg>
        <pc:spChg chg="add mod">
          <ac:chgData name="Richard Chalk" userId="287f8aa4f4de1d19" providerId="LiveId" clId="{9DD12DB7-C45E-4F80-BF53-43214C104E09}" dt="2023-02-16T05:52:59.685" v="1658" actId="207"/>
          <ac:spMkLst>
            <pc:docMk/>
            <pc:sldMk cId="1197196074" sldId="535"/>
            <ac:spMk id="4" creationId="{7A8188BA-5763-8F62-8751-7A48266AB91E}"/>
          </ac:spMkLst>
        </pc:spChg>
        <pc:spChg chg="add mod">
          <ac:chgData name="Richard Chalk" userId="287f8aa4f4de1d19" providerId="LiveId" clId="{9DD12DB7-C45E-4F80-BF53-43214C104E09}" dt="2023-02-16T05:51:07.300" v="1635" actId="207"/>
          <ac:spMkLst>
            <pc:docMk/>
            <pc:sldMk cId="1197196074" sldId="535"/>
            <ac:spMk id="5" creationId="{EB1C17F7-CC3C-B1D5-6B4F-B7B66E5A8D2C}"/>
          </ac:spMkLst>
        </pc:spChg>
        <pc:spChg chg="add mod">
          <ac:chgData name="Richard Chalk" userId="287f8aa4f4de1d19" providerId="LiveId" clId="{9DD12DB7-C45E-4F80-BF53-43214C104E09}" dt="2023-02-16T05:53:55.606" v="1677" actId="20577"/>
          <ac:spMkLst>
            <pc:docMk/>
            <pc:sldMk cId="1197196074" sldId="535"/>
            <ac:spMk id="6" creationId="{48AE1A20-80D0-44AD-5FAF-768BC8EA08DC}"/>
          </ac:spMkLst>
        </pc:spChg>
        <pc:spChg chg="add mod">
          <ac:chgData name="Richard Chalk" userId="287f8aa4f4de1d19" providerId="LiveId" clId="{9DD12DB7-C45E-4F80-BF53-43214C104E09}" dt="2023-02-16T05:52:08.880" v="1648" actId="20577"/>
          <ac:spMkLst>
            <pc:docMk/>
            <pc:sldMk cId="1197196074" sldId="535"/>
            <ac:spMk id="7" creationId="{B16BBE37-CB96-0408-1535-5F76E6302329}"/>
          </ac:spMkLst>
        </pc:spChg>
        <pc:spChg chg="del">
          <ac:chgData name="Richard Chalk" userId="287f8aa4f4de1d19" providerId="LiveId" clId="{9DD12DB7-C45E-4F80-BF53-43214C104E09}" dt="2023-02-16T05:45:33.758" v="1460" actId="478"/>
          <ac:spMkLst>
            <pc:docMk/>
            <pc:sldMk cId="1197196074" sldId="535"/>
            <ac:spMk id="11" creationId="{F318E444-91ED-84B7-3802-1EE46E871255}"/>
          </ac:spMkLst>
        </pc:spChg>
        <pc:spChg chg="mod">
          <ac:chgData name="Richard Chalk" userId="287f8aa4f4de1d19" providerId="LiveId" clId="{9DD12DB7-C45E-4F80-BF53-43214C104E09}" dt="2023-02-16T05:50:12.711" v="1621"/>
          <ac:spMkLst>
            <pc:docMk/>
            <pc:sldMk cId="1197196074" sldId="535"/>
            <ac:spMk id="204" creationId="{00000000-0000-0000-0000-000000000000}"/>
          </ac:spMkLst>
        </pc:spChg>
        <pc:spChg chg="del">
          <ac:chgData name="Richard Chalk" userId="287f8aa4f4de1d19" providerId="LiveId" clId="{9DD12DB7-C45E-4F80-BF53-43214C104E09}" dt="2023-02-16T05:44:24.329" v="1449" actId="478"/>
          <ac:spMkLst>
            <pc:docMk/>
            <pc:sldMk cId="1197196074" sldId="535"/>
            <ac:spMk id="207" creationId="{00000000-0000-0000-0000-000000000000}"/>
          </ac:spMkLst>
        </pc:spChg>
        <pc:picChg chg="del mod">
          <ac:chgData name="Richard Chalk" userId="287f8aa4f4de1d19" providerId="LiveId" clId="{9DD12DB7-C45E-4F80-BF53-43214C104E09}" dt="2023-02-16T05:47:19.431" v="1486" actId="478"/>
          <ac:picMkLst>
            <pc:docMk/>
            <pc:sldMk cId="1197196074" sldId="535"/>
            <ac:picMk id="1026" creationId="{9BE9FC97-670A-3F06-57C9-A711A906F3B7}"/>
          </ac:picMkLst>
        </pc:picChg>
      </pc:sldChg>
      <pc:sldChg chg="add">
        <pc:chgData name="Richard Chalk" userId="287f8aa4f4de1d19" providerId="LiveId" clId="{9DD12DB7-C45E-4F80-BF53-43214C104E09}" dt="2023-02-16T05:50:14.637" v="1622"/>
        <pc:sldMkLst>
          <pc:docMk/>
          <pc:sldMk cId="3061998571" sldId="536"/>
        </pc:sldMkLst>
      </pc:sldChg>
      <pc:sldChg chg="addSp delSp modSp add mod ord modNotesTx">
        <pc:chgData name="Richard Chalk" userId="287f8aa4f4de1d19" providerId="LiveId" clId="{9DD12DB7-C45E-4F80-BF53-43214C104E09}" dt="2023-02-16T16:50:19.148" v="7445" actId="20577"/>
        <pc:sldMkLst>
          <pc:docMk/>
          <pc:sldMk cId="1657954272" sldId="537"/>
        </pc:sldMkLst>
        <pc:spChg chg="add mod ord">
          <ac:chgData name="Richard Chalk" userId="287f8aa4f4de1d19" providerId="LiveId" clId="{9DD12DB7-C45E-4F80-BF53-43214C104E09}" dt="2023-02-16T05:58:30.019" v="1822" actId="167"/>
          <ac:spMkLst>
            <pc:docMk/>
            <pc:sldMk cId="1657954272" sldId="537"/>
            <ac:spMk id="2" creationId="{91B61DD5-253C-DAFA-4DC2-4D11FA4B9717}"/>
          </ac:spMkLst>
        </pc:spChg>
        <pc:spChg chg="del">
          <ac:chgData name="Richard Chalk" userId="287f8aa4f4de1d19" providerId="LiveId" clId="{9DD12DB7-C45E-4F80-BF53-43214C104E09}" dt="2023-02-16T05:55:20.089" v="1693" actId="478"/>
          <ac:spMkLst>
            <pc:docMk/>
            <pc:sldMk cId="1657954272" sldId="537"/>
            <ac:spMk id="3" creationId="{0B77D7A6-404A-2C4F-FC88-5D05C556BD08}"/>
          </ac:spMkLst>
        </pc:spChg>
        <pc:spChg chg="add mod">
          <ac:chgData name="Richard Chalk" userId="287f8aa4f4de1d19" providerId="LiveId" clId="{9DD12DB7-C45E-4F80-BF53-43214C104E09}" dt="2023-02-16T05:57:32.106" v="1807" actId="207"/>
          <ac:spMkLst>
            <pc:docMk/>
            <pc:sldMk cId="1657954272" sldId="537"/>
            <ac:spMk id="5" creationId="{F554364A-0A00-485D-525C-87BD01120FCD}"/>
          </ac:spMkLst>
        </pc:spChg>
        <pc:spChg chg="add mod">
          <ac:chgData name="Richard Chalk" userId="287f8aa4f4de1d19" providerId="LiveId" clId="{9DD12DB7-C45E-4F80-BF53-43214C104E09}" dt="2023-02-16T05:59:11.208" v="1833" actId="1037"/>
          <ac:spMkLst>
            <pc:docMk/>
            <pc:sldMk cId="1657954272" sldId="537"/>
            <ac:spMk id="6" creationId="{1E60226A-83F8-D073-91D4-C35EB73A6859}"/>
          </ac:spMkLst>
        </pc:spChg>
        <pc:spChg chg="del">
          <ac:chgData name="Richard Chalk" userId="287f8aa4f4de1d19" providerId="LiveId" clId="{9DD12DB7-C45E-4F80-BF53-43214C104E09}" dt="2023-02-16T05:56:17.140" v="1715" actId="478"/>
          <ac:spMkLst>
            <pc:docMk/>
            <pc:sldMk cId="1657954272" sldId="537"/>
            <ac:spMk id="7" creationId="{AD9FB216-A094-E8F7-2E05-32C914874A71}"/>
          </ac:spMkLst>
        </pc:spChg>
        <pc:spChg chg="del">
          <ac:chgData name="Richard Chalk" userId="287f8aa4f4de1d19" providerId="LiveId" clId="{9DD12DB7-C45E-4F80-BF53-43214C104E09}" dt="2023-02-16T05:56:11.575" v="1711" actId="478"/>
          <ac:spMkLst>
            <pc:docMk/>
            <pc:sldMk cId="1657954272" sldId="537"/>
            <ac:spMk id="11" creationId="{F318E444-91ED-84B7-3802-1EE46E871255}"/>
          </ac:spMkLst>
        </pc:spChg>
        <pc:spChg chg="del">
          <ac:chgData name="Richard Chalk" userId="287f8aa4f4de1d19" providerId="LiveId" clId="{9DD12DB7-C45E-4F80-BF53-43214C104E09}" dt="2023-02-16T05:56:02.390" v="1709" actId="478"/>
          <ac:spMkLst>
            <pc:docMk/>
            <pc:sldMk cId="1657954272" sldId="537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55:14.853" v="1692" actId="20577"/>
          <ac:spMkLst>
            <pc:docMk/>
            <pc:sldMk cId="1657954272" sldId="537"/>
            <ac:spMk id="204" creationId="{00000000-0000-0000-0000-000000000000}"/>
          </ac:spMkLst>
        </pc:spChg>
        <pc:spChg chg="add del mod">
          <ac:chgData name="Richard Chalk" userId="287f8aa4f4de1d19" providerId="LiveId" clId="{9DD12DB7-C45E-4F80-BF53-43214C104E09}" dt="2023-02-16T16:50:19.148" v="7445" actId="20577"/>
          <ac:spMkLst>
            <pc:docMk/>
            <pc:sldMk cId="1657954272" sldId="537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5:57:36.839" v="1808" actId="1076"/>
          <ac:picMkLst>
            <pc:docMk/>
            <pc:sldMk cId="1657954272" sldId="537"/>
            <ac:picMk id="4" creationId="{3FDAD7E0-1D4D-D813-9755-8149EF1EEC9B}"/>
          </ac:picMkLst>
        </pc:picChg>
        <pc:picChg chg="del">
          <ac:chgData name="Richard Chalk" userId="287f8aa4f4de1d19" providerId="LiveId" clId="{9DD12DB7-C45E-4F80-BF53-43214C104E09}" dt="2023-02-16T05:56:12.148" v="1712" actId="478"/>
          <ac:picMkLst>
            <pc:docMk/>
            <pc:sldMk cId="1657954272" sldId="537"/>
            <ac:picMk id="8" creationId="{35C7B1BD-4793-8518-4B35-7B47C3A45675}"/>
          </ac:picMkLst>
        </pc:picChg>
        <pc:picChg chg="mod">
          <ac:chgData name="Richard Chalk" userId="287f8aa4f4de1d19" providerId="LiveId" clId="{9DD12DB7-C45E-4F80-BF53-43214C104E09}" dt="2023-02-16T05:58:36.393" v="1825" actId="1076"/>
          <ac:picMkLst>
            <pc:docMk/>
            <pc:sldMk cId="1657954272" sldId="537"/>
            <ac:picMk id="14" creationId="{D7CED817-13E4-A98D-F23D-F1CE877C30E4}"/>
          </ac:picMkLst>
        </pc:picChg>
        <pc:picChg chg="del">
          <ac:chgData name="Richard Chalk" userId="287f8aa4f4de1d19" providerId="LiveId" clId="{9DD12DB7-C45E-4F80-BF53-43214C104E09}" dt="2023-02-16T05:56:10.209" v="1710" actId="478"/>
          <ac:picMkLst>
            <pc:docMk/>
            <pc:sldMk cId="1657954272" sldId="537"/>
            <ac:picMk id="3074" creationId="{FE227C08-A016-232F-E40C-8A677D80EB69}"/>
          </ac:picMkLst>
        </pc:picChg>
      </pc:sldChg>
      <pc:sldChg chg="addSp delSp modSp add mod ord modNotesTx">
        <pc:chgData name="Richard Chalk" userId="287f8aa4f4de1d19" providerId="LiveId" clId="{9DD12DB7-C45E-4F80-BF53-43214C104E09}" dt="2023-02-16T16:46:17.423" v="7402" actId="20577"/>
        <pc:sldMkLst>
          <pc:docMk/>
          <pc:sldMk cId="112130173" sldId="538"/>
        </pc:sldMkLst>
        <pc:spChg chg="del">
          <ac:chgData name="Richard Chalk" userId="287f8aa4f4de1d19" providerId="LiveId" clId="{9DD12DB7-C45E-4F80-BF53-43214C104E09}" dt="2023-02-16T06:01:45.333" v="1856" actId="478"/>
          <ac:spMkLst>
            <pc:docMk/>
            <pc:sldMk cId="112130173" sldId="538"/>
            <ac:spMk id="2" creationId="{91B61DD5-253C-DAFA-4DC2-4D11FA4B9717}"/>
          </ac:spMkLst>
        </pc:spChg>
        <pc:spChg chg="del">
          <ac:chgData name="Richard Chalk" userId="287f8aa4f4de1d19" providerId="LiveId" clId="{9DD12DB7-C45E-4F80-BF53-43214C104E09}" dt="2023-02-16T06:02:21.848" v="1877" actId="478"/>
          <ac:spMkLst>
            <pc:docMk/>
            <pc:sldMk cId="112130173" sldId="538"/>
            <ac:spMk id="5" creationId="{F554364A-0A00-485D-525C-87BD01120FCD}"/>
          </ac:spMkLst>
        </pc:spChg>
        <pc:spChg chg="del">
          <ac:chgData name="Richard Chalk" userId="287f8aa4f4de1d19" providerId="LiveId" clId="{9DD12DB7-C45E-4F80-BF53-43214C104E09}" dt="2023-02-16T06:01:48.638" v="1857" actId="478"/>
          <ac:spMkLst>
            <pc:docMk/>
            <pc:sldMk cId="112130173" sldId="538"/>
            <ac:spMk id="6" creationId="{1E60226A-83F8-D073-91D4-C35EB73A6859}"/>
          </ac:spMkLst>
        </pc:spChg>
        <pc:spChg chg="add mod">
          <ac:chgData name="Richard Chalk" userId="287f8aa4f4de1d19" providerId="LiveId" clId="{9DD12DB7-C45E-4F80-BF53-43214C104E09}" dt="2023-02-16T06:28:30.075" v="2543" actId="403"/>
          <ac:spMkLst>
            <pc:docMk/>
            <pc:sldMk cId="112130173" sldId="538"/>
            <ac:spMk id="7" creationId="{F72B30CC-C3DC-663F-7096-D158F154ADF9}"/>
          </ac:spMkLst>
        </pc:spChg>
        <pc:spChg chg="add mod">
          <ac:chgData name="Richard Chalk" userId="287f8aa4f4de1d19" providerId="LiveId" clId="{9DD12DB7-C45E-4F80-BF53-43214C104E09}" dt="2023-02-16T06:28:39.863" v="2559" actId="1036"/>
          <ac:spMkLst>
            <pc:docMk/>
            <pc:sldMk cId="112130173" sldId="538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12:03:46.266" v="5560" actId="1038"/>
          <ac:spMkLst>
            <pc:docMk/>
            <pc:sldMk cId="112130173" sldId="538"/>
            <ac:spMk id="10" creationId="{8CD5CFC9-DE63-3A1B-7C71-2D23E6536217}"/>
          </ac:spMkLst>
        </pc:spChg>
        <pc:spChg chg="add mod">
          <ac:chgData name="Richard Chalk" userId="287f8aa4f4de1d19" providerId="LiveId" clId="{9DD12DB7-C45E-4F80-BF53-43214C104E09}" dt="2023-02-16T12:03:53.361" v="5564" actId="20577"/>
          <ac:spMkLst>
            <pc:docMk/>
            <pc:sldMk cId="112130173" sldId="538"/>
            <ac:spMk id="11" creationId="{846D6D2D-6A22-2BE5-022E-0FA20B81BF8E}"/>
          </ac:spMkLst>
        </pc:spChg>
        <pc:spChg chg="add del">
          <ac:chgData name="Richard Chalk" userId="287f8aa4f4de1d19" providerId="LiveId" clId="{9DD12DB7-C45E-4F80-BF53-43214C104E09}" dt="2023-02-16T15:54:23.563" v="6476" actId="22"/>
          <ac:spMkLst>
            <pc:docMk/>
            <pc:sldMk cId="112130173" sldId="538"/>
            <ac:spMk id="15" creationId="{ED30DC64-7E32-8337-75D3-E60175ED1682}"/>
          </ac:spMkLst>
        </pc:spChg>
        <pc:spChg chg="mod">
          <ac:chgData name="Richard Chalk" userId="287f8aa4f4de1d19" providerId="LiveId" clId="{9DD12DB7-C45E-4F80-BF53-43214C104E09}" dt="2023-02-16T06:01:33.141" v="1855" actId="20577"/>
          <ac:spMkLst>
            <pc:docMk/>
            <pc:sldMk cId="112130173" sldId="538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46:17.423" v="7402" actId="20577"/>
          <ac:spMkLst>
            <pc:docMk/>
            <pc:sldMk cId="112130173" sldId="538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6:04:00.289" v="2085" actId="1076"/>
          <ac:picMkLst>
            <pc:docMk/>
            <pc:sldMk cId="112130173" sldId="538"/>
            <ac:picMk id="3" creationId="{906458A1-B30D-8935-BEA9-3040CC2C5571}"/>
          </ac:picMkLst>
        </pc:picChg>
        <pc:picChg chg="del">
          <ac:chgData name="Richard Chalk" userId="287f8aa4f4de1d19" providerId="LiveId" clId="{9DD12DB7-C45E-4F80-BF53-43214C104E09}" dt="2023-02-16T06:02:25.960" v="1879" actId="478"/>
          <ac:picMkLst>
            <pc:docMk/>
            <pc:sldMk cId="112130173" sldId="538"/>
            <ac:picMk id="4" creationId="{3FDAD7E0-1D4D-D813-9755-8149EF1EEC9B}"/>
          </ac:picMkLst>
        </pc:picChg>
        <pc:picChg chg="add mod">
          <ac:chgData name="Richard Chalk" userId="287f8aa4f4de1d19" providerId="LiveId" clId="{9DD12DB7-C45E-4F80-BF53-43214C104E09}" dt="2023-02-16T12:03:23.246" v="5537" actId="1076"/>
          <ac:picMkLst>
            <pc:docMk/>
            <pc:sldMk cId="112130173" sldId="538"/>
            <ac:picMk id="9" creationId="{862F23B9-30B1-6752-8E79-BA7727B0C168}"/>
          </ac:picMkLst>
        </pc:picChg>
        <pc:picChg chg="del">
          <ac:chgData name="Richard Chalk" userId="287f8aa4f4de1d19" providerId="LiveId" clId="{9DD12DB7-C45E-4F80-BF53-43214C104E09}" dt="2023-02-16T06:01:48.638" v="1857" actId="478"/>
          <ac:picMkLst>
            <pc:docMk/>
            <pc:sldMk cId="112130173" sldId="538"/>
            <ac:picMk id="14" creationId="{D7CED817-13E4-A98D-F23D-F1CE877C30E4}"/>
          </ac:picMkLst>
        </pc:picChg>
        <pc:picChg chg="add mod">
          <ac:chgData name="Richard Chalk" userId="287f8aa4f4de1d19" providerId="LiveId" clId="{9DD12DB7-C45E-4F80-BF53-43214C104E09}" dt="2023-02-16T06:06:30.641" v="2115" actId="1076"/>
          <ac:picMkLst>
            <pc:docMk/>
            <pc:sldMk cId="112130173" sldId="538"/>
            <ac:picMk id="2050" creationId="{222CDAD0-999C-C5FC-9220-8A400C95F943}"/>
          </ac:picMkLst>
        </pc:picChg>
        <pc:picChg chg="add mod">
          <ac:chgData name="Richard Chalk" userId="287f8aa4f4de1d19" providerId="LiveId" clId="{9DD12DB7-C45E-4F80-BF53-43214C104E09}" dt="2023-02-16T12:03:19.812" v="5535" actId="1076"/>
          <ac:picMkLst>
            <pc:docMk/>
            <pc:sldMk cId="112130173" sldId="538"/>
            <ac:picMk id="2052" creationId="{807E1E35-AF02-D5B3-20B4-F03E38B763AD}"/>
          </ac:picMkLst>
        </pc:picChg>
      </pc:sldChg>
      <pc:sldChg chg="addSp delSp modSp add del mod modNotesTx">
        <pc:chgData name="Richard Chalk" userId="287f8aa4f4de1d19" providerId="LiveId" clId="{9DD12DB7-C45E-4F80-BF53-43214C104E09}" dt="2023-02-16T15:51:59.891" v="6377" actId="47"/>
        <pc:sldMkLst>
          <pc:docMk/>
          <pc:sldMk cId="408788147" sldId="539"/>
        </pc:sldMkLst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2" creationId="{A457FB55-E604-8598-98AF-F53D3C6FCB7D}"/>
          </ac:spMkLst>
        </pc:spChg>
        <pc:spChg chg="add mod">
          <ac:chgData name="Richard Chalk" userId="287f8aa4f4de1d19" providerId="LiveId" clId="{9DD12DB7-C45E-4F80-BF53-43214C104E09}" dt="2023-02-16T06:12:47.757" v="2303" actId="14100"/>
          <ac:spMkLst>
            <pc:docMk/>
            <pc:sldMk cId="408788147" sldId="539"/>
            <ac:spMk id="4" creationId="{29C2DDD1-F4F5-81F0-9348-38104713A842}"/>
          </ac:spMkLst>
        </pc:spChg>
        <pc:spChg chg="del">
          <ac:chgData name="Richard Chalk" userId="287f8aa4f4de1d19" providerId="LiveId" clId="{9DD12DB7-C45E-4F80-BF53-43214C104E09}" dt="2023-02-16T06:08:07.281" v="2146" actId="478"/>
          <ac:spMkLst>
            <pc:docMk/>
            <pc:sldMk cId="408788147" sldId="539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06:08:08.102" v="2147" actId="478"/>
          <ac:spMkLst>
            <pc:docMk/>
            <pc:sldMk cId="408788147" sldId="539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06:13:23.067" v="2309" actId="14100"/>
          <ac:spMkLst>
            <pc:docMk/>
            <pc:sldMk cId="408788147" sldId="539"/>
            <ac:spMk id="10" creationId="{AB42F33B-A6AC-EE44-281E-07A0279F86C7}"/>
          </ac:spMkLst>
        </pc:spChg>
        <pc:spChg chg="add del mod">
          <ac:chgData name="Richard Chalk" userId="287f8aa4f4de1d19" providerId="LiveId" clId="{9DD12DB7-C45E-4F80-BF53-43214C104E09}" dt="2023-02-16T15:51:32.876" v="6371" actId="478"/>
          <ac:spMkLst>
            <pc:docMk/>
            <pc:sldMk cId="408788147" sldId="539"/>
            <ac:spMk id="11" creationId="{9220B655-3E3C-B518-785B-BE5D9C5A85B6}"/>
          </ac:spMkLst>
        </pc:spChg>
        <pc:spChg chg="add mod">
          <ac:chgData name="Richard Chalk" userId="287f8aa4f4de1d19" providerId="LiveId" clId="{9DD12DB7-C45E-4F80-BF53-43214C104E09}" dt="2023-02-16T06:15:08.636" v="2452" actId="14100"/>
          <ac:spMkLst>
            <pc:docMk/>
            <pc:sldMk cId="408788147" sldId="539"/>
            <ac:spMk id="13" creationId="{C0222A1E-02FC-F5AB-0AEF-6D1E2B3AE742}"/>
          </ac:spMkLst>
        </pc:spChg>
        <pc:spChg chg="add mod">
          <ac:chgData name="Richard Chalk" userId="287f8aa4f4de1d19" providerId="LiveId" clId="{9DD12DB7-C45E-4F80-BF53-43214C104E09}" dt="2023-02-16T06:15:28.360" v="2463" actId="1076"/>
          <ac:spMkLst>
            <pc:docMk/>
            <pc:sldMk cId="408788147" sldId="539"/>
            <ac:spMk id="14" creationId="{3B8889C1-C078-A80C-F056-0BB5158D1E53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5" creationId="{1B0E2C8F-C15A-8149-FD30-9A1473768C94}"/>
          </ac:spMkLst>
        </pc:spChg>
        <pc:spChg chg="add mod">
          <ac:chgData name="Richard Chalk" userId="287f8aa4f4de1d19" providerId="LiveId" clId="{9DD12DB7-C45E-4F80-BF53-43214C104E09}" dt="2023-02-16T06:15:46.438" v="2473" actId="20577"/>
          <ac:spMkLst>
            <pc:docMk/>
            <pc:sldMk cId="408788147" sldId="539"/>
            <ac:spMk id="16" creationId="{9BC242C6-E2FD-6CE4-DEDB-60EFC752A9F8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7" creationId="{8AD755B1-2ED7-2680-C105-2FC6517D6E5C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8" creationId="{F7DA8619-FF39-DEA9-FB72-3C4A014F3CF0}"/>
          </ac:spMkLst>
        </pc:spChg>
        <pc:spChg chg="mod">
          <ac:chgData name="Richard Chalk" userId="287f8aa4f4de1d19" providerId="LiveId" clId="{9DD12DB7-C45E-4F80-BF53-43214C104E09}" dt="2023-02-16T06:08:00.644" v="2144" actId="20577"/>
          <ac:spMkLst>
            <pc:docMk/>
            <pc:sldMk cId="408788147" sldId="539"/>
            <ac:spMk id="204" creationId="{00000000-0000-0000-0000-000000000000}"/>
          </ac:spMkLst>
        </pc:spChg>
        <pc:spChg chg="del mod">
          <ac:chgData name="Richard Chalk" userId="287f8aa4f4de1d19" providerId="LiveId" clId="{9DD12DB7-C45E-4F80-BF53-43214C104E09}" dt="2023-02-16T06:11:06.933" v="2222" actId="478"/>
          <ac:spMkLst>
            <pc:docMk/>
            <pc:sldMk cId="408788147" sldId="539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6:08:05.960" v="2145" actId="478"/>
          <ac:picMkLst>
            <pc:docMk/>
            <pc:sldMk cId="408788147" sldId="539"/>
            <ac:picMk id="3" creationId="{906458A1-B30D-8935-BEA9-3040CC2C5571}"/>
          </ac:picMkLst>
        </pc:picChg>
        <pc:picChg chg="add del mod">
          <ac:chgData name="Richard Chalk" userId="287f8aa4f4de1d19" providerId="LiveId" clId="{9DD12DB7-C45E-4F80-BF53-43214C104E09}" dt="2023-02-16T06:12:04.287" v="2240" actId="478"/>
          <ac:picMkLst>
            <pc:docMk/>
            <pc:sldMk cId="408788147" sldId="539"/>
            <ac:picMk id="5" creationId="{FDC5A0F6-AA62-300A-51A9-E4F1BB99CC2F}"/>
          </ac:picMkLst>
        </pc:picChg>
        <pc:picChg chg="add del mod">
          <ac:chgData name="Richard Chalk" userId="287f8aa4f4de1d19" providerId="LiveId" clId="{9DD12DB7-C45E-4F80-BF53-43214C104E09}" dt="2023-02-16T15:51:29.783" v="6370" actId="478"/>
          <ac:picMkLst>
            <pc:docMk/>
            <pc:sldMk cId="408788147" sldId="539"/>
            <ac:picMk id="9" creationId="{109B5F39-34F1-7CD2-66DB-5C6683FC6918}"/>
          </ac:picMkLst>
        </pc:picChg>
        <pc:picChg chg="del">
          <ac:chgData name="Richard Chalk" userId="287f8aa4f4de1d19" providerId="LiveId" clId="{9DD12DB7-C45E-4F80-BF53-43214C104E09}" dt="2023-02-16T06:09:46.404" v="2167" actId="478"/>
          <ac:picMkLst>
            <pc:docMk/>
            <pc:sldMk cId="408788147" sldId="539"/>
            <ac:picMk id="2050" creationId="{222CDAD0-999C-C5FC-9220-8A400C95F943}"/>
          </ac:picMkLst>
        </pc:picChg>
        <pc:cxnChg chg="del">
          <ac:chgData name="Richard Chalk" userId="287f8aa4f4de1d19" providerId="LiveId" clId="{9DD12DB7-C45E-4F80-BF53-43214C104E09}" dt="2023-02-16T06:10:33.339" v="2189" actId="478"/>
          <ac:cxnSpMkLst>
            <pc:docMk/>
            <pc:sldMk cId="408788147" sldId="539"/>
            <ac:cxnSpMk id="12" creationId="{78654906-DA55-527D-9A4E-07977AA16358}"/>
          </ac:cxnSpMkLst>
        </pc:cxnChg>
      </pc:sldChg>
      <pc:sldChg chg="addSp delSp modSp add mod modNotesTx">
        <pc:chgData name="Richard Chalk" userId="287f8aa4f4de1d19" providerId="LiveId" clId="{9DD12DB7-C45E-4F80-BF53-43214C104E09}" dt="2023-02-16T12:07:10.334" v="5698" actId="5793"/>
        <pc:sldMkLst>
          <pc:docMk/>
          <pc:sldMk cId="112625535" sldId="540"/>
        </pc:sldMkLst>
        <pc:spChg chg="add mod">
          <ac:chgData name="Richard Chalk" userId="287f8aa4f4de1d19" providerId="LiveId" clId="{9DD12DB7-C45E-4F80-BF53-43214C104E09}" dt="2023-02-16T06:35:21.480" v="2654" actId="1076"/>
          <ac:spMkLst>
            <pc:docMk/>
            <pc:sldMk cId="112625535" sldId="540"/>
            <ac:spMk id="4" creationId="{CF78ED3A-0824-E67C-A7A4-FBCF012D4991}"/>
          </ac:spMkLst>
        </pc:spChg>
        <pc:spChg chg="add mod">
          <ac:chgData name="Richard Chalk" userId="287f8aa4f4de1d19" providerId="LiveId" clId="{9DD12DB7-C45E-4F80-BF53-43214C104E09}" dt="2023-02-16T06:35:39.046" v="2670" actId="1076"/>
          <ac:spMkLst>
            <pc:docMk/>
            <pc:sldMk cId="112625535" sldId="540"/>
            <ac:spMk id="5" creationId="{F9DE9332-2291-9F22-97DC-3625280C5D69}"/>
          </ac:spMkLst>
        </pc:spChg>
        <pc:spChg chg="add mod">
          <ac:chgData name="Richard Chalk" userId="287f8aa4f4de1d19" providerId="LiveId" clId="{9DD12DB7-C45E-4F80-BF53-43214C104E09}" dt="2023-02-16T06:35:36.348" v="2669" actId="1076"/>
          <ac:spMkLst>
            <pc:docMk/>
            <pc:sldMk cId="112625535" sldId="540"/>
            <ac:spMk id="6" creationId="{0E10ED45-4643-B04A-ED1E-8405D632C891}"/>
          </ac:spMkLst>
        </pc:spChg>
        <pc:spChg chg="del">
          <ac:chgData name="Richard Chalk" userId="287f8aa4f4de1d19" providerId="LiveId" clId="{9DD12DB7-C45E-4F80-BF53-43214C104E09}" dt="2023-02-16T06:32:38.971" v="2567" actId="478"/>
          <ac:spMkLst>
            <pc:docMk/>
            <pc:sldMk cId="112625535" sldId="540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06:32:39.849" v="2568" actId="478"/>
          <ac:spMkLst>
            <pc:docMk/>
            <pc:sldMk cId="112625535" sldId="540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12:05:05.883" v="5582" actId="20577"/>
          <ac:spMkLst>
            <pc:docMk/>
            <pc:sldMk cId="112625535" sldId="540"/>
            <ac:spMk id="11" creationId="{2860C987-C6AE-1B17-EE2A-33C4F0DC2A8C}"/>
          </ac:spMkLst>
        </pc:spChg>
        <pc:spChg chg="add mod">
          <ac:chgData name="Richard Chalk" userId="287f8aa4f4de1d19" providerId="LiveId" clId="{9DD12DB7-C45E-4F80-BF53-43214C104E09}" dt="2023-02-16T06:41:58.853" v="3178" actId="14100"/>
          <ac:spMkLst>
            <pc:docMk/>
            <pc:sldMk cId="112625535" sldId="540"/>
            <ac:spMk id="15" creationId="{11369980-4EC0-7110-CF6A-DE497FBF78EF}"/>
          </ac:spMkLst>
        </pc:spChg>
        <pc:spChg chg="add del mod">
          <ac:chgData name="Richard Chalk" userId="287f8aa4f4de1d19" providerId="LiveId" clId="{9DD12DB7-C45E-4F80-BF53-43214C104E09}" dt="2023-02-16T07:00:05.886" v="3484"/>
          <ac:spMkLst>
            <pc:docMk/>
            <pc:sldMk cId="112625535" sldId="540"/>
            <ac:spMk id="16" creationId="{215161B3-F5A8-105F-14B7-5F8C2879140E}"/>
          </ac:spMkLst>
        </pc:spChg>
        <pc:spChg chg="mod">
          <ac:chgData name="Richard Chalk" userId="287f8aa4f4de1d19" providerId="LiveId" clId="{9DD12DB7-C45E-4F80-BF53-43214C104E09}" dt="2023-02-16T06:34:33.344" v="2588" actId="20577"/>
          <ac:spMkLst>
            <pc:docMk/>
            <pc:sldMk cId="112625535" sldId="540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07:01:34.822" v="3526" actId="20577"/>
          <ac:spMkLst>
            <pc:docMk/>
            <pc:sldMk cId="112625535" sldId="540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6:32:37.689" v="2566" actId="478"/>
          <ac:picMkLst>
            <pc:docMk/>
            <pc:sldMk cId="112625535" sldId="540"/>
            <ac:picMk id="3" creationId="{906458A1-B30D-8935-BEA9-3040CC2C5571}"/>
          </ac:picMkLst>
        </pc:picChg>
        <pc:picChg chg="add mod">
          <ac:chgData name="Richard Chalk" userId="287f8aa4f4de1d19" providerId="LiveId" clId="{9DD12DB7-C45E-4F80-BF53-43214C104E09}" dt="2023-02-16T06:37:27.600" v="2733" actId="1076"/>
          <ac:picMkLst>
            <pc:docMk/>
            <pc:sldMk cId="112625535" sldId="540"/>
            <ac:picMk id="10" creationId="{BCDDD0F8-338C-6465-7695-E11E383CB84C}"/>
          </ac:picMkLst>
        </pc:picChg>
        <pc:picChg chg="add mod">
          <ac:chgData name="Richard Chalk" userId="287f8aa4f4de1d19" providerId="LiveId" clId="{9DD12DB7-C45E-4F80-BF53-43214C104E09}" dt="2023-02-16T06:39:24.534" v="2961" actId="1036"/>
          <ac:picMkLst>
            <pc:docMk/>
            <pc:sldMk cId="112625535" sldId="540"/>
            <ac:picMk id="13" creationId="{04671873-C12F-231C-CB8F-2B2351F41F8C}"/>
          </ac:picMkLst>
        </pc:picChg>
        <pc:picChg chg="add mod">
          <ac:chgData name="Richard Chalk" userId="287f8aa4f4de1d19" providerId="LiveId" clId="{9DD12DB7-C45E-4F80-BF53-43214C104E09}" dt="2023-02-16T06:41:28.557" v="3173" actId="1076"/>
          <ac:picMkLst>
            <pc:docMk/>
            <pc:sldMk cId="112625535" sldId="540"/>
            <ac:picMk id="14" creationId="{D836B45B-34A2-1BEB-2773-3FD6CE73ACBD}"/>
          </ac:picMkLst>
        </pc:picChg>
        <pc:picChg chg="del">
          <ac:chgData name="Richard Chalk" userId="287f8aa4f4de1d19" providerId="LiveId" clId="{9DD12DB7-C45E-4F80-BF53-43214C104E09}" dt="2023-02-16T06:32:36.104" v="2565" actId="478"/>
          <ac:picMkLst>
            <pc:docMk/>
            <pc:sldMk cId="112625535" sldId="540"/>
            <ac:picMk id="2050" creationId="{222CDAD0-999C-C5FC-9220-8A400C95F943}"/>
          </ac:picMkLst>
        </pc:picChg>
        <pc:picChg chg="add mod">
          <ac:chgData name="Richard Chalk" userId="287f8aa4f4de1d19" providerId="LiveId" clId="{9DD12DB7-C45E-4F80-BF53-43214C104E09}" dt="2023-02-16T06:38:59.433" v="2950" actId="1038"/>
          <ac:picMkLst>
            <pc:docMk/>
            <pc:sldMk cId="112625535" sldId="540"/>
            <ac:picMk id="5122" creationId="{4C7EE5C5-48D1-C23A-4B28-0A49AF453B62}"/>
          </ac:picMkLst>
        </pc:picChg>
        <pc:cxnChg chg="del">
          <ac:chgData name="Richard Chalk" userId="287f8aa4f4de1d19" providerId="LiveId" clId="{9DD12DB7-C45E-4F80-BF53-43214C104E09}" dt="2023-02-16T06:37:22.610" v="2731" actId="478"/>
          <ac:cxnSpMkLst>
            <pc:docMk/>
            <pc:sldMk cId="112625535" sldId="540"/>
            <ac:cxnSpMk id="12" creationId="{78654906-DA55-527D-9A4E-07977AA16358}"/>
          </ac:cxnSpMkLst>
        </pc:cxnChg>
      </pc:sldChg>
      <pc:sldChg chg="addSp delSp modSp add mod modNotesTx">
        <pc:chgData name="Richard Chalk" userId="287f8aa4f4de1d19" providerId="LiveId" clId="{9DD12DB7-C45E-4F80-BF53-43214C104E09}" dt="2023-02-16T12:07:36.007" v="5702" actId="20577"/>
        <pc:sldMkLst>
          <pc:docMk/>
          <pc:sldMk cId="3743215760" sldId="541"/>
        </pc:sldMkLst>
        <pc:spChg chg="add mod">
          <ac:chgData name="Richard Chalk" userId="287f8aa4f4de1d19" providerId="LiveId" clId="{9DD12DB7-C45E-4F80-BF53-43214C104E09}" dt="2023-02-16T07:04:13.399" v="3626" actId="1035"/>
          <ac:spMkLst>
            <pc:docMk/>
            <pc:sldMk cId="3743215760" sldId="541"/>
            <ac:spMk id="3" creationId="{BE33B4B3-D412-944F-5525-2FB7AB17779D}"/>
          </ac:spMkLst>
        </pc:spChg>
        <pc:spChg chg="mod">
          <ac:chgData name="Richard Chalk" userId="287f8aa4f4de1d19" providerId="LiveId" clId="{9DD12DB7-C45E-4F80-BF53-43214C104E09}" dt="2023-02-16T07:01:17.136" v="3523" actId="14100"/>
          <ac:spMkLst>
            <pc:docMk/>
            <pc:sldMk cId="3743215760" sldId="541"/>
            <ac:spMk id="4" creationId="{CF78ED3A-0824-E67C-A7A4-FBCF012D4991}"/>
          </ac:spMkLst>
        </pc:spChg>
        <pc:spChg chg="del">
          <ac:chgData name="Richard Chalk" userId="287f8aa4f4de1d19" providerId="LiveId" clId="{9DD12DB7-C45E-4F80-BF53-43214C104E09}" dt="2023-02-16T07:01:24.383" v="3524" actId="478"/>
          <ac:spMkLst>
            <pc:docMk/>
            <pc:sldMk cId="3743215760" sldId="541"/>
            <ac:spMk id="6" creationId="{0E10ED45-4643-B04A-ED1E-8405D632C891}"/>
          </ac:spMkLst>
        </pc:spChg>
        <pc:spChg chg="mod">
          <ac:chgData name="Richard Chalk" userId="287f8aa4f4de1d19" providerId="LiveId" clId="{9DD12DB7-C45E-4F80-BF53-43214C104E09}" dt="2023-02-16T07:06:50.212" v="3677" actId="21"/>
          <ac:spMkLst>
            <pc:docMk/>
            <pc:sldMk cId="3743215760" sldId="541"/>
            <ac:spMk id="11" creationId="{2860C987-C6AE-1B17-EE2A-33C4F0DC2A8C}"/>
          </ac:spMkLst>
        </pc:spChg>
        <pc:spChg chg="add mod">
          <ac:chgData name="Richard Chalk" userId="287f8aa4f4de1d19" providerId="LiveId" clId="{9DD12DB7-C45E-4F80-BF53-43214C104E09}" dt="2023-02-16T07:07:21.957" v="3702" actId="113"/>
          <ac:spMkLst>
            <pc:docMk/>
            <pc:sldMk cId="3743215760" sldId="541"/>
            <ac:spMk id="12" creationId="{74AC065D-0F96-84D1-D56C-08B2B4425D70}"/>
          </ac:spMkLst>
        </pc:spChg>
        <pc:spChg chg="mod">
          <ac:chgData name="Richard Chalk" userId="287f8aa4f4de1d19" providerId="LiveId" clId="{9DD12DB7-C45E-4F80-BF53-43214C104E09}" dt="2023-02-16T07:03:50.843" v="3616" actId="14100"/>
          <ac:spMkLst>
            <pc:docMk/>
            <pc:sldMk cId="3743215760" sldId="541"/>
            <ac:spMk id="15" creationId="{11369980-4EC0-7110-CF6A-DE497FBF78EF}"/>
          </ac:spMkLst>
        </pc:spChg>
        <pc:spChg chg="mod">
          <ac:chgData name="Richard Chalk" userId="287f8aa4f4de1d19" providerId="LiveId" clId="{9DD12DB7-C45E-4F80-BF53-43214C104E09}" dt="2023-02-16T07:00:11.711" v="3491" actId="20577"/>
          <ac:spMkLst>
            <pc:docMk/>
            <pc:sldMk cId="3743215760" sldId="541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2:07:36.007" v="5702" actId="20577"/>
          <ac:spMkLst>
            <pc:docMk/>
            <pc:sldMk cId="3743215760" sldId="541"/>
            <ac:spMk id="207" creationId="{00000000-0000-0000-0000-000000000000}"/>
          </ac:spMkLst>
        </pc:spChg>
        <pc:picChg chg="add mod ord">
          <ac:chgData name="Richard Chalk" userId="287f8aa4f4de1d19" providerId="LiveId" clId="{9DD12DB7-C45E-4F80-BF53-43214C104E09}" dt="2023-02-16T07:03:41.686" v="3612" actId="167"/>
          <ac:picMkLst>
            <pc:docMk/>
            <pc:sldMk cId="3743215760" sldId="541"/>
            <ac:picMk id="8" creationId="{591091D3-E0F4-675B-3AE3-E3A600130372}"/>
          </ac:picMkLst>
        </pc:picChg>
        <pc:picChg chg="add mod">
          <ac:chgData name="Richard Chalk" userId="287f8aa4f4de1d19" providerId="LiveId" clId="{9DD12DB7-C45E-4F80-BF53-43214C104E09}" dt="2023-02-16T07:05:49.790" v="3639" actId="1035"/>
          <ac:picMkLst>
            <pc:docMk/>
            <pc:sldMk cId="3743215760" sldId="541"/>
            <ac:picMk id="9" creationId="{4670D965-9B1D-3971-269F-31B643AB0B61}"/>
          </ac:picMkLst>
        </pc:picChg>
        <pc:picChg chg="del">
          <ac:chgData name="Richard Chalk" userId="287f8aa4f4de1d19" providerId="LiveId" clId="{9DD12DB7-C45E-4F80-BF53-43214C104E09}" dt="2023-02-16T07:02:03.465" v="3572" actId="478"/>
          <ac:picMkLst>
            <pc:docMk/>
            <pc:sldMk cId="3743215760" sldId="541"/>
            <ac:picMk id="10" creationId="{BCDDD0F8-338C-6465-7695-E11E383CB84C}"/>
          </ac:picMkLst>
        </pc:picChg>
        <pc:picChg chg="del">
          <ac:chgData name="Richard Chalk" userId="287f8aa4f4de1d19" providerId="LiveId" clId="{9DD12DB7-C45E-4F80-BF53-43214C104E09}" dt="2023-02-16T07:02:00.411" v="3571" actId="478"/>
          <ac:picMkLst>
            <pc:docMk/>
            <pc:sldMk cId="3743215760" sldId="541"/>
            <ac:picMk id="13" creationId="{04671873-C12F-231C-CB8F-2B2351F41F8C}"/>
          </ac:picMkLst>
        </pc:picChg>
        <pc:picChg chg="del">
          <ac:chgData name="Richard Chalk" userId="287f8aa4f4de1d19" providerId="LiveId" clId="{9DD12DB7-C45E-4F80-BF53-43214C104E09}" dt="2023-02-16T07:01:58.948" v="3570" actId="478"/>
          <ac:picMkLst>
            <pc:docMk/>
            <pc:sldMk cId="3743215760" sldId="541"/>
            <ac:picMk id="14" creationId="{D836B45B-34A2-1BEB-2773-3FD6CE73ACBD}"/>
          </ac:picMkLst>
        </pc:picChg>
        <pc:picChg chg="add mod">
          <ac:chgData name="Richard Chalk" userId="287f8aa4f4de1d19" providerId="LiveId" clId="{9DD12DB7-C45E-4F80-BF53-43214C104E09}" dt="2023-02-16T07:07:02.426" v="3697" actId="1037"/>
          <ac:picMkLst>
            <pc:docMk/>
            <pc:sldMk cId="3743215760" sldId="541"/>
            <ac:picMk id="16" creationId="{E84B8EFA-DB60-4F0A-B2C8-A022516190AF}"/>
          </ac:picMkLst>
        </pc:picChg>
        <pc:picChg chg="del">
          <ac:chgData name="Richard Chalk" userId="287f8aa4f4de1d19" providerId="LiveId" clId="{9DD12DB7-C45E-4F80-BF53-43214C104E09}" dt="2023-02-16T07:02:05.123" v="3573" actId="478"/>
          <ac:picMkLst>
            <pc:docMk/>
            <pc:sldMk cId="3743215760" sldId="541"/>
            <ac:picMk id="5122" creationId="{4C7EE5C5-48D1-C23A-4B28-0A49AF453B62}"/>
          </ac:picMkLst>
        </pc:picChg>
      </pc:sldChg>
      <pc:sldChg chg="addSp delSp modSp add mod">
        <pc:chgData name="Richard Chalk" userId="287f8aa4f4de1d19" providerId="LiveId" clId="{9DD12DB7-C45E-4F80-BF53-43214C104E09}" dt="2023-02-16T16:51:31.262" v="7446" actId="113"/>
        <pc:sldMkLst>
          <pc:docMk/>
          <pc:sldMk cId="3765466078" sldId="542"/>
        </pc:sldMkLst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3" creationId="{BE33B4B3-D412-944F-5525-2FB7AB17779D}"/>
          </ac:spMkLst>
        </pc:spChg>
        <pc:spChg chg="del">
          <ac:chgData name="Richard Chalk" userId="287f8aa4f4de1d19" providerId="LiveId" clId="{9DD12DB7-C45E-4F80-BF53-43214C104E09}" dt="2023-02-16T07:18:13.124" v="3792" actId="478"/>
          <ac:spMkLst>
            <pc:docMk/>
            <pc:sldMk cId="3765466078" sldId="542"/>
            <ac:spMk id="4" creationId="{CF78ED3A-0824-E67C-A7A4-FBCF012D4991}"/>
          </ac:spMkLst>
        </pc:spChg>
        <pc:spChg chg="del">
          <ac:chgData name="Richard Chalk" userId="287f8aa4f4de1d19" providerId="LiveId" clId="{9DD12DB7-C45E-4F80-BF53-43214C104E09}" dt="2023-02-16T07:18:14.958" v="3793" actId="478"/>
          <ac:spMkLst>
            <pc:docMk/>
            <pc:sldMk cId="3765466078" sldId="542"/>
            <ac:spMk id="5" creationId="{F9DE9332-2291-9F22-97DC-3625280C5D69}"/>
          </ac:spMkLst>
        </pc:spChg>
        <pc:spChg chg="add mod">
          <ac:chgData name="Richard Chalk" userId="287f8aa4f4de1d19" providerId="LiveId" clId="{9DD12DB7-C45E-4F80-BF53-43214C104E09}" dt="2023-02-16T07:10:43.579" v="3745" actId="14100"/>
          <ac:spMkLst>
            <pc:docMk/>
            <pc:sldMk cId="3765466078" sldId="542"/>
            <ac:spMk id="7" creationId="{4C38B917-FD30-5ACF-93EC-45EEC1FD6E00}"/>
          </ac:spMkLst>
        </pc:spChg>
        <pc:spChg chg="add mod">
          <ac:chgData name="Richard Chalk" userId="287f8aa4f4de1d19" providerId="LiveId" clId="{9DD12DB7-C45E-4F80-BF53-43214C104E09}" dt="2023-02-16T16:51:31.262" v="7446" actId="113"/>
          <ac:spMkLst>
            <pc:docMk/>
            <pc:sldMk cId="3765466078" sldId="542"/>
            <ac:spMk id="10" creationId="{79DF9245-162C-2B11-404D-27C2859BC3B3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1" creationId="{2860C987-C6AE-1B17-EE2A-33C4F0DC2A8C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2" creationId="{74AC065D-0F96-84D1-D56C-08B2B4425D70}"/>
          </ac:spMkLst>
        </pc:spChg>
        <pc:spChg chg="add mod">
          <ac:chgData name="Richard Chalk" userId="287f8aa4f4de1d19" providerId="LiveId" clId="{9DD12DB7-C45E-4F80-BF53-43214C104E09}" dt="2023-02-16T07:28:11.825" v="4338" actId="1076"/>
          <ac:spMkLst>
            <pc:docMk/>
            <pc:sldMk cId="3765466078" sldId="542"/>
            <ac:spMk id="13" creationId="{7B0A0D6C-1E84-F1F1-A6AD-23D96A629365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5" creationId="{11369980-4EC0-7110-CF6A-DE497FBF78EF}"/>
          </ac:spMkLst>
        </pc:spChg>
        <pc:spChg chg="mod">
          <ac:chgData name="Richard Chalk" userId="287f8aa4f4de1d19" providerId="LiveId" clId="{9DD12DB7-C45E-4F80-BF53-43214C104E09}" dt="2023-02-16T07:09:42.342" v="3736" actId="20577"/>
          <ac:spMkLst>
            <pc:docMk/>
            <pc:sldMk cId="3765466078" sldId="542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2:08:16.204" v="5719" actId="20577"/>
          <ac:spMkLst>
            <pc:docMk/>
            <pc:sldMk cId="3765466078" sldId="542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7:10:27.162" v="3740" actId="1076"/>
          <ac:picMkLst>
            <pc:docMk/>
            <pc:sldMk cId="3765466078" sldId="542"/>
            <ac:picMk id="6" creationId="{7565572F-C3C7-B692-3DEB-7B2D5C930A35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8" creationId="{591091D3-E0F4-675B-3AE3-E3A600130372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9" creationId="{4670D965-9B1D-3971-269F-31B643AB0B61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16" creationId="{E84B8EFA-DB60-4F0A-B2C8-A022516190AF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205" creationId="{00000000-0000-0000-0000-000000000000}"/>
          </ac:picMkLst>
        </pc:picChg>
      </pc:sldChg>
      <pc:sldChg chg="addSp delSp modSp add mod modNotesTx">
        <pc:chgData name="Richard Chalk" userId="287f8aa4f4de1d19" providerId="LiveId" clId="{9DD12DB7-C45E-4F80-BF53-43214C104E09}" dt="2023-02-16T16:52:28.883" v="7453" actId="20577"/>
        <pc:sldMkLst>
          <pc:docMk/>
          <pc:sldMk cId="2593918337" sldId="543"/>
        </pc:sldMkLst>
        <pc:spChg chg="add mod">
          <ac:chgData name="Richard Chalk" userId="287f8aa4f4de1d19" providerId="LiveId" clId="{9DD12DB7-C45E-4F80-BF53-43214C104E09}" dt="2023-02-16T07:32:30.408" v="4521" actId="1036"/>
          <ac:spMkLst>
            <pc:docMk/>
            <pc:sldMk cId="2593918337" sldId="543"/>
            <ac:spMk id="3" creationId="{E04B59AB-F473-ED9D-BFE6-43CAB3032B2A}"/>
          </ac:spMkLst>
        </pc:spChg>
        <pc:spChg chg="add mod">
          <ac:chgData name="Richard Chalk" userId="287f8aa4f4de1d19" providerId="LiveId" clId="{9DD12DB7-C45E-4F80-BF53-43214C104E09}" dt="2023-02-16T16:52:06.773" v="7448" actId="6549"/>
          <ac:spMkLst>
            <pc:docMk/>
            <pc:sldMk cId="2593918337" sldId="543"/>
            <ac:spMk id="4" creationId="{DACC7CED-4EB6-DB34-B000-F72FEACAAF62}"/>
          </ac:spMkLst>
        </pc:spChg>
        <pc:spChg chg="add mod">
          <ac:chgData name="Richard Chalk" userId="287f8aa4f4de1d19" providerId="LiveId" clId="{9DD12DB7-C45E-4F80-BF53-43214C104E09}" dt="2023-02-16T07:36:37.974" v="4651" actId="1036"/>
          <ac:spMkLst>
            <pc:docMk/>
            <pc:sldMk cId="2593918337" sldId="543"/>
            <ac:spMk id="5" creationId="{3EE46A11-F3CC-56AE-B4D3-B90D8D17DF4A}"/>
          </ac:spMkLst>
        </pc:spChg>
        <pc:spChg chg="mod">
          <ac:chgData name="Richard Chalk" userId="287f8aa4f4de1d19" providerId="LiveId" clId="{9DD12DB7-C45E-4F80-BF53-43214C104E09}" dt="2023-02-16T07:32:30.408" v="4521" actId="1036"/>
          <ac:spMkLst>
            <pc:docMk/>
            <pc:sldMk cId="2593918337" sldId="543"/>
            <ac:spMk id="7" creationId="{4C38B917-FD30-5ACF-93EC-45EEC1FD6E00}"/>
          </ac:spMkLst>
        </pc:spChg>
        <pc:spChg chg="add del mod">
          <ac:chgData name="Richard Chalk" userId="287f8aa4f4de1d19" providerId="LiveId" clId="{9DD12DB7-C45E-4F80-BF53-43214C104E09}" dt="2023-02-16T07:31:09.581" v="4496" actId="478"/>
          <ac:spMkLst>
            <pc:docMk/>
            <pc:sldMk cId="2593918337" sldId="543"/>
            <ac:spMk id="8" creationId="{C8A6B37C-AD7A-3E0F-3412-8F75CAAD94B6}"/>
          </ac:spMkLst>
        </pc:spChg>
        <pc:spChg chg="del">
          <ac:chgData name="Richard Chalk" userId="287f8aa4f4de1d19" providerId="LiveId" clId="{9DD12DB7-C45E-4F80-BF53-43214C104E09}" dt="2023-02-16T07:28:48.787" v="4342" actId="478"/>
          <ac:spMkLst>
            <pc:docMk/>
            <pc:sldMk cId="2593918337" sldId="543"/>
            <ac:spMk id="10" creationId="{79DF9245-162C-2B11-404D-27C2859BC3B3}"/>
          </ac:spMkLst>
        </pc:spChg>
        <pc:spChg chg="add mod ord">
          <ac:chgData name="Richard Chalk" userId="287f8aa4f4de1d19" providerId="LiveId" clId="{9DD12DB7-C45E-4F80-BF53-43214C104E09}" dt="2023-02-16T11:52:53.483" v="5151" actId="20577"/>
          <ac:spMkLst>
            <pc:docMk/>
            <pc:sldMk cId="2593918337" sldId="543"/>
            <ac:spMk id="11" creationId="{895F9A27-4637-7F17-95BF-859C17CCD3AE}"/>
          </ac:spMkLst>
        </pc:spChg>
        <pc:spChg chg="del">
          <ac:chgData name="Richard Chalk" userId="287f8aa4f4de1d19" providerId="LiveId" clId="{9DD12DB7-C45E-4F80-BF53-43214C104E09}" dt="2023-02-16T07:28:50.534" v="4343" actId="478"/>
          <ac:spMkLst>
            <pc:docMk/>
            <pc:sldMk cId="2593918337" sldId="543"/>
            <ac:spMk id="13" creationId="{7B0A0D6C-1E84-F1F1-A6AD-23D96A629365}"/>
          </ac:spMkLst>
        </pc:spChg>
        <pc:spChg chg="add mod">
          <ac:chgData name="Richard Chalk" userId="287f8aa4f4de1d19" providerId="LiveId" clId="{9DD12DB7-C45E-4F80-BF53-43214C104E09}" dt="2023-02-16T07:38:38.740" v="4703" actId="20577"/>
          <ac:spMkLst>
            <pc:docMk/>
            <pc:sldMk cId="2593918337" sldId="543"/>
            <ac:spMk id="15" creationId="{ED734F18-E718-FDC9-FBCE-CD1F9390BE48}"/>
          </ac:spMkLst>
        </pc:spChg>
        <pc:spChg chg="add mod">
          <ac:chgData name="Richard Chalk" userId="287f8aa4f4de1d19" providerId="LiveId" clId="{9DD12DB7-C45E-4F80-BF53-43214C104E09}" dt="2023-02-16T07:38:43.903" v="4707" actId="20577"/>
          <ac:spMkLst>
            <pc:docMk/>
            <pc:sldMk cId="2593918337" sldId="543"/>
            <ac:spMk id="16" creationId="{A93DAE61-2C49-48CD-1FBF-099FBE3D1259}"/>
          </ac:spMkLst>
        </pc:spChg>
        <pc:spChg chg="add mod">
          <ac:chgData name="Richard Chalk" userId="287f8aa4f4de1d19" providerId="LiveId" clId="{9DD12DB7-C45E-4F80-BF53-43214C104E09}" dt="2023-02-16T07:38:41.403" v="4705" actId="20577"/>
          <ac:spMkLst>
            <pc:docMk/>
            <pc:sldMk cId="2593918337" sldId="543"/>
            <ac:spMk id="17" creationId="{E007068F-D419-302E-F51D-432AAAAD4A27}"/>
          </ac:spMkLst>
        </pc:spChg>
        <pc:spChg chg="add mod">
          <ac:chgData name="Richard Chalk" userId="287f8aa4f4de1d19" providerId="LiveId" clId="{9DD12DB7-C45E-4F80-BF53-43214C104E09}" dt="2023-02-16T07:38:46.194" v="4709" actId="20577"/>
          <ac:spMkLst>
            <pc:docMk/>
            <pc:sldMk cId="2593918337" sldId="543"/>
            <ac:spMk id="18" creationId="{09D8C71F-A686-77BF-A958-34317C7B56E8}"/>
          </ac:spMkLst>
        </pc:spChg>
        <pc:spChg chg="add del mod">
          <ac:chgData name="Richard Chalk" userId="287f8aa4f4de1d19" providerId="LiveId" clId="{9DD12DB7-C45E-4F80-BF53-43214C104E09}" dt="2023-02-16T16:52:20.940" v="7452" actId="478"/>
          <ac:spMkLst>
            <pc:docMk/>
            <pc:sldMk cId="2593918337" sldId="543"/>
            <ac:spMk id="19" creationId="{F1C21105-9E84-07BC-52BA-7C22CBE221EB}"/>
          </ac:spMkLst>
        </pc:spChg>
        <pc:spChg chg="add del mod">
          <ac:chgData name="Richard Chalk" userId="287f8aa4f4de1d19" providerId="LiveId" clId="{9DD12DB7-C45E-4F80-BF53-43214C104E09}" dt="2023-02-16T16:52:20.311" v="7451" actId="478"/>
          <ac:spMkLst>
            <pc:docMk/>
            <pc:sldMk cId="2593918337" sldId="543"/>
            <ac:spMk id="20" creationId="{F2607A1E-367E-D330-E9B0-ABCA999F4A7F}"/>
          </ac:spMkLst>
        </pc:spChg>
        <pc:spChg chg="add mod">
          <ac:chgData name="Richard Chalk" userId="287f8aa4f4de1d19" providerId="LiveId" clId="{9DD12DB7-C45E-4F80-BF53-43214C104E09}" dt="2023-02-16T07:39:03.986" v="4719" actId="404"/>
          <ac:spMkLst>
            <pc:docMk/>
            <pc:sldMk cId="2593918337" sldId="543"/>
            <ac:spMk id="21" creationId="{2826A3EE-0070-2E65-0274-2E2BBF3843D4}"/>
          </ac:spMkLst>
        </pc:spChg>
        <pc:spChg chg="mod">
          <ac:chgData name="Richard Chalk" userId="287f8aa4f4de1d19" providerId="LiveId" clId="{9DD12DB7-C45E-4F80-BF53-43214C104E09}" dt="2023-02-16T07:30:28.581" v="4491" actId="113"/>
          <ac:spMkLst>
            <pc:docMk/>
            <pc:sldMk cId="2593918337" sldId="543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51:38.589" v="7447" actId="113"/>
          <ac:spMkLst>
            <pc:docMk/>
            <pc:sldMk cId="2593918337" sldId="543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7:28:46.514" v="4341" actId="478"/>
          <ac:picMkLst>
            <pc:docMk/>
            <pc:sldMk cId="2593918337" sldId="543"/>
            <ac:picMk id="6" creationId="{7565572F-C3C7-B692-3DEB-7B2D5C930A35}"/>
          </ac:picMkLst>
        </pc:picChg>
        <pc:picChg chg="add mod">
          <ac:chgData name="Richard Chalk" userId="287f8aa4f4de1d19" providerId="LiveId" clId="{9DD12DB7-C45E-4F80-BF53-43214C104E09}" dt="2023-02-16T07:36:31.374" v="4618" actId="1076"/>
          <ac:picMkLst>
            <pc:docMk/>
            <pc:sldMk cId="2593918337" sldId="543"/>
            <ac:picMk id="14" creationId="{F62554CA-463C-65CB-F77F-48A26068A0F9}"/>
          </ac:picMkLst>
        </pc:picChg>
        <pc:picChg chg="add mod">
          <ac:chgData name="Richard Chalk" userId="287f8aa4f4de1d19" providerId="LiveId" clId="{9DD12DB7-C45E-4F80-BF53-43214C104E09}" dt="2023-02-16T11:51:53.516" v="5121" actId="1035"/>
          <ac:picMkLst>
            <pc:docMk/>
            <pc:sldMk cId="2593918337" sldId="543"/>
            <ac:picMk id="22" creationId="{D6AB772A-DF6E-6593-5DD3-A018D161E97E}"/>
          </ac:picMkLst>
        </pc:picChg>
        <pc:picChg chg="add mod">
          <ac:chgData name="Richard Chalk" userId="287f8aa4f4de1d19" providerId="LiveId" clId="{9DD12DB7-C45E-4F80-BF53-43214C104E09}" dt="2023-02-16T12:11:09.369" v="5804" actId="1037"/>
          <ac:picMkLst>
            <pc:docMk/>
            <pc:sldMk cId="2593918337" sldId="543"/>
            <ac:picMk id="8194" creationId="{837E7C33-B469-34B3-0CC9-098725822578}"/>
          </ac:picMkLst>
        </pc:picChg>
      </pc:sldChg>
      <pc:sldChg chg="addSp delSp modSp add del mod ord modNotesTx">
        <pc:chgData name="Richard Chalk" userId="287f8aa4f4de1d19" providerId="LiveId" clId="{9DD12DB7-C45E-4F80-BF53-43214C104E09}" dt="2023-02-16T16:49:12.637" v="7407" actId="2696"/>
        <pc:sldMkLst>
          <pc:docMk/>
          <pc:sldMk cId="890516488" sldId="544"/>
        </pc:sldMkLst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2" creationId="{A457FB55-E604-8598-98AF-F53D3C6FCB7D}"/>
          </ac:spMkLst>
        </pc:spChg>
        <pc:spChg chg="add del mod">
          <ac:chgData name="Richard Chalk" userId="287f8aa4f4de1d19" providerId="LiveId" clId="{9DD12DB7-C45E-4F80-BF53-43214C104E09}" dt="2023-02-16T13:48:32.440" v="6167"/>
          <ac:spMkLst>
            <pc:docMk/>
            <pc:sldMk cId="890516488" sldId="544"/>
            <ac:spMk id="3" creationId="{B7496E87-15C5-7284-5021-2BB519827336}"/>
          </ac:spMkLst>
        </pc:spChg>
        <pc:spChg chg="del mod">
          <ac:chgData name="Richard Chalk" userId="287f8aa4f4de1d19" providerId="LiveId" clId="{9DD12DB7-C45E-4F80-BF53-43214C104E09}" dt="2023-02-16T13:48:34.637" v="6169" actId="478"/>
          <ac:spMkLst>
            <pc:docMk/>
            <pc:sldMk cId="890516488" sldId="544"/>
            <ac:spMk id="4" creationId="{29C2DDD1-F4F5-81F0-9348-38104713A842}"/>
          </ac:spMkLst>
        </pc:spChg>
        <pc:spChg chg="add mod">
          <ac:chgData name="Richard Chalk" userId="287f8aa4f4de1d19" providerId="LiveId" clId="{9DD12DB7-C45E-4F80-BF53-43214C104E09}" dt="2023-02-16T16:46:42.104" v="7405" actId="20577"/>
          <ac:spMkLst>
            <pc:docMk/>
            <pc:sldMk cId="890516488" sldId="544"/>
            <ac:spMk id="5" creationId="{A2637993-5CC5-5819-45D3-AC6F9710AC2F}"/>
          </ac:spMkLst>
        </pc:spChg>
        <pc:spChg chg="add mod">
          <ac:chgData name="Richard Chalk" userId="287f8aa4f4de1d19" providerId="LiveId" clId="{9DD12DB7-C45E-4F80-BF53-43214C104E09}" dt="2023-02-16T16:14:25.621" v="6883" actId="1036"/>
          <ac:spMkLst>
            <pc:docMk/>
            <pc:sldMk cId="890516488" sldId="544"/>
            <ac:spMk id="8" creationId="{14B25C95-570D-F741-563B-1CF0D1C301F0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0" creationId="{AB42F33B-A6AC-EE44-281E-07A0279F86C7}"/>
          </ac:spMkLst>
        </pc:spChg>
        <pc:spChg chg="del">
          <ac:chgData name="Richard Chalk" userId="287f8aa4f4de1d19" providerId="LiveId" clId="{9DD12DB7-C45E-4F80-BF53-43214C104E09}" dt="2023-02-16T12:12:22.290" v="5813" actId="478"/>
          <ac:spMkLst>
            <pc:docMk/>
            <pc:sldMk cId="890516488" sldId="544"/>
            <ac:spMk id="11" creationId="{9220B655-3E3C-B518-785B-BE5D9C5A85B6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3" creationId="{C0222A1E-02FC-F5AB-0AEF-6D1E2B3AE742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4" creationId="{3B8889C1-C078-A80C-F056-0BB5158D1E53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5" creationId="{1B0E2C8F-C15A-8149-FD30-9A1473768C94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6" creationId="{9BC242C6-E2FD-6CE4-DEDB-60EFC752A9F8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7" creationId="{8AD755B1-2ED7-2680-C105-2FC6517D6E5C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8" creationId="{F7DA8619-FF39-DEA9-FB72-3C4A014F3CF0}"/>
          </ac:spMkLst>
        </pc:spChg>
        <pc:spChg chg="mod">
          <ac:chgData name="Richard Chalk" userId="287f8aa4f4de1d19" providerId="LiveId" clId="{9DD12DB7-C45E-4F80-BF53-43214C104E09}" dt="2023-02-16T15:51:14.530" v="6368" actId="113"/>
          <ac:spMkLst>
            <pc:docMk/>
            <pc:sldMk cId="890516488" sldId="544"/>
            <ac:spMk id="204" creationId="{00000000-0000-0000-0000-000000000000}"/>
          </ac:spMkLst>
        </pc:spChg>
        <pc:picChg chg="add del mod">
          <ac:chgData name="Richard Chalk" userId="287f8aa4f4de1d19" providerId="LiveId" clId="{9DD12DB7-C45E-4F80-BF53-43214C104E09}" dt="2023-02-16T16:13:56.245" v="6837" actId="478"/>
          <ac:picMkLst>
            <pc:docMk/>
            <pc:sldMk cId="890516488" sldId="544"/>
            <ac:picMk id="7" creationId="{1D279C09-6A5C-E858-9214-B95DA3DB1372}"/>
          </ac:picMkLst>
        </pc:picChg>
        <pc:picChg chg="del">
          <ac:chgData name="Richard Chalk" userId="287f8aa4f4de1d19" providerId="LiveId" clId="{9DD12DB7-C45E-4F80-BF53-43214C104E09}" dt="2023-02-16T12:12:19.961" v="5812" actId="478"/>
          <ac:picMkLst>
            <pc:docMk/>
            <pc:sldMk cId="890516488" sldId="544"/>
            <ac:picMk id="9" creationId="{109B5F39-34F1-7CD2-66DB-5C6683FC6918}"/>
          </ac:picMkLst>
        </pc:picChg>
        <pc:picChg chg="add mod ord">
          <ac:chgData name="Richard Chalk" userId="287f8aa4f4de1d19" providerId="LiveId" clId="{9DD12DB7-C45E-4F80-BF53-43214C104E09}" dt="2023-02-16T16:14:07.778" v="6860" actId="1036"/>
          <ac:picMkLst>
            <pc:docMk/>
            <pc:sldMk cId="890516488" sldId="544"/>
            <ac:picMk id="20" creationId="{AE729A07-985F-AD84-E4DF-37419E9DE441}"/>
          </ac:picMkLst>
        </pc:picChg>
        <pc:cxnChg chg="add mod">
          <ac:chgData name="Richard Chalk" userId="287f8aa4f4de1d19" providerId="LiveId" clId="{9DD12DB7-C45E-4F80-BF53-43214C104E09}" dt="2023-02-16T15:54:26.320" v="6477"/>
          <ac:cxnSpMkLst>
            <pc:docMk/>
            <pc:sldMk cId="890516488" sldId="544"/>
            <ac:cxnSpMk id="12" creationId="{E69936C4-A3A4-202C-F823-69012F2B12FB}"/>
          </ac:cxnSpMkLst>
        </pc:cxnChg>
      </pc:sldChg>
      <pc:sldChg chg="add">
        <pc:chgData name="Richard Chalk" userId="287f8aa4f4de1d19" providerId="LiveId" clId="{9DD12DB7-C45E-4F80-BF53-43214C104E09}" dt="2023-02-16T16:49:22.226" v="7408"/>
        <pc:sldMkLst>
          <pc:docMk/>
          <pc:sldMk cId="2666760621" sldId="544"/>
        </pc:sldMkLst>
      </pc:sldChg>
      <pc:sldChg chg="add del">
        <pc:chgData name="Richard Chalk" userId="287f8aa4f4de1d19" providerId="LiveId" clId="{9DD12DB7-C45E-4F80-BF53-43214C104E09}" dt="2023-02-16T16:17:38.740" v="7096" actId="47"/>
        <pc:sldMkLst>
          <pc:docMk/>
          <pc:sldMk cId="3607316609" sldId="545"/>
        </pc:sldMkLst>
      </pc:sldChg>
      <pc:sldChg chg="add del">
        <pc:chgData name="Richard Chalk" userId="287f8aa4f4de1d19" providerId="LiveId" clId="{9DD12DB7-C45E-4F80-BF53-43214C104E09}" dt="2023-02-16T16:17:36.856" v="7095" actId="47"/>
        <pc:sldMkLst>
          <pc:docMk/>
          <pc:sldMk cId="1266974109" sldId="546"/>
        </pc:sldMkLst>
      </pc:sldChg>
      <pc:sldChg chg="modSp add mod">
        <pc:chgData name="Richard Chalk" userId="287f8aa4f4de1d19" providerId="LiveId" clId="{9DD12DB7-C45E-4F80-BF53-43214C104E09}" dt="2023-02-16T16:56:14.915" v="7479" actId="20577"/>
        <pc:sldMkLst>
          <pc:docMk/>
          <pc:sldMk cId="1831999487" sldId="547"/>
        </pc:sldMkLst>
        <pc:spChg chg="mod">
          <ac:chgData name="Richard Chalk" userId="287f8aa4f4de1d19" providerId="LiveId" clId="{9DD12DB7-C45E-4F80-BF53-43214C104E09}" dt="2023-02-16T16:56:14.915" v="7479" actId="20577"/>
          <ac:spMkLst>
            <pc:docMk/>
            <pc:sldMk cId="1831999487" sldId="547"/>
            <ac:spMk id="6" creationId="{5806C289-4989-38C9-EEA8-C21BCABF08AB}"/>
          </ac:spMkLst>
        </pc:spChg>
      </pc:sldChg>
      <pc:sldChg chg="addSp delSp modSp add del mod">
        <pc:chgData name="Richard Chalk" userId="287f8aa4f4de1d19" providerId="LiveId" clId="{9DD12DB7-C45E-4F80-BF53-43214C104E09}" dt="2023-02-16T16:49:12.637" v="7407" actId="2696"/>
        <pc:sldMkLst>
          <pc:docMk/>
          <pc:sldMk cId="2007694153" sldId="547"/>
        </pc:sldMkLst>
        <pc:spChg chg="add mod">
          <ac:chgData name="Richard Chalk" userId="287f8aa4f4de1d19" providerId="LiveId" clId="{9DD12DB7-C45E-4F80-BF53-43214C104E09}" dt="2023-02-16T15:51:49.355" v="6374"/>
          <ac:spMkLst>
            <pc:docMk/>
            <pc:sldMk cId="2007694153" sldId="547"/>
            <ac:spMk id="2" creationId="{06BF8C6E-A7D2-470D-BAED-3950C7355345}"/>
          </ac:spMkLst>
        </pc:spChg>
        <pc:spChg chg="add del mod">
          <ac:chgData name="Richard Chalk" userId="287f8aa4f4de1d19" providerId="LiveId" clId="{9DD12DB7-C45E-4F80-BF53-43214C104E09}" dt="2023-02-16T15:54:06.795" v="6470" actId="478"/>
          <ac:spMkLst>
            <pc:docMk/>
            <pc:sldMk cId="2007694153" sldId="547"/>
            <ac:spMk id="4" creationId="{B329BEEC-CDF9-2D33-C9FA-E1B3E7E332B8}"/>
          </ac:spMkLst>
        </pc:spChg>
        <pc:spChg chg="add mod">
          <ac:chgData name="Richard Chalk" userId="287f8aa4f4de1d19" providerId="LiveId" clId="{9DD12DB7-C45E-4F80-BF53-43214C104E09}" dt="2023-02-16T16:19:47.279" v="7179" actId="20577"/>
          <ac:spMkLst>
            <pc:docMk/>
            <pc:sldMk cId="2007694153" sldId="547"/>
            <ac:spMk id="6" creationId="{5806C289-4989-38C9-EEA8-C21BCABF08AB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8" creationId="{33E8A62C-8CA1-FD7E-5470-5EFD89BD7DBE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10" creationId="{8CD5CFC9-DE63-3A1B-7C71-2D23E6536217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11" creationId="{846D6D2D-6A22-2BE5-022E-0FA20B81BF8E}"/>
          </ac:spMkLst>
        </pc:spChg>
        <pc:spChg chg="add mod">
          <ac:chgData name="Richard Chalk" userId="287f8aa4f4de1d19" providerId="LiveId" clId="{9DD12DB7-C45E-4F80-BF53-43214C104E09}" dt="2023-02-16T16:12:16.096" v="6821" actId="1038"/>
          <ac:spMkLst>
            <pc:docMk/>
            <pc:sldMk cId="2007694153" sldId="547"/>
            <ac:spMk id="15" creationId="{E46ACE43-DACD-C11B-0820-C84AF0AB2EF4}"/>
          </ac:spMkLst>
        </pc:spChg>
        <pc:spChg chg="add mod">
          <ac:chgData name="Richard Chalk" userId="287f8aa4f4de1d19" providerId="LiveId" clId="{9DD12DB7-C45E-4F80-BF53-43214C104E09}" dt="2023-02-16T16:01:41.967" v="6797" actId="14100"/>
          <ac:spMkLst>
            <pc:docMk/>
            <pc:sldMk cId="2007694153" sldId="547"/>
            <ac:spMk id="16" creationId="{53BC1446-D250-E274-5703-46C5EDD6B1D6}"/>
          </ac:spMkLst>
        </pc:spChg>
        <pc:spChg chg="add mod">
          <ac:chgData name="Richard Chalk" userId="287f8aa4f4de1d19" providerId="LiveId" clId="{9DD12DB7-C45E-4F80-BF53-43214C104E09}" dt="2023-02-16T15:58:55.924" v="6743" actId="14100"/>
          <ac:spMkLst>
            <pc:docMk/>
            <pc:sldMk cId="2007694153" sldId="547"/>
            <ac:spMk id="17" creationId="{68FC17F9-0E2C-1D13-4DA2-0D28D2D845F5}"/>
          </ac:spMkLst>
        </pc:spChg>
        <pc:spChg chg="add mod">
          <ac:chgData name="Richard Chalk" userId="287f8aa4f4de1d19" providerId="LiveId" clId="{9DD12DB7-C45E-4F80-BF53-43214C104E09}" dt="2023-02-16T16:12:16.096" v="6821" actId="1038"/>
          <ac:spMkLst>
            <pc:docMk/>
            <pc:sldMk cId="2007694153" sldId="547"/>
            <ac:spMk id="18" creationId="{CA06F55F-7147-DA6B-EBC1-C6CBE0402323}"/>
          </ac:spMkLst>
        </pc:spChg>
        <pc:spChg chg="add mod">
          <ac:chgData name="Richard Chalk" userId="287f8aa4f4de1d19" providerId="LiveId" clId="{9DD12DB7-C45E-4F80-BF53-43214C104E09}" dt="2023-02-16T15:59:46.020" v="6749" actId="20577"/>
          <ac:spMkLst>
            <pc:docMk/>
            <pc:sldMk cId="2007694153" sldId="547"/>
            <ac:spMk id="19" creationId="{DBBBB57E-3276-FC88-77BE-08D41FDEF9B4}"/>
          </ac:spMkLst>
        </pc:spChg>
        <pc:spChg chg="add mod">
          <ac:chgData name="Richard Chalk" userId="287f8aa4f4de1d19" providerId="LiveId" clId="{9DD12DB7-C45E-4F80-BF53-43214C104E09}" dt="2023-02-16T15:59:51.683" v="6753" actId="20577"/>
          <ac:spMkLst>
            <pc:docMk/>
            <pc:sldMk cId="2007694153" sldId="547"/>
            <ac:spMk id="20" creationId="{2B9AEEE1-6325-2961-AEEA-322E0661CAF2}"/>
          </ac:spMkLst>
        </pc:spChg>
        <pc:spChg chg="del">
          <ac:chgData name="Richard Chalk" userId="287f8aa4f4de1d19" providerId="LiveId" clId="{9DD12DB7-C45E-4F80-BF53-43214C104E09}" dt="2023-02-16T15:51:48.988" v="6373" actId="478"/>
          <ac:spMkLst>
            <pc:docMk/>
            <pc:sldMk cId="2007694153" sldId="547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00:22.078" v="6790" actId="20577"/>
          <ac:spMkLst>
            <pc:docMk/>
            <pc:sldMk cId="2007694153" sldId="547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3" creationId="{906458A1-B30D-8935-BEA9-3040CC2C5571}"/>
          </ac:picMkLst>
        </pc:pic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9" creationId="{862F23B9-30B1-6752-8E79-BA7727B0C168}"/>
          </ac:picMkLst>
        </pc:picChg>
        <pc:picChg chg="add mod">
          <ac:chgData name="Richard Chalk" userId="287f8aa4f4de1d19" providerId="LiveId" clId="{9DD12DB7-C45E-4F80-BF53-43214C104E09}" dt="2023-02-16T16:00:26.229" v="6791" actId="1076"/>
          <ac:picMkLst>
            <pc:docMk/>
            <pc:sldMk cId="2007694153" sldId="547"/>
            <ac:picMk id="14" creationId="{3AA00740-CDC9-F0DA-5A64-DF1C7F4649E4}"/>
          </ac:picMkLst>
        </pc:picChg>
        <pc:picChg chg="del">
          <ac:chgData name="Richard Chalk" userId="287f8aa4f4de1d19" providerId="LiveId" clId="{9DD12DB7-C45E-4F80-BF53-43214C104E09}" dt="2023-02-16T15:51:55.455" v="6376" actId="478"/>
          <ac:picMkLst>
            <pc:docMk/>
            <pc:sldMk cId="2007694153" sldId="547"/>
            <ac:picMk id="2050" creationId="{222CDAD0-999C-C5FC-9220-8A400C95F943}"/>
          </ac:picMkLst>
        </pc:pic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2052" creationId="{807E1E35-AF02-D5B3-20B4-F03E38B763AD}"/>
          </ac:picMkLst>
        </pc:picChg>
        <pc:cxnChg chg="del">
          <ac:chgData name="Richard Chalk" userId="287f8aa4f4de1d19" providerId="LiveId" clId="{9DD12DB7-C45E-4F80-BF53-43214C104E09}" dt="2023-02-16T15:51:53.971" v="6375" actId="478"/>
          <ac:cxnSpMkLst>
            <pc:docMk/>
            <pc:sldMk cId="2007694153" sldId="547"/>
            <ac:cxnSpMk id="12" creationId="{78654906-DA55-527D-9A4E-07977AA16358}"/>
          </ac:cxnSpMkLst>
        </pc:cxnChg>
        <pc:cxnChg chg="add mod">
          <ac:chgData name="Richard Chalk" userId="287f8aa4f4de1d19" providerId="LiveId" clId="{9DD12DB7-C45E-4F80-BF53-43214C104E09}" dt="2023-02-16T15:54:27.242" v="6478"/>
          <ac:cxnSpMkLst>
            <pc:docMk/>
            <pc:sldMk cId="2007694153" sldId="547"/>
            <ac:cxnSpMk id="13" creationId="{D12CD740-CC7A-3800-18A7-4E92569F69EE}"/>
          </ac:cxnSpMkLst>
        </pc:cxnChg>
      </pc:sldChg>
      <pc:sldChg chg="addSp delSp modSp add del mod">
        <pc:chgData name="Richard Chalk" userId="287f8aa4f4de1d19" providerId="LiveId" clId="{9DD12DB7-C45E-4F80-BF53-43214C104E09}" dt="2023-02-16T16:49:12.637" v="7407" actId="2696"/>
        <pc:sldMkLst>
          <pc:docMk/>
          <pc:sldMk cId="3439286450" sldId="548"/>
        </pc:sldMkLst>
        <pc:spChg chg="add mod ord">
          <ac:chgData name="Richard Chalk" userId="287f8aa4f4de1d19" providerId="LiveId" clId="{9DD12DB7-C45E-4F80-BF53-43214C104E09}" dt="2023-02-16T16:17:22.914" v="7093" actId="1036"/>
          <ac:spMkLst>
            <pc:docMk/>
            <pc:sldMk cId="3439286450" sldId="548"/>
            <ac:spMk id="4" creationId="{2ED024AC-5F94-9683-F111-0842CF6C7F27}"/>
          </ac:spMkLst>
        </pc:spChg>
        <pc:spChg chg="add mod">
          <ac:chgData name="Richard Chalk" userId="287f8aa4f4de1d19" providerId="LiveId" clId="{9DD12DB7-C45E-4F80-BF53-43214C104E09}" dt="2023-02-16T16:18:25.060" v="7169" actId="207"/>
          <ac:spMkLst>
            <pc:docMk/>
            <pc:sldMk cId="3439286450" sldId="548"/>
            <ac:spMk id="5" creationId="{34E00432-DDCB-CF9E-BAEF-7D4BE17DE297}"/>
          </ac:spMkLst>
        </pc:spChg>
        <pc:spChg chg="del">
          <ac:chgData name="Richard Chalk" userId="287f8aa4f4de1d19" providerId="LiveId" clId="{9DD12DB7-C45E-4F80-BF53-43214C104E09}" dt="2023-02-16T16:18:41.488" v="7171" actId="478"/>
          <ac:spMkLst>
            <pc:docMk/>
            <pc:sldMk cId="3439286450" sldId="548"/>
            <ac:spMk id="6" creationId="{5806C289-4989-38C9-EEA8-C21BCABF08AB}"/>
          </ac:spMkLst>
        </pc:spChg>
        <pc:spChg chg="mod">
          <ac:chgData name="Richard Chalk" userId="287f8aa4f4de1d19" providerId="LiveId" clId="{9DD12DB7-C45E-4F80-BF53-43214C104E09}" dt="2023-02-16T16:17:22.914" v="7093" actId="1036"/>
          <ac:spMkLst>
            <pc:docMk/>
            <pc:sldMk cId="3439286450" sldId="548"/>
            <ac:spMk id="15" creationId="{E46ACE43-DACD-C11B-0820-C84AF0AB2EF4}"/>
          </ac:spMkLst>
        </pc:spChg>
        <pc:spChg chg="del">
          <ac:chgData name="Richard Chalk" userId="287f8aa4f4de1d19" providerId="LiveId" clId="{9DD12DB7-C45E-4F80-BF53-43214C104E09}" dt="2023-02-16T16:18:42.456" v="7172" actId="478"/>
          <ac:spMkLst>
            <pc:docMk/>
            <pc:sldMk cId="3439286450" sldId="548"/>
            <ac:spMk id="16" creationId="{53BC1446-D250-E274-5703-46C5EDD6B1D6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7" creationId="{68FC17F9-0E2C-1D13-4DA2-0D28D2D845F5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8" creationId="{CA06F55F-7147-DA6B-EBC1-C6CBE0402323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9" creationId="{DBBBB57E-3276-FC88-77BE-08D41FDEF9B4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20" creationId="{2B9AEEE1-6325-2961-AEEA-322E0661CAF2}"/>
          </ac:spMkLst>
        </pc:spChg>
        <pc:spChg chg="add mod">
          <ac:chgData name="Richard Chalk" userId="287f8aa4f4de1d19" providerId="LiveId" clId="{9DD12DB7-C45E-4F80-BF53-43214C104E09}" dt="2023-02-16T16:23:51.490" v="7238" actId="1036"/>
          <ac:spMkLst>
            <pc:docMk/>
            <pc:sldMk cId="3439286450" sldId="548"/>
            <ac:spMk id="21" creationId="{C0368AA9-5CED-D6F2-B6D0-BECA9DD0583E}"/>
          </ac:spMkLst>
        </pc:spChg>
        <pc:spChg chg="add mod">
          <ac:chgData name="Richard Chalk" userId="287f8aa4f4de1d19" providerId="LiveId" clId="{9DD12DB7-C45E-4F80-BF53-43214C104E09}" dt="2023-02-16T16:25:09.251" v="7291" actId="20577"/>
          <ac:spMkLst>
            <pc:docMk/>
            <pc:sldMk cId="3439286450" sldId="548"/>
            <ac:spMk id="22" creationId="{818283FA-B7BA-354E-03DA-5F6F742DB341}"/>
          </ac:spMkLst>
        </pc:spChg>
        <pc:spChg chg="mod">
          <ac:chgData name="Richard Chalk" userId="287f8aa4f4de1d19" providerId="LiveId" clId="{9DD12DB7-C45E-4F80-BF53-43214C104E09}" dt="2023-02-16T16:24:48.764" v="7289" actId="20577"/>
          <ac:spMkLst>
            <pc:docMk/>
            <pc:sldMk cId="3439286450" sldId="548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6:17:59.754" v="7098" actId="1076"/>
          <ac:picMkLst>
            <pc:docMk/>
            <pc:sldMk cId="3439286450" sldId="548"/>
            <ac:picMk id="7" creationId="{9AFED705-27F4-F72F-A825-13C1B07F3CDB}"/>
          </ac:picMkLst>
        </pc:picChg>
        <pc:picChg chg="add mod">
          <ac:chgData name="Richard Chalk" userId="287f8aa4f4de1d19" providerId="LiveId" clId="{9DD12DB7-C45E-4F80-BF53-43214C104E09}" dt="2023-02-16T16:23:57.700" v="7263" actId="1035"/>
          <ac:picMkLst>
            <pc:docMk/>
            <pc:sldMk cId="3439286450" sldId="548"/>
            <ac:picMk id="10" creationId="{FC021DED-B430-FE18-FA65-4A2079BC5A45}"/>
          </ac:picMkLst>
        </pc:picChg>
        <pc:picChg chg="add mod">
          <ac:chgData name="Richard Chalk" userId="287f8aa4f4de1d19" providerId="LiveId" clId="{9DD12DB7-C45E-4F80-BF53-43214C104E09}" dt="2023-02-16T16:24:19.142" v="7285" actId="1036"/>
          <ac:picMkLst>
            <pc:docMk/>
            <pc:sldMk cId="3439286450" sldId="548"/>
            <ac:picMk id="12" creationId="{1C4B4F65-49BE-B88B-DCA6-C75AD038D473}"/>
          </ac:picMkLst>
        </pc:picChg>
        <pc:picChg chg="del">
          <ac:chgData name="Richard Chalk" userId="287f8aa4f4de1d19" providerId="LiveId" clId="{9DD12DB7-C45E-4F80-BF53-43214C104E09}" dt="2023-02-16T16:16:29.837" v="7020" actId="478"/>
          <ac:picMkLst>
            <pc:docMk/>
            <pc:sldMk cId="3439286450" sldId="548"/>
            <ac:picMk id="14" creationId="{3AA00740-CDC9-F0DA-5A64-DF1C7F4649E4}"/>
          </ac:picMkLst>
        </pc:picChg>
        <pc:picChg chg="add mod">
          <ac:chgData name="Richard Chalk" userId="287f8aa4f4de1d19" providerId="LiveId" clId="{9DD12DB7-C45E-4F80-BF53-43214C104E09}" dt="2023-02-16T16:24:39.792" v="7288" actId="1076"/>
          <ac:picMkLst>
            <pc:docMk/>
            <pc:sldMk cId="3439286450" sldId="548"/>
            <ac:picMk id="23" creationId="{75EF87B6-23F8-2E83-B9DE-254D644B4F62}"/>
          </ac:picMkLst>
        </pc:picChg>
        <pc:cxnChg chg="add mod">
          <ac:chgData name="Richard Chalk" userId="287f8aa4f4de1d19" providerId="LiveId" clId="{9DD12DB7-C45E-4F80-BF53-43214C104E09}" dt="2023-02-16T16:18:56.501" v="7173"/>
          <ac:cxnSpMkLst>
            <pc:docMk/>
            <pc:sldMk cId="3439286450" sldId="548"/>
            <ac:cxnSpMk id="8" creationId="{9873E8B0-9654-3F67-A02B-9180F7B39ED2}"/>
          </ac:cxnSpMkLst>
        </pc:cxnChg>
        <pc:cxnChg chg="del">
          <ac:chgData name="Richard Chalk" userId="287f8aa4f4de1d19" providerId="LiveId" clId="{9DD12DB7-C45E-4F80-BF53-43214C104E09}" dt="2023-02-16T16:18:37.967" v="7170" actId="478"/>
          <ac:cxnSpMkLst>
            <pc:docMk/>
            <pc:sldMk cId="3439286450" sldId="548"/>
            <ac:cxnSpMk id="13" creationId="{D12CD740-CC7A-3800-18A7-4E92569F69EE}"/>
          </ac:cxnSpMkLst>
        </pc:cxnChg>
      </pc:sldChg>
      <pc:sldChg chg="modSp add mod">
        <pc:chgData name="Richard Chalk" userId="287f8aa4f4de1d19" providerId="LiveId" clId="{9DD12DB7-C45E-4F80-BF53-43214C104E09}" dt="2023-02-16T16:57:06.983" v="7499" actId="1038"/>
        <pc:sldMkLst>
          <pc:docMk/>
          <pc:sldMk cId="4122538637" sldId="548"/>
        </pc:sldMkLst>
        <pc:spChg chg="mod">
          <ac:chgData name="Richard Chalk" userId="287f8aa4f4de1d19" providerId="LiveId" clId="{9DD12DB7-C45E-4F80-BF53-43214C104E09}" dt="2023-02-16T16:57:06.983" v="7499" actId="1038"/>
          <ac:spMkLst>
            <pc:docMk/>
            <pc:sldMk cId="4122538637" sldId="548"/>
            <ac:spMk id="5" creationId="{34E00432-DDCB-CF9E-BAEF-7D4BE17DE297}"/>
          </ac:spMkLst>
        </pc:spChg>
        <pc:picChg chg="mod">
          <ac:chgData name="Richard Chalk" userId="287f8aa4f4de1d19" providerId="LiveId" clId="{9DD12DB7-C45E-4F80-BF53-43214C104E09}" dt="2023-02-16T16:57:06.983" v="7499" actId="1038"/>
          <ac:picMkLst>
            <pc:docMk/>
            <pc:sldMk cId="4122538637" sldId="548"/>
            <ac:picMk id="7" creationId="{9AFED705-27F4-F72F-A825-13C1B07F3CDB}"/>
          </ac:picMkLst>
        </pc:picChg>
      </pc:sldChg>
    </pc:docChg>
  </pc:docChgLst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  <pc:docChgLst>
    <pc:chgData name="Richard Chalk" userId="287f8aa4f4de1d19" providerId="LiveId" clId="{406114E9-DB12-4414-AB37-7816328B7735}"/>
    <pc:docChg chg="undo custSel addSld delSld modSld sldOrd">
      <pc:chgData name="Richard Chalk" userId="287f8aa4f4de1d19" providerId="LiveId" clId="{406114E9-DB12-4414-AB37-7816328B7735}" dt="2023-02-08T12:48:07.230" v="3065" actId="20577"/>
      <pc:docMkLst>
        <pc:docMk/>
      </pc:docMkLst>
      <pc:sldChg chg="modSp mod modNotesTx">
        <pc:chgData name="Richard Chalk" userId="287f8aa4f4de1d19" providerId="LiveId" clId="{406114E9-DB12-4414-AB37-7816328B7735}" dt="2023-02-08T05:29:55.854" v="28" actId="20577"/>
        <pc:sldMkLst>
          <pc:docMk/>
          <pc:sldMk cId="0" sldId="256"/>
        </pc:sldMkLst>
        <pc:spChg chg="mod">
          <ac:chgData name="Richard Chalk" userId="287f8aa4f4de1d19" providerId="LiveId" clId="{406114E9-DB12-4414-AB37-7816328B7735}" dt="2023-02-07T18:14:06.572" v="20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1422347615" sldId="263"/>
        </pc:sldMkLst>
      </pc:sldChg>
      <pc:sldChg chg="addSp modSp mod">
        <pc:chgData name="Richard Chalk" userId="287f8aa4f4de1d19" providerId="LiveId" clId="{406114E9-DB12-4414-AB37-7816328B7735}" dt="2023-02-08T12:32:13.591" v="2652" actId="5793"/>
        <pc:sldMkLst>
          <pc:docMk/>
          <pc:sldMk cId="2146416407" sldId="329"/>
        </pc:sldMkLst>
        <pc:spChg chg="add mod">
          <ac:chgData name="Richard Chalk" userId="287f8aa4f4de1d19" providerId="LiveId" clId="{406114E9-DB12-4414-AB37-7816328B7735}" dt="2023-02-08T12:32:13.591" v="2652" actId="5793"/>
          <ac:spMkLst>
            <pc:docMk/>
            <pc:sldMk cId="2146416407" sldId="329"/>
            <ac:spMk id="3" creationId="{191B6E40-BC10-80F1-5671-C5A0836977E3}"/>
          </ac:spMkLst>
        </pc:spChg>
        <pc:spChg chg="mod">
          <ac:chgData name="Richard Chalk" userId="287f8aa4f4de1d19" providerId="LiveId" clId="{406114E9-DB12-4414-AB37-7816328B7735}" dt="2023-02-08T12:32:03.932" v="2642" actId="113"/>
          <ac:spMkLst>
            <pc:docMk/>
            <pc:sldMk cId="2146416407" sldId="329"/>
            <ac:spMk id="4" creationId="{39B30CE5-53A2-E885-D4A2-E6DBD4E473AC}"/>
          </ac:spMkLst>
        </pc:spChg>
        <pc:picChg chg="add mod">
          <ac:chgData name="Richard Chalk" userId="287f8aa4f4de1d19" providerId="LiveId" clId="{406114E9-DB12-4414-AB37-7816328B7735}" dt="2023-02-08T07:51:23.552" v="1000" actId="167"/>
          <ac:picMkLst>
            <pc:docMk/>
            <pc:sldMk cId="2146416407" sldId="329"/>
            <ac:picMk id="2" creationId="{D6F0F1B5-EA8D-7722-97A4-674B73805E84}"/>
          </ac:picMkLst>
        </pc:pic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38944887" sldId="338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1751931843" sldId="353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3751643744" sldId="357"/>
        </pc:sldMkLst>
      </pc:sldChg>
      <pc:sldChg chg="addSp delSp modSp add mod">
        <pc:chgData name="Richard Chalk" userId="287f8aa4f4de1d19" providerId="LiveId" clId="{406114E9-DB12-4414-AB37-7816328B7735}" dt="2023-02-08T06:18:25.191" v="353" actId="14100"/>
        <pc:sldMkLst>
          <pc:docMk/>
          <pc:sldMk cId="1803636860" sldId="436"/>
        </pc:sldMkLst>
        <pc:spChg chg="mod">
          <ac:chgData name="Richard Chalk" userId="287f8aa4f4de1d19" providerId="LiveId" clId="{406114E9-DB12-4414-AB37-7816328B7735}" dt="2023-02-08T06:15:39.780" v="340" actId="20577"/>
          <ac:spMkLst>
            <pc:docMk/>
            <pc:sldMk cId="1803636860" sldId="436"/>
            <ac:spMk id="2" creationId="{B7F3DB22-A0FF-E2BB-2633-E53AFB04A01F}"/>
          </ac:spMkLst>
        </pc:spChg>
        <pc:spChg chg="add mod">
          <ac:chgData name="Richard Chalk" userId="287f8aa4f4de1d19" providerId="LiveId" clId="{406114E9-DB12-4414-AB37-7816328B7735}" dt="2023-02-08T06:17:29.640" v="344" actId="1076"/>
          <ac:spMkLst>
            <pc:docMk/>
            <pc:sldMk cId="1803636860" sldId="436"/>
            <ac:spMk id="5" creationId="{91CF7167-E3D9-ADA7-4EE6-5D738C4778DC}"/>
          </ac:spMkLst>
        </pc:spChg>
        <pc:spChg chg="add mod">
          <ac:chgData name="Richard Chalk" userId="287f8aa4f4de1d19" providerId="LiveId" clId="{406114E9-DB12-4414-AB37-7816328B7735}" dt="2023-02-08T06:18:25.191" v="353" actId="14100"/>
          <ac:spMkLst>
            <pc:docMk/>
            <pc:sldMk cId="1803636860" sldId="436"/>
            <ac:spMk id="8" creationId="{1DB0E014-4D98-CCD5-F1BE-B5E0FD3DFC07}"/>
          </ac:spMkLst>
        </pc:spChg>
        <pc:spChg chg="del">
          <ac:chgData name="Richard Chalk" userId="287f8aa4f4de1d19" providerId="LiveId" clId="{406114E9-DB12-4414-AB37-7816328B7735}" dt="2023-02-08T06:17:17.571" v="341" actId="478"/>
          <ac:spMkLst>
            <pc:docMk/>
            <pc:sldMk cId="1803636860" sldId="436"/>
            <ac:spMk id="9" creationId="{AD4B2B24-A82D-D2E1-7222-1AAEF3756D1A}"/>
          </ac:spMkLst>
        </pc:spChg>
        <pc:spChg chg="del">
          <ac:chgData name="Richard Chalk" userId="287f8aa4f4de1d19" providerId="LiveId" clId="{406114E9-DB12-4414-AB37-7816328B7735}" dt="2023-02-08T06:17:31.892" v="345" actId="478"/>
          <ac:spMkLst>
            <pc:docMk/>
            <pc:sldMk cId="1803636860" sldId="436"/>
            <ac:spMk id="11" creationId="{53005C99-211C-B8C7-0C60-8978F31D5CE5}"/>
          </ac:spMkLst>
        </pc:spChg>
        <pc:spChg chg="mod">
          <ac:chgData name="Richard Chalk" userId="287f8aa4f4de1d19" providerId="LiveId" clId="{406114E9-DB12-4414-AB37-7816328B7735}" dt="2023-02-08T06:15:26.503" v="325" actId="20577"/>
          <ac:spMkLst>
            <pc:docMk/>
            <pc:sldMk cId="1803636860" sldId="436"/>
            <ac:spMk id="92" creationId="{00000000-0000-0000-0000-000000000000}"/>
          </ac:spMkLst>
        </pc:spChg>
        <pc:grpChg chg="del">
          <ac:chgData name="Richard Chalk" userId="287f8aa4f4de1d19" providerId="LiveId" clId="{406114E9-DB12-4414-AB37-7816328B7735}" dt="2023-02-08T06:17:57.983" v="346" actId="478"/>
          <ac:grpSpMkLst>
            <pc:docMk/>
            <pc:sldMk cId="1803636860" sldId="436"/>
            <ac:grpSpMk id="17" creationId="{BAD1E410-D2C7-BB2A-5B6D-0D7370C48E30}"/>
          </ac:grpSpMkLst>
        </pc:grpChg>
        <pc:picChg chg="add mod ord">
          <ac:chgData name="Richard Chalk" userId="287f8aa4f4de1d19" providerId="LiveId" clId="{406114E9-DB12-4414-AB37-7816328B7735}" dt="2023-02-08T06:18:07.864" v="350" actId="1076"/>
          <ac:picMkLst>
            <pc:docMk/>
            <pc:sldMk cId="1803636860" sldId="436"/>
            <ac:picMk id="7" creationId="{30D3DEAE-2B44-803C-7886-D22D5CC980D7}"/>
          </ac:picMkLst>
        </pc:pic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794585505" sldId="445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3943536399" sldId="465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62268960" sldId="466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848604504" sldId="467"/>
        </pc:sldMkLst>
      </pc:sldChg>
      <pc:sldChg chg="new del">
        <pc:chgData name="Richard Chalk" userId="287f8aa4f4de1d19" providerId="LiveId" clId="{406114E9-DB12-4414-AB37-7816328B7735}" dt="2023-02-08T12:27:08.001" v="2600" actId="47"/>
        <pc:sldMkLst>
          <pc:docMk/>
          <pc:sldMk cId="425106241" sldId="468"/>
        </pc:sldMkLst>
      </pc:sldChg>
      <pc:sldChg chg="addSp delSp modSp add mod modNotesTx">
        <pc:chgData name="Richard Chalk" userId="287f8aa4f4de1d19" providerId="LiveId" clId="{406114E9-DB12-4414-AB37-7816328B7735}" dt="2023-02-08T12:36:51.320" v="2778" actId="1036"/>
        <pc:sldMkLst>
          <pc:docMk/>
          <pc:sldMk cId="2427507485" sldId="469"/>
        </pc:sldMkLst>
        <pc:spChg chg="mod">
          <ac:chgData name="Richard Chalk" userId="287f8aa4f4de1d19" providerId="LiveId" clId="{406114E9-DB12-4414-AB37-7816328B7735}" dt="2023-02-08T12:36:51.320" v="2778" actId="1036"/>
          <ac:spMkLst>
            <pc:docMk/>
            <pc:sldMk cId="2427507485" sldId="469"/>
            <ac:spMk id="2" creationId="{8EAC30B5-CF11-A62B-1A4A-FAFC8507C7FD}"/>
          </ac:spMkLst>
        </pc:spChg>
        <pc:spChg chg="add mod ord">
          <ac:chgData name="Richard Chalk" userId="287f8aa4f4de1d19" providerId="LiveId" clId="{406114E9-DB12-4414-AB37-7816328B7735}" dt="2023-02-08T07:49:35.312" v="967" actId="20577"/>
          <ac:spMkLst>
            <pc:docMk/>
            <pc:sldMk cId="2427507485" sldId="469"/>
            <ac:spMk id="4" creationId="{FBEAB9A4-A54F-86E3-F3AE-D70F86B3AB1C}"/>
          </ac:spMkLst>
        </pc:spChg>
        <pc:spChg chg="add mod">
          <ac:chgData name="Richard Chalk" userId="287f8aa4f4de1d19" providerId="LiveId" clId="{406114E9-DB12-4414-AB37-7816328B7735}" dt="2023-02-08T12:35:09.380" v="2716" actId="1036"/>
          <ac:spMkLst>
            <pc:docMk/>
            <pc:sldMk cId="2427507485" sldId="469"/>
            <ac:spMk id="5" creationId="{707AE399-791F-44F2-E49B-E406C753D8C2}"/>
          </ac:spMkLst>
        </pc:spChg>
        <pc:spChg chg="del mod">
          <ac:chgData name="Richard Chalk" userId="287f8aa4f4de1d19" providerId="LiveId" clId="{406114E9-DB12-4414-AB37-7816328B7735}" dt="2023-02-08T06:47:24.191" v="375" actId="478"/>
          <ac:spMkLst>
            <pc:docMk/>
            <pc:sldMk cId="2427507485" sldId="469"/>
            <ac:spMk id="6" creationId="{0073100D-BBAE-34DB-F160-36D33B0EC434}"/>
          </ac:spMkLst>
        </pc:spChg>
        <pc:spChg chg="del mod">
          <ac:chgData name="Richard Chalk" userId="287f8aa4f4de1d19" providerId="LiveId" clId="{406114E9-DB12-4414-AB37-7816328B7735}" dt="2023-02-08T07:37:00.435" v="381" actId="478"/>
          <ac:spMkLst>
            <pc:docMk/>
            <pc:sldMk cId="2427507485" sldId="469"/>
            <ac:spMk id="8" creationId="{4D566D08-F554-1672-B29B-0185B27F8E0F}"/>
          </ac:spMkLst>
        </pc:spChg>
        <pc:spChg chg="del">
          <ac:chgData name="Richard Chalk" userId="287f8aa4f4de1d19" providerId="LiveId" clId="{406114E9-DB12-4414-AB37-7816328B7735}" dt="2023-02-08T06:20:26.658" v="370" actId="478"/>
          <ac:spMkLst>
            <pc:docMk/>
            <pc:sldMk cId="2427507485" sldId="469"/>
            <ac:spMk id="10" creationId="{FB433B0B-0084-DE8E-F716-7109F6E15B0D}"/>
          </ac:spMkLst>
        </pc:spChg>
        <pc:spChg chg="mod">
          <ac:chgData name="Richard Chalk" userId="287f8aa4f4de1d19" providerId="LiveId" clId="{406114E9-DB12-4414-AB37-7816328B7735}" dt="2023-02-08T07:45:10.600" v="910" actId="6549"/>
          <ac:spMkLst>
            <pc:docMk/>
            <pc:sldMk cId="2427507485" sldId="469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2:35:09.380" v="2716" actId="1036"/>
          <ac:picMkLst>
            <pc:docMk/>
            <pc:sldMk cId="2427507485" sldId="469"/>
            <ac:picMk id="7" creationId="{FBF74BAC-8C21-4104-3455-C2D86CC5DCBB}"/>
          </ac:picMkLst>
        </pc:picChg>
        <pc:picChg chg="del">
          <ac:chgData name="Richard Chalk" userId="287f8aa4f4de1d19" providerId="LiveId" clId="{406114E9-DB12-4414-AB37-7816328B7735}" dt="2023-02-08T06:20:28.267" v="371" actId="478"/>
          <ac:picMkLst>
            <pc:docMk/>
            <pc:sldMk cId="2427507485" sldId="469"/>
            <ac:picMk id="9" creationId="{B76F15A8-862B-FADA-1A1A-FF72274801CE}"/>
          </ac:picMkLst>
        </pc:picChg>
        <pc:picChg chg="add mod">
          <ac:chgData name="Richard Chalk" userId="287f8aa4f4de1d19" providerId="LiveId" clId="{406114E9-DB12-4414-AB37-7816328B7735}" dt="2023-02-08T07:44:48.034" v="898" actId="1037"/>
          <ac:picMkLst>
            <pc:docMk/>
            <pc:sldMk cId="2427507485" sldId="469"/>
            <ac:picMk id="11" creationId="{EE198756-FF4D-D8B4-CC21-7348C86556AE}"/>
          </ac:picMkLst>
        </pc:picChg>
        <pc:picChg chg="add mod">
          <ac:chgData name="Richard Chalk" userId="287f8aa4f4de1d19" providerId="LiveId" clId="{406114E9-DB12-4414-AB37-7816328B7735}" dt="2023-02-08T12:35:57.429" v="2766" actId="1035"/>
          <ac:picMkLst>
            <pc:docMk/>
            <pc:sldMk cId="2427507485" sldId="469"/>
            <ac:picMk id="13" creationId="{B784FAFB-4E62-C398-3BD6-EB23A8F86E74}"/>
          </ac:picMkLst>
        </pc:picChg>
      </pc:sldChg>
      <pc:sldChg chg="delSp modSp add mod">
        <pc:chgData name="Richard Chalk" userId="287f8aa4f4de1d19" providerId="LiveId" clId="{406114E9-DB12-4414-AB37-7816328B7735}" dt="2023-02-08T08:22:20.263" v="1038" actId="207"/>
        <pc:sldMkLst>
          <pc:docMk/>
          <pc:sldMk cId="813537928" sldId="470"/>
        </pc:sldMkLst>
        <pc:spChg chg="del">
          <ac:chgData name="Richard Chalk" userId="287f8aa4f4de1d19" providerId="LiveId" clId="{406114E9-DB12-4414-AB37-7816328B7735}" dt="2023-02-08T07:50:57.920" v="998" actId="478"/>
          <ac:spMkLst>
            <pc:docMk/>
            <pc:sldMk cId="813537928" sldId="470"/>
            <ac:spMk id="6" creationId="{A5D4FB1B-A02D-2250-E0DF-798C69415F88}"/>
          </ac:spMkLst>
        </pc:spChg>
        <pc:spChg chg="mod">
          <ac:chgData name="Richard Chalk" userId="287f8aa4f4de1d19" providerId="LiveId" clId="{406114E9-DB12-4414-AB37-7816328B7735}" dt="2023-02-08T08:22:20.263" v="1038" actId="207"/>
          <ac:spMkLst>
            <pc:docMk/>
            <pc:sldMk cId="813537928" sldId="470"/>
            <ac:spMk id="92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07:50:57.920" v="998" actId="478"/>
          <ac:picMkLst>
            <pc:docMk/>
            <pc:sldMk cId="813537928" sldId="470"/>
            <ac:picMk id="7" creationId="{7190041B-37D4-DF1D-FDCB-A7CF96F2E0A1}"/>
          </ac:picMkLst>
        </pc:picChg>
      </pc:sldChg>
      <pc:sldChg chg="modSp add mod">
        <pc:chgData name="Richard Chalk" userId="287f8aa4f4de1d19" providerId="LiveId" clId="{406114E9-DB12-4414-AB37-7816328B7735}" dt="2023-02-08T08:22:14.939" v="1037" actId="207"/>
        <pc:sldMkLst>
          <pc:docMk/>
          <pc:sldMk cId="2310413462" sldId="471"/>
        </pc:sldMkLst>
        <pc:spChg chg="mod">
          <ac:chgData name="Richard Chalk" userId="287f8aa4f4de1d19" providerId="LiveId" clId="{406114E9-DB12-4414-AB37-7816328B7735}" dt="2023-02-08T08:22:14.939" v="1037" actId="207"/>
          <ac:spMkLst>
            <pc:docMk/>
            <pc:sldMk cId="2310413462" sldId="47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406114E9-DB12-4414-AB37-7816328B7735}" dt="2023-02-08T12:42:28.355" v="3010" actId="478"/>
        <pc:sldMkLst>
          <pc:docMk/>
          <pc:sldMk cId="1474777374" sldId="472"/>
        </pc:sldMkLst>
        <pc:spChg chg="mod">
          <ac:chgData name="Richard Chalk" userId="287f8aa4f4de1d19" providerId="LiveId" clId="{406114E9-DB12-4414-AB37-7816328B7735}" dt="2023-02-08T10:06:53.410" v="1527" actId="20577"/>
          <ac:spMkLst>
            <pc:docMk/>
            <pc:sldMk cId="1474777374" sldId="472"/>
            <ac:spMk id="2" creationId="{8EAC30B5-CF11-A62B-1A4A-FAFC8507C7FD}"/>
          </ac:spMkLst>
        </pc:spChg>
        <pc:spChg chg="del">
          <ac:chgData name="Richard Chalk" userId="287f8aa4f4de1d19" providerId="LiveId" clId="{406114E9-DB12-4414-AB37-7816328B7735}" dt="2023-02-08T09:59:16.623" v="1173" actId="478"/>
          <ac:spMkLst>
            <pc:docMk/>
            <pc:sldMk cId="1474777374" sldId="472"/>
            <ac:spMk id="4" creationId="{FBEAB9A4-A54F-86E3-F3AE-D70F86B3AB1C}"/>
          </ac:spMkLst>
        </pc:spChg>
        <pc:spChg chg="del">
          <ac:chgData name="Richard Chalk" userId="287f8aa4f4de1d19" providerId="LiveId" clId="{406114E9-DB12-4414-AB37-7816328B7735}" dt="2023-02-08T09:59:19.539" v="1175" actId="478"/>
          <ac:spMkLst>
            <pc:docMk/>
            <pc:sldMk cId="1474777374" sldId="472"/>
            <ac:spMk id="5" creationId="{707AE399-791F-44F2-E49B-E406C753D8C2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6" creationId="{203082B3-60CD-8D30-35EA-3F4B7CA5128C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2" creationId="{CA560B78-AF46-45C6-1CD8-DC2AB594F526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6" creationId="{BA5CA1A4-22E4-B814-2648-431E064F000C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7" creationId="{48A6D561-8FB9-1158-4DCB-2752E2F7CFFA}"/>
          </ac:spMkLst>
        </pc:spChg>
        <pc:spChg chg="add del mod">
          <ac:chgData name="Richard Chalk" userId="287f8aa4f4de1d19" providerId="LiveId" clId="{406114E9-DB12-4414-AB37-7816328B7735}" dt="2023-02-08T10:05:48.312" v="1483"/>
          <ac:spMkLst>
            <pc:docMk/>
            <pc:sldMk cId="1474777374" sldId="472"/>
            <ac:spMk id="18" creationId="{C8973A0C-D894-7322-5CFC-308EF81D3216}"/>
          </ac:spMkLst>
        </pc:spChg>
        <pc:spChg chg="add del mod">
          <ac:chgData name="Richard Chalk" userId="287f8aa4f4de1d19" providerId="LiveId" clId="{406114E9-DB12-4414-AB37-7816328B7735}" dt="2023-02-08T12:42:28.355" v="3010" actId="478"/>
          <ac:spMkLst>
            <pc:docMk/>
            <pc:sldMk cId="1474777374" sldId="472"/>
            <ac:spMk id="19" creationId="{FC8E62A6-0680-4AFD-90E8-8364EDE733FB}"/>
          </ac:spMkLst>
        </pc:spChg>
        <pc:spChg chg="add mod">
          <ac:chgData name="Richard Chalk" userId="287f8aa4f4de1d19" providerId="LiveId" clId="{406114E9-DB12-4414-AB37-7816328B7735}" dt="2023-02-08T12:42:25.576" v="3009"/>
          <ac:spMkLst>
            <pc:docMk/>
            <pc:sldMk cId="1474777374" sldId="472"/>
            <ac:spMk id="21" creationId="{D07A2515-F5C4-0137-D3A2-A142084D1D01}"/>
          </ac:spMkLst>
        </pc:spChg>
        <pc:spChg chg="mod">
          <ac:chgData name="Richard Chalk" userId="287f8aa4f4de1d19" providerId="LiveId" clId="{406114E9-DB12-4414-AB37-7816328B7735}" dt="2023-02-08T09:59:12.688" v="1172" actId="20577"/>
          <ac:spMkLst>
            <pc:docMk/>
            <pc:sldMk cId="1474777374" sldId="472"/>
            <ac:spMk id="97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09:59:19.539" v="1175" actId="478"/>
          <ac:picMkLst>
            <pc:docMk/>
            <pc:sldMk cId="1474777374" sldId="472"/>
            <ac:picMk id="7" creationId="{FBF74BAC-8C21-4104-3455-C2D86CC5DCBB}"/>
          </ac:picMkLst>
        </pc:picChg>
        <pc:picChg chg="del">
          <ac:chgData name="Richard Chalk" userId="287f8aa4f4de1d19" providerId="LiveId" clId="{406114E9-DB12-4414-AB37-7816328B7735}" dt="2023-02-08T09:59:18.130" v="1174" actId="478"/>
          <ac:picMkLst>
            <pc:docMk/>
            <pc:sldMk cId="1474777374" sldId="472"/>
            <ac:picMk id="11" creationId="{EE198756-FF4D-D8B4-CC21-7348C86556AE}"/>
          </ac:picMkLst>
        </pc:picChg>
        <pc:picChg chg="del">
          <ac:chgData name="Richard Chalk" userId="287f8aa4f4de1d19" providerId="LiveId" clId="{406114E9-DB12-4414-AB37-7816328B7735}" dt="2023-02-08T10:00:14.999" v="1246" actId="478"/>
          <ac:picMkLst>
            <pc:docMk/>
            <pc:sldMk cId="1474777374" sldId="472"/>
            <ac:picMk id="13" creationId="{B784FAFB-4E62-C398-3BD6-EB23A8F86E74}"/>
          </ac:picMkLst>
        </pc:picChg>
        <pc:picChg chg="add mod">
          <ac:chgData name="Richard Chalk" userId="287f8aa4f4de1d19" providerId="LiveId" clId="{406114E9-DB12-4414-AB37-7816328B7735}" dt="2023-02-08T12:42:25.576" v="3009"/>
          <ac:picMkLst>
            <pc:docMk/>
            <pc:sldMk cId="1474777374" sldId="472"/>
            <ac:picMk id="20" creationId="{E0202D95-AB00-02BD-D6CF-667D92AF2F5E}"/>
          </ac:picMkLst>
        </pc:picChg>
        <pc:picChg chg="add del mod">
          <ac:chgData name="Richard Chalk" userId="287f8aa4f4de1d19" providerId="LiveId" clId="{406114E9-DB12-4414-AB37-7816328B7735}" dt="2023-02-08T12:42:28.355" v="3010" actId="478"/>
          <ac:picMkLst>
            <pc:docMk/>
            <pc:sldMk cId="1474777374" sldId="472"/>
            <ac:picMk id="1026" creationId="{F38B28B8-C673-24F0-5391-DE2F27E00098}"/>
          </ac:picMkLst>
        </pc:picChg>
        <pc:cxnChg chg="add mod">
          <ac:chgData name="Richard Chalk" userId="287f8aa4f4de1d19" providerId="LiveId" clId="{406114E9-DB12-4414-AB37-7816328B7735}" dt="2023-02-08T12:38:13.914" v="2820" actId="1036"/>
          <ac:cxnSpMkLst>
            <pc:docMk/>
            <pc:sldMk cId="1474777374" sldId="472"/>
            <ac:cxnSpMk id="9" creationId="{C1AA9FF2-7E95-A5E8-53B9-6068D1BA422B}"/>
          </ac:cxnSpMkLst>
        </pc:cxnChg>
        <pc:cxnChg chg="add mod">
          <ac:chgData name="Richard Chalk" userId="287f8aa4f4de1d19" providerId="LiveId" clId="{406114E9-DB12-4414-AB37-7816328B7735}" dt="2023-02-08T12:38:13.914" v="2820" actId="1036"/>
          <ac:cxnSpMkLst>
            <pc:docMk/>
            <pc:sldMk cId="1474777374" sldId="472"/>
            <ac:cxnSpMk id="14" creationId="{F4B71C40-E1C2-BE63-47D5-F05DDEC18EBD}"/>
          </ac:cxnSpMkLst>
        </pc:cxnChg>
      </pc:sldChg>
      <pc:sldChg chg="addSp delSp modSp add mod">
        <pc:chgData name="Richard Chalk" userId="287f8aa4f4de1d19" providerId="LiveId" clId="{406114E9-DB12-4414-AB37-7816328B7735}" dt="2023-02-08T12:42:57.089" v="3018" actId="20577"/>
        <pc:sldMkLst>
          <pc:docMk/>
          <pc:sldMk cId="958234741" sldId="473"/>
        </pc:sldMkLst>
        <pc:spChg chg="mod">
          <ac:chgData name="Richard Chalk" userId="287f8aa4f4de1d19" providerId="LiveId" clId="{406114E9-DB12-4414-AB37-7816328B7735}" dt="2023-02-08T10:11:15.984" v="1660" actId="20577"/>
          <ac:spMkLst>
            <pc:docMk/>
            <pc:sldMk cId="958234741" sldId="473"/>
            <ac:spMk id="2" creationId="{8EAC30B5-CF11-A62B-1A4A-FAFC8507C7FD}"/>
          </ac:spMkLst>
        </pc:spChg>
        <pc:spChg chg="add del mod">
          <ac:chgData name="Richard Chalk" userId="287f8aa4f4de1d19" providerId="LiveId" clId="{406114E9-DB12-4414-AB37-7816328B7735}" dt="2023-02-08T10:09:27.196" v="1539" actId="478"/>
          <ac:spMkLst>
            <pc:docMk/>
            <pc:sldMk cId="958234741" sldId="473"/>
            <ac:spMk id="4" creationId="{BBA8C954-144C-8EB0-0FA6-7D18F0531619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6" creationId="{203082B3-60CD-8D30-35EA-3F4B7CA5128C}"/>
          </ac:spMkLst>
        </pc:spChg>
        <pc:spChg chg="add mod">
          <ac:chgData name="Richard Chalk" userId="287f8aa4f4de1d19" providerId="LiveId" clId="{406114E9-DB12-4414-AB37-7816328B7735}" dt="2023-02-08T10:10:05.557" v="1548" actId="1076"/>
          <ac:spMkLst>
            <pc:docMk/>
            <pc:sldMk cId="958234741" sldId="473"/>
            <ac:spMk id="7" creationId="{ECFD7B3F-F68F-B784-995A-BD429A5D7FB5}"/>
          </ac:spMkLst>
        </pc:spChg>
        <pc:spChg chg="add mod">
          <ac:chgData name="Richard Chalk" userId="287f8aa4f4de1d19" providerId="LiveId" clId="{406114E9-DB12-4414-AB37-7816328B7735}" dt="2023-02-08T12:42:57.089" v="3018" actId="20577"/>
          <ac:spMkLst>
            <pc:docMk/>
            <pc:sldMk cId="958234741" sldId="473"/>
            <ac:spMk id="8" creationId="{B89CC3C2-F1E1-0278-95B1-8E3CBB608856}"/>
          </ac:spMkLst>
        </pc:spChg>
        <pc:spChg chg="add del mod">
          <ac:chgData name="Richard Chalk" userId="287f8aa4f4de1d19" providerId="LiveId" clId="{406114E9-DB12-4414-AB37-7816328B7735}" dt="2023-02-08T10:11:33.335" v="1662"/>
          <ac:spMkLst>
            <pc:docMk/>
            <pc:sldMk cId="958234741" sldId="473"/>
            <ac:spMk id="11" creationId="{219C35E5-1CE9-10A6-9B22-B9B022D1D236}"/>
          </ac:spMkLst>
        </pc:spChg>
        <pc:spChg chg="del">
          <ac:chgData name="Richard Chalk" userId="287f8aa4f4de1d19" providerId="LiveId" clId="{406114E9-DB12-4414-AB37-7816328B7735}" dt="2023-02-08T10:07:06.380" v="1530" actId="478"/>
          <ac:spMkLst>
            <pc:docMk/>
            <pc:sldMk cId="958234741" sldId="473"/>
            <ac:spMk id="12" creationId="{CA560B78-AF46-45C6-1CD8-DC2AB594F526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16" creationId="{BA5CA1A4-22E4-B814-2648-431E064F000C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17" creationId="{48A6D561-8FB9-1158-4DCB-2752E2F7CFFA}"/>
          </ac:spMkLst>
        </pc:spChg>
        <pc:spChg chg="add mod">
          <ac:chgData name="Richard Chalk" userId="287f8aa4f4de1d19" providerId="LiveId" clId="{406114E9-DB12-4414-AB37-7816328B7735}" dt="2023-02-08T12:42:23.563" v="3008" actId="1035"/>
          <ac:spMkLst>
            <pc:docMk/>
            <pc:sldMk cId="958234741" sldId="473"/>
            <ac:spMk id="18" creationId="{1BCBE1CF-DA45-7574-4481-2965E3A074E6}"/>
          </ac:spMkLst>
        </pc:spChg>
        <pc:spChg chg="mod">
          <ac:chgData name="Richard Chalk" userId="287f8aa4f4de1d19" providerId="LiveId" clId="{406114E9-DB12-4414-AB37-7816328B7735}" dt="2023-02-08T10:05:54.075" v="1487" actId="20577"/>
          <ac:spMkLst>
            <pc:docMk/>
            <pc:sldMk cId="958234741" sldId="473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0:11:02.419" v="1650" actId="1035"/>
          <ac:picMkLst>
            <pc:docMk/>
            <pc:sldMk cId="958234741" sldId="473"/>
            <ac:picMk id="10" creationId="{2FE970B5-05F2-1CFF-B6F7-CD32B331A449}"/>
          </ac:picMkLst>
        </pc:picChg>
        <pc:picChg chg="add del mod">
          <ac:chgData name="Richard Chalk" userId="287f8aa4f4de1d19" providerId="LiveId" clId="{406114E9-DB12-4414-AB37-7816328B7735}" dt="2023-02-08T10:11:33.335" v="1662"/>
          <ac:picMkLst>
            <pc:docMk/>
            <pc:sldMk cId="958234741" sldId="473"/>
            <ac:picMk id="13" creationId="{0C9071BC-DFA4-37E4-53C3-331C1D099C1E}"/>
          </ac:picMkLst>
        </pc:picChg>
        <pc:picChg chg="add mod">
          <ac:chgData name="Richard Chalk" userId="287f8aa4f4de1d19" providerId="LiveId" clId="{406114E9-DB12-4414-AB37-7816328B7735}" dt="2023-02-08T12:42:23.563" v="3008" actId="1035"/>
          <ac:picMkLst>
            <pc:docMk/>
            <pc:sldMk cId="958234741" sldId="473"/>
            <ac:picMk id="15" creationId="{19920A3A-2D06-5C8D-C908-1E853B0B3712}"/>
          </ac:picMkLst>
        </pc:picChg>
        <pc:cxnChg chg="del">
          <ac:chgData name="Richard Chalk" userId="287f8aa4f4de1d19" providerId="LiveId" clId="{406114E9-DB12-4414-AB37-7816328B7735}" dt="2023-02-08T10:07:03.791" v="1529" actId="478"/>
          <ac:cxnSpMkLst>
            <pc:docMk/>
            <pc:sldMk cId="958234741" sldId="473"/>
            <ac:cxnSpMk id="9" creationId="{C1AA9FF2-7E95-A5E8-53B9-6068D1BA422B}"/>
          </ac:cxnSpMkLst>
        </pc:cxnChg>
        <pc:cxnChg chg="del">
          <ac:chgData name="Richard Chalk" userId="287f8aa4f4de1d19" providerId="LiveId" clId="{406114E9-DB12-4414-AB37-7816328B7735}" dt="2023-02-08T10:07:03.791" v="1529" actId="478"/>
          <ac:cxnSpMkLst>
            <pc:docMk/>
            <pc:sldMk cId="958234741" sldId="473"/>
            <ac:cxnSpMk id="14" creationId="{F4B71C40-E1C2-BE63-47D5-F05DDEC18EBD}"/>
          </ac:cxnSpMkLst>
        </pc:cxnChg>
      </pc:sldChg>
      <pc:sldChg chg="addSp delSp modSp add mod modNotesTx">
        <pc:chgData name="Richard Chalk" userId="287f8aa4f4de1d19" providerId="LiveId" clId="{406114E9-DB12-4414-AB37-7816328B7735}" dt="2023-02-08T12:43:40.833" v="3019" actId="113"/>
        <pc:sldMkLst>
          <pc:docMk/>
          <pc:sldMk cId="537260" sldId="474"/>
        </pc:sldMkLst>
        <pc:spChg chg="mod">
          <ac:chgData name="Richard Chalk" userId="287f8aa4f4de1d19" providerId="LiveId" clId="{406114E9-DB12-4414-AB37-7816328B7735}" dt="2023-02-08T12:43:40.833" v="3019" actId="113"/>
          <ac:spMkLst>
            <pc:docMk/>
            <pc:sldMk cId="537260" sldId="474"/>
            <ac:spMk id="2" creationId="{8EAC30B5-CF11-A62B-1A4A-FAFC8507C7FD}"/>
          </ac:spMkLst>
        </pc:spChg>
        <pc:spChg chg="add mod">
          <ac:chgData name="Richard Chalk" userId="287f8aa4f4de1d19" providerId="LiveId" clId="{406114E9-DB12-4414-AB37-7816328B7735}" dt="2023-02-08T10:27:11.073" v="1970" actId="1076"/>
          <ac:spMkLst>
            <pc:docMk/>
            <pc:sldMk cId="537260" sldId="474"/>
            <ac:spMk id="4" creationId="{EB4EC74E-741C-016A-4510-5F0A885EDDFF}"/>
          </ac:spMkLst>
        </pc:spChg>
        <pc:spChg chg="del">
          <ac:chgData name="Richard Chalk" userId="287f8aa4f4de1d19" providerId="LiveId" clId="{406114E9-DB12-4414-AB37-7816328B7735}" dt="2023-02-08T10:11:51.286" v="1673" actId="478"/>
          <ac:spMkLst>
            <pc:docMk/>
            <pc:sldMk cId="537260" sldId="474"/>
            <ac:spMk id="7" creationId="{ECFD7B3F-F68F-B784-995A-BD429A5D7FB5}"/>
          </ac:spMkLst>
        </pc:spChg>
        <pc:spChg chg="del">
          <ac:chgData name="Richard Chalk" userId="287f8aa4f4de1d19" providerId="LiveId" clId="{406114E9-DB12-4414-AB37-7816328B7735}" dt="2023-02-08T10:25:34.091" v="1861" actId="478"/>
          <ac:spMkLst>
            <pc:docMk/>
            <pc:sldMk cId="537260" sldId="474"/>
            <ac:spMk id="8" creationId="{B89CC3C2-F1E1-0278-95B1-8E3CBB608856}"/>
          </ac:spMkLst>
        </pc:spChg>
        <pc:spChg chg="add mod">
          <ac:chgData name="Richard Chalk" userId="287f8aa4f4de1d19" providerId="LiveId" clId="{406114E9-DB12-4414-AB37-7816328B7735}" dt="2023-02-08T10:27:56.020" v="2028" actId="1038"/>
          <ac:spMkLst>
            <pc:docMk/>
            <pc:sldMk cId="537260" sldId="474"/>
            <ac:spMk id="9" creationId="{D86FAAEB-E1D4-778E-6222-F7BB7C91165B}"/>
          </ac:spMkLst>
        </pc:spChg>
        <pc:spChg chg="add mod">
          <ac:chgData name="Richard Chalk" userId="287f8aa4f4de1d19" providerId="LiveId" clId="{406114E9-DB12-4414-AB37-7816328B7735}" dt="2023-02-08T10:28:01.601" v="2034" actId="1036"/>
          <ac:spMkLst>
            <pc:docMk/>
            <pc:sldMk cId="537260" sldId="474"/>
            <ac:spMk id="11" creationId="{65238F43-B1A7-C28A-D4BD-5CC333DAFCFD}"/>
          </ac:spMkLst>
        </pc:spChg>
        <pc:spChg chg="add del mod">
          <ac:chgData name="Richard Chalk" userId="287f8aa4f4de1d19" providerId="LiveId" clId="{406114E9-DB12-4414-AB37-7816328B7735}" dt="2023-02-08T10:30:16.097" v="2066"/>
          <ac:spMkLst>
            <pc:docMk/>
            <pc:sldMk cId="537260" sldId="474"/>
            <ac:spMk id="12" creationId="{7A2DBFA5-8F2E-7E8A-D985-A2A5558E335C}"/>
          </ac:spMkLst>
        </pc:spChg>
        <pc:spChg chg="add mod">
          <ac:chgData name="Richard Chalk" userId="287f8aa4f4de1d19" providerId="LiveId" clId="{406114E9-DB12-4414-AB37-7816328B7735}" dt="2023-02-08T12:23:31.156" v="2322" actId="20577"/>
          <ac:spMkLst>
            <pc:docMk/>
            <pc:sldMk cId="537260" sldId="474"/>
            <ac:spMk id="13" creationId="{C5722607-9D92-B5DB-C405-924267D0E185}"/>
          </ac:spMkLst>
        </pc:spChg>
        <pc:spChg chg="mod">
          <ac:chgData name="Richard Chalk" userId="287f8aa4f4de1d19" providerId="LiveId" clId="{406114E9-DB12-4414-AB37-7816328B7735}" dt="2023-02-08T10:11:48.653" v="1672" actId="20577"/>
          <ac:spMkLst>
            <pc:docMk/>
            <pc:sldMk cId="537260" sldId="474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0:27:19.971" v="1973" actId="1076"/>
          <ac:picMkLst>
            <pc:docMk/>
            <pc:sldMk cId="537260" sldId="474"/>
            <ac:picMk id="6" creationId="{FA318D5F-069C-4F53-DE2D-1294686FFAAA}"/>
          </ac:picMkLst>
        </pc:picChg>
        <pc:picChg chg="del">
          <ac:chgData name="Richard Chalk" userId="287f8aa4f4de1d19" providerId="LiveId" clId="{406114E9-DB12-4414-AB37-7816328B7735}" dt="2023-02-08T10:25:34.091" v="1861" actId="478"/>
          <ac:picMkLst>
            <pc:docMk/>
            <pc:sldMk cId="537260" sldId="474"/>
            <ac:picMk id="10" creationId="{2FE970B5-05F2-1CFF-B6F7-CD32B331A449}"/>
          </ac:picMkLst>
        </pc:picChg>
        <pc:picChg chg="add mod">
          <ac:chgData name="Richard Chalk" userId="287f8aa4f4de1d19" providerId="LiveId" clId="{406114E9-DB12-4414-AB37-7816328B7735}" dt="2023-02-08T12:23:16.934" v="2319" actId="1035"/>
          <ac:picMkLst>
            <pc:docMk/>
            <pc:sldMk cId="537260" sldId="474"/>
            <ac:picMk id="14" creationId="{B6491D1F-B431-F76D-042B-8FD92E3E8F72}"/>
          </ac:picMkLst>
        </pc:picChg>
      </pc:sldChg>
      <pc:sldChg chg="addSp delSp modSp add mod">
        <pc:chgData name="Richard Chalk" userId="287f8aa4f4de1d19" providerId="LiveId" clId="{406114E9-DB12-4414-AB37-7816328B7735}" dt="2023-02-08T12:48:07.230" v="3065" actId="20577"/>
        <pc:sldMkLst>
          <pc:docMk/>
          <pc:sldMk cId="4175228391" sldId="475"/>
        </pc:sldMkLst>
        <pc:spChg chg="mod">
          <ac:chgData name="Richard Chalk" userId="287f8aa4f4de1d19" providerId="LiveId" clId="{406114E9-DB12-4414-AB37-7816328B7735}" dt="2023-02-08T12:44:46.067" v="3031" actId="20577"/>
          <ac:spMkLst>
            <pc:docMk/>
            <pc:sldMk cId="4175228391" sldId="475"/>
            <ac:spMk id="2" creationId="{8EAC30B5-CF11-A62B-1A4A-FAFC8507C7FD}"/>
          </ac:spMkLst>
        </pc:spChg>
        <pc:spChg chg="del mod">
          <ac:chgData name="Richard Chalk" userId="287f8aa4f4de1d19" providerId="LiveId" clId="{406114E9-DB12-4414-AB37-7816328B7735}" dt="2023-02-08T10:30:25.644" v="2073" actId="478"/>
          <ac:spMkLst>
            <pc:docMk/>
            <pc:sldMk cId="4175228391" sldId="475"/>
            <ac:spMk id="4" creationId="{EB4EC74E-741C-016A-4510-5F0A885EDDFF}"/>
          </ac:spMkLst>
        </pc:spChg>
        <pc:spChg chg="add del mod">
          <ac:chgData name="Richard Chalk" userId="287f8aa4f4de1d19" providerId="LiveId" clId="{406114E9-DB12-4414-AB37-7816328B7735}" dt="2023-02-08T12:25:54.859" v="2499" actId="478"/>
          <ac:spMkLst>
            <pc:docMk/>
            <pc:sldMk cId="4175228391" sldId="475"/>
            <ac:spMk id="5" creationId="{0742D491-3489-EA71-831C-CB91710AEDC7}"/>
          </ac:spMkLst>
        </pc:spChg>
        <pc:spChg chg="del">
          <ac:chgData name="Richard Chalk" userId="287f8aa4f4de1d19" providerId="LiveId" clId="{406114E9-DB12-4414-AB37-7816328B7735}" dt="2023-02-08T10:30:26.994" v="2074" actId="478"/>
          <ac:spMkLst>
            <pc:docMk/>
            <pc:sldMk cId="4175228391" sldId="475"/>
            <ac:spMk id="9" creationId="{D86FAAEB-E1D4-778E-6222-F7BB7C91165B}"/>
          </ac:spMkLst>
        </pc:spChg>
        <pc:spChg chg="del">
          <ac:chgData name="Richard Chalk" userId="287f8aa4f4de1d19" providerId="LiveId" clId="{406114E9-DB12-4414-AB37-7816328B7735}" dt="2023-02-08T10:30:26.994" v="2074" actId="478"/>
          <ac:spMkLst>
            <pc:docMk/>
            <pc:sldMk cId="4175228391" sldId="475"/>
            <ac:spMk id="11" creationId="{65238F43-B1A7-C28A-D4BD-5CC333DAFCFD}"/>
          </ac:spMkLst>
        </pc:spChg>
        <pc:spChg chg="add mod">
          <ac:chgData name="Richard Chalk" userId="287f8aa4f4de1d19" providerId="LiveId" clId="{406114E9-DB12-4414-AB37-7816328B7735}" dt="2023-02-08T12:48:07.230" v="3065" actId="20577"/>
          <ac:spMkLst>
            <pc:docMk/>
            <pc:sldMk cId="4175228391" sldId="475"/>
            <ac:spMk id="12" creationId="{5A272D8C-4B46-6AB8-5061-0C3003F728BF}"/>
          </ac:spMkLst>
        </pc:spChg>
        <pc:spChg chg="mod">
          <ac:chgData name="Richard Chalk" userId="287f8aa4f4de1d19" providerId="LiveId" clId="{406114E9-DB12-4414-AB37-7816328B7735}" dt="2023-02-08T10:30:22.169" v="2071" actId="20577"/>
          <ac:spMkLst>
            <pc:docMk/>
            <pc:sldMk cId="4175228391" sldId="475"/>
            <ac:spMk id="97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10:30:26.994" v="2074" actId="478"/>
          <ac:picMkLst>
            <pc:docMk/>
            <pc:sldMk cId="4175228391" sldId="475"/>
            <ac:picMk id="6" creationId="{FA318D5F-069C-4F53-DE2D-1294686FFAAA}"/>
          </ac:picMkLst>
        </pc:picChg>
        <pc:picChg chg="add mod">
          <ac:chgData name="Richard Chalk" userId="287f8aa4f4de1d19" providerId="LiveId" clId="{406114E9-DB12-4414-AB37-7816328B7735}" dt="2023-02-08T12:25:05.748" v="2495" actId="1036"/>
          <ac:picMkLst>
            <pc:docMk/>
            <pc:sldMk cId="4175228391" sldId="475"/>
            <ac:picMk id="8" creationId="{8CE02DD3-9008-7BB2-C59C-7D96F0FE0051}"/>
          </ac:picMkLst>
        </pc:picChg>
        <pc:picChg chg="add mod">
          <ac:chgData name="Richard Chalk" userId="287f8aa4f4de1d19" providerId="LiveId" clId="{406114E9-DB12-4414-AB37-7816328B7735}" dt="2023-02-08T12:27:01.260" v="2599"/>
          <ac:picMkLst>
            <pc:docMk/>
            <pc:sldMk cId="4175228391" sldId="475"/>
            <ac:picMk id="13" creationId="{EDCD9895-8A27-0B5D-7D3F-9E03A4FEF908}"/>
          </ac:picMkLst>
        </pc:picChg>
      </pc:sldChg>
    </pc:docChg>
  </pc:docChgLst>
  <pc:docChgLst>
    <pc:chgData name="Richard Chalk" userId="287f8aa4f4de1d19" providerId="LiveId" clId="{B3D7C333-18B3-4C97-910D-88A40DA8FEEF}"/>
    <pc:docChg chg="undo custSel addSld delSld modSld">
      <pc:chgData name="Richard Chalk" userId="287f8aa4f4de1d19" providerId="LiveId" clId="{B3D7C333-18B3-4C97-910D-88A40DA8FEEF}" dt="2023-02-15T07:31:35.442" v="1335" actId="1076"/>
      <pc:docMkLst>
        <pc:docMk/>
      </pc:docMkLst>
      <pc:sldChg chg="modSp mod">
        <pc:chgData name="Richard Chalk" userId="287f8aa4f4de1d19" providerId="LiveId" clId="{B3D7C333-18B3-4C97-910D-88A40DA8FEEF}" dt="2023-02-15T05:25:20.281" v="8" actId="20577"/>
        <pc:sldMkLst>
          <pc:docMk/>
          <pc:sldMk cId="0" sldId="256"/>
        </pc:sldMkLst>
        <pc:spChg chg="mod">
          <ac:chgData name="Richard Chalk" userId="287f8aa4f4de1d19" providerId="LiveId" clId="{B3D7C333-18B3-4C97-910D-88A40DA8FEEF}" dt="2023-02-15T05:25:20.281" v="8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0" sldId="259"/>
        </pc:sldMkLst>
      </pc:sldChg>
      <pc:sldChg chg="addSp delSp modSp mod">
        <pc:chgData name="Richard Chalk" userId="287f8aa4f4de1d19" providerId="LiveId" clId="{B3D7C333-18B3-4C97-910D-88A40DA8FEEF}" dt="2023-02-15T06:38:02.912" v="1308" actId="20577"/>
        <pc:sldMkLst>
          <pc:docMk/>
          <pc:sldMk cId="2146416407" sldId="329"/>
        </pc:sldMkLst>
        <pc:spChg chg="mod">
          <ac:chgData name="Richard Chalk" userId="287f8aa4f4de1d19" providerId="LiveId" clId="{B3D7C333-18B3-4C97-910D-88A40DA8FEEF}" dt="2023-02-15T06:38:02.912" v="1308" actId="20577"/>
          <ac:spMkLst>
            <pc:docMk/>
            <pc:sldMk cId="2146416407" sldId="329"/>
            <ac:spMk id="2" creationId="{A6D818EB-19F5-0AF1-7978-FFC871196A7E}"/>
          </ac:spMkLst>
        </pc:spChg>
        <pc:spChg chg="del">
          <ac:chgData name="Richard Chalk" userId="287f8aa4f4de1d19" providerId="LiveId" clId="{B3D7C333-18B3-4C97-910D-88A40DA8FEEF}" dt="2023-02-15T06:37:09.572" v="1203" actId="478"/>
          <ac:spMkLst>
            <pc:docMk/>
            <pc:sldMk cId="2146416407" sldId="329"/>
            <ac:spMk id="3" creationId="{838B94F5-B051-696B-3F7A-2BF2C8E2A344}"/>
          </ac:spMkLst>
        </pc:spChg>
        <pc:spChg chg="add del mod">
          <ac:chgData name="Richard Chalk" userId="287f8aa4f4de1d19" providerId="LiveId" clId="{B3D7C333-18B3-4C97-910D-88A40DA8FEEF}" dt="2023-02-15T06:37:07.232" v="1202" actId="478"/>
          <ac:spMkLst>
            <pc:docMk/>
            <pc:sldMk cId="2146416407" sldId="329"/>
            <ac:spMk id="4" creationId="{E5151A3D-03BC-ADAC-C5F5-9991F39E5D24}"/>
          </ac:spMkLst>
        </pc:spChg>
        <pc:picChg chg="del">
          <ac:chgData name="Richard Chalk" userId="287f8aa4f4de1d19" providerId="LiveId" clId="{B3D7C333-18B3-4C97-910D-88A40DA8FEEF}" dt="2023-02-15T06:37:11.141" v="1204" actId="478"/>
          <ac:picMkLst>
            <pc:docMk/>
            <pc:sldMk cId="2146416407" sldId="329"/>
            <ac:picMk id="11" creationId="{BA1FD4F5-1C81-59A8-E05E-2B6D59DA6716}"/>
          </ac:picMkLst>
        </pc:picChg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38944887" sldId="33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666381934" sldId="340"/>
        </pc:sldMkLst>
      </pc:sldChg>
      <pc:sldChg chg="del">
        <pc:chgData name="Richard Chalk" userId="287f8aa4f4de1d19" providerId="LiveId" clId="{B3D7C333-18B3-4C97-910D-88A40DA8FEEF}" dt="2023-02-15T05:25:41.547" v="11" actId="47"/>
        <pc:sldMkLst>
          <pc:docMk/>
          <pc:sldMk cId="139154385" sldId="476"/>
        </pc:sldMkLst>
      </pc:sldChg>
      <pc:sldChg chg="del">
        <pc:chgData name="Richard Chalk" userId="287f8aa4f4de1d19" providerId="LiveId" clId="{B3D7C333-18B3-4C97-910D-88A40DA8FEEF}" dt="2023-02-15T05:25:41.547" v="11" actId="47"/>
        <pc:sldMkLst>
          <pc:docMk/>
          <pc:sldMk cId="1429284274" sldId="494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990096776" sldId="50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922078887" sldId="509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582103699" sldId="510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201228484" sldId="511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294419146" sldId="512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239517013" sldId="513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648476559" sldId="514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005595115" sldId="515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649928699" sldId="516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884636883" sldId="517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868221188" sldId="51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815182790" sldId="519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25039984" sldId="520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088413374" sldId="521"/>
        </pc:sldMkLst>
      </pc:sldChg>
      <pc:sldChg chg="del">
        <pc:chgData name="Richard Chalk" userId="287f8aa4f4de1d19" providerId="LiveId" clId="{B3D7C333-18B3-4C97-910D-88A40DA8FEEF}" dt="2023-02-15T05:25:30.171" v="9" actId="2696"/>
        <pc:sldMkLst>
          <pc:docMk/>
          <pc:sldMk cId="2555435919" sldId="522"/>
        </pc:sldMkLst>
      </pc:sldChg>
      <pc:sldChg chg="addSp delSp modSp add del mod">
        <pc:chgData name="Richard Chalk" userId="287f8aa4f4de1d19" providerId="LiveId" clId="{B3D7C333-18B3-4C97-910D-88A40DA8FEEF}" dt="2023-02-15T07:31:28.216" v="1334" actId="47"/>
        <pc:sldMkLst>
          <pc:docMk/>
          <pc:sldMk cId="3664345615" sldId="522"/>
        </pc:sldMkLst>
        <pc:spChg chg="del">
          <ac:chgData name="Richard Chalk" userId="287f8aa4f4de1d19" providerId="LiveId" clId="{B3D7C333-18B3-4C97-910D-88A40DA8FEEF}" dt="2023-02-15T05:26:11.117" v="13" actId="478"/>
          <ac:spMkLst>
            <pc:docMk/>
            <pc:sldMk cId="3664345615" sldId="522"/>
            <ac:spMk id="2" creationId="{D8034E52-0B17-66CE-EC9A-0A8896FBA163}"/>
          </ac:spMkLst>
        </pc:spChg>
        <pc:spChg chg="del">
          <ac:chgData name="Richard Chalk" userId="287f8aa4f4de1d19" providerId="LiveId" clId="{B3D7C333-18B3-4C97-910D-88A40DA8FEEF}" dt="2023-02-15T06:36:26.022" v="1193" actId="478"/>
          <ac:spMkLst>
            <pc:docMk/>
            <pc:sldMk cId="3664345615" sldId="522"/>
            <ac:spMk id="3" creationId="{7EC1AFF8-5A07-F537-9B81-5B4694D7DF00}"/>
          </ac:spMkLst>
        </pc:spChg>
        <pc:spChg chg="del">
          <ac:chgData name="Richard Chalk" userId="287f8aa4f4de1d19" providerId="LiveId" clId="{B3D7C333-18B3-4C97-910D-88A40DA8FEEF}" dt="2023-02-15T06:36:37.599" v="1197" actId="478"/>
          <ac:spMkLst>
            <pc:docMk/>
            <pc:sldMk cId="3664345615" sldId="522"/>
            <ac:spMk id="4" creationId="{49CF75AE-97A8-37C5-BE67-97A8635B5842}"/>
          </ac:spMkLst>
        </pc:spChg>
        <pc:spChg chg="add mod">
          <ac:chgData name="Richard Chalk" userId="287f8aa4f4de1d19" providerId="LiveId" clId="{B3D7C333-18B3-4C97-910D-88A40DA8FEEF}" dt="2023-02-15T06:38:11.479" v="1326" actId="1035"/>
          <ac:spMkLst>
            <pc:docMk/>
            <pc:sldMk cId="3664345615" sldId="522"/>
            <ac:spMk id="7" creationId="{70568254-F28F-AE7E-10D0-4DC5EA183665}"/>
          </ac:spMkLst>
        </pc:spChg>
        <pc:spChg chg="mod">
          <ac:chgData name="Richard Chalk" userId="287f8aa4f4de1d19" providerId="LiveId" clId="{B3D7C333-18B3-4C97-910D-88A40DA8FEEF}" dt="2023-02-15T06:38:11.479" v="1326" actId="1035"/>
          <ac:spMkLst>
            <pc:docMk/>
            <pc:sldMk cId="3664345615" sldId="522"/>
            <ac:spMk id="92" creationId="{00000000-0000-0000-0000-000000000000}"/>
          </ac:spMkLst>
        </pc:spChg>
        <pc:picChg chg="add mod">
          <ac:chgData name="Richard Chalk" userId="287f8aa4f4de1d19" providerId="LiveId" clId="{B3D7C333-18B3-4C97-910D-88A40DA8FEEF}" dt="2023-02-15T06:38:11.479" v="1326" actId="1035"/>
          <ac:picMkLst>
            <pc:docMk/>
            <pc:sldMk cId="3664345615" sldId="522"/>
            <ac:picMk id="6" creationId="{B29751EA-B1EB-165F-C048-5DD11930251A}"/>
          </ac:picMkLst>
        </pc:picChg>
      </pc:sldChg>
      <pc:sldChg chg="new del">
        <pc:chgData name="Richard Chalk" userId="287f8aa4f4de1d19" providerId="LiveId" clId="{B3D7C333-18B3-4C97-910D-88A40DA8FEEF}" dt="2023-02-15T06:35:49.758" v="1192" actId="47"/>
        <pc:sldMkLst>
          <pc:docMk/>
          <pc:sldMk cId="4091419384" sldId="523"/>
        </pc:sldMkLst>
      </pc:sldChg>
      <pc:sldChg chg="addSp delSp modSp add mod modNotesTx">
        <pc:chgData name="Richard Chalk" userId="287f8aa4f4de1d19" providerId="LiveId" clId="{B3D7C333-18B3-4C97-910D-88A40DA8FEEF}" dt="2023-02-15T05:37:03.387" v="334" actId="14100"/>
        <pc:sldMkLst>
          <pc:docMk/>
          <pc:sldMk cId="3219204969" sldId="524"/>
        </pc:sldMkLst>
        <pc:spChg chg="add mod">
          <ac:chgData name="Richard Chalk" userId="287f8aa4f4de1d19" providerId="LiveId" clId="{B3D7C333-18B3-4C97-910D-88A40DA8FEEF}" dt="2023-02-15T05:31:50.155" v="89" actId="14100"/>
          <ac:spMkLst>
            <pc:docMk/>
            <pc:sldMk cId="3219204969" sldId="524"/>
            <ac:spMk id="3" creationId="{E78B3698-4CA5-0B3A-D009-B958718AC94B}"/>
          </ac:spMkLst>
        </pc:spChg>
        <pc:spChg chg="add mod">
          <ac:chgData name="Richard Chalk" userId="287f8aa4f4de1d19" providerId="LiveId" clId="{B3D7C333-18B3-4C97-910D-88A40DA8FEEF}" dt="2023-02-15T05:34:58.030" v="291" actId="1076"/>
          <ac:spMkLst>
            <pc:docMk/>
            <pc:sldMk cId="3219204969" sldId="524"/>
            <ac:spMk id="5" creationId="{643A8178-9135-7056-F496-BAEE7D8C86ED}"/>
          </ac:spMkLst>
        </pc:spChg>
        <pc:spChg chg="add mod">
          <ac:chgData name="Richard Chalk" userId="287f8aa4f4de1d19" providerId="LiveId" clId="{B3D7C333-18B3-4C97-910D-88A40DA8FEEF}" dt="2023-02-15T05:35:22.989" v="310" actId="1076"/>
          <ac:spMkLst>
            <pc:docMk/>
            <pc:sldMk cId="3219204969" sldId="524"/>
            <ac:spMk id="6" creationId="{212C0AB1-68D4-86E7-6F66-8CADA6918A75}"/>
          </ac:spMkLst>
        </pc:spChg>
        <pc:spChg chg="add mod">
          <ac:chgData name="Richard Chalk" userId="287f8aa4f4de1d19" providerId="LiveId" clId="{B3D7C333-18B3-4C97-910D-88A40DA8FEEF}" dt="2023-02-15T05:35:29.039" v="314" actId="20577"/>
          <ac:spMkLst>
            <pc:docMk/>
            <pc:sldMk cId="3219204969" sldId="524"/>
            <ac:spMk id="7" creationId="{8102DA8E-5085-8459-75F8-476B7A2959C2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9" creationId="{5251CBBF-F489-E4C9-79F4-9E3FE9B97753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0" creationId="{96BF8193-76A1-5397-8BCD-AD5FAA981F71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1" creationId="{B2BB1093-823C-9A43-E1F0-5E562F38D8E0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2" creationId="{78640F4E-892E-CF6E-264F-9EE48325ED1A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3" creationId="{8D01E16C-A711-E6BF-2C5E-9E53AC0D5470}"/>
          </ac:spMkLst>
        </pc:spChg>
        <pc:spChg chg="mod">
          <ac:chgData name="Richard Chalk" userId="287f8aa4f4de1d19" providerId="LiveId" clId="{B3D7C333-18B3-4C97-910D-88A40DA8FEEF}" dt="2023-02-15T05:30:54.345" v="33" actId="20577"/>
          <ac:spMkLst>
            <pc:docMk/>
            <pc:sldMk cId="3219204969" sldId="524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5:37:03.387" v="334" actId="14100"/>
          <ac:spMkLst>
            <pc:docMk/>
            <pc:sldMk cId="3219204969" sldId="524"/>
            <ac:spMk id="207" creationId="{00000000-0000-0000-0000-000000000000}"/>
          </ac:spMkLst>
        </pc:spChg>
        <pc:picChg chg="add mod">
          <ac:chgData name="Richard Chalk" userId="287f8aa4f4de1d19" providerId="LiveId" clId="{B3D7C333-18B3-4C97-910D-88A40DA8FEEF}" dt="2023-02-15T05:35:50.295" v="316" actId="1076"/>
          <ac:picMkLst>
            <pc:docMk/>
            <pc:sldMk cId="3219204969" sldId="524"/>
            <ac:picMk id="8" creationId="{D9E2C2FA-F9CD-F651-3D62-09AFE54655D1}"/>
          </ac:picMkLst>
        </pc:picChg>
        <pc:cxnChg chg="add mod">
          <ac:chgData name="Richard Chalk" userId="287f8aa4f4de1d19" providerId="LiveId" clId="{B3D7C333-18B3-4C97-910D-88A40DA8FEEF}" dt="2023-02-15T05:36:10.871" v="320" actId="1582"/>
          <ac:cxnSpMkLst>
            <pc:docMk/>
            <pc:sldMk cId="3219204969" sldId="524"/>
            <ac:cxnSpMk id="15" creationId="{6896EC81-E58C-335D-0DE8-521190E85F8C}"/>
          </ac:cxnSpMkLst>
        </pc:cxnChg>
      </pc:sldChg>
      <pc:sldChg chg="addSp delSp modSp add mod modNotesTx">
        <pc:chgData name="Richard Chalk" userId="287f8aa4f4de1d19" providerId="LiveId" clId="{B3D7C333-18B3-4C97-910D-88A40DA8FEEF}" dt="2023-02-15T06:27:03.656" v="854" actId="1035"/>
        <pc:sldMkLst>
          <pc:docMk/>
          <pc:sldMk cId="2340646977" sldId="525"/>
        </pc:sldMkLst>
        <pc:spChg chg="del">
          <ac:chgData name="Richard Chalk" userId="287f8aa4f4de1d19" providerId="LiveId" clId="{B3D7C333-18B3-4C97-910D-88A40DA8FEEF}" dt="2023-02-15T05:39:14.164" v="340" actId="478"/>
          <ac:spMkLst>
            <pc:docMk/>
            <pc:sldMk cId="2340646977" sldId="525"/>
            <ac:spMk id="3" creationId="{E78B3698-4CA5-0B3A-D009-B958718AC94B}"/>
          </ac:spMkLst>
        </pc:spChg>
        <pc:spChg chg="add del mod">
          <ac:chgData name="Richard Chalk" userId="287f8aa4f4de1d19" providerId="LiveId" clId="{B3D7C333-18B3-4C97-910D-88A40DA8FEEF}" dt="2023-02-15T05:46:27.444" v="522" actId="478"/>
          <ac:spMkLst>
            <pc:docMk/>
            <pc:sldMk cId="2340646977" sldId="525"/>
            <ac:spMk id="4" creationId="{EFBA702E-6D0B-1862-765E-14BB6F1442B0}"/>
          </ac:spMkLst>
        </pc:spChg>
        <pc:spChg chg="del">
          <ac:chgData name="Richard Chalk" userId="287f8aa4f4de1d19" providerId="LiveId" clId="{B3D7C333-18B3-4C97-910D-88A40DA8FEEF}" dt="2023-02-15T05:39:10.384" v="339" actId="478"/>
          <ac:spMkLst>
            <pc:docMk/>
            <pc:sldMk cId="2340646977" sldId="525"/>
            <ac:spMk id="5" creationId="{643A8178-9135-7056-F496-BAEE7D8C86ED}"/>
          </ac:spMkLst>
        </pc:spChg>
        <pc:spChg chg="del">
          <ac:chgData name="Richard Chalk" userId="287f8aa4f4de1d19" providerId="LiveId" clId="{B3D7C333-18B3-4C97-910D-88A40DA8FEEF}" dt="2023-02-15T05:39:14.164" v="340" actId="478"/>
          <ac:spMkLst>
            <pc:docMk/>
            <pc:sldMk cId="2340646977" sldId="525"/>
            <ac:spMk id="6" creationId="{212C0AB1-68D4-86E7-6F66-8CADA6918A75}"/>
          </ac:spMkLst>
        </pc:spChg>
        <pc:spChg chg="del">
          <ac:chgData name="Richard Chalk" userId="287f8aa4f4de1d19" providerId="LiveId" clId="{B3D7C333-18B3-4C97-910D-88A40DA8FEEF}" dt="2023-02-15T05:39:16.184" v="341" actId="478"/>
          <ac:spMkLst>
            <pc:docMk/>
            <pc:sldMk cId="2340646977" sldId="525"/>
            <ac:spMk id="7" creationId="{8102DA8E-5085-8459-75F8-476B7A2959C2}"/>
          </ac:spMkLst>
        </pc:spChg>
        <pc:spChg chg="add del mod">
          <ac:chgData name="Richard Chalk" userId="287f8aa4f4de1d19" providerId="LiveId" clId="{B3D7C333-18B3-4C97-910D-88A40DA8FEEF}" dt="2023-02-15T05:41:32.767" v="436" actId="478"/>
          <ac:spMkLst>
            <pc:docMk/>
            <pc:sldMk cId="2340646977" sldId="525"/>
            <ac:spMk id="9" creationId="{8E1BD2B3-D27B-98E2-4702-8765EAD101CC}"/>
          </ac:spMkLst>
        </pc:spChg>
        <pc:spChg chg="add del mod">
          <ac:chgData name="Richard Chalk" userId="287f8aa4f4de1d19" providerId="LiveId" clId="{B3D7C333-18B3-4C97-910D-88A40DA8FEEF}" dt="2023-02-15T05:46:27.444" v="522" actId="478"/>
          <ac:spMkLst>
            <pc:docMk/>
            <pc:sldMk cId="2340646977" sldId="525"/>
            <ac:spMk id="11" creationId="{E1EAB961-199B-4F4D-FB5C-4C6BAB6EABB4}"/>
          </ac:spMkLst>
        </pc:spChg>
        <pc:spChg chg="add mod">
          <ac:chgData name="Richard Chalk" userId="287f8aa4f4de1d19" providerId="LiveId" clId="{B3D7C333-18B3-4C97-910D-88A40DA8FEEF}" dt="2023-02-15T06:26:56.119" v="834" actId="20577"/>
          <ac:spMkLst>
            <pc:docMk/>
            <pc:sldMk cId="2340646977" sldId="525"/>
            <ac:spMk id="21" creationId="{AB61EA70-853D-AB37-AD03-A47229F6B29E}"/>
          </ac:spMkLst>
        </pc:spChg>
        <pc:spChg chg="add mod">
          <ac:chgData name="Richard Chalk" userId="287f8aa4f4de1d19" providerId="LiveId" clId="{B3D7C333-18B3-4C97-910D-88A40DA8FEEF}" dt="2023-02-15T06:27:03.656" v="854" actId="1035"/>
          <ac:spMkLst>
            <pc:docMk/>
            <pc:sldMk cId="2340646977" sldId="525"/>
            <ac:spMk id="22" creationId="{39E387C6-C009-D86C-AE3E-422106F3AC92}"/>
          </ac:spMkLst>
        </pc:spChg>
        <pc:spChg chg="add mod">
          <ac:chgData name="Richard Chalk" userId="287f8aa4f4de1d19" providerId="LiveId" clId="{B3D7C333-18B3-4C97-910D-88A40DA8FEEF}" dt="2023-02-15T05:47:45.680" v="559" actId="1076"/>
          <ac:spMkLst>
            <pc:docMk/>
            <pc:sldMk cId="2340646977" sldId="525"/>
            <ac:spMk id="23" creationId="{C82DCDFD-DB24-2C1C-A569-FE99368DE0FE}"/>
          </ac:spMkLst>
        </pc:spChg>
        <pc:spChg chg="add del">
          <ac:chgData name="Richard Chalk" userId="287f8aa4f4de1d19" providerId="LiveId" clId="{B3D7C333-18B3-4C97-910D-88A40DA8FEEF}" dt="2023-02-15T05:50:45.223" v="644" actId="22"/>
          <ac:spMkLst>
            <pc:docMk/>
            <pc:sldMk cId="2340646977" sldId="525"/>
            <ac:spMk id="25" creationId="{0D14DCC9-2AFA-C3D3-6FE9-BF6578E46909}"/>
          </ac:spMkLst>
        </pc:spChg>
        <pc:spChg chg="mod">
          <ac:chgData name="Richard Chalk" userId="287f8aa4f4de1d19" providerId="LiveId" clId="{B3D7C333-18B3-4C97-910D-88A40DA8FEEF}" dt="2023-02-15T06:26:38.694" v="793" actId="6549"/>
          <ac:spMkLst>
            <pc:docMk/>
            <pc:sldMk cId="2340646977" sldId="525"/>
            <ac:spMk id="207" creationId="{00000000-0000-0000-0000-000000000000}"/>
          </ac:spMkLst>
        </pc:spChg>
        <pc:picChg chg="del">
          <ac:chgData name="Richard Chalk" userId="287f8aa4f4de1d19" providerId="LiveId" clId="{B3D7C333-18B3-4C97-910D-88A40DA8FEEF}" dt="2023-02-15T05:39:16.184" v="341" actId="478"/>
          <ac:picMkLst>
            <pc:docMk/>
            <pc:sldMk cId="2340646977" sldId="525"/>
            <ac:picMk id="8" creationId="{D9E2C2FA-F9CD-F651-3D62-09AFE54655D1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0" creationId="{679184FC-D8BF-0D65-5A86-E3F5DAF13D75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2" creationId="{CB37B6C9-3205-CA84-062E-88C8E9701B26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3" creationId="{D8C97DC0-293B-8AD7-1EA2-AE27B32EDB49}"/>
          </ac:picMkLst>
        </pc:picChg>
        <pc:cxnChg chg="del mod">
          <ac:chgData name="Richard Chalk" userId="287f8aa4f4de1d19" providerId="LiveId" clId="{B3D7C333-18B3-4C97-910D-88A40DA8FEEF}" dt="2023-02-15T05:39:14.164" v="340" actId="478"/>
          <ac:cxnSpMkLst>
            <pc:docMk/>
            <pc:sldMk cId="2340646977" sldId="525"/>
            <ac:cxnSpMk id="15" creationId="{6896EC81-E58C-335D-0DE8-521190E85F8C}"/>
          </ac:cxnSpMkLst>
        </pc:cxnChg>
        <pc:cxnChg chg="add del mod">
          <ac:chgData name="Richard Chalk" userId="287f8aa4f4de1d19" providerId="LiveId" clId="{B3D7C333-18B3-4C97-910D-88A40DA8FEEF}" dt="2023-02-15T05:46:27.444" v="522" actId="478"/>
          <ac:cxnSpMkLst>
            <pc:docMk/>
            <pc:sldMk cId="2340646977" sldId="525"/>
            <ac:cxnSpMk id="16" creationId="{407DE2EB-9264-BC8F-B346-DB9BCA48A0E7}"/>
          </ac:cxnSpMkLst>
        </pc:cxnChg>
        <pc:cxnChg chg="add del mod">
          <ac:chgData name="Richard Chalk" userId="287f8aa4f4de1d19" providerId="LiveId" clId="{B3D7C333-18B3-4C97-910D-88A40DA8FEEF}" dt="2023-02-15T05:46:27.444" v="522" actId="478"/>
          <ac:cxnSpMkLst>
            <pc:docMk/>
            <pc:sldMk cId="2340646977" sldId="525"/>
            <ac:cxnSpMk id="17" creationId="{C3B1BF42-B26D-3F54-1A4C-90D7A3B0708F}"/>
          </ac:cxnSpMkLst>
        </pc:cxnChg>
      </pc:sldChg>
      <pc:sldChg chg="addSp delSp modSp add mod">
        <pc:chgData name="Richard Chalk" userId="287f8aa4f4de1d19" providerId="LiveId" clId="{B3D7C333-18B3-4C97-910D-88A40DA8FEEF}" dt="2023-02-15T06:32:49.546" v="1059" actId="20577"/>
        <pc:sldMkLst>
          <pc:docMk/>
          <pc:sldMk cId="3225250345" sldId="526"/>
        </pc:sldMkLst>
        <pc:spChg chg="add mod">
          <ac:chgData name="Richard Chalk" userId="287f8aa4f4de1d19" providerId="LiveId" clId="{B3D7C333-18B3-4C97-910D-88A40DA8FEEF}" dt="2023-02-15T06:32:49.546" v="1059" actId="20577"/>
          <ac:spMkLst>
            <pc:docMk/>
            <pc:sldMk cId="3225250345" sldId="526"/>
            <ac:spMk id="3" creationId="{549D7D3C-7D7F-8797-1317-E6DD01A72B9F}"/>
          </ac:spMkLst>
        </pc:spChg>
        <pc:spChg chg="add del">
          <ac:chgData name="Richard Chalk" userId="287f8aa4f4de1d19" providerId="LiveId" clId="{B3D7C333-18B3-4C97-910D-88A40DA8FEEF}" dt="2023-02-15T06:27:40.033" v="856" actId="22"/>
          <ac:spMkLst>
            <pc:docMk/>
            <pc:sldMk cId="3225250345" sldId="526"/>
            <ac:spMk id="5" creationId="{B60E298D-80C5-91DC-29C7-D3267095813E}"/>
          </ac:spMkLst>
        </pc:spChg>
        <pc:spChg chg="del">
          <ac:chgData name="Richard Chalk" userId="287f8aa4f4de1d19" providerId="LiveId" clId="{B3D7C333-18B3-4C97-910D-88A40DA8FEEF}" dt="2023-02-15T05:50:58.667" v="661" actId="478"/>
          <ac:spMkLst>
            <pc:docMk/>
            <pc:sldMk cId="3225250345" sldId="526"/>
            <ac:spMk id="21" creationId="{AB61EA70-853D-AB37-AD03-A47229F6B29E}"/>
          </ac:spMkLst>
        </pc:spChg>
        <pc:spChg chg="del">
          <ac:chgData name="Richard Chalk" userId="287f8aa4f4de1d19" providerId="LiveId" clId="{B3D7C333-18B3-4C97-910D-88A40DA8FEEF}" dt="2023-02-15T06:16:14.579" v="668" actId="478"/>
          <ac:spMkLst>
            <pc:docMk/>
            <pc:sldMk cId="3225250345" sldId="526"/>
            <ac:spMk id="22" creationId="{39E387C6-C009-D86C-AE3E-422106F3AC92}"/>
          </ac:spMkLst>
        </pc:spChg>
        <pc:spChg chg="del">
          <ac:chgData name="Richard Chalk" userId="287f8aa4f4de1d19" providerId="LiveId" clId="{B3D7C333-18B3-4C97-910D-88A40DA8FEEF}" dt="2023-02-15T06:16:14.579" v="668" actId="478"/>
          <ac:spMkLst>
            <pc:docMk/>
            <pc:sldMk cId="3225250345" sldId="526"/>
            <ac:spMk id="23" creationId="{C82DCDFD-DB24-2C1C-A569-FE99368DE0FE}"/>
          </ac:spMkLst>
        </pc:spChg>
        <pc:spChg chg="mod">
          <ac:chgData name="Richard Chalk" userId="287f8aa4f4de1d19" providerId="LiveId" clId="{B3D7C333-18B3-4C97-910D-88A40DA8FEEF}" dt="2023-02-15T05:50:55.961" v="660" actId="20577"/>
          <ac:spMkLst>
            <pc:docMk/>
            <pc:sldMk cId="3225250345" sldId="526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6:17:03.777" v="792" actId="20577"/>
          <ac:spMkLst>
            <pc:docMk/>
            <pc:sldMk cId="3225250345" sldId="526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B3D7C333-18B3-4C97-910D-88A40DA8FEEF}" dt="2023-02-15T06:34:17.920" v="1096" actId="14100"/>
        <pc:sldMkLst>
          <pc:docMk/>
          <pc:sldMk cId="769423811" sldId="527"/>
        </pc:sldMkLst>
        <pc:spChg chg="del">
          <ac:chgData name="Richard Chalk" userId="287f8aa4f4de1d19" providerId="LiveId" clId="{B3D7C333-18B3-4C97-910D-88A40DA8FEEF}" dt="2023-02-15T06:27:54.658" v="874" actId="478"/>
          <ac:spMkLst>
            <pc:docMk/>
            <pc:sldMk cId="769423811" sldId="527"/>
            <ac:spMk id="3" creationId="{549D7D3C-7D7F-8797-1317-E6DD01A72B9F}"/>
          </ac:spMkLst>
        </pc:spChg>
        <pc:spChg chg="add mod">
          <ac:chgData name="Richard Chalk" userId="287f8aa4f4de1d19" providerId="LiveId" clId="{B3D7C333-18B3-4C97-910D-88A40DA8FEEF}" dt="2023-02-15T06:34:07.856" v="1081" actId="20577"/>
          <ac:spMkLst>
            <pc:docMk/>
            <pc:sldMk cId="769423811" sldId="527"/>
            <ac:spMk id="4" creationId="{4277D10B-9784-C57B-5A17-7A2F13B79DA6}"/>
          </ac:spMkLst>
        </pc:spChg>
        <pc:spChg chg="mod">
          <ac:chgData name="Richard Chalk" userId="287f8aa4f4de1d19" providerId="LiveId" clId="{B3D7C333-18B3-4C97-910D-88A40DA8FEEF}" dt="2023-02-15T06:33:17.321" v="1070" actId="20577"/>
          <ac:spMkLst>
            <pc:docMk/>
            <pc:sldMk cId="769423811" sldId="527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6:34:17.920" v="1096" actId="14100"/>
          <ac:spMkLst>
            <pc:docMk/>
            <pc:sldMk cId="769423811" sldId="527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B3D7C333-18B3-4C97-910D-88A40DA8FEEF}" dt="2023-02-15T07:28:12.051" v="1332" actId="207"/>
        <pc:sldMkLst>
          <pc:docMk/>
          <pc:sldMk cId="4111194274" sldId="528"/>
        </pc:sldMkLst>
        <pc:spChg chg="add mod">
          <ac:chgData name="Richard Chalk" userId="287f8aa4f4de1d19" providerId="LiveId" clId="{B3D7C333-18B3-4C97-910D-88A40DA8FEEF}" dt="2023-02-15T06:34:56.602" v="1116" actId="1036"/>
          <ac:spMkLst>
            <pc:docMk/>
            <pc:sldMk cId="4111194274" sldId="528"/>
            <ac:spMk id="3" creationId="{24E27DEC-F286-9169-9539-940C0DFB7AA1}"/>
          </ac:spMkLst>
        </pc:spChg>
        <pc:spChg chg="del">
          <ac:chgData name="Richard Chalk" userId="287f8aa4f4de1d19" providerId="LiveId" clId="{B3D7C333-18B3-4C97-910D-88A40DA8FEEF}" dt="2023-02-15T06:33:23.190" v="1072" actId="478"/>
          <ac:spMkLst>
            <pc:docMk/>
            <pc:sldMk cId="4111194274" sldId="528"/>
            <ac:spMk id="4" creationId="{4277D10B-9784-C57B-5A17-7A2F13B79DA6}"/>
          </ac:spMkLst>
        </pc:spChg>
        <pc:spChg chg="mod">
          <ac:chgData name="Richard Chalk" userId="287f8aa4f4de1d19" providerId="LiveId" clId="{B3D7C333-18B3-4C97-910D-88A40DA8FEEF}" dt="2023-02-15T07:28:12.051" v="1332" actId="207"/>
          <ac:spMkLst>
            <pc:docMk/>
            <pc:sldMk cId="4111194274" sldId="528"/>
            <ac:spMk id="207" creationId="{00000000-0000-0000-0000-000000000000}"/>
          </ac:spMkLst>
        </pc:spChg>
      </pc:sldChg>
      <pc:sldChg chg="modSp add mod">
        <pc:chgData name="Richard Chalk" userId="287f8aa4f4de1d19" providerId="LiveId" clId="{B3D7C333-18B3-4C97-910D-88A40DA8FEEF}" dt="2023-02-15T07:31:35.442" v="1335" actId="1076"/>
        <pc:sldMkLst>
          <pc:docMk/>
          <pc:sldMk cId="2555435919" sldId="529"/>
        </pc:sldMkLst>
        <pc:spChg chg="mod">
          <ac:chgData name="Richard Chalk" userId="287f8aa4f4de1d19" providerId="LiveId" clId="{B3D7C333-18B3-4C97-910D-88A40DA8FEEF}" dt="2023-02-15T07:31:35.442" v="1335" actId="1076"/>
          <ac:spMkLst>
            <pc:docMk/>
            <pc:sldMk cId="2555435919" sldId="529"/>
            <ac:spMk id="7" creationId="{C63031D6-0B46-9E7D-4581-79B8C215AC68}"/>
          </ac:spMkLst>
        </pc:spChg>
      </pc:sldChg>
    </pc:docChg>
  </pc:docChgLst>
  <pc:docChgLst>
    <pc:chgData name="Richard Chalk" userId="287f8aa4f4de1d19" providerId="LiveId" clId="{97BF5941-0679-4757-AC78-5740819A760A}"/>
    <pc:docChg chg="undo custSel modSld">
      <pc:chgData name="Richard Chalk" userId="287f8aa4f4de1d19" providerId="LiveId" clId="{97BF5941-0679-4757-AC78-5740819A760A}" dt="2023-01-31T12:50:18.847" v="316" actId="14100"/>
      <pc:docMkLst>
        <pc:docMk/>
      </pc:docMkLst>
      <pc:sldChg chg="modSp mod">
        <pc:chgData name="Richard Chalk" userId="287f8aa4f4de1d19" providerId="LiveId" clId="{97BF5941-0679-4757-AC78-5740819A760A}" dt="2023-01-31T12:41:23.362" v="25" actId="20577"/>
        <pc:sldMkLst>
          <pc:docMk/>
          <pc:sldMk cId="477632773" sldId="279"/>
        </pc:sldMkLst>
        <pc:spChg chg="mod">
          <ac:chgData name="Richard Chalk" userId="287f8aa4f4de1d19" providerId="LiveId" clId="{97BF5941-0679-4757-AC78-5740819A760A}" dt="2023-01-31T12:41:23.362" v="25" actId="20577"/>
          <ac:spMkLst>
            <pc:docMk/>
            <pc:sldMk cId="477632773" sldId="279"/>
            <ac:spMk id="2" creationId="{F91DCB63-0ACA-A059-4069-43BCC65ACFCF}"/>
          </ac:spMkLst>
        </pc:spChg>
      </pc:sldChg>
      <pc:sldChg chg="modSp mod">
        <pc:chgData name="Richard Chalk" userId="287f8aa4f4de1d19" providerId="LiveId" clId="{97BF5941-0679-4757-AC78-5740819A760A}" dt="2023-01-31T12:41:01.656" v="1" actId="20577"/>
        <pc:sldMkLst>
          <pc:docMk/>
          <pc:sldMk cId="2885043959" sldId="282"/>
        </pc:sldMkLst>
        <pc:spChg chg="mod">
          <ac:chgData name="Richard Chalk" userId="287f8aa4f4de1d19" providerId="LiveId" clId="{97BF5941-0679-4757-AC78-5740819A760A}" dt="2023-01-31T12:41:01.656" v="1" actId="20577"/>
          <ac:spMkLst>
            <pc:docMk/>
            <pc:sldMk cId="2885043959" sldId="28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1:10.463" v="24" actId="1035"/>
        <pc:sldMkLst>
          <pc:docMk/>
          <pc:sldMk cId="2682203936" sldId="283"/>
        </pc:sldMkLst>
        <pc:spChg chg="mod">
          <ac:chgData name="Richard Chalk" userId="287f8aa4f4de1d19" providerId="LiveId" clId="{97BF5941-0679-4757-AC78-5740819A760A}" dt="2023-01-31T12:41:10.463" v="24" actId="1035"/>
          <ac:spMkLst>
            <pc:docMk/>
            <pc:sldMk cId="2682203936" sldId="283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1:10.463" v="24" actId="1035"/>
          <ac:picMkLst>
            <pc:docMk/>
            <pc:sldMk cId="2682203936" sldId="283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0:04.801" v="0" actId="20577"/>
        <pc:sldMkLst>
          <pc:docMk/>
          <pc:sldMk cId="2644337163" sldId="284"/>
        </pc:sldMkLst>
        <pc:spChg chg="mod">
          <ac:chgData name="Richard Chalk" userId="287f8aa4f4de1d19" providerId="LiveId" clId="{97BF5941-0679-4757-AC78-5740819A760A}" dt="2023-01-31T12:40:04.801" v="0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modSp mod">
        <pc:chgData name="Richard Chalk" userId="287f8aa4f4de1d19" providerId="LiveId" clId="{97BF5941-0679-4757-AC78-5740819A760A}" dt="2023-01-31T12:42:02.549" v="28" actId="113"/>
        <pc:sldMkLst>
          <pc:docMk/>
          <pc:sldMk cId="1738053457" sldId="286"/>
        </pc:sldMkLst>
        <pc:spChg chg="mod">
          <ac:chgData name="Richard Chalk" userId="287f8aa4f4de1d19" providerId="LiveId" clId="{97BF5941-0679-4757-AC78-5740819A760A}" dt="2023-01-31T12:42:02.549" v="28" actId="113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23.791" v="30" actId="113"/>
        <pc:sldMkLst>
          <pc:docMk/>
          <pc:sldMk cId="3904367713" sldId="287"/>
        </pc:sldMkLst>
        <pc:spChg chg="mod">
          <ac:chgData name="Richard Chalk" userId="287f8aa4f4de1d19" providerId="LiveId" clId="{97BF5941-0679-4757-AC78-5740819A760A}" dt="2023-01-31T12:42:23.791" v="30" actId="113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41.876" v="46" actId="113"/>
        <pc:sldMkLst>
          <pc:docMk/>
          <pc:sldMk cId="1762677949" sldId="288"/>
        </pc:sldMkLst>
        <pc:spChg chg="mod">
          <ac:chgData name="Richard Chalk" userId="287f8aa4f4de1d19" providerId="LiveId" clId="{97BF5941-0679-4757-AC78-5740819A760A}" dt="2023-01-31T12:42:41.876" v="46" actId="113"/>
          <ac:spMkLst>
            <pc:docMk/>
            <pc:sldMk cId="1762677949" sldId="288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2:30.558" v="44" actId="1035"/>
          <ac:picMkLst>
            <pc:docMk/>
            <pc:sldMk cId="1762677949" sldId="288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2:56.963" v="48" actId="20577"/>
        <pc:sldMkLst>
          <pc:docMk/>
          <pc:sldMk cId="3005324689" sldId="289"/>
        </pc:sldMkLst>
        <pc:spChg chg="mod">
          <ac:chgData name="Richard Chalk" userId="287f8aa4f4de1d19" providerId="LiveId" clId="{97BF5941-0679-4757-AC78-5740819A760A}" dt="2023-01-31T12:42:56.963" v="48" actId="20577"/>
          <ac:spMkLst>
            <pc:docMk/>
            <pc:sldMk cId="3005324689" sldId="28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04.813" v="49" actId="20577"/>
        <pc:sldMkLst>
          <pc:docMk/>
          <pc:sldMk cId="2640994763" sldId="290"/>
        </pc:sldMkLst>
        <pc:spChg chg="mod">
          <ac:chgData name="Richard Chalk" userId="287f8aa4f4de1d19" providerId="LiveId" clId="{97BF5941-0679-4757-AC78-5740819A760A}" dt="2023-01-31T12:43:04.813" v="49" actId="20577"/>
          <ac:spMkLst>
            <pc:docMk/>
            <pc:sldMk cId="2640994763" sldId="290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16.168" v="50" actId="20577"/>
        <pc:sldMkLst>
          <pc:docMk/>
          <pc:sldMk cId="456691453" sldId="291"/>
        </pc:sldMkLst>
        <pc:spChg chg="mod">
          <ac:chgData name="Richard Chalk" userId="287f8aa4f4de1d19" providerId="LiveId" clId="{97BF5941-0679-4757-AC78-5740819A760A}" dt="2023-01-31T12:43:16.168" v="50" actId="20577"/>
          <ac:spMkLst>
            <pc:docMk/>
            <pc:sldMk cId="456691453" sldId="29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23.592" v="51" actId="20577"/>
        <pc:sldMkLst>
          <pc:docMk/>
          <pc:sldMk cId="2305093217" sldId="292"/>
        </pc:sldMkLst>
        <pc:spChg chg="mod">
          <ac:chgData name="Richard Chalk" userId="287f8aa4f4de1d19" providerId="LiveId" clId="{97BF5941-0679-4757-AC78-5740819A760A}" dt="2023-01-31T12:43:23.592" v="51" actId="20577"/>
          <ac:spMkLst>
            <pc:docMk/>
            <pc:sldMk cId="2305093217" sldId="29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31.332" v="52" actId="20577"/>
        <pc:sldMkLst>
          <pc:docMk/>
          <pc:sldMk cId="2648703432" sldId="293"/>
        </pc:sldMkLst>
        <pc:spChg chg="mod">
          <ac:chgData name="Richard Chalk" userId="287f8aa4f4de1d19" providerId="LiveId" clId="{97BF5941-0679-4757-AC78-5740819A760A}" dt="2023-01-31T12:43:31.332" v="52" actId="20577"/>
          <ac:spMkLst>
            <pc:docMk/>
            <pc:sldMk cId="2648703432" sldId="29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48.508" v="54" actId="113"/>
        <pc:sldMkLst>
          <pc:docMk/>
          <pc:sldMk cId="717065102" sldId="294"/>
        </pc:sldMkLst>
        <pc:spChg chg="mod">
          <ac:chgData name="Richard Chalk" userId="287f8aa4f4de1d19" providerId="LiveId" clId="{97BF5941-0679-4757-AC78-5740819A760A}" dt="2023-01-31T12:43:48.508" v="54" actId="113"/>
          <ac:spMkLst>
            <pc:docMk/>
            <pc:sldMk cId="717065102" sldId="294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02.152" v="75" actId="1036"/>
        <pc:sldMkLst>
          <pc:docMk/>
          <pc:sldMk cId="2691926836" sldId="296"/>
        </pc:sldMkLst>
        <pc:spChg chg="mod">
          <ac:chgData name="Richard Chalk" userId="287f8aa4f4de1d19" providerId="LiveId" clId="{97BF5941-0679-4757-AC78-5740819A760A}" dt="2023-01-31T12:44:02.152" v="75" actId="1036"/>
          <ac:spMkLst>
            <pc:docMk/>
            <pc:sldMk cId="2691926836" sldId="296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02.152" v="75" actId="1036"/>
          <ac:picMkLst>
            <pc:docMk/>
            <pc:sldMk cId="2691926836" sldId="29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36.273" v="127" actId="1035"/>
        <pc:sldMkLst>
          <pc:docMk/>
          <pc:sldMk cId="2649796531" sldId="297"/>
        </pc:sldMkLst>
        <pc:spChg chg="mod">
          <ac:chgData name="Richard Chalk" userId="287f8aa4f4de1d19" providerId="LiveId" clId="{97BF5941-0679-4757-AC78-5740819A760A}" dt="2023-01-31T12:44:23.257" v="96" actId="20577"/>
          <ac:spMkLst>
            <pc:docMk/>
            <pc:sldMk cId="2649796531" sldId="297"/>
            <ac:spMk id="2" creationId="{B7F3DB22-A0FF-E2BB-2633-E53AFB04A01F}"/>
          </ac:spMkLst>
        </pc:spChg>
        <pc:spChg chg="mod">
          <ac:chgData name="Richard Chalk" userId="287f8aa4f4de1d19" providerId="LiveId" clId="{97BF5941-0679-4757-AC78-5740819A760A}" dt="2023-01-31T12:44:36.273" v="127" actId="1035"/>
          <ac:spMkLst>
            <pc:docMk/>
            <pc:sldMk cId="2649796531" sldId="297"/>
            <ac:spMk id="5" creationId="{E8211F7B-7FCF-1ECA-FCD9-0C8282108336}"/>
          </ac:spMkLst>
        </pc:spChg>
      </pc:sldChg>
      <pc:sldChg chg="modSp mod">
        <pc:chgData name="Richard Chalk" userId="287f8aa4f4de1d19" providerId="LiveId" clId="{97BF5941-0679-4757-AC78-5740819A760A}" dt="2023-01-31T12:44:11.844" v="94" actId="1035"/>
        <pc:sldMkLst>
          <pc:docMk/>
          <pc:sldMk cId="3251329781" sldId="298"/>
        </pc:sldMkLst>
        <pc:spChg chg="mod">
          <ac:chgData name="Richard Chalk" userId="287f8aa4f4de1d19" providerId="LiveId" clId="{97BF5941-0679-4757-AC78-5740819A760A}" dt="2023-01-31T12:44:11.844" v="94" actId="1035"/>
          <ac:spMkLst>
            <pc:docMk/>
            <pc:sldMk cId="3251329781" sldId="298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11.844" v="94" actId="1035"/>
          <ac:picMkLst>
            <pc:docMk/>
            <pc:sldMk cId="3251329781" sldId="298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16.648" v="95" actId="20577"/>
        <pc:sldMkLst>
          <pc:docMk/>
          <pc:sldMk cId="254058849" sldId="299"/>
        </pc:sldMkLst>
        <pc:spChg chg="mod">
          <ac:chgData name="Richard Chalk" userId="287f8aa4f4de1d19" providerId="LiveId" clId="{97BF5941-0679-4757-AC78-5740819A760A}" dt="2023-01-31T12:44:16.648" v="95" actId="20577"/>
          <ac:spMkLst>
            <pc:docMk/>
            <pc:sldMk cId="254058849" sldId="29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53.242" v="146" actId="1035"/>
        <pc:sldMkLst>
          <pc:docMk/>
          <pc:sldMk cId="2236268973" sldId="301"/>
        </pc:sldMkLst>
        <pc:spChg chg="mod">
          <ac:chgData name="Richard Chalk" userId="287f8aa4f4de1d19" providerId="LiveId" clId="{97BF5941-0679-4757-AC78-5740819A760A}" dt="2023-01-31T12:44:53.242" v="146" actId="1035"/>
          <ac:spMkLst>
            <pc:docMk/>
            <pc:sldMk cId="2236268973" sldId="301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53.242" v="146" actId="1035"/>
          <ac:picMkLst>
            <pc:docMk/>
            <pc:sldMk cId="2236268973" sldId="301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56.238" v="147" actId="20577"/>
        <pc:sldMkLst>
          <pc:docMk/>
          <pc:sldMk cId="3162294725" sldId="302"/>
        </pc:sldMkLst>
        <pc:spChg chg="mod">
          <ac:chgData name="Richard Chalk" userId="287f8aa4f4de1d19" providerId="LiveId" clId="{97BF5941-0679-4757-AC78-5740819A760A}" dt="2023-01-31T12:44:56.238" v="147" actId="20577"/>
          <ac:spMkLst>
            <pc:docMk/>
            <pc:sldMk cId="3162294725" sldId="302"/>
            <ac:spMk id="2" creationId="{B7F3DB22-A0FF-E2BB-2633-E53AFB04A01F}"/>
          </ac:spMkLst>
        </pc:spChg>
      </pc:sldChg>
      <pc:sldChg chg="addSp delSp modSp mod">
        <pc:chgData name="Richard Chalk" userId="287f8aa4f4de1d19" providerId="LiveId" clId="{97BF5941-0679-4757-AC78-5740819A760A}" dt="2023-01-31T12:45:50.991" v="200" actId="1036"/>
        <pc:sldMkLst>
          <pc:docMk/>
          <pc:sldMk cId="1502208641" sldId="303"/>
        </pc:sldMkLst>
        <pc:spChg chg="del mod">
          <ac:chgData name="Richard Chalk" userId="287f8aa4f4de1d19" providerId="LiveId" clId="{97BF5941-0679-4757-AC78-5740819A760A}" dt="2023-01-31T12:45:24.497" v="153" actId="478"/>
          <ac:spMkLst>
            <pc:docMk/>
            <pc:sldMk cId="1502208641" sldId="303"/>
            <ac:spMk id="2" creationId="{B7F3DB22-A0FF-E2BB-2633-E53AFB04A01F}"/>
          </ac:spMkLst>
        </pc:spChg>
        <pc:spChg chg="add mod">
          <ac:chgData name="Richard Chalk" userId="287f8aa4f4de1d19" providerId="LiveId" clId="{97BF5941-0679-4757-AC78-5740819A760A}" dt="2023-01-31T12:45:50.991" v="200" actId="1036"/>
          <ac:spMkLst>
            <pc:docMk/>
            <pc:sldMk cId="1502208641" sldId="303"/>
            <ac:spMk id="3" creationId="{F0D05A26-609E-057B-8A13-36E21B48B6FF}"/>
          </ac:spMkLst>
        </pc:spChg>
        <pc:picChg chg="mod ord">
          <ac:chgData name="Richard Chalk" userId="287f8aa4f4de1d19" providerId="LiveId" clId="{97BF5941-0679-4757-AC78-5740819A760A}" dt="2023-01-31T12:45:50.991" v="200" actId="1036"/>
          <ac:picMkLst>
            <pc:docMk/>
            <pc:sldMk cId="1502208641" sldId="303"/>
            <ac:picMk id="4" creationId="{24596C3B-C554-B34F-70B5-3CDB68C9FBD8}"/>
          </ac:picMkLst>
        </pc:picChg>
        <pc:picChg chg="add del mod">
          <ac:chgData name="Richard Chalk" userId="287f8aa4f4de1d19" providerId="LiveId" clId="{97BF5941-0679-4757-AC78-5740819A760A}" dt="2023-01-31T12:45:26.658" v="154" actId="478"/>
          <ac:picMkLst>
            <pc:docMk/>
            <pc:sldMk cId="1502208641" sldId="303"/>
            <ac:picMk id="6" creationId="{100B65D9-CDD1-E790-E3D2-367BEBE5D305}"/>
          </ac:picMkLst>
        </pc:picChg>
      </pc:sldChg>
      <pc:sldChg chg="modSp mod">
        <pc:chgData name="Richard Chalk" userId="287f8aa4f4de1d19" providerId="LiveId" clId="{97BF5941-0679-4757-AC78-5740819A760A}" dt="2023-01-31T12:46:25.557" v="220" actId="1038"/>
        <pc:sldMkLst>
          <pc:docMk/>
          <pc:sldMk cId="3153798611" sldId="304"/>
        </pc:sldMkLst>
        <pc:spChg chg="mod">
          <ac:chgData name="Richard Chalk" userId="287f8aa4f4de1d19" providerId="LiveId" clId="{97BF5941-0679-4757-AC78-5740819A760A}" dt="2023-01-31T12:46:17.803" v="202" actId="113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97BF5941-0679-4757-AC78-5740819A760A}" dt="2023-01-31T12:46:25.557" v="220" actId="1038"/>
          <ac:spMkLst>
            <pc:docMk/>
            <pc:sldMk cId="3153798611" sldId="304"/>
            <ac:spMk id="11" creationId="{C6E43A91-CE97-38A5-94ED-6DAAC4423633}"/>
          </ac:spMkLst>
        </pc:spChg>
        <pc:picChg chg="mod">
          <ac:chgData name="Richard Chalk" userId="287f8aa4f4de1d19" providerId="LiveId" clId="{97BF5941-0679-4757-AC78-5740819A760A}" dt="2023-01-31T12:46:25.557" v="220" actId="1038"/>
          <ac:picMkLst>
            <pc:docMk/>
            <pc:sldMk cId="3153798611" sldId="304"/>
            <ac:picMk id="2050" creationId="{F4841E9A-E626-6227-4BC4-75C1F62A21D7}"/>
          </ac:picMkLst>
        </pc:picChg>
      </pc:sldChg>
      <pc:sldChg chg="modSp mod">
        <pc:chgData name="Richard Chalk" userId="287f8aa4f4de1d19" providerId="LiveId" clId="{97BF5941-0679-4757-AC78-5740819A760A}" dt="2023-01-31T12:46:56.365" v="238" actId="1076"/>
        <pc:sldMkLst>
          <pc:docMk/>
          <pc:sldMk cId="333036657" sldId="305"/>
        </pc:sldMkLst>
        <pc:spChg chg="mod">
          <ac:chgData name="Richard Chalk" userId="287f8aa4f4de1d19" providerId="LiveId" clId="{97BF5941-0679-4757-AC78-5740819A760A}" dt="2023-01-31T12:46:56.365" v="238" actId="1076"/>
          <ac:spMkLst>
            <pc:docMk/>
            <pc:sldMk cId="333036657" sldId="305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6:56.365" v="238" actId="1076"/>
          <ac:picMkLst>
            <pc:docMk/>
            <pc:sldMk cId="333036657" sldId="305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2:48.314" v="47" actId="20577"/>
        <pc:sldMkLst>
          <pc:docMk/>
          <pc:sldMk cId="3304806467" sldId="306"/>
        </pc:sldMkLst>
        <pc:spChg chg="mod">
          <ac:chgData name="Richard Chalk" userId="287f8aa4f4de1d19" providerId="LiveId" clId="{97BF5941-0679-4757-AC78-5740819A760A}" dt="2023-01-31T12:42:48.314" v="47" actId="20577"/>
          <ac:spMkLst>
            <pc:docMk/>
            <pc:sldMk cId="3304806467" sldId="306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6:35.568" v="236" actId="1035"/>
        <pc:sldMkLst>
          <pc:docMk/>
          <pc:sldMk cId="2998130805" sldId="307"/>
        </pc:sldMkLst>
        <pc:spChg chg="mod">
          <ac:chgData name="Richard Chalk" userId="287f8aa4f4de1d19" providerId="LiveId" clId="{97BF5941-0679-4757-AC78-5740819A760A}" dt="2023-01-31T12:46:35.568" v="236" actId="1035"/>
          <ac:spMkLst>
            <pc:docMk/>
            <pc:sldMk cId="2998130805" sldId="30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6:35.568" v="236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7:07.220" v="239" actId="20577"/>
        <pc:sldMkLst>
          <pc:docMk/>
          <pc:sldMk cId="3198661123" sldId="308"/>
        </pc:sldMkLst>
        <pc:spChg chg="mod">
          <ac:chgData name="Richard Chalk" userId="287f8aa4f4de1d19" providerId="LiveId" clId="{97BF5941-0679-4757-AC78-5740819A760A}" dt="2023-01-31T12:47:07.220" v="239" actId="20577"/>
          <ac:spMkLst>
            <pc:docMk/>
            <pc:sldMk cId="3198661123" sldId="308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17.298" v="240" actId="20577"/>
        <pc:sldMkLst>
          <pc:docMk/>
          <pc:sldMk cId="886358760" sldId="309"/>
        </pc:sldMkLst>
        <pc:spChg chg="mod">
          <ac:chgData name="Richard Chalk" userId="287f8aa4f4de1d19" providerId="LiveId" clId="{97BF5941-0679-4757-AC78-5740819A760A}" dt="2023-01-31T12:47:17.298" v="240" actId="20577"/>
          <ac:spMkLst>
            <pc:docMk/>
            <pc:sldMk cId="886358760" sldId="309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7:33.488" v="270" actId="14100"/>
        <pc:sldMkLst>
          <pc:docMk/>
          <pc:sldMk cId="188002387" sldId="310"/>
        </pc:sldMkLst>
        <pc:spChg chg="mod">
          <ac:chgData name="Richard Chalk" userId="287f8aa4f4de1d19" providerId="LiveId" clId="{97BF5941-0679-4757-AC78-5740819A760A}" dt="2023-01-31T12:47:33.488" v="270" actId="14100"/>
          <ac:spMkLst>
            <pc:docMk/>
            <pc:sldMk cId="188002387" sldId="310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7:30.671" v="269" actId="1038"/>
          <ac:picMkLst>
            <pc:docMk/>
            <pc:sldMk cId="188002387" sldId="310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7:41.904" v="271" actId="20577"/>
        <pc:sldMkLst>
          <pc:docMk/>
          <pc:sldMk cId="2475827395" sldId="311"/>
        </pc:sldMkLst>
        <pc:spChg chg="mod">
          <ac:chgData name="Richard Chalk" userId="287f8aa4f4de1d19" providerId="LiveId" clId="{97BF5941-0679-4757-AC78-5740819A760A}" dt="2023-01-31T12:47:41.904" v="271" actId="20577"/>
          <ac:spMkLst>
            <pc:docMk/>
            <pc:sldMk cId="2475827395" sldId="31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51.244" v="272" actId="20577"/>
        <pc:sldMkLst>
          <pc:docMk/>
          <pc:sldMk cId="2102417157" sldId="313"/>
        </pc:sldMkLst>
        <pc:spChg chg="mod">
          <ac:chgData name="Richard Chalk" userId="287f8aa4f4de1d19" providerId="LiveId" clId="{97BF5941-0679-4757-AC78-5740819A760A}" dt="2023-01-31T12:47:51.244" v="272" actId="20577"/>
          <ac:spMkLst>
            <pc:docMk/>
            <pc:sldMk cId="2102417157" sldId="31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8:13.337" v="276" actId="1076"/>
        <pc:sldMkLst>
          <pc:docMk/>
          <pc:sldMk cId="4103282874" sldId="314"/>
        </pc:sldMkLst>
        <pc:spChg chg="ord">
          <ac:chgData name="Richard Chalk" userId="287f8aa4f4de1d19" providerId="LiveId" clId="{97BF5941-0679-4757-AC78-5740819A760A}" dt="2023-01-31T12:48:09.893" v="275" actId="167"/>
          <ac:spMkLst>
            <pc:docMk/>
            <pc:sldMk cId="4103282874" sldId="314"/>
            <ac:spMk id="3" creationId="{0A5B9F24-D5F7-DE0A-46C5-CFFF6334F9AD}"/>
          </ac:spMkLst>
        </pc:spChg>
        <pc:spChg chg="mod">
          <ac:chgData name="Richard Chalk" userId="287f8aa4f4de1d19" providerId="LiveId" clId="{97BF5941-0679-4757-AC78-5740819A760A}" dt="2023-01-31T12:48:13.337" v="276" actId="1076"/>
          <ac:spMkLst>
            <pc:docMk/>
            <pc:sldMk cId="4103282874" sldId="314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13.337" v="276" actId="1076"/>
          <ac:picMkLst>
            <pc:docMk/>
            <pc:sldMk cId="4103282874" sldId="314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8:53.687" v="296" actId="113"/>
        <pc:sldMkLst>
          <pc:docMk/>
          <pc:sldMk cId="1812280812" sldId="316"/>
        </pc:sldMkLst>
        <pc:spChg chg="mod">
          <ac:chgData name="Richard Chalk" userId="287f8aa4f4de1d19" providerId="LiveId" clId="{97BF5941-0679-4757-AC78-5740819A760A}" dt="2023-01-31T12:48:53.687" v="296" actId="113"/>
          <ac:spMkLst>
            <pc:docMk/>
            <pc:sldMk cId="1812280812" sldId="316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38.331" v="293" actId="1035"/>
          <ac:picMkLst>
            <pc:docMk/>
            <pc:sldMk cId="1812280812" sldId="316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14.720" v="313" actId="113"/>
        <pc:sldMkLst>
          <pc:docMk/>
          <pc:sldMk cId="778712343" sldId="317"/>
        </pc:sldMkLst>
        <pc:spChg chg="mod">
          <ac:chgData name="Richard Chalk" userId="287f8aa4f4de1d19" providerId="LiveId" clId="{97BF5941-0679-4757-AC78-5740819A760A}" dt="2023-01-31T12:49:14.720" v="313" actId="113"/>
          <ac:spMkLst>
            <pc:docMk/>
            <pc:sldMk cId="778712343" sldId="31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9:02.508" v="312" actId="1035"/>
          <ac:picMkLst>
            <pc:docMk/>
            <pc:sldMk cId="778712343" sldId="31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26.364" v="315" actId="113"/>
        <pc:sldMkLst>
          <pc:docMk/>
          <pc:sldMk cId="2164659504" sldId="318"/>
        </pc:sldMkLst>
        <pc:spChg chg="mod">
          <ac:chgData name="Richard Chalk" userId="287f8aa4f4de1d19" providerId="LiveId" clId="{97BF5941-0679-4757-AC78-5740819A760A}" dt="2023-01-31T12:49:26.364" v="315" actId="113"/>
          <ac:spMkLst>
            <pc:docMk/>
            <pc:sldMk cId="2164659504" sldId="318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50:18.847" v="316" actId="14100"/>
        <pc:sldMkLst>
          <pc:docMk/>
          <pc:sldMk cId="309833550" sldId="328"/>
        </pc:sldMkLst>
        <pc:spChg chg="mod">
          <ac:chgData name="Richard Chalk" userId="287f8aa4f4de1d19" providerId="LiveId" clId="{97BF5941-0679-4757-AC78-5740819A760A}" dt="2023-01-31T12:50:18.847" v="316" actId="14100"/>
          <ac:spMkLst>
            <pc:docMk/>
            <pc:sldMk cId="309833550" sldId="328"/>
            <ac:spMk id="5" creationId="{0F7F9260-ED5A-C1E5-F551-C7DB93FE75BD}"/>
          </ac:spMkLst>
        </pc:spChg>
      </pc:sldChg>
    </pc:docChg>
  </pc:docChgLst>
  <pc:docChgLst>
    <pc:chgData name="Richard Chalk" userId="287f8aa4f4de1d19" providerId="LiveId" clId="{5F74AFA8-3ACD-45BE-B95C-C68CDA09CB8F}"/>
    <pc:docChg chg="modSld">
      <pc:chgData name="Richard Chalk" userId="287f8aa4f4de1d19" providerId="LiveId" clId="{5F74AFA8-3ACD-45BE-B95C-C68CDA09CB8F}" dt="2023-02-06T20:21:11.279" v="1" actId="20577"/>
      <pc:docMkLst>
        <pc:docMk/>
      </pc:docMkLst>
      <pc:sldChg chg="modSp mod">
        <pc:chgData name="Richard Chalk" userId="287f8aa4f4de1d19" providerId="LiveId" clId="{5F74AFA8-3ACD-45BE-B95C-C68CDA09CB8F}" dt="2023-02-06T20:21:11.279" v="1" actId="20577"/>
        <pc:sldMkLst>
          <pc:docMk/>
          <pc:sldMk cId="1195251120" sldId="448"/>
        </pc:sldMkLst>
        <pc:spChg chg="mod">
          <ac:chgData name="Richard Chalk" userId="287f8aa4f4de1d19" providerId="LiveId" clId="{5F74AFA8-3ACD-45BE-B95C-C68CDA09CB8F}" dt="2023-02-06T20:21:11.279" v="1" actId="20577"/>
          <ac:spMkLst>
            <pc:docMk/>
            <pc:sldMk cId="1195251120" sldId="448"/>
            <ac:spMk id="4" creationId="{9FF8A9A2-8F07-9796-91B4-2F1A01D27274}"/>
          </ac:spMkLst>
        </pc:spChg>
      </pc:sldChg>
    </pc:docChg>
  </pc:docChgLst>
  <pc:docChgLst>
    <pc:chgData name="Richard Chalk" userId="287f8aa4f4de1d19" providerId="LiveId" clId="{E546D26A-8A09-49C1-BEE2-54ADC0DFA8D7}"/>
    <pc:docChg chg="undo redo custSel modSld">
      <pc:chgData name="Richard Chalk" userId="287f8aa4f4de1d19" providerId="LiveId" clId="{E546D26A-8A09-49C1-BEE2-54ADC0DFA8D7}" dt="2023-04-13T09:54:08.032" v="293" actId="1037"/>
      <pc:docMkLst>
        <pc:docMk/>
      </pc:docMkLst>
      <pc:sldChg chg="modSp mod">
        <pc:chgData name="Richard Chalk" userId="287f8aa4f4de1d19" providerId="LiveId" clId="{E546D26A-8A09-49C1-BEE2-54ADC0DFA8D7}" dt="2023-04-13T09:54:08.032" v="293" actId="1037"/>
        <pc:sldMkLst>
          <pc:docMk/>
          <pc:sldMk cId="0" sldId="277"/>
        </pc:sldMkLst>
        <pc:spChg chg="mod">
          <ac:chgData name="Richard Chalk" userId="287f8aa4f4de1d19" providerId="LiveId" clId="{E546D26A-8A09-49C1-BEE2-54ADC0DFA8D7}" dt="2023-04-13T09:54:08.032" v="293" actId="1037"/>
          <ac:spMkLst>
            <pc:docMk/>
            <pc:sldMk cId="0" sldId="277"/>
            <ac:spMk id="4" creationId="{F9C528CB-7802-6777-1E12-20D3D63B55A3}"/>
          </ac:spMkLst>
        </pc:spChg>
        <pc:spChg chg="mod">
          <ac:chgData name="Richard Chalk" userId="287f8aa4f4de1d19" providerId="LiveId" clId="{E546D26A-8A09-49C1-BEE2-54ADC0DFA8D7}" dt="2023-04-01T05:20:14.714" v="263" actId="207"/>
          <ac:spMkLst>
            <pc:docMk/>
            <pc:sldMk cId="0" sldId="277"/>
            <ac:spMk id="196" creationId="{00000000-0000-0000-0000-000000000000}"/>
          </ac:spMkLst>
        </pc:spChg>
      </pc:sldChg>
      <pc:sldChg chg="modSp mod">
        <pc:chgData name="Richard Chalk" userId="287f8aa4f4de1d19" providerId="LiveId" clId="{E546D26A-8A09-49C1-BEE2-54ADC0DFA8D7}" dt="2023-04-01T05:06:50.016" v="84" actId="1038"/>
        <pc:sldMkLst>
          <pc:docMk/>
          <pc:sldMk cId="3743215760" sldId="541"/>
        </pc:sldMkLst>
        <pc:spChg chg="mod">
          <ac:chgData name="Richard Chalk" userId="287f8aa4f4de1d19" providerId="LiveId" clId="{E546D26A-8A09-49C1-BEE2-54ADC0DFA8D7}" dt="2023-04-01T05:06:45.167" v="68" actId="113"/>
          <ac:spMkLst>
            <pc:docMk/>
            <pc:sldMk cId="3743215760" sldId="541"/>
            <ac:spMk id="207" creationId="{00000000-0000-0000-0000-000000000000}"/>
          </ac:spMkLst>
        </pc:spChg>
        <pc:picChg chg="mod">
          <ac:chgData name="Richard Chalk" userId="287f8aa4f4de1d19" providerId="LiveId" clId="{E546D26A-8A09-49C1-BEE2-54ADC0DFA8D7}" dt="2023-04-01T05:06:50.016" v="84" actId="1038"/>
          <ac:picMkLst>
            <pc:docMk/>
            <pc:sldMk cId="3743215760" sldId="541"/>
            <ac:picMk id="9" creationId="{4670D965-9B1D-3971-269F-31B643AB0B61}"/>
          </ac:picMkLst>
        </pc:picChg>
      </pc:sldChg>
      <pc:sldChg chg="modSp mod modNotesTx">
        <pc:chgData name="Richard Chalk" userId="287f8aa4f4de1d19" providerId="LiveId" clId="{E546D26A-8A09-49C1-BEE2-54ADC0DFA8D7}" dt="2023-04-01T05:15:41.777" v="152" actId="20577"/>
        <pc:sldMkLst>
          <pc:docMk/>
          <pc:sldMk cId="2593918337" sldId="543"/>
        </pc:sldMkLst>
        <pc:spChg chg="mod">
          <ac:chgData name="Richard Chalk" userId="287f8aa4f4de1d19" providerId="LiveId" clId="{E546D26A-8A09-49C1-BEE2-54ADC0DFA8D7}" dt="2023-04-01T05:14:32.864" v="85" actId="207"/>
          <ac:spMkLst>
            <pc:docMk/>
            <pc:sldMk cId="2593918337" sldId="543"/>
            <ac:spMk id="19" creationId="{F1C21105-9E84-07BC-52BA-7C22CBE221EB}"/>
          </ac:spMkLst>
        </pc:spChg>
        <pc:spChg chg="mod">
          <ac:chgData name="Richard Chalk" userId="287f8aa4f4de1d19" providerId="LiveId" clId="{E546D26A-8A09-49C1-BEE2-54ADC0DFA8D7}" dt="2023-04-01T05:14:35.802" v="86" actId="207"/>
          <ac:spMkLst>
            <pc:docMk/>
            <pc:sldMk cId="2593918337" sldId="543"/>
            <ac:spMk id="20" creationId="{F2607A1E-367E-D330-E9B0-ABCA999F4A7F}"/>
          </ac:spMkLst>
        </pc:spChg>
      </pc:sldChg>
      <pc:sldChg chg="modSp mod">
        <pc:chgData name="Richard Chalk" userId="287f8aa4f4de1d19" providerId="LiveId" clId="{E546D26A-8A09-49C1-BEE2-54ADC0DFA8D7}" dt="2023-04-13T09:41:17.996" v="272" actId="20577"/>
        <pc:sldMkLst>
          <pc:docMk/>
          <pc:sldMk cId="1831999487" sldId="547"/>
        </pc:sldMkLst>
        <pc:spChg chg="mod">
          <ac:chgData name="Richard Chalk" userId="287f8aa4f4de1d19" providerId="LiveId" clId="{E546D26A-8A09-49C1-BEE2-54ADC0DFA8D7}" dt="2023-04-01T05:16:22.280" v="185" actId="20577"/>
          <ac:spMkLst>
            <pc:docMk/>
            <pc:sldMk cId="1831999487" sldId="547"/>
            <ac:spMk id="6" creationId="{5806C289-4989-38C9-EEA8-C21BCABF08AB}"/>
          </ac:spMkLst>
        </pc:spChg>
        <pc:spChg chg="mod">
          <ac:chgData name="Richard Chalk" userId="287f8aa4f4de1d19" providerId="LiveId" clId="{E546D26A-8A09-49C1-BEE2-54ADC0DFA8D7}" dt="2023-04-01T05:16:35.007" v="219" actId="1038"/>
          <ac:spMkLst>
            <pc:docMk/>
            <pc:sldMk cId="1831999487" sldId="547"/>
            <ac:spMk id="15" creationId="{E46ACE43-DACD-C11B-0820-C84AF0AB2EF4}"/>
          </ac:spMkLst>
        </pc:spChg>
        <pc:spChg chg="mod">
          <ac:chgData name="Richard Chalk" userId="287f8aa4f4de1d19" providerId="LiveId" clId="{E546D26A-8A09-49C1-BEE2-54ADC0DFA8D7}" dt="2023-04-01T05:16:25.058" v="187" actId="1038"/>
          <ac:spMkLst>
            <pc:docMk/>
            <pc:sldMk cId="1831999487" sldId="547"/>
            <ac:spMk id="18" creationId="{CA06F55F-7147-DA6B-EBC1-C6CBE0402323}"/>
          </ac:spMkLst>
        </pc:spChg>
        <pc:spChg chg="mod">
          <ac:chgData name="Richard Chalk" userId="287f8aa4f4de1d19" providerId="LiveId" clId="{E546D26A-8A09-49C1-BEE2-54ADC0DFA8D7}" dt="2023-04-13T09:41:17.996" v="272" actId="20577"/>
          <ac:spMkLst>
            <pc:docMk/>
            <pc:sldMk cId="1831999487" sldId="547"/>
            <ac:spMk id="207" creationId="{00000000-0000-0000-0000-000000000000}"/>
          </ac:spMkLst>
        </pc:spChg>
      </pc:sldChg>
      <pc:sldChg chg="modSp mod">
        <pc:chgData name="Richard Chalk" userId="287f8aa4f4de1d19" providerId="LiveId" clId="{E546D26A-8A09-49C1-BEE2-54ADC0DFA8D7}" dt="2023-04-01T05:18:09.013" v="227" actId="313"/>
        <pc:sldMkLst>
          <pc:docMk/>
          <pc:sldMk cId="4122538637" sldId="548"/>
        </pc:sldMkLst>
        <pc:spChg chg="mod">
          <ac:chgData name="Richard Chalk" userId="287f8aa4f4de1d19" providerId="LiveId" clId="{E546D26A-8A09-49C1-BEE2-54ADC0DFA8D7}" dt="2023-04-01T05:18:09.013" v="227" actId="313"/>
          <ac:spMkLst>
            <pc:docMk/>
            <pc:sldMk cId="4122538637" sldId="548"/>
            <ac:spMk id="5" creationId="{34E00432-DDCB-CF9E-BAEF-7D4BE17DE297}"/>
          </ac:spMkLst>
        </pc:spChg>
      </pc:sldChg>
    </pc:docChg>
  </pc:docChgLst>
  <pc:docChgLst>
    <pc:chgData name="Richard Chalk" userId="287f8aa4f4de1d19" providerId="LiveId" clId="{55DF507A-106C-4C93-8578-BF2234AFC167}"/>
    <pc:docChg chg="undo custSel modSld">
      <pc:chgData name="Richard Chalk" userId="287f8aa4f4de1d19" providerId="LiveId" clId="{55DF507A-106C-4C93-8578-BF2234AFC167}" dt="2024-04-16T05:07:58.129" v="410" actId="1036"/>
      <pc:docMkLst>
        <pc:docMk/>
      </pc:docMkLst>
      <pc:sldChg chg="delSp mod">
        <pc:chgData name="Richard Chalk" userId="287f8aa4f4de1d19" providerId="LiveId" clId="{55DF507A-106C-4C93-8578-BF2234AFC167}" dt="2024-04-16T04:38:08.220" v="0" actId="478"/>
        <pc:sldMkLst>
          <pc:docMk/>
          <pc:sldMk cId="0" sldId="256"/>
        </pc:sldMkLst>
        <pc:spChg chg="del">
          <ac:chgData name="Richard Chalk" userId="287f8aa4f4de1d19" providerId="LiveId" clId="{55DF507A-106C-4C93-8578-BF2234AFC167}" dt="2024-04-16T04:38:08.220" v="0" actId="478"/>
          <ac:spMkLst>
            <pc:docMk/>
            <pc:sldMk cId="0" sldId="256"/>
            <ac:spMk id="85" creationId="{00000000-0000-0000-0000-000000000000}"/>
          </ac:spMkLst>
        </pc:spChg>
      </pc:sldChg>
      <pc:sldChg chg="addSp modSp mod">
        <pc:chgData name="Richard Chalk" userId="287f8aa4f4de1d19" providerId="LiveId" clId="{55DF507A-106C-4C93-8578-BF2234AFC167}" dt="2024-04-16T05:07:24.375" v="402" actId="1076"/>
        <pc:sldMkLst>
          <pc:docMk/>
          <pc:sldMk cId="0" sldId="277"/>
        </pc:sldMkLst>
        <pc:picChg chg="add mod">
          <ac:chgData name="Richard Chalk" userId="287f8aa4f4de1d19" providerId="LiveId" clId="{55DF507A-106C-4C93-8578-BF2234AFC167}" dt="2024-04-16T05:07:18.939" v="400"/>
          <ac:picMkLst>
            <pc:docMk/>
            <pc:sldMk cId="0" sldId="277"/>
            <ac:picMk id="2" creationId="{E875FA43-B33B-2722-2CAD-F59299810506}"/>
          </ac:picMkLst>
        </pc:picChg>
        <pc:picChg chg="mod">
          <ac:chgData name="Richard Chalk" userId="287f8aa4f4de1d19" providerId="LiveId" clId="{55DF507A-106C-4C93-8578-BF2234AFC167}" dt="2024-04-16T05:07:24.375" v="402" actId="1076"/>
          <ac:picMkLst>
            <pc:docMk/>
            <pc:sldMk cId="0" sldId="277"/>
            <ac:picMk id="3" creationId="{CCE66E71-C9E9-DD6A-5B15-9DD990854F3A}"/>
          </ac:picMkLst>
        </pc:picChg>
      </pc:sldChg>
      <pc:sldChg chg="addSp modSp">
        <pc:chgData name="Richard Chalk" userId="287f8aa4f4de1d19" providerId="LiveId" clId="{55DF507A-106C-4C93-8578-BF2234AFC167}" dt="2024-04-16T04:38:47.701" v="1"/>
        <pc:sldMkLst>
          <pc:docMk/>
          <pc:sldMk cId="2146416407" sldId="329"/>
        </pc:sldMkLst>
        <pc:picChg chg="add mod">
          <ac:chgData name="Richard Chalk" userId="287f8aa4f4de1d19" providerId="LiveId" clId="{55DF507A-106C-4C93-8578-BF2234AFC167}" dt="2024-04-16T04:38:47.701" v="1"/>
          <ac:picMkLst>
            <pc:docMk/>
            <pc:sldMk cId="2146416407" sldId="329"/>
            <ac:picMk id="3" creationId="{F25AB2EB-D23C-B6CB-A122-D5FDA51176C9}"/>
          </ac:picMkLst>
        </pc:picChg>
      </pc:sldChg>
      <pc:sldChg chg="addSp modSp">
        <pc:chgData name="Richard Chalk" userId="287f8aa4f4de1d19" providerId="LiveId" clId="{55DF507A-106C-4C93-8578-BF2234AFC167}" dt="2024-04-16T04:48:27.253" v="373"/>
        <pc:sldMkLst>
          <pc:docMk/>
          <pc:sldMk cId="1429284274" sldId="494"/>
        </pc:sldMkLst>
        <pc:picChg chg="add mod">
          <ac:chgData name="Richard Chalk" userId="287f8aa4f4de1d19" providerId="LiveId" clId="{55DF507A-106C-4C93-8578-BF2234AFC167}" dt="2024-04-16T04:48:27.253" v="373"/>
          <ac:picMkLst>
            <pc:docMk/>
            <pc:sldMk cId="1429284274" sldId="494"/>
            <ac:picMk id="2" creationId="{6F6D09EB-C2B7-524B-7499-40D5935B53A0}"/>
          </ac:picMkLst>
        </pc:picChg>
      </pc:sldChg>
      <pc:sldChg chg="addSp modSp mod">
        <pc:chgData name="Richard Chalk" userId="287f8aa4f4de1d19" providerId="LiveId" clId="{55DF507A-106C-4C93-8578-BF2234AFC167}" dt="2024-04-16T04:40:30.820" v="177" actId="1036"/>
        <pc:sldMkLst>
          <pc:docMk/>
          <pc:sldMk cId="3219204969" sldId="524"/>
        </pc:sldMkLst>
        <pc:spChg chg="mod">
          <ac:chgData name="Richard Chalk" userId="287f8aa4f4de1d19" providerId="LiveId" clId="{55DF507A-106C-4C93-8578-BF2234AFC167}" dt="2024-04-16T04:40:30.820" v="177" actId="1036"/>
          <ac:spMkLst>
            <pc:docMk/>
            <pc:sldMk cId="3219204969" sldId="524"/>
            <ac:spMk id="2" creationId="{8BC69F14-2E3C-9A3C-6674-CE20595F5A90}"/>
          </ac:spMkLst>
        </pc:spChg>
        <pc:spChg chg="mod">
          <ac:chgData name="Richard Chalk" userId="287f8aa4f4de1d19" providerId="LiveId" clId="{55DF507A-106C-4C93-8578-BF2234AFC167}" dt="2024-04-16T04:40:23.571" v="160" actId="207"/>
          <ac:spMkLst>
            <pc:docMk/>
            <pc:sldMk cId="3219204969" sldId="524"/>
            <ac:spMk id="3" creationId="{AB37457A-F837-437C-A5DF-D2A639ABCEA5}"/>
          </ac:spMkLst>
        </pc:spChg>
        <pc:grpChg chg="mod">
          <ac:chgData name="Richard Chalk" userId="287f8aa4f4de1d19" providerId="LiveId" clId="{55DF507A-106C-4C93-8578-BF2234AFC167}" dt="2024-04-16T04:40:30.820" v="177" actId="1036"/>
          <ac:grpSpMkLst>
            <pc:docMk/>
            <pc:sldMk cId="3219204969" sldId="524"/>
            <ac:grpSpMk id="4" creationId="{2E4834E0-ACD9-B789-0F21-020CB271271B}"/>
          </ac:grpSpMkLst>
        </pc:grpChg>
        <pc:picChg chg="mod">
          <ac:chgData name="Richard Chalk" userId="287f8aa4f4de1d19" providerId="LiveId" clId="{55DF507A-106C-4C93-8578-BF2234AFC167}" dt="2024-04-16T04:40:19.632" v="158" actId="1037"/>
          <ac:picMkLst>
            <pc:docMk/>
            <pc:sldMk cId="3219204969" sldId="524"/>
            <ac:picMk id="5" creationId="{0512CDDF-3D91-2D8C-74E2-786447A5B131}"/>
          </ac:picMkLst>
        </pc:picChg>
        <pc:picChg chg="add mod">
          <ac:chgData name="Richard Chalk" userId="287f8aa4f4de1d19" providerId="LiveId" clId="{55DF507A-106C-4C93-8578-BF2234AFC167}" dt="2024-04-16T04:39:13.220" v="24"/>
          <ac:picMkLst>
            <pc:docMk/>
            <pc:sldMk cId="3219204969" sldId="524"/>
            <ac:picMk id="6" creationId="{C5590F94-EE3B-7A6B-F8CA-CDA0341E6494}"/>
          </ac:picMkLst>
        </pc:picChg>
        <pc:picChg chg="mod">
          <ac:chgData name="Richard Chalk" userId="287f8aa4f4de1d19" providerId="LiveId" clId="{55DF507A-106C-4C93-8578-BF2234AFC167}" dt="2024-04-16T04:39:54.167" v="49" actId="1076"/>
          <ac:picMkLst>
            <pc:docMk/>
            <pc:sldMk cId="3219204969" sldId="524"/>
            <ac:picMk id="1028" creationId="{181C132C-7A2B-C0D6-51EA-037A9A43E55D}"/>
          </ac:picMkLst>
        </pc:picChg>
        <pc:picChg chg="mod">
          <ac:chgData name="Richard Chalk" userId="287f8aa4f4de1d19" providerId="LiveId" clId="{55DF507A-106C-4C93-8578-BF2234AFC167}" dt="2024-04-16T04:40:30.820" v="177" actId="1036"/>
          <ac:picMkLst>
            <pc:docMk/>
            <pc:sldMk cId="3219204969" sldId="524"/>
            <ac:picMk id="1030" creationId="{35AEA5F0-8307-80FC-5B90-8923129DF57C}"/>
          </ac:picMkLst>
        </pc:picChg>
        <pc:picChg chg="mod">
          <ac:chgData name="Richard Chalk" userId="287f8aa4f4de1d19" providerId="LiveId" clId="{55DF507A-106C-4C93-8578-BF2234AFC167}" dt="2024-04-16T04:40:28.739" v="170" actId="1036"/>
          <ac:picMkLst>
            <pc:docMk/>
            <pc:sldMk cId="3219204969" sldId="524"/>
            <ac:picMk id="1032" creationId="{AC3C37C9-14B0-A694-9003-316B0B96B056}"/>
          </ac:picMkLst>
        </pc:picChg>
        <pc:picChg chg="mod">
          <ac:chgData name="Richard Chalk" userId="287f8aa4f4de1d19" providerId="LiveId" clId="{55DF507A-106C-4C93-8578-BF2234AFC167}" dt="2024-04-16T04:40:28.739" v="170" actId="1036"/>
          <ac:picMkLst>
            <pc:docMk/>
            <pc:sldMk cId="3219204969" sldId="524"/>
            <ac:picMk id="1036" creationId="{7B58C867-700C-EDA8-C1B9-73E75DB8A5F9}"/>
          </ac:picMkLst>
        </pc:picChg>
      </pc:sldChg>
      <pc:sldChg chg="addSp modSp mod">
        <pc:chgData name="Richard Chalk" userId="287f8aa4f4de1d19" providerId="LiveId" clId="{55DF507A-106C-4C93-8578-BF2234AFC167}" dt="2024-04-16T04:39:00.063" v="3" actId="207"/>
        <pc:sldMkLst>
          <pc:docMk/>
          <pc:sldMk cId="2555435919" sldId="529"/>
        </pc:sldMkLst>
        <pc:spChg chg="mod">
          <ac:chgData name="Richard Chalk" userId="287f8aa4f4de1d19" providerId="LiveId" clId="{55DF507A-106C-4C93-8578-BF2234AFC167}" dt="2024-04-16T04:39:00.063" v="3" actId="207"/>
          <ac:spMkLst>
            <pc:docMk/>
            <pc:sldMk cId="2555435919" sldId="529"/>
            <ac:spMk id="5" creationId="{DAA1D89D-5BCD-E20A-B176-8888ECE2F32A}"/>
          </ac:spMkLst>
        </pc:spChg>
        <pc:picChg chg="add mod">
          <ac:chgData name="Richard Chalk" userId="287f8aa4f4de1d19" providerId="LiveId" clId="{55DF507A-106C-4C93-8578-BF2234AFC167}" dt="2024-04-16T04:38:53.504" v="2"/>
          <ac:picMkLst>
            <pc:docMk/>
            <pc:sldMk cId="2555435919" sldId="529"/>
            <ac:picMk id="2" creationId="{B8B951B4-2AE1-3371-643D-316139DCF63D}"/>
          </ac:picMkLst>
        </pc:picChg>
      </pc:sldChg>
      <pc:sldChg chg="addSp delSp modSp">
        <pc:chgData name="Richard Chalk" userId="287f8aa4f4de1d19" providerId="LiveId" clId="{55DF507A-106C-4C93-8578-BF2234AFC167}" dt="2024-04-16T04:40:44.003" v="179" actId="478"/>
        <pc:sldMkLst>
          <pc:docMk/>
          <pc:sldMk cId="352246801" sldId="531"/>
        </pc:sldMkLst>
        <pc:picChg chg="add mod">
          <ac:chgData name="Richard Chalk" userId="287f8aa4f4de1d19" providerId="LiveId" clId="{55DF507A-106C-4C93-8578-BF2234AFC167}" dt="2024-04-16T04:40:40.270" v="178"/>
          <ac:picMkLst>
            <pc:docMk/>
            <pc:sldMk cId="352246801" sldId="531"/>
            <ac:picMk id="2" creationId="{721CA1C4-FD71-08DA-EFAA-4B8EEA67D096}"/>
          </ac:picMkLst>
        </pc:picChg>
        <pc:picChg chg="del">
          <ac:chgData name="Richard Chalk" userId="287f8aa4f4de1d19" providerId="LiveId" clId="{55DF507A-106C-4C93-8578-BF2234AFC167}" dt="2024-04-16T04:40:44.003" v="179" actId="478"/>
          <ac:picMkLst>
            <pc:docMk/>
            <pc:sldMk cId="352246801" sldId="531"/>
            <ac:picMk id="2056" creationId="{912F2D07-E4E0-49E5-ACDC-0CC0C4C0C0DA}"/>
          </ac:picMkLst>
        </pc:picChg>
      </pc:sldChg>
      <pc:sldChg chg="addSp modSp">
        <pc:chgData name="Richard Chalk" userId="287f8aa4f4de1d19" providerId="LiveId" clId="{55DF507A-106C-4C93-8578-BF2234AFC167}" dt="2024-04-16T04:40:58.063" v="199" actId="1037"/>
        <pc:sldMkLst>
          <pc:docMk/>
          <pc:sldMk cId="1289548587" sldId="532"/>
        </pc:sldMkLst>
        <pc:spChg chg="mod">
          <ac:chgData name="Richard Chalk" userId="287f8aa4f4de1d19" providerId="LiveId" clId="{55DF507A-106C-4C93-8578-BF2234AFC167}" dt="2024-04-16T04:40:58.063" v="199" actId="1037"/>
          <ac:spMkLst>
            <pc:docMk/>
            <pc:sldMk cId="1289548587" sldId="532"/>
            <ac:spMk id="5" creationId="{C4B9EF8E-256C-35BD-4055-6CCF5C81B9FB}"/>
          </ac:spMkLst>
        </pc:spChg>
        <pc:picChg chg="mod">
          <ac:chgData name="Richard Chalk" userId="287f8aa4f4de1d19" providerId="LiveId" clId="{55DF507A-106C-4C93-8578-BF2234AFC167}" dt="2024-04-16T04:40:58.063" v="199" actId="1037"/>
          <ac:picMkLst>
            <pc:docMk/>
            <pc:sldMk cId="1289548587" sldId="532"/>
            <ac:picMk id="6" creationId="{4FCBC4C7-1C2B-8C11-FD5D-454A73D22B7C}"/>
          </ac:picMkLst>
        </pc:picChg>
        <pc:picChg chg="add mod">
          <ac:chgData name="Richard Chalk" userId="287f8aa4f4de1d19" providerId="LiveId" clId="{55DF507A-106C-4C93-8578-BF2234AFC167}" dt="2024-04-16T04:40:54.201" v="180"/>
          <ac:picMkLst>
            <pc:docMk/>
            <pc:sldMk cId="1289548587" sldId="532"/>
            <ac:picMk id="13" creationId="{3C4C4FDD-2B73-6673-0A2E-138CE5978912}"/>
          </ac:picMkLst>
        </pc:picChg>
      </pc:sldChg>
      <pc:sldChg chg="addSp modSp mod">
        <pc:chgData name="Richard Chalk" userId="287f8aa4f4de1d19" providerId="LiveId" clId="{55DF507A-106C-4C93-8578-BF2234AFC167}" dt="2024-04-16T04:41:12.972" v="201" actId="207"/>
        <pc:sldMkLst>
          <pc:docMk/>
          <pc:sldMk cId="1847951084" sldId="533"/>
        </pc:sldMkLst>
        <pc:spChg chg="mod">
          <ac:chgData name="Richard Chalk" userId="287f8aa4f4de1d19" providerId="LiveId" clId="{55DF507A-106C-4C93-8578-BF2234AFC167}" dt="2024-04-16T04:41:12.972" v="201" actId="207"/>
          <ac:spMkLst>
            <pc:docMk/>
            <pc:sldMk cId="1847951084" sldId="533"/>
            <ac:spMk id="3" creationId="{0B77D7A6-404A-2C4F-FC88-5D05C556BD08}"/>
          </ac:spMkLst>
        </pc:spChg>
        <pc:picChg chg="add mod">
          <ac:chgData name="Richard Chalk" userId="287f8aa4f4de1d19" providerId="LiveId" clId="{55DF507A-106C-4C93-8578-BF2234AFC167}" dt="2024-04-16T04:41:04.794" v="200"/>
          <ac:picMkLst>
            <pc:docMk/>
            <pc:sldMk cId="1847951084" sldId="533"/>
            <ac:picMk id="2" creationId="{F58D38B2-4198-8B00-5B7E-1965D019EE01}"/>
          </ac:picMkLst>
        </pc:picChg>
      </pc:sldChg>
      <pc:sldChg chg="addSp modSp">
        <pc:chgData name="Richard Chalk" userId="287f8aa4f4de1d19" providerId="LiveId" clId="{55DF507A-106C-4C93-8578-BF2234AFC167}" dt="2024-04-16T04:41:19.939" v="229" actId="1037"/>
        <pc:sldMkLst>
          <pc:docMk/>
          <pc:sldMk cId="543161600" sldId="534"/>
        </pc:sldMkLst>
        <pc:picChg chg="add mod">
          <ac:chgData name="Richard Chalk" userId="287f8aa4f4de1d19" providerId="LiveId" clId="{55DF507A-106C-4C93-8578-BF2234AFC167}" dt="2024-04-16T04:41:15.555" v="202"/>
          <ac:picMkLst>
            <pc:docMk/>
            <pc:sldMk cId="543161600" sldId="534"/>
            <ac:picMk id="4" creationId="{D1E1B4B2-3A76-3D20-2AB2-104EFBB7EC19}"/>
          </ac:picMkLst>
        </pc:picChg>
        <pc:picChg chg="mod">
          <ac:chgData name="Richard Chalk" userId="287f8aa4f4de1d19" providerId="LiveId" clId="{55DF507A-106C-4C93-8578-BF2234AFC167}" dt="2024-04-16T04:41:19.939" v="229" actId="1037"/>
          <ac:picMkLst>
            <pc:docMk/>
            <pc:sldMk cId="543161600" sldId="534"/>
            <ac:picMk id="1028" creationId="{A1F5C4A6-62CA-B01C-CD70-5B9AA08C7604}"/>
          </ac:picMkLst>
        </pc:picChg>
      </pc:sldChg>
      <pc:sldChg chg="addSp modSp">
        <pc:chgData name="Richard Chalk" userId="287f8aa4f4de1d19" providerId="LiveId" clId="{55DF507A-106C-4C93-8578-BF2234AFC167}" dt="2024-04-16T04:41:24.331" v="230"/>
        <pc:sldMkLst>
          <pc:docMk/>
          <pc:sldMk cId="1197196074" sldId="535"/>
        </pc:sldMkLst>
        <pc:picChg chg="add mod">
          <ac:chgData name="Richard Chalk" userId="287f8aa4f4de1d19" providerId="LiveId" clId="{55DF507A-106C-4C93-8578-BF2234AFC167}" dt="2024-04-16T04:41:24.331" v="230"/>
          <ac:picMkLst>
            <pc:docMk/>
            <pc:sldMk cId="1197196074" sldId="535"/>
            <ac:picMk id="2" creationId="{124D1BDB-2C9C-71D7-0DF4-25CBEA44AD57}"/>
          </ac:picMkLst>
        </pc:picChg>
      </pc:sldChg>
      <pc:sldChg chg="addSp modSp">
        <pc:chgData name="Richard Chalk" userId="287f8aa4f4de1d19" providerId="LiveId" clId="{55DF507A-106C-4C93-8578-BF2234AFC167}" dt="2024-04-16T04:41:26.097" v="231"/>
        <pc:sldMkLst>
          <pc:docMk/>
          <pc:sldMk cId="3061998571" sldId="536"/>
        </pc:sldMkLst>
        <pc:picChg chg="add mod">
          <ac:chgData name="Richard Chalk" userId="287f8aa4f4de1d19" providerId="LiveId" clId="{55DF507A-106C-4C93-8578-BF2234AFC167}" dt="2024-04-16T04:41:26.097" v="231"/>
          <ac:picMkLst>
            <pc:docMk/>
            <pc:sldMk cId="3061998571" sldId="536"/>
            <ac:picMk id="2" creationId="{5E1C090C-1EEF-7D69-0CC3-F6B9C716ABD5}"/>
          </ac:picMkLst>
        </pc:picChg>
      </pc:sldChg>
      <pc:sldChg chg="addSp modSp">
        <pc:chgData name="Richard Chalk" userId="287f8aa4f4de1d19" providerId="LiveId" clId="{55DF507A-106C-4C93-8578-BF2234AFC167}" dt="2024-04-16T04:41:39.250" v="234"/>
        <pc:sldMkLst>
          <pc:docMk/>
          <pc:sldMk cId="1657954272" sldId="537"/>
        </pc:sldMkLst>
        <pc:picChg chg="add mod">
          <ac:chgData name="Richard Chalk" userId="287f8aa4f4de1d19" providerId="LiveId" clId="{55DF507A-106C-4C93-8578-BF2234AFC167}" dt="2024-04-16T04:41:39.250" v="234"/>
          <ac:picMkLst>
            <pc:docMk/>
            <pc:sldMk cId="1657954272" sldId="537"/>
            <ac:picMk id="3" creationId="{626D33C3-FAB2-F529-7069-FD3D892381A1}"/>
          </ac:picMkLst>
        </pc:picChg>
      </pc:sldChg>
      <pc:sldChg chg="addSp modSp mod">
        <pc:chgData name="Richard Chalk" userId="287f8aa4f4de1d19" providerId="LiveId" clId="{55DF507A-106C-4C93-8578-BF2234AFC167}" dt="2024-04-16T04:41:35.249" v="233" actId="207"/>
        <pc:sldMkLst>
          <pc:docMk/>
          <pc:sldMk cId="112130173" sldId="538"/>
        </pc:sldMkLst>
        <pc:spChg chg="mod">
          <ac:chgData name="Richard Chalk" userId="287f8aa4f4de1d19" providerId="LiveId" clId="{55DF507A-106C-4C93-8578-BF2234AFC167}" dt="2024-04-16T04:41:35.249" v="233" actId="207"/>
          <ac:spMkLst>
            <pc:docMk/>
            <pc:sldMk cId="112130173" sldId="538"/>
            <ac:spMk id="207" creationId="{00000000-0000-0000-0000-000000000000}"/>
          </ac:spMkLst>
        </pc:spChg>
        <pc:picChg chg="add mod">
          <ac:chgData name="Richard Chalk" userId="287f8aa4f4de1d19" providerId="LiveId" clId="{55DF507A-106C-4C93-8578-BF2234AFC167}" dt="2024-04-16T04:41:27.550" v="232"/>
          <ac:picMkLst>
            <pc:docMk/>
            <pc:sldMk cId="112130173" sldId="538"/>
            <ac:picMk id="2" creationId="{3D7DB39C-1BCD-3B10-C77F-9C0AC51D2EF0}"/>
          </ac:picMkLst>
        </pc:picChg>
      </pc:sldChg>
      <pc:sldChg chg="addSp modSp">
        <pc:chgData name="Richard Chalk" userId="287f8aa4f4de1d19" providerId="LiveId" clId="{55DF507A-106C-4C93-8578-BF2234AFC167}" dt="2024-04-16T04:41:49.111" v="235"/>
        <pc:sldMkLst>
          <pc:docMk/>
          <pc:sldMk cId="112625535" sldId="540"/>
        </pc:sldMkLst>
        <pc:picChg chg="add mod">
          <ac:chgData name="Richard Chalk" userId="287f8aa4f4de1d19" providerId="LiveId" clId="{55DF507A-106C-4C93-8578-BF2234AFC167}" dt="2024-04-16T04:41:49.111" v="235"/>
          <ac:picMkLst>
            <pc:docMk/>
            <pc:sldMk cId="112625535" sldId="540"/>
            <ac:picMk id="2" creationId="{C98FD22C-5AF4-359E-7D45-4DBA570BD0F5}"/>
          </ac:picMkLst>
        </pc:picChg>
      </pc:sldChg>
      <pc:sldChg chg="addSp modSp mod">
        <pc:chgData name="Richard Chalk" userId="287f8aa4f4de1d19" providerId="LiveId" clId="{55DF507A-106C-4C93-8578-BF2234AFC167}" dt="2024-04-16T04:47:16.855" v="284" actId="207"/>
        <pc:sldMkLst>
          <pc:docMk/>
          <pc:sldMk cId="3743215760" sldId="541"/>
        </pc:sldMkLst>
        <pc:spChg chg="add mod">
          <ac:chgData name="Richard Chalk" userId="287f8aa4f4de1d19" providerId="LiveId" clId="{55DF507A-106C-4C93-8578-BF2234AFC167}" dt="2024-04-16T04:46:25.511" v="239" actId="1035"/>
          <ac:spMkLst>
            <pc:docMk/>
            <pc:sldMk cId="3743215760" sldId="541"/>
            <ac:spMk id="6" creationId="{218A29D6-DC59-D5B7-651C-254D4D10B422}"/>
          </ac:spMkLst>
        </pc:spChg>
        <pc:spChg chg="mod">
          <ac:chgData name="Richard Chalk" userId="287f8aa4f4de1d19" providerId="LiveId" clId="{55DF507A-106C-4C93-8578-BF2234AFC167}" dt="2024-04-16T04:47:16.855" v="284" actId="207"/>
          <ac:spMkLst>
            <pc:docMk/>
            <pc:sldMk cId="3743215760" sldId="541"/>
            <ac:spMk id="12" creationId="{74AC065D-0F96-84D1-D56C-08B2B4425D70}"/>
          </ac:spMkLst>
        </pc:spChg>
        <pc:picChg chg="add mod">
          <ac:chgData name="Richard Chalk" userId="287f8aa4f4de1d19" providerId="LiveId" clId="{55DF507A-106C-4C93-8578-BF2234AFC167}" dt="2024-04-16T04:45:39.360" v="236"/>
          <ac:picMkLst>
            <pc:docMk/>
            <pc:sldMk cId="3743215760" sldId="541"/>
            <ac:picMk id="2" creationId="{DFB85651-D32E-8ADC-3BD9-20482E040A83}"/>
          </ac:picMkLst>
        </pc:picChg>
      </pc:sldChg>
      <pc:sldChg chg="addSp modSp mod">
        <pc:chgData name="Richard Chalk" userId="287f8aa4f4de1d19" providerId="LiveId" clId="{55DF507A-106C-4C93-8578-BF2234AFC167}" dt="2024-04-16T04:48:17.816" v="372" actId="20577"/>
        <pc:sldMkLst>
          <pc:docMk/>
          <pc:sldMk cId="3765466078" sldId="542"/>
        </pc:sldMkLst>
        <pc:spChg chg="mod">
          <ac:chgData name="Richard Chalk" userId="287f8aa4f4de1d19" providerId="LiveId" clId="{55DF507A-106C-4C93-8578-BF2234AFC167}" dt="2024-04-16T04:48:17.816" v="372" actId="20577"/>
          <ac:spMkLst>
            <pc:docMk/>
            <pc:sldMk cId="3765466078" sldId="542"/>
            <ac:spMk id="10" creationId="{79DF9245-162C-2B11-404D-27C2859BC3B3}"/>
          </ac:spMkLst>
        </pc:spChg>
        <pc:picChg chg="add mod">
          <ac:chgData name="Richard Chalk" userId="287f8aa4f4de1d19" providerId="LiveId" clId="{55DF507A-106C-4C93-8578-BF2234AFC167}" dt="2024-04-16T04:48:03.050" v="330" actId="1038"/>
          <ac:picMkLst>
            <pc:docMk/>
            <pc:sldMk cId="3765466078" sldId="542"/>
            <ac:picMk id="2" creationId="{376C4B95-8D40-7EEB-95D4-877A86E062D5}"/>
          </ac:picMkLst>
        </pc:picChg>
      </pc:sldChg>
      <pc:sldChg chg="addSp modSp mod">
        <pc:chgData name="Richard Chalk" userId="287f8aa4f4de1d19" providerId="LiveId" clId="{55DF507A-106C-4C93-8578-BF2234AFC167}" dt="2024-04-16T04:50:50.553" v="387" actId="6549"/>
        <pc:sldMkLst>
          <pc:docMk/>
          <pc:sldMk cId="2593918337" sldId="543"/>
        </pc:sldMkLst>
        <pc:spChg chg="mod">
          <ac:chgData name="Richard Chalk" userId="287f8aa4f4de1d19" providerId="LiveId" clId="{55DF507A-106C-4C93-8578-BF2234AFC167}" dt="2024-04-16T04:49:24.264" v="375" actId="6549"/>
          <ac:spMkLst>
            <pc:docMk/>
            <pc:sldMk cId="2593918337" sldId="543"/>
            <ac:spMk id="4" creationId="{DACC7CED-4EB6-DB34-B000-F72FEACAAF62}"/>
          </ac:spMkLst>
        </pc:spChg>
        <pc:spChg chg="add mod">
          <ac:chgData name="Richard Chalk" userId="287f8aa4f4de1d19" providerId="LiveId" clId="{55DF507A-106C-4C93-8578-BF2234AFC167}" dt="2024-04-16T04:50:50.553" v="387" actId="6549"/>
          <ac:spMkLst>
            <pc:docMk/>
            <pc:sldMk cId="2593918337" sldId="543"/>
            <ac:spMk id="6" creationId="{8945212A-DB9C-456D-8BBC-47AF17B7460D}"/>
          </ac:spMkLst>
        </pc:spChg>
        <pc:picChg chg="add mod">
          <ac:chgData name="Richard Chalk" userId="287f8aa4f4de1d19" providerId="LiveId" clId="{55DF507A-106C-4C93-8578-BF2234AFC167}" dt="2024-04-16T04:50:32.670" v="379" actId="1076"/>
          <ac:picMkLst>
            <pc:docMk/>
            <pc:sldMk cId="2593918337" sldId="543"/>
            <ac:picMk id="2" creationId="{40B290E5-CCE3-AC68-34F6-CB04687AA8A3}"/>
          </ac:picMkLst>
        </pc:picChg>
      </pc:sldChg>
      <pc:sldChg chg="addSp modSp mod">
        <pc:chgData name="Richard Chalk" userId="287f8aa4f4de1d19" providerId="LiveId" clId="{55DF507A-106C-4C93-8578-BF2234AFC167}" dt="2024-04-16T05:04:50.842" v="389" actId="207"/>
        <pc:sldMkLst>
          <pc:docMk/>
          <pc:sldMk cId="2666760621" sldId="544"/>
        </pc:sldMkLst>
        <pc:spChg chg="mod">
          <ac:chgData name="Richard Chalk" userId="287f8aa4f4de1d19" providerId="LiveId" clId="{55DF507A-106C-4C93-8578-BF2234AFC167}" dt="2024-04-16T05:04:50.842" v="389" actId="207"/>
          <ac:spMkLst>
            <pc:docMk/>
            <pc:sldMk cId="2666760621" sldId="544"/>
            <ac:spMk id="5" creationId="{A2637993-5CC5-5819-45D3-AC6F9710AC2F}"/>
          </ac:spMkLst>
        </pc:spChg>
        <pc:picChg chg="add mod">
          <ac:chgData name="Richard Chalk" userId="287f8aa4f4de1d19" providerId="LiveId" clId="{55DF507A-106C-4C93-8578-BF2234AFC167}" dt="2024-04-16T04:52:02.057" v="388"/>
          <ac:picMkLst>
            <pc:docMk/>
            <pc:sldMk cId="2666760621" sldId="544"/>
            <ac:picMk id="2" creationId="{2AFD8CF0-3D41-2DB9-3004-566881CBC76A}"/>
          </ac:picMkLst>
        </pc:picChg>
      </pc:sldChg>
      <pc:sldChg chg="addSp modSp mod">
        <pc:chgData name="Richard Chalk" userId="287f8aa4f4de1d19" providerId="LiveId" clId="{55DF507A-106C-4C93-8578-BF2234AFC167}" dt="2024-04-16T05:05:49.689" v="392" actId="207"/>
        <pc:sldMkLst>
          <pc:docMk/>
          <pc:sldMk cId="1831999487" sldId="547"/>
        </pc:sldMkLst>
        <pc:spChg chg="mod">
          <ac:chgData name="Richard Chalk" userId="287f8aa4f4de1d19" providerId="LiveId" clId="{55DF507A-106C-4C93-8578-BF2234AFC167}" dt="2024-04-16T05:05:49.689" v="392" actId="207"/>
          <ac:spMkLst>
            <pc:docMk/>
            <pc:sldMk cId="1831999487" sldId="547"/>
            <ac:spMk id="207" creationId="{00000000-0000-0000-0000-000000000000}"/>
          </ac:spMkLst>
        </pc:spChg>
        <pc:picChg chg="add mod">
          <ac:chgData name="Richard Chalk" userId="287f8aa4f4de1d19" providerId="LiveId" clId="{55DF507A-106C-4C93-8578-BF2234AFC167}" dt="2024-04-16T05:05:30.022" v="390"/>
          <ac:picMkLst>
            <pc:docMk/>
            <pc:sldMk cId="1831999487" sldId="547"/>
            <ac:picMk id="3" creationId="{43896849-D7DF-86B1-F0E3-9ECEE87D5D30}"/>
          </ac:picMkLst>
        </pc:picChg>
      </pc:sldChg>
      <pc:sldChg chg="addSp modSp mod">
        <pc:chgData name="Richard Chalk" userId="287f8aa4f4de1d19" providerId="LiveId" clId="{55DF507A-106C-4C93-8578-BF2234AFC167}" dt="2024-04-16T05:07:58.129" v="410" actId="1036"/>
        <pc:sldMkLst>
          <pc:docMk/>
          <pc:sldMk cId="4122538637" sldId="548"/>
        </pc:sldMkLst>
        <pc:spChg chg="mod">
          <ac:chgData name="Richard Chalk" userId="287f8aa4f4de1d19" providerId="LiveId" clId="{55DF507A-106C-4C93-8578-BF2234AFC167}" dt="2024-04-16T05:06:31.858" v="398" actId="207"/>
          <ac:spMkLst>
            <pc:docMk/>
            <pc:sldMk cId="4122538637" sldId="548"/>
            <ac:spMk id="207" creationId="{00000000-0000-0000-0000-000000000000}"/>
          </ac:spMkLst>
        </pc:spChg>
        <pc:picChg chg="add mod">
          <ac:chgData name="Richard Chalk" userId="287f8aa4f4de1d19" providerId="LiveId" clId="{55DF507A-106C-4C93-8578-BF2234AFC167}" dt="2024-04-16T05:06:23.385" v="393"/>
          <ac:picMkLst>
            <pc:docMk/>
            <pc:sldMk cId="4122538637" sldId="548"/>
            <ac:picMk id="3" creationId="{29357880-8572-7E00-EE40-AAEF0E2A0C25}"/>
          </ac:picMkLst>
        </pc:picChg>
        <pc:picChg chg="add mod">
          <ac:chgData name="Richard Chalk" userId="287f8aa4f4de1d19" providerId="LiveId" clId="{55DF507A-106C-4C93-8578-BF2234AFC167}" dt="2024-04-16T05:07:58.129" v="410" actId="1036"/>
          <ac:picMkLst>
            <pc:docMk/>
            <pc:sldMk cId="4122538637" sldId="548"/>
            <ac:picMk id="6" creationId="{270D77C4-E595-1365-F574-FDF1CE89DCEA}"/>
          </ac:picMkLst>
        </pc:picChg>
      </pc:sldChg>
    </pc:docChg>
  </pc:docChgLst>
  <pc:docChgLst>
    <pc:chgData name="Richard Chalk" userId="287f8aa4f4de1d19" providerId="LiveId" clId="{61F738B9-01F2-4AC8-9C9E-1E1B204AC8C3}"/>
    <pc:docChg chg="undo custSel addSld delSld modSld sldOrd">
      <pc:chgData name="Richard Chalk" userId="287f8aa4f4de1d19" providerId="LiveId" clId="{61F738B9-01F2-4AC8-9C9E-1E1B204AC8C3}" dt="2023-02-15T05:16:30.952" v="4899" actId="1076"/>
      <pc:docMkLst>
        <pc:docMk/>
      </pc:docMkLst>
      <pc:sldChg chg="modSp mod modNotesTx">
        <pc:chgData name="Richard Chalk" userId="287f8aa4f4de1d19" providerId="LiveId" clId="{61F738B9-01F2-4AC8-9C9E-1E1B204AC8C3}" dt="2023-02-14T13:43:06.265" v="4819" actId="20577"/>
        <pc:sldMkLst>
          <pc:docMk/>
          <pc:sldMk cId="0" sldId="256"/>
        </pc:sldMkLst>
        <pc:spChg chg="mod">
          <ac:chgData name="Richard Chalk" userId="287f8aa4f4de1d19" providerId="LiveId" clId="{61F738B9-01F2-4AC8-9C9E-1E1B204AC8C3}" dt="2023-02-14T13:43:06.265" v="4819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add mod">
        <pc:chgData name="Richard Chalk" userId="287f8aa4f4de1d19" providerId="LiveId" clId="{61F738B9-01F2-4AC8-9C9E-1E1B204AC8C3}" dt="2023-02-14T12:10:44.258" v="3123" actId="20577"/>
        <pc:sldMkLst>
          <pc:docMk/>
          <pc:sldMk cId="0" sldId="259"/>
        </pc:sldMkLst>
        <pc:spChg chg="add mod">
          <ac:chgData name="Richard Chalk" userId="287f8aa4f4de1d19" providerId="LiveId" clId="{61F738B9-01F2-4AC8-9C9E-1E1B204AC8C3}" dt="2023-02-14T06:20:45.620" v="333" actId="1076"/>
          <ac:spMkLst>
            <pc:docMk/>
            <pc:sldMk cId="0" sldId="259"/>
            <ac:spMk id="2" creationId="{8424868B-F109-E688-5216-1E152E5176C3}"/>
          </ac:spMkLst>
        </pc:spChg>
        <pc:spChg chg="add mod">
          <ac:chgData name="Richard Chalk" userId="287f8aa4f4de1d19" providerId="LiveId" clId="{61F738B9-01F2-4AC8-9C9E-1E1B204AC8C3}" dt="2023-02-14T06:20:57.691" v="337" actId="20577"/>
          <ac:spMkLst>
            <pc:docMk/>
            <pc:sldMk cId="0" sldId="259"/>
            <ac:spMk id="3" creationId="{15A44D82-0414-6C6C-40F8-B20CFA152787}"/>
          </ac:spMkLst>
        </pc:spChg>
        <pc:spChg chg="add mod">
          <ac:chgData name="Richard Chalk" userId="287f8aa4f4de1d19" providerId="LiveId" clId="{61F738B9-01F2-4AC8-9C9E-1E1B204AC8C3}" dt="2023-02-14T06:22:06.209" v="474" actId="113"/>
          <ac:spMkLst>
            <pc:docMk/>
            <pc:sldMk cId="0" sldId="259"/>
            <ac:spMk id="4" creationId="{DEAA5E55-F568-19FB-1538-22F8167AF329}"/>
          </ac:spMkLst>
        </pc:spChg>
        <pc:spChg chg="add mod">
          <ac:chgData name="Richard Chalk" userId="287f8aa4f4de1d19" providerId="LiveId" clId="{61F738B9-01F2-4AC8-9C9E-1E1B204AC8C3}" dt="2023-02-14T09:00:57.504" v="1313" actId="14100"/>
          <ac:spMkLst>
            <pc:docMk/>
            <pc:sldMk cId="0" sldId="259"/>
            <ac:spMk id="6" creationId="{7A493721-1FAC-2BA8-C2E6-1D70978D384B}"/>
          </ac:spMkLst>
        </pc:spChg>
        <pc:spChg chg="add mod ord">
          <ac:chgData name="Richard Chalk" userId="287f8aa4f4de1d19" providerId="LiveId" clId="{61F738B9-01F2-4AC8-9C9E-1E1B204AC8C3}" dt="2023-02-14T10:04:18.286" v="1804" actId="1038"/>
          <ac:spMkLst>
            <pc:docMk/>
            <pc:sldMk cId="0" sldId="259"/>
            <ac:spMk id="7" creationId="{A1D597FA-9B76-FF8E-5E4D-B77ADECBFF90}"/>
          </ac:spMkLst>
        </pc:spChg>
        <pc:spChg chg="add del mod">
          <ac:chgData name="Richard Chalk" userId="287f8aa4f4de1d19" providerId="LiveId" clId="{61F738B9-01F2-4AC8-9C9E-1E1B204AC8C3}" dt="2023-02-14T10:03:23.006" v="1772" actId="478"/>
          <ac:spMkLst>
            <pc:docMk/>
            <pc:sldMk cId="0" sldId="259"/>
            <ac:spMk id="10" creationId="{ACEF1DAF-7C1F-1573-94B7-C9CB0DD4D988}"/>
          </ac:spMkLst>
        </pc:spChg>
        <pc:spChg chg="add mod">
          <ac:chgData name="Richard Chalk" userId="287f8aa4f4de1d19" providerId="LiveId" clId="{61F738B9-01F2-4AC8-9C9E-1E1B204AC8C3}" dt="2023-02-14T10:03:55.907" v="1784" actId="14100"/>
          <ac:spMkLst>
            <pc:docMk/>
            <pc:sldMk cId="0" sldId="259"/>
            <ac:spMk id="11" creationId="{6A034296-7E52-A2AB-83B9-9D51320FEBDE}"/>
          </ac:spMkLst>
        </pc:spChg>
        <pc:spChg chg="mod">
          <ac:chgData name="Richard Chalk" userId="287f8aa4f4de1d19" providerId="LiveId" clId="{61F738B9-01F2-4AC8-9C9E-1E1B204AC8C3}" dt="2023-02-14T12:10:44.258" v="3123" actId="20577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0:25:33.772" v="2700" actId="6549"/>
          <ac:spMkLst>
            <pc:docMk/>
            <pc:sldMk cId="0" sldId="259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6:21:06.959" v="338"/>
          <ac:picMkLst>
            <pc:docMk/>
            <pc:sldMk cId="0" sldId="259"/>
            <ac:picMk id="5" creationId="{54D45660-BDF4-A0A1-3ED6-F2728C77EFA6}"/>
          </ac:picMkLst>
        </pc:picChg>
        <pc:picChg chg="add mod ord">
          <ac:chgData name="Richard Chalk" userId="287f8aa4f4de1d19" providerId="LiveId" clId="{61F738B9-01F2-4AC8-9C9E-1E1B204AC8C3}" dt="2023-02-14T10:04:04.474" v="1792" actId="1035"/>
          <ac:picMkLst>
            <pc:docMk/>
            <pc:sldMk cId="0" sldId="259"/>
            <ac:picMk id="9" creationId="{E78457A1-6E1A-19C0-D223-A1A7186705EA}"/>
          </ac:picMkLst>
        </pc:picChg>
        <pc:picChg chg="mod">
          <ac:chgData name="Richard Chalk" userId="287f8aa4f4de1d19" providerId="LiveId" clId="{61F738B9-01F2-4AC8-9C9E-1E1B204AC8C3}" dt="2023-02-14T06:19:32.240" v="277" actId="1076"/>
          <ac:picMkLst>
            <pc:docMk/>
            <pc:sldMk cId="0" sldId="259"/>
            <ac:picMk id="208" creationId="{00000000-0000-0000-0000-000000000000}"/>
          </ac:picMkLst>
        </pc:picChg>
      </pc:sldChg>
      <pc:sldChg chg="addSp delSp modSp mod">
        <pc:chgData name="Richard Chalk" userId="287f8aa4f4de1d19" providerId="LiveId" clId="{61F738B9-01F2-4AC8-9C9E-1E1B204AC8C3}" dt="2023-02-14T13:43:56.726" v="4858" actId="113"/>
        <pc:sldMkLst>
          <pc:docMk/>
          <pc:sldMk cId="2146416407" sldId="329"/>
        </pc:sldMkLst>
        <pc:spChg chg="add mod">
          <ac:chgData name="Richard Chalk" userId="287f8aa4f4de1d19" providerId="LiveId" clId="{61F738B9-01F2-4AC8-9C9E-1E1B204AC8C3}" dt="2023-02-14T13:43:51.808" v="4857" actId="207"/>
          <ac:spMkLst>
            <pc:docMk/>
            <pc:sldMk cId="2146416407" sldId="329"/>
            <ac:spMk id="2" creationId="{A6D818EB-19F5-0AF1-7978-FFC871196A7E}"/>
          </ac:spMkLst>
        </pc:spChg>
        <pc:spChg chg="add del">
          <ac:chgData name="Richard Chalk" userId="287f8aa4f4de1d19" providerId="LiveId" clId="{61F738B9-01F2-4AC8-9C9E-1E1B204AC8C3}" dt="2023-02-14T05:50:28.468" v="24" actId="478"/>
          <ac:spMkLst>
            <pc:docMk/>
            <pc:sldMk cId="2146416407" sldId="329"/>
            <ac:spMk id="2" creationId="{BBB31235-48DF-441B-2F38-6765EAC5510C}"/>
          </ac:spMkLst>
        </pc:spChg>
        <pc:spChg chg="add mod">
          <ac:chgData name="Richard Chalk" userId="287f8aa4f4de1d19" providerId="LiveId" clId="{61F738B9-01F2-4AC8-9C9E-1E1B204AC8C3}" dt="2023-02-14T13:43:56.726" v="4858" actId="113"/>
          <ac:spMkLst>
            <pc:docMk/>
            <pc:sldMk cId="2146416407" sldId="329"/>
            <ac:spMk id="3" creationId="{838B94F5-B051-696B-3F7A-2BF2C8E2A344}"/>
          </ac:spMkLst>
        </pc:spChg>
        <pc:spChg chg="add del mod">
          <ac:chgData name="Richard Chalk" userId="287f8aa4f4de1d19" providerId="LiveId" clId="{61F738B9-01F2-4AC8-9C9E-1E1B204AC8C3}" dt="2023-02-14T10:04:47.620" v="1805" actId="478"/>
          <ac:spMkLst>
            <pc:docMk/>
            <pc:sldMk cId="2146416407" sldId="329"/>
            <ac:spMk id="3" creationId="{869A33D2-F2FA-C8BB-4035-63157C6F4E6F}"/>
          </ac:spMkLst>
        </pc:spChg>
        <pc:spChg chg="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4" creationId="{39B30CE5-53A2-E885-D4A2-E6DBD4E473AC}"/>
          </ac:spMkLst>
        </pc:spChg>
        <pc:spChg chg="add 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14" creationId="{A33AC460-2EF6-0729-1656-C394E19EDDDE}"/>
          </ac:spMkLst>
        </pc:spChg>
        <pc:spChg chg="add 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15" creationId="{23DD7900-3D5D-0107-EF11-3912591A718D}"/>
          </ac:spMkLst>
        </pc:spChg>
        <pc:picChg chg="del">
          <ac:chgData name="Richard Chalk" userId="287f8aa4f4de1d19" providerId="LiveId" clId="{61F738B9-01F2-4AC8-9C9E-1E1B204AC8C3}" dt="2023-02-14T10:04:49.824" v="1806" actId="478"/>
          <ac:picMkLst>
            <pc:docMk/>
            <pc:sldMk cId="2146416407" sldId="329"/>
            <ac:picMk id="11" creationId="{3740FA90-FC1E-87C4-7D51-92FF9241C7E1}"/>
          </ac:picMkLst>
        </pc:picChg>
        <pc:picChg chg="add mod">
          <ac:chgData name="Richard Chalk" userId="287f8aa4f4de1d19" providerId="LiveId" clId="{61F738B9-01F2-4AC8-9C9E-1E1B204AC8C3}" dt="2023-02-14T13:43:29.598" v="4822" actId="1076"/>
          <ac:picMkLst>
            <pc:docMk/>
            <pc:sldMk cId="2146416407" sldId="329"/>
            <ac:picMk id="11" creationId="{BA1FD4F5-1C81-59A8-E05E-2B6D59DA6716}"/>
          </ac:picMkLst>
        </pc:picChg>
        <pc:picChg chg="add del mod ord">
          <ac:chgData name="Richard Chalk" userId="287f8aa4f4de1d19" providerId="LiveId" clId="{61F738B9-01F2-4AC8-9C9E-1E1B204AC8C3}" dt="2023-02-14T12:01:22.001" v="2730" actId="21"/>
          <ac:picMkLst>
            <pc:docMk/>
            <pc:sldMk cId="2146416407" sldId="329"/>
            <ac:picMk id="13" creationId="{EAE5E063-E2B8-B5B9-EEAF-92F13F743927}"/>
          </ac:picMkLst>
        </pc:picChg>
      </pc:sldChg>
      <pc:sldChg chg="modSp add mod ord">
        <pc:chgData name="Richard Chalk" userId="287f8aa4f4de1d19" providerId="LiveId" clId="{61F738B9-01F2-4AC8-9C9E-1E1B204AC8C3}" dt="2023-02-14T12:52:45.669" v="3904" actId="113"/>
        <pc:sldMkLst>
          <pc:docMk/>
          <pc:sldMk cId="238944887" sldId="338"/>
        </pc:sldMkLst>
        <pc:spChg chg="mod">
          <ac:chgData name="Richard Chalk" userId="287f8aa4f4de1d19" providerId="LiveId" clId="{61F738B9-01F2-4AC8-9C9E-1E1B204AC8C3}" dt="2023-02-14T12:52:45.669" v="3904" actId="113"/>
          <ac:spMkLst>
            <pc:docMk/>
            <pc:sldMk cId="238944887" sldId="338"/>
            <ac:spMk id="2" creationId="{B7F3DB22-A0FF-E2BB-2633-E53AFB04A01F}"/>
          </ac:spMkLst>
        </pc:spChg>
        <pc:spChg chg="mod">
          <ac:chgData name="Richard Chalk" userId="287f8aa4f4de1d19" providerId="LiveId" clId="{61F738B9-01F2-4AC8-9C9E-1E1B204AC8C3}" dt="2023-02-14T12:27:41.145" v="3494" actId="1076"/>
          <ac:spMkLst>
            <pc:docMk/>
            <pc:sldMk cId="238944887" sldId="338"/>
            <ac:spMk id="5" creationId="{FE4AC8BB-1A20-363A-0BAE-F057A5D7051F}"/>
          </ac:spMkLst>
        </pc:spChg>
        <pc:spChg chg="mod">
          <ac:chgData name="Richard Chalk" userId="287f8aa4f4de1d19" providerId="LiveId" clId="{61F738B9-01F2-4AC8-9C9E-1E1B204AC8C3}" dt="2023-02-14T12:27:52.153" v="3533" actId="14100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61F738B9-01F2-4AC8-9C9E-1E1B204AC8C3}" dt="2023-02-14T12:26:43.832" v="3487" actId="6549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61F738B9-01F2-4AC8-9C9E-1E1B204AC8C3}" dt="2023-02-14T12:27:56.013" v="3535" actId="1076"/>
          <ac:picMkLst>
            <pc:docMk/>
            <pc:sldMk cId="238944887" sldId="338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61F738B9-01F2-4AC8-9C9E-1E1B204AC8C3}" dt="2023-02-14T12:51:49.667" v="3902" actId="6549"/>
        <pc:sldMkLst>
          <pc:docMk/>
          <pc:sldMk cId="666381934" sldId="340"/>
        </pc:sldMkLst>
        <pc:spChg chg="del">
          <ac:chgData name="Richard Chalk" userId="287f8aa4f4de1d19" providerId="LiveId" clId="{61F738B9-01F2-4AC8-9C9E-1E1B204AC8C3}" dt="2023-02-14T12:32:26.045" v="3543" actId="478"/>
          <ac:spMkLst>
            <pc:docMk/>
            <pc:sldMk cId="666381934" sldId="340"/>
            <ac:spMk id="3" creationId="{531DDD1A-AD60-6DEA-3479-E447EF18510B}"/>
          </ac:spMkLst>
        </pc:spChg>
        <pc:spChg chg="mod">
          <ac:chgData name="Richard Chalk" userId="287f8aa4f4de1d19" providerId="LiveId" clId="{61F738B9-01F2-4AC8-9C9E-1E1B204AC8C3}" dt="2023-02-14T12:51:49.667" v="3902" actId="6549"/>
          <ac:spMkLst>
            <pc:docMk/>
            <pc:sldMk cId="666381934" sldId="340"/>
            <ac:spMk id="4" creationId="{39B30CE5-53A2-E885-D4A2-E6DBD4E473AC}"/>
          </ac:spMkLst>
        </pc:spChg>
        <pc:spChg chg="del">
          <ac:chgData name="Richard Chalk" userId="287f8aa4f4de1d19" providerId="LiveId" clId="{61F738B9-01F2-4AC8-9C9E-1E1B204AC8C3}" dt="2023-02-14T12:33:32.321" v="3631" actId="478"/>
          <ac:spMkLst>
            <pc:docMk/>
            <pc:sldMk cId="666381934" sldId="340"/>
            <ac:spMk id="5" creationId="{7068EC10-AB4E-48FA-EE94-D9BB9ADDF417}"/>
          </ac:spMkLst>
        </pc:spChg>
        <pc:spChg chg="del">
          <ac:chgData name="Richard Chalk" userId="287f8aa4f4de1d19" providerId="LiveId" clId="{61F738B9-01F2-4AC8-9C9E-1E1B204AC8C3}" dt="2023-02-14T12:33:30.215" v="3630" actId="478"/>
          <ac:spMkLst>
            <pc:docMk/>
            <pc:sldMk cId="666381934" sldId="340"/>
            <ac:spMk id="6" creationId="{9B2F1188-0565-DD4B-1B25-23C0A4591FEF}"/>
          </ac:spMkLst>
        </pc:spChg>
        <pc:spChg chg="add del">
          <ac:chgData name="Richard Chalk" userId="287f8aa4f4de1d19" providerId="LiveId" clId="{61F738B9-01F2-4AC8-9C9E-1E1B204AC8C3}" dt="2023-02-14T12:32:43.068" v="3545" actId="478"/>
          <ac:spMkLst>
            <pc:docMk/>
            <pc:sldMk cId="666381934" sldId="340"/>
            <ac:spMk id="7" creationId="{40AED040-311B-DC98-6F6E-44F585C17411}"/>
          </ac:spMkLst>
        </pc:spChg>
        <pc:spChg chg="add mod">
          <ac:chgData name="Richard Chalk" userId="287f8aa4f4de1d19" providerId="LiveId" clId="{61F738B9-01F2-4AC8-9C9E-1E1B204AC8C3}" dt="2023-02-14T12:51:39.703" v="3892" actId="1038"/>
          <ac:spMkLst>
            <pc:docMk/>
            <pc:sldMk cId="666381934" sldId="340"/>
            <ac:spMk id="9" creationId="{14AD8B5A-9AEA-D8C2-F337-962322F3D296}"/>
          </ac:spMkLst>
        </pc:spChg>
        <pc:spChg chg="mod">
          <ac:chgData name="Richard Chalk" userId="287f8aa4f4de1d19" providerId="LiveId" clId="{61F738B9-01F2-4AC8-9C9E-1E1B204AC8C3}" dt="2023-02-14T12:28:15.746" v="3537" actId="6549"/>
          <ac:spMkLst>
            <pc:docMk/>
            <pc:sldMk cId="666381934" sldId="340"/>
            <ac:spMk id="92" creationId="{00000000-0000-0000-0000-000000000000}"/>
          </ac:spMkLst>
        </pc:spChg>
        <pc:graphicFrameChg chg="add del mod">
          <ac:chgData name="Richard Chalk" userId="287f8aa4f4de1d19" providerId="LiveId" clId="{61F738B9-01F2-4AC8-9C9E-1E1B204AC8C3}" dt="2023-02-14T12:42:55.734" v="3640"/>
          <ac:graphicFrameMkLst>
            <pc:docMk/>
            <pc:sldMk cId="666381934" sldId="340"/>
            <ac:graphicFrameMk id="10" creationId="{6C81DF55-1DC6-613C-8703-2A802BD74058}"/>
          </ac:graphicFrameMkLst>
        </pc:graphicFrameChg>
        <pc:picChg chg="del">
          <ac:chgData name="Richard Chalk" userId="287f8aa4f4de1d19" providerId="LiveId" clId="{61F738B9-01F2-4AC8-9C9E-1E1B204AC8C3}" dt="2023-02-14T12:32:52.461" v="3547" actId="478"/>
          <ac:picMkLst>
            <pc:docMk/>
            <pc:sldMk cId="666381934" sldId="340"/>
            <ac:picMk id="2050" creationId="{7EC890FC-9648-5DE2-FF3D-75F4FD653046}"/>
          </ac:picMkLst>
        </pc:pic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751931843" sldId="353"/>
        </pc:sldMkLst>
      </pc:sldChg>
      <pc:sldChg chg="addSp delSp modSp mod modNotesTx">
        <pc:chgData name="Richard Chalk" userId="287f8aa4f4de1d19" providerId="LiveId" clId="{61F738B9-01F2-4AC8-9C9E-1E1B204AC8C3}" dt="2023-02-14T09:00:18.826" v="1304" actId="20577"/>
        <pc:sldMkLst>
          <pc:docMk/>
          <pc:sldMk cId="139154385" sldId="476"/>
        </pc:sldMkLst>
        <pc:spChg chg="mod">
          <ac:chgData name="Richard Chalk" userId="287f8aa4f4de1d19" providerId="LiveId" clId="{61F738B9-01F2-4AC8-9C9E-1E1B204AC8C3}" dt="2023-02-14T09:00:18.826" v="1304" actId="20577"/>
          <ac:spMkLst>
            <pc:docMk/>
            <pc:sldMk cId="139154385" sldId="476"/>
            <ac:spMk id="2" creationId="{8EAC30B5-CF11-A62B-1A4A-FAFC8507C7FD}"/>
          </ac:spMkLst>
        </pc:spChg>
        <pc:spChg chg="add mod">
          <ac:chgData name="Richard Chalk" userId="287f8aa4f4de1d19" providerId="LiveId" clId="{61F738B9-01F2-4AC8-9C9E-1E1B204AC8C3}" dt="2023-02-14T06:13:01.493" v="182" actId="6549"/>
          <ac:spMkLst>
            <pc:docMk/>
            <pc:sldMk cId="139154385" sldId="476"/>
            <ac:spMk id="3" creationId="{39A35259-D3EE-79C7-FDDD-32711B141226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4" creationId="{884FCAE0-4917-DFAE-CE43-0E09F3E8B0D4}"/>
          </ac:spMkLst>
        </pc:spChg>
        <pc:spChg chg="add mod">
          <ac:chgData name="Richard Chalk" userId="287f8aa4f4de1d19" providerId="LiveId" clId="{61F738B9-01F2-4AC8-9C9E-1E1B204AC8C3}" dt="2023-02-14T06:14:38.195" v="195" actId="1076"/>
          <ac:spMkLst>
            <pc:docMk/>
            <pc:sldMk cId="139154385" sldId="476"/>
            <ac:spMk id="5" creationId="{9A529AE5-E699-16D1-111E-980F8573950D}"/>
          </ac:spMkLst>
        </pc:spChg>
        <pc:spChg chg="add mod">
          <ac:chgData name="Richard Chalk" userId="287f8aa4f4de1d19" providerId="LiveId" clId="{61F738B9-01F2-4AC8-9C9E-1E1B204AC8C3}" dt="2023-02-14T06:16:46.037" v="218" actId="1036"/>
          <ac:spMkLst>
            <pc:docMk/>
            <pc:sldMk cId="139154385" sldId="476"/>
            <ac:spMk id="9" creationId="{9445FDF9-8E72-755D-B16F-0020B0B2B920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0" creationId="{1CE950FE-1776-8E8E-8543-8882B24C3739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11" creationId="{B1D10A99-5BC5-28E2-09E7-473905F1E7D6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4" creationId="{4A25D9FD-957C-67C5-A05C-647E9C71E41A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5" creationId="{C2FD7747-4368-9A55-DC26-DE89F83C4B1B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18" creationId="{6176645E-D140-B7B7-F678-F8002C126489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9" creationId="{CA958029-80C0-E692-F7A7-4EA5B58FB472}"/>
          </ac:spMkLst>
        </pc:spChg>
        <pc:spChg chg="add mod">
          <ac:chgData name="Richard Chalk" userId="287f8aa4f4de1d19" providerId="LiveId" clId="{61F738B9-01F2-4AC8-9C9E-1E1B204AC8C3}" dt="2023-02-14T06:18:11.192" v="252" actId="1076"/>
          <ac:spMkLst>
            <pc:docMk/>
            <pc:sldMk cId="139154385" sldId="476"/>
            <ac:spMk id="25" creationId="{A91F569E-B842-8784-D3ED-CE9E34D25F26}"/>
          </ac:spMkLst>
        </pc:spChg>
        <pc:spChg chg="mod">
          <ac:chgData name="Richard Chalk" userId="287f8aa4f4de1d19" providerId="LiveId" clId="{61F738B9-01F2-4AC8-9C9E-1E1B204AC8C3}" dt="2023-02-14T06:08:13.215" v="56" actId="20577"/>
          <ac:spMkLst>
            <pc:docMk/>
            <pc:sldMk cId="139154385" sldId="476"/>
            <ac:spMk id="9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6:14:38.195" v="195" actId="1076"/>
          <ac:picMkLst>
            <pc:docMk/>
            <pc:sldMk cId="139154385" sldId="476"/>
            <ac:picMk id="6" creationId="{240151DF-DB43-9BD6-1A94-D19B2C575838}"/>
          </ac:picMkLst>
        </pc:picChg>
        <pc:picChg chg="del">
          <ac:chgData name="Richard Chalk" userId="287f8aa4f4de1d19" providerId="LiveId" clId="{61F738B9-01F2-4AC8-9C9E-1E1B204AC8C3}" dt="2023-02-14T06:08:28.759" v="58" actId="478"/>
          <ac:picMkLst>
            <pc:docMk/>
            <pc:sldMk cId="139154385" sldId="476"/>
            <ac:picMk id="7" creationId="{A6DC0747-FDDE-5403-6B56-347DEA91485C}"/>
          </ac:picMkLst>
        </pc:picChg>
        <pc:picChg chg="add mod">
          <ac:chgData name="Richard Chalk" userId="287f8aa4f4de1d19" providerId="LiveId" clId="{61F738B9-01F2-4AC8-9C9E-1E1B204AC8C3}" dt="2023-02-14T06:16:42.370" v="202" actId="1076"/>
          <ac:picMkLst>
            <pc:docMk/>
            <pc:sldMk cId="139154385" sldId="476"/>
            <ac:picMk id="12" creationId="{B6AD77E4-33F5-91E2-1C91-7E20D2AA2F4D}"/>
          </ac:picMkLst>
        </pc:picChg>
        <pc:picChg chg="del">
          <ac:chgData name="Richard Chalk" userId="287f8aa4f4de1d19" providerId="LiveId" clId="{61F738B9-01F2-4AC8-9C9E-1E1B204AC8C3}" dt="2023-02-14T06:08:31.919" v="59" actId="478"/>
          <ac:picMkLst>
            <pc:docMk/>
            <pc:sldMk cId="139154385" sldId="476"/>
            <ac:picMk id="13" creationId="{A1ED647E-3B66-1708-9926-1A5D3F6411A0}"/>
          </ac:picMkLst>
        </pc:picChg>
        <pc:picChg chg="add mod">
          <ac:chgData name="Richard Chalk" userId="287f8aa4f4de1d19" providerId="LiveId" clId="{61F738B9-01F2-4AC8-9C9E-1E1B204AC8C3}" dt="2023-02-14T06:17:11.786" v="223" actId="1076"/>
          <ac:picMkLst>
            <pc:docMk/>
            <pc:sldMk cId="139154385" sldId="476"/>
            <ac:picMk id="16" creationId="{C39B331C-D6C8-E1AA-91ED-26850176304E}"/>
          </ac:picMkLst>
        </pc:picChg>
        <pc:picChg chg="add mod">
          <ac:chgData name="Richard Chalk" userId="287f8aa4f4de1d19" providerId="LiveId" clId="{61F738B9-01F2-4AC8-9C9E-1E1B204AC8C3}" dt="2023-02-14T06:17:17.520" v="225" actId="1076"/>
          <ac:picMkLst>
            <pc:docMk/>
            <pc:sldMk cId="139154385" sldId="476"/>
            <ac:picMk id="17" creationId="{D2B6F112-221E-F2E6-6CD4-32AE6D48FA3E}"/>
          </ac:picMkLst>
        </pc:picChg>
        <pc:picChg chg="add mod">
          <ac:chgData name="Richard Chalk" userId="287f8aa4f4de1d19" providerId="LiveId" clId="{61F738B9-01F2-4AC8-9C9E-1E1B204AC8C3}" dt="2023-02-14T06:17:24.682" v="233" actId="1036"/>
          <ac:picMkLst>
            <pc:docMk/>
            <pc:sldMk cId="139154385" sldId="476"/>
            <ac:picMk id="20" creationId="{876CDF27-D5FA-92F3-B5AE-E24D1D86D867}"/>
          </ac:picMkLst>
        </pc:picChg>
        <pc:picChg chg="add mod">
          <ac:chgData name="Richard Chalk" userId="287f8aa4f4de1d19" providerId="LiveId" clId="{61F738B9-01F2-4AC8-9C9E-1E1B204AC8C3}" dt="2023-02-14T06:17:30.116" v="239" actId="1036"/>
          <ac:picMkLst>
            <pc:docMk/>
            <pc:sldMk cId="139154385" sldId="476"/>
            <ac:picMk id="22" creationId="{23C80491-35AF-E93F-02EE-202936D1123C}"/>
          </ac:picMkLst>
        </pc:picChg>
        <pc:picChg chg="add mod">
          <ac:chgData name="Richard Chalk" userId="287f8aa4f4de1d19" providerId="LiveId" clId="{61F738B9-01F2-4AC8-9C9E-1E1B204AC8C3}" dt="2023-02-14T06:17:41.389" v="248" actId="1038"/>
          <ac:picMkLst>
            <pc:docMk/>
            <pc:sldMk cId="139154385" sldId="476"/>
            <ac:picMk id="23" creationId="{978D464E-E537-A42C-4DBB-59BF40057553}"/>
          </ac:picMkLst>
        </pc:picChg>
        <pc:picChg chg="add mod">
          <ac:chgData name="Richard Chalk" userId="287f8aa4f4de1d19" providerId="LiveId" clId="{61F738B9-01F2-4AC8-9C9E-1E1B204AC8C3}" dt="2023-02-14T06:17:49.072" v="250" actId="1076"/>
          <ac:picMkLst>
            <pc:docMk/>
            <pc:sldMk cId="139154385" sldId="476"/>
            <ac:picMk id="24" creationId="{89F32B98-8E2A-CBF8-5F64-C530F5F63A30}"/>
          </ac:picMkLst>
        </pc:picChg>
        <pc:picChg chg="add mod">
          <ac:chgData name="Richard Chalk" userId="287f8aa4f4de1d19" providerId="LiveId" clId="{61F738B9-01F2-4AC8-9C9E-1E1B204AC8C3}" dt="2023-02-14T08:59:40.261" v="1268" actId="14100"/>
          <ac:picMkLst>
            <pc:docMk/>
            <pc:sldMk cId="139154385" sldId="476"/>
            <ac:picMk id="1026" creationId="{C861EE36-DB1D-C3F4-C7CD-F2E165AF8DCF}"/>
          </ac:picMkLst>
        </pc:picChg>
        <pc:cxnChg chg="add del">
          <ac:chgData name="Richard Chalk" userId="287f8aa4f4de1d19" providerId="LiveId" clId="{61F738B9-01F2-4AC8-9C9E-1E1B204AC8C3}" dt="2023-02-14T06:09:25.221" v="63" actId="478"/>
          <ac:cxnSpMkLst>
            <pc:docMk/>
            <pc:sldMk cId="139154385" sldId="476"/>
            <ac:cxnSpMk id="21" creationId="{A6D38170-8816-0095-860D-C62A7AF259A9}"/>
          </ac:cxnSpMkLst>
        </pc:cxnChg>
      </pc:sldChg>
      <pc:sldChg chg="modSp del mod">
        <pc:chgData name="Richard Chalk" userId="287f8aa4f4de1d19" providerId="LiveId" clId="{61F738B9-01F2-4AC8-9C9E-1E1B204AC8C3}" dt="2023-02-14T10:21:24.301" v="2642" actId="47"/>
        <pc:sldMkLst>
          <pc:docMk/>
          <pc:sldMk cId="643845810" sldId="480"/>
        </pc:sldMkLst>
        <pc:spChg chg="mod">
          <ac:chgData name="Richard Chalk" userId="287f8aa4f4de1d19" providerId="LiveId" clId="{61F738B9-01F2-4AC8-9C9E-1E1B204AC8C3}" dt="2023-02-14T08:49:58.990" v="789" actId="14100"/>
          <ac:spMkLst>
            <pc:docMk/>
            <pc:sldMk cId="643845810" sldId="480"/>
            <ac:spMk id="8" creationId="{E1214564-68BC-6C25-89C6-B5748DA01464}"/>
          </ac:spMkLst>
        </pc:sp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829483243" sldId="481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869628695" sldId="483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553959256" sldId="484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4121823779" sldId="489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987744864" sldId="490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735949458" sldId="493"/>
        </pc:sldMkLst>
      </pc:sldChg>
      <pc:sldChg chg="addSp delSp modSp mod">
        <pc:chgData name="Richard Chalk" userId="287f8aa4f4de1d19" providerId="LiveId" clId="{61F738B9-01F2-4AC8-9C9E-1E1B204AC8C3}" dt="2023-02-14T12:02:41.320" v="2803" actId="1038"/>
        <pc:sldMkLst>
          <pc:docMk/>
          <pc:sldMk cId="1429284274" sldId="494"/>
        </pc:sldMkLst>
        <pc:spChg chg="mod">
          <ac:chgData name="Richard Chalk" userId="287f8aa4f4de1d19" providerId="LiveId" clId="{61F738B9-01F2-4AC8-9C9E-1E1B204AC8C3}" dt="2023-02-14T10:21:30.562" v="2648" actId="20577"/>
          <ac:spMkLst>
            <pc:docMk/>
            <pc:sldMk cId="1429284274" sldId="494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2:02:41.320" v="2803" actId="1038"/>
          <ac:picMkLst>
            <pc:docMk/>
            <pc:sldMk cId="1429284274" sldId="494"/>
            <ac:picMk id="2" creationId="{3AF878C3-C171-0671-3B3D-1211891B2001}"/>
          </ac:picMkLst>
        </pc:picChg>
        <pc:picChg chg="del">
          <ac:chgData name="Richard Chalk" userId="287f8aa4f4de1d19" providerId="LiveId" clId="{61F738B9-01F2-4AC8-9C9E-1E1B204AC8C3}" dt="2023-02-14T06:07:11.303" v="41" actId="478"/>
          <ac:picMkLst>
            <pc:docMk/>
            <pc:sldMk cId="1429284274" sldId="494"/>
            <ac:picMk id="1026" creationId="{3D77D235-5F77-7489-1F7C-910D0EDC3E39}"/>
          </ac:picMkLst>
        </pc:picChg>
        <pc:picChg chg="del">
          <ac:chgData name="Richard Chalk" userId="287f8aa4f4de1d19" providerId="LiveId" clId="{61F738B9-01F2-4AC8-9C9E-1E1B204AC8C3}" dt="2023-02-14T06:07:11.303" v="41" actId="478"/>
          <ac:picMkLst>
            <pc:docMk/>
            <pc:sldMk cId="1429284274" sldId="494"/>
            <ac:picMk id="1028" creationId="{B7D771AF-C676-3827-BFEB-A2608D6869EB}"/>
          </ac:picMkLst>
        </pc:pic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667636432" sldId="495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4136054666" sldId="502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611450666" sldId="503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356561945" sldId="504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929707146" sldId="505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3570196439" sldId="506"/>
        </pc:sldMkLst>
      </pc:sldChg>
      <pc:sldChg chg="new del">
        <pc:chgData name="Richard Chalk" userId="287f8aa4f4de1d19" providerId="LiveId" clId="{61F738B9-01F2-4AC8-9C9E-1E1B204AC8C3}" dt="2023-02-14T10:21:24.301" v="2642" actId="47"/>
        <pc:sldMkLst>
          <pc:docMk/>
          <pc:sldMk cId="373896514" sldId="507"/>
        </pc:sldMkLst>
      </pc:sldChg>
      <pc:sldChg chg="addSp delSp modSp add mod">
        <pc:chgData name="Richard Chalk" userId="287f8aa4f4de1d19" providerId="LiveId" clId="{61F738B9-01F2-4AC8-9C9E-1E1B204AC8C3}" dt="2023-02-14T09:02:31.728" v="1357" actId="14100"/>
        <pc:sldMkLst>
          <pc:docMk/>
          <pc:sldMk cId="990096776" sldId="508"/>
        </pc:sldMkLst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2" creationId="{8424868B-F109-E688-5216-1E152E5176C3}"/>
          </ac:spMkLst>
        </pc:spChg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3" creationId="{15A44D82-0414-6C6C-40F8-B20CFA152787}"/>
          </ac:spMkLst>
        </pc:spChg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4" creationId="{DEAA5E55-F568-19FB-1538-22F8167AF329}"/>
          </ac:spMkLst>
        </pc:spChg>
        <pc:spChg chg="add del mod">
          <ac:chgData name="Richard Chalk" userId="287f8aa4f4de1d19" providerId="LiveId" clId="{61F738B9-01F2-4AC8-9C9E-1E1B204AC8C3}" dt="2023-02-14T08:48:24.987" v="612" actId="478"/>
          <ac:spMkLst>
            <pc:docMk/>
            <pc:sldMk cId="990096776" sldId="508"/>
            <ac:spMk id="7" creationId="{58EDB79E-3E2D-B721-6559-3DA96C1C2103}"/>
          </ac:spMkLst>
        </pc:spChg>
        <pc:spChg chg="add mod">
          <ac:chgData name="Richard Chalk" userId="287f8aa4f4de1d19" providerId="LiveId" clId="{61F738B9-01F2-4AC8-9C9E-1E1B204AC8C3}" dt="2023-02-14T08:49:00.226" v="704" actId="1076"/>
          <ac:spMkLst>
            <pc:docMk/>
            <pc:sldMk cId="990096776" sldId="508"/>
            <ac:spMk id="9" creationId="{5251CBBF-F489-E4C9-79F4-9E3FE9B97753}"/>
          </ac:spMkLst>
        </pc:spChg>
        <pc:spChg chg="add mod">
          <ac:chgData name="Richard Chalk" userId="287f8aa4f4de1d19" providerId="LiveId" clId="{61F738B9-01F2-4AC8-9C9E-1E1B204AC8C3}" dt="2023-02-14T08:49:43.621" v="785" actId="14100"/>
          <ac:spMkLst>
            <pc:docMk/>
            <pc:sldMk cId="990096776" sldId="508"/>
            <ac:spMk id="10" creationId="{96BF8193-76A1-5397-8BCD-AD5FAA981F71}"/>
          </ac:spMkLst>
        </pc:spChg>
        <pc:spChg chg="add mod">
          <ac:chgData name="Richard Chalk" userId="287f8aa4f4de1d19" providerId="LiveId" clId="{61F738B9-01F2-4AC8-9C9E-1E1B204AC8C3}" dt="2023-02-14T08:49:52.236" v="788" actId="14100"/>
          <ac:spMkLst>
            <pc:docMk/>
            <pc:sldMk cId="990096776" sldId="508"/>
            <ac:spMk id="11" creationId="{B2BB1093-823C-9A43-E1F0-5E562F38D8E0}"/>
          </ac:spMkLst>
        </pc:spChg>
        <pc:spChg chg="add mod">
          <ac:chgData name="Richard Chalk" userId="287f8aa4f4de1d19" providerId="LiveId" clId="{61F738B9-01F2-4AC8-9C9E-1E1B204AC8C3}" dt="2023-02-14T08:50:14.267" v="795" actId="1076"/>
          <ac:spMkLst>
            <pc:docMk/>
            <pc:sldMk cId="990096776" sldId="508"/>
            <ac:spMk id="12" creationId="{78640F4E-892E-CF6E-264F-9EE48325ED1A}"/>
          </ac:spMkLst>
        </pc:spChg>
        <pc:spChg chg="add mod">
          <ac:chgData name="Richard Chalk" userId="287f8aa4f4de1d19" providerId="LiveId" clId="{61F738B9-01F2-4AC8-9C9E-1E1B204AC8C3}" dt="2023-02-14T08:50:09.431" v="794" actId="20577"/>
          <ac:spMkLst>
            <pc:docMk/>
            <pc:sldMk cId="990096776" sldId="508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08:51:22.673" v="825" actId="20577"/>
          <ac:spMkLst>
            <pc:docMk/>
            <pc:sldMk cId="990096776" sldId="508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09:02:31.728" v="1357" actId="14100"/>
          <ac:spMkLst>
            <pc:docMk/>
            <pc:sldMk cId="990096776" sldId="508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06:23:16.921" v="496" actId="478"/>
          <ac:picMkLst>
            <pc:docMk/>
            <pc:sldMk cId="990096776" sldId="508"/>
            <ac:picMk id="5" creationId="{54D45660-BDF4-A0A1-3ED6-F2728C77EFA6}"/>
          </ac:picMkLst>
        </pc:picChg>
        <pc:picChg chg="del">
          <ac:chgData name="Richard Chalk" userId="287f8aa4f4de1d19" providerId="LiveId" clId="{61F738B9-01F2-4AC8-9C9E-1E1B204AC8C3}" dt="2023-02-14T06:23:16.921" v="496" actId="478"/>
          <ac:picMkLst>
            <pc:docMk/>
            <pc:sldMk cId="990096776" sldId="508"/>
            <ac:picMk id="208" creationId="{00000000-0000-0000-0000-000000000000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2:05:34.664" v="2954" actId="20577"/>
        <pc:sldMkLst>
          <pc:docMk/>
          <pc:sldMk cId="1922078887" sldId="509"/>
        </pc:sldMkLst>
        <pc:spChg chg="add mod">
          <ac:chgData name="Richard Chalk" userId="287f8aa4f4de1d19" providerId="LiveId" clId="{61F738B9-01F2-4AC8-9C9E-1E1B204AC8C3}" dt="2023-02-14T09:02:52.329" v="1358" actId="113"/>
          <ac:spMkLst>
            <pc:docMk/>
            <pc:sldMk cId="1922078887" sldId="509"/>
            <ac:spMk id="3" creationId="{E0E76FF3-4BF5-41FB-D697-CD5058D8A1DC}"/>
          </ac:spMkLst>
        </pc:spChg>
        <pc:spChg chg="add mod">
          <ac:chgData name="Richard Chalk" userId="287f8aa4f4de1d19" providerId="LiveId" clId="{61F738B9-01F2-4AC8-9C9E-1E1B204AC8C3}" dt="2023-02-14T08:53:20.321" v="964" actId="1076"/>
          <ac:spMkLst>
            <pc:docMk/>
            <pc:sldMk cId="1922078887" sldId="509"/>
            <ac:spMk id="4" creationId="{060EED11-FA6A-EE35-A8A6-3B76F53BC704}"/>
          </ac:spMkLst>
        </pc:spChg>
        <pc:spChg chg="add mod">
          <ac:chgData name="Richard Chalk" userId="287f8aa4f4de1d19" providerId="LiveId" clId="{61F738B9-01F2-4AC8-9C9E-1E1B204AC8C3}" dt="2023-02-14T12:05:34.664" v="2954" actId="20577"/>
          <ac:spMkLst>
            <pc:docMk/>
            <pc:sldMk cId="1922078887" sldId="509"/>
            <ac:spMk id="5" creationId="{64319761-87C9-35CE-4E62-577728C56FAF}"/>
          </ac:spMkLst>
        </pc:spChg>
        <pc:spChg chg="del">
          <ac:chgData name="Richard Chalk" userId="287f8aa4f4de1d19" providerId="LiveId" clId="{61F738B9-01F2-4AC8-9C9E-1E1B204AC8C3}" dt="2023-02-14T08:51:34.773" v="837" actId="478"/>
          <ac:spMkLst>
            <pc:docMk/>
            <pc:sldMk cId="1922078887" sldId="509"/>
            <ac:spMk id="7" creationId="{58EDB79E-3E2D-B721-6559-3DA96C1C2103}"/>
          </ac:spMkLst>
        </pc:spChg>
        <pc:spChg chg="add mod">
          <ac:chgData name="Richard Chalk" userId="287f8aa4f4de1d19" providerId="LiveId" clId="{61F738B9-01F2-4AC8-9C9E-1E1B204AC8C3}" dt="2023-02-14T08:57:11.501" v="1177" actId="1076"/>
          <ac:spMkLst>
            <pc:docMk/>
            <pc:sldMk cId="1922078887" sldId="509"/>
            <ac:spMk id="8" creationId="{5F2F0CBC-F631-4E6A-74FE-CBFD500C6884}"/>
          </ac:spMkLst>
        </pc:spChg>
        <pc:spChg chg="add mod">
          <ac:chgData name="Richard Chalk" userId="287f8aa4f4de1d19" providerId="LiveId" clId="{61F738B9-01F2-4AC8-9C9E-1E1B204AC8C3}" dt="2023-02-14T08:56:40.348" v="1160" actId="207"/>
          <ac:spMkLst>
            <pc:docMk/>
            <pc:sldMk cId="1922078887" sldId="509"/>
            <ac:spMk id="9" creationId="{A0A75879-434D-8AE2-A16C-D808E3A5C20C}"/>
          </ac:spMkLst>
        </pc:spChg>
        <pc:spChg chg="add">
          <ac:chgData name="Richard Chalk" userId="287f8aa4f4de1d19" providerId="LiveId" clId="{61F738B9-01F2-4AC8-9C9E-1E1B204AC8C3}" dt="2023-02-14T08:57:18.352" v="1178" actId="11529"/>
          <ac:spMkLst>
            <pc:docMk/>
            <pc:sldMk cId="1922078887" sldId="509"/>
            <ac:spMk id="10" creationId="{08740F24-B5DA-17C1-49E7-3BAD651935D5}"/>
          </ac:spMkLst>
        </pc:spChg>
        <pc:spChg chg="add mod">
          <ac:chgData name="Richard Chalk" userId="287f8aa4f4de1d19" providerId="LiveId" clId="{61F738B9-01F2-4AC8-9C9E-1E1B204AC8C3}" dt="2023-02-14T09:04:30.012" v="1424" actId="1038"/>
          <ac:spMkLst>
            <pc:docMk/>
            <pc:sldMk cId="1922078887" sldId="509"/>
            <ac:spMk id="13" creationId="{84506772-3EFA-E8A2-DE0C-0417B793325C}"/>
          </ac:spMkLst>
        </pc:spChg>
        <pc:spChg chg="mod">
          <ac:chgData name="Richard Chalk" userId="287f8aa4f4de1d19" providerId="LiveId" clId="{61F738B9-01F2-4AC8-9C9E-1E1B204AC8C3}" dt="2023-02-14T08:51:30.459" v="836" actId="20577"/>
          <ac:spMkLst>
            <pc:docMk/>
            <pc:sldMk cId="1922078887" sldId="509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5:16.293" v="2944" actId="20577"/>
          <ac:spMkLst>
            <pc:docMk/>
            <pc:sldMk cId="1922078887" sldId="509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8:57:39.435" v="1180" actId="1076"/>
          <ac:picMkLst>
            <pc:docMk/>
            <pc:sldMk cId="1922078887" sldId="509"/>
            <ac:picMk id="11" creationId="{D727C466-BCCB-238C-7365-0A74539009F8}"/>
          </ac:picMkLst>
        </pc:picChg>
        <pc:picChg chg="add mod">
          <ac:chgData name="Richard Chalk" userId="287f8aa4f4de1d19" providerId="LiveId" clId="{61F738B9-01F2-4AC8-9C9E-1E1B204AC8C3}" dt="2023-02-14T09:04:34.377" v="1438" actId="1035"/>
          <ac:picMkLst>
            <pc:docMk/>
            <pc:sldMk cId="1922078887" sldId="509"/>
            <ac:picMk id="12" creationId="{EF5E1D31-B8E1-92D4-7145-D5FC5B5BB1B1}"/>
          </ac:picMkLst>
        </pc:picChg>
      </pc:sldChg>
      <pc:sldChg chg="addSp delSp modSp add mod ord">
        <pc:chgData name="Richard Chalk" userId="287f8aa4f4de1d19" providerId="LiveId" clId="{61F738B9-01F2-4AC8-9C9E-1E1B204AC8C3}" dt="2023-02-14T10:08:32.049" v="1950" actId="14100"/>
        <pc:sldMkLst>
          <pc:docMk/>
          <pc:sldMk cId="582103699" sldId="510"/>
        </pc:sldMkLst>
        <pc:spChg chg="add del mod">
          <ac:chgData name="Richard Chalk" userId="287f8aa4f4de1d19" providerId="LiveId" clId="{61F738B9-01F2-4AC8-9C9E-1E1B204AC8C3}" dt="2023-02-14T09:09:36.063" v="1692" actId="478"/>
          <ac:spMkLst>
            <pc:docMk/>
            <pc:sldMk cId="582103699" sldId="510"/>
            <ac:spMk id="3" creationId="{D56CE51A-F0AA-B419-36B1-C384D2AEED3A}"/>
          </ac:spMkLst>
        </pc:spChg>
        <pc:spChg chg="add del mod ord">
          <ac:chgData name="Richard Chalk" userId="287f8aa4f4de1d19" providerId="LiveId" clId="{61F738B9-01F2-4AC8-9C9E-1E1B204AC8C3}" dt="2023-02-14T10:07:16.809" v="1899" actId="478"/>
          <ac:spMkLst>
            <pc:docMk/>
            <pc:sldMk cId="582103699" sldId="510"/>
            <ac:spMk id="5" creationId="{729649A7-3E09-DC73-2BF5-B9552AB33F6C}"/>
          </ac:spMkLst>
        </pc:spChg>
        <pc:spChg chg="add mod ord">
          <ac:chgData name="Richard Chalk" userId="287f8aa4f4de1d19" providerId="LiveId" clId="{61F738B9-01F2-4AC8-9C9E-1E1B204AC8C3}" dt="2023-02-14T10:08:08.751" v="1927" actId="1076"/>
          <ac:spMkLst>
            <pc:docMk/>
            <pc:sldMk cId="582103699" sldId="510"/>
            <ac:spMk id="7" creationId="{C559B047-E0C6-C870-BC71-A3BB237A098C}"/>
          </ac:spMkLst>
        </pc:spChg>
        <pc:spChg chg="del">
          <ac:chgData name="Richard Chalk" userId="287f8aa4f4de1d19" providerId="LiveId" clId="{61F738B9-01F2-4AC8-9C9E-1E1B204AC8C3}" dt="2023-02-14T09:06:02.846" v="1444" actId="478"/>
          <ac:spMkLst>
            <pc:docMk/>
            <pc:sldMk cId="582103699" sldId="510"/>
            <ac:spMk id="9" creationId="{5251CBBF-F489-E4C9-79F4-9E3FE9B97753}"/>
          </ac:spMkLst>
        </pc:spChg>
        <pc:spChg chg="del mod">
          <ac:chgData name="Richard Chalk" userId="287f8aa4f4de1d19" providerId="LiveId" clId="{61F738B9-01F2-4AC8-9C9E-1E1B204AC8C3}" dt="2023-02-14T10:07:31.897" v="1904" actId="478"/>
          <ac:spMkLst>
            <pc:docMk/>
            <pc:sldMk cId="582103699" sldId="510"/>
            <ac:spMk id="10" creationId="{96BF8193-76A1-5397-8BCD-AD5FAA981F71}"/>
          </ac:spMkLst>
        </pc:spChg>
        <pc:spChg chg="del">
          <ac:chgData name="Richard Chalk" userId="287f8aa4f4de1d19" providerId="LiveId" clId="{61F738B9-01F2-4AC8-9C9E-1E1B204AC8C3}" dt="2023-02-14T09:09:59.369" v="1700" actId="478"/>
          <ac:spMkLst>
            <pc:docMk/>
            <pc:sldMk cId="582103699" sldId="510"/>
            <ac:spMk id="11" creationId="{B2BB1093-823C-9A43-E1F0-5E562F38D8E0}"/>
          </ac:spMkLst>
        </pc:spChg>
        <pc:spChg chg="mod">
          <ac:chgData name="Richard Chalk" userId="287f8aa4f4de1d19" providerId="LiveId" clId="{61F738B9-01F2-4AC8-9C9E-1E1B204AC8C3}" dt="2023-02-14T10:08:11.334" v="1928" actId="1076"/>
          <ac:spMkLst>
            <pc:docMk/>
            <pc:sldMk cId="582103699" sldId="510"/>
            <ac:spMk id="12" creationId="{78640F4E-892E-CF6E-264F-9EE48325ED1A}"/>
          </ac:spMkLst>
        </pc:spChg>
        <pc:spChg chg="del">
          <ac:chgData name="Richard Chalk" userId="287f8aa4f4de1d19" providerId="LiveId" clId="{61F738B9-01F2-4AC8-9C9E-1E1B204AC8C3}" dt="2023-02-14T09:10:00.689" v="1701" actId="478"/>
          <ac:spMkLst>
            <pc:docMk/>
            <pc:sldMk cId="582103699" sldId="510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09:05:56.371" v="1443" actId="20577"/>
          <ac:spMkLst>
            <pc:docMk/>
            <pc:sldMk cId="582103699" sldId="510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0:08:32.049" v="1950" actId="14100"/>
          <ac:spMkLst>
            <pc:docMk/>
            <pc:sldMk cId="582103699" sldId="510"/>
            <ac:spMk id="207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03:48.728" v="4150" actId="1036"/>
        <pc:sldMkLst>
          <pc:docMk/>
          <pc:sldMk cId="2201228484" sldId="511"/>
        </pc:sldMkLst>
        <pc:spChg chg="del">
          <ac:chgData name="Richard Chalk" userId="287f8aa4f4de1d19" providerId="LiveId" clId="{61F738B9-01F2-4AC8-9C9E-1E1B204AC8C3}" dt="2023-02-14T10:09:19.697" v="1974" actId="478"/>
          <ac:spMkLst>
            <pc:docMk/>
            <pc:sldMk cId="2201228484" sldId="511"/>
            <ac:spMk id="3" creationId="{E0E76FF3-4BF5-41FB-D697-CD5058D8A1DC}"/>
          </ac:spMkLst>
        </pc:spChg>
        <pc:spChg chg="del mod">
          <ac:chgData name="Richard Chalk" userId="287f8aa4f4de1d19" providerId="LiveId" clId="{61F738B9-01F2-4AC8-9C9E-1E1B204AC8C3}" dt="2023-02-14T10:12:54.933" v="2240" actId="478"/>
          <ac:spMkLst>
            <pc:docMk/>
            <pc:sldMk cId="2201228484" sldId="511"/>
            <ac:spMk id="4" creationId="{060EED11-FA6A-EE35-A8A6-3B76F53BC704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5" creationId="{64319761-87C9-35CE-4E62-577728C56FAF}"/>
          </ac:spMkLst>
        </pc:spChg>
        <pc:spChg chg="add mod ord">
          <ac:chgData name="Richard Chalk" userId="287f8aa4f4de1d19" providerId="LiveId" clId="{61F738B9-01F2-4AC8-9C9E-1E1B204AC8C3}" dt="2023-02-14T10:10:05.883" v="2034" actId="20577"/>
          <ac:spMkLst>
            <pc:docMk/>
            <pc:sldMk cId="2201228484" sldId="511"/>
            <ac:spMk id="6" creationId="{4532DD3F-E019-F284-A006-1A16AB9F53E5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8" creationId="{5F2F0CBC-F631-4E6A-74FE-CBFD500C6884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9" creationId="{A0A75879-434D-8AE2-A16C-D808E3A5C20C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10" creationId="{08740F24-B5DA-17C1-49E7-3BAD651935D5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13" creationId="{84506772-3EFA-E8A2-DE0C-0417B793325C}"/>
          </ac:spMkLst>
        </pc:spChg>
        <pc:spChg chg="mod">
          <ac:chgData name="Richard Chalk" userId="287f8aa4f4de1d19" providerId="LiveId" clId="{61F738B9-01F2-4AC8-9C9E-1E1B204AC8C3}" dt="2023-02-14T10:08:56.053" v="1961" actId="20577"/>
          <ac:spMkLst>
            <pc:docMk/>
            <pc:sldMk cId="2201228484" sldId="511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05.436" v="3030" actId="6549"/>
          <ac:spMkLst>
            <pc:docMk/>
            <pc:sldMk cId="2201228484" sldId="511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0:09:19.697" v="1974" actId="478"/>
          <ac:picMkLst>
            <pc:docMk/>
            <pc:sldMk cId="2201228484" sldId="511"/>
            <ac:picMk id="11" creationId="{D727C466-BCCB-238C-7365-0A74539009F8}"/>
          </ac:picMkLst>
        </pc:picChg>
        <pc:picChg chg="del">
          <ac:chgData name="Richard Chalk" userId="287f8aa4f4de1d19" providerId="LiveId" clId="{61F738B9-01F2-4AC8-9C9E-1E1B204AC8C3}" dt="2023-02-14T10:09:13.800" v="1973" actId="478"/>
          <ac:picMkLst>
            <pc:docMk/>
            <pc:sldMk cId="2201228484" sldId="511"/>
            <ac:picMk id="12" creationId="{EF5E1D31-B8E1-92D4-7145-D5FC5B5BB1B1}"/>
          </ac:picMkLst>
        </pc:picChg>
        <pc:picChg chg="add mod">
          <ac:chgData name="Richard Chalk" userId="287f8aa4f4de1d19" providerId="LiveId" clId="{61F738B9-01F2-4AC8-9C9E-1E1B204AC8C3}" dt="2023-02-14T13:03:48.728" v="4150" actId="1036"/>
          <ac:picMkLst>
            <pc:docMk/>
            <pc:sldMk cId="2201228484" sldId="511"/>
            <ac:picMk id="1026" creationId="{2DC4DCC4-33AA-9CC5-95F1-A117758E8ED1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2:08:27.778" v="3031" actId="207"/>
        <pc:sldMkLst>
          <pc:docMk/>
          <pc:sldMk cId="2294419146" sldId="512"/>
        </pc:sldMkLst>
        <pc:spChg chg="add mod">
          <ac:chgData name="Richard Chalk" userId="287f8aa4f4de1d19" providerId="LiveId" clId="{61F738B9-01F2-4AC8-9C9E-1E1B204AC8C3}" dt="2023-02-14T10:12:02.693" v="2177" actId="20577"/>
          <ac:spMkLst>
            <pc:docMk/>
            <pc:sldMk cId="2294419146" sldId="512"/>
            <ac:spMk id="3" creationId="{F334CF53-2A42-64D9-1218-04879ACD948D}"/>
          </ac:spMkLst>
        </pc:spChg>
        <pc:spChg chg="del">
          <ac:chgData name="Richard Chalk" userId="287f8aa4f4de1d19" providerId="LiveId" clId="{61F738B9-01F2-4AC8-9C9E-1E1B204AC8C3}" dt="2023-02-14T10:12:51.087" v="2239" actId="478"/>
          <ac:spMkLst>
            <pc:docMk/>
            <pc:sldMk cId="2294419146" sldId="512"/>
            <ac:spMk id="4" creationId="{060EED11-FA6A-EE35-A8A6-3B76F53BC704}"/>
          </ac:spMkLst>
        </pc:spChg>
        <pc:spChg chg="del">
          <ac:chgData name="Richard Chalk" userId="287f8aa4f4de1d19" providerId="LiveId" clId="{61F738B9-01F2-4AC8-9C9E-1E1B204AC8C3}" dt="2023-02-14T10:11:39.064" v="2139" actId="478"/>
          <ac:spMkLst>
            <pc:docMk/>
            <pc:sldMk cId="2294419146" sldId="512"/>
            <ac:spMk id="6" creationId="{4532DD3F-E019-F284-A006-1A16AB9F53E5}"/>
          </ac:spMkLst>
        </pc:spChg>
        <pc:spChg chg="mod">
          <ac:chgData name="Richard Chalk" userId="287f8aa4f4de1d19" providerId="LiveId" clId="{61F738B9-01F2-4AC8-9C9E-1E1B204AC8C3}" dt="2023-02-14T10:11:34.084" v="2138" actId="20577"/>
          <ac:spMkLst>
            <pc:docMk/>
            <pc:sldMk cId="2294419146" sldId="512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27.778" v="3031" actId="207"/>
          <ac:spMkLst>
            <pc:docMk/>
            <pc:sldMk cId="2294419146" sldId="512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0:17:11.706" v="2371" actId="1036"/>
          <ac:picMkLst>
            <pc:docMk/>
            <pc:sldMk cId="2294419146" sldId="512"/>
            <ac:picMk id="5" creationId="{A466697D-58BB-320E-30D0-9A99D0F14961}"/>
          </ac:picMkLst>
        </pc:picChg>
      </pc:sldChg>
      <pc:sldChg chg="addSp delSp modSp add mod">
        <pc:chgData name="Richard Chalk" userId="287f8aa4f4de1d19" providerId="LiveId" clId="{61F738B9-01F2-4AC8-9C9E-1E1B204AC8C3}" dt="2023-02-14T12:08:55.357" v="3034" actId="20577"/>
        <pc:sldMkLst>
          <pc:docMk/>
          <pc:sldMk cId="1239517013" sldId="513"/>
        </pc:sldMkLst>
        <pc:spChg chg="del">
          <ac:chgData name="Richard Chalk" userId="287f8aa4f4de1d19" providerId="LiveId" clId="{61F738B9-01F2-4AC8-9C9E-1E1B204AC8C3}" dt="2023-02-14T10:18:13.948" v="2466" actId="478"/>
          <ac:spMkLst>
            <pc:docMk/>
            <pc:sldMk cId="1239517013" sldId="513"/>
            <ac:spMk id="3" creationId="{F334CF53-2A42-64D9-1218-04879ACD948D}"/>
          </ac:spMkLst>
        </pc:spChg>
        <pc:spChg chg="add mod">
          <ac:chgData name="Richard Chalk" userId="287f8aa4f4de1d19" providerId="LiveId" clId="{61F738B9-01F2-4AC8-9C9E-1E1B204AC8C3}" dt="2023-02-14T10:20:01.630" v="2563" actId="14100"/>
          <ac:spMkLst>
            <pc:docMk/>
            <pc:sldMk cId="1239517013" sldId="513"/>
            <ac:spMk id="6" creationId="{56B380C1-B47C-B802-EAEB-555A568BBA5C}"/>
          </ac:spMkLst>
        </pc:spChg>
        <pc:spChg chg="add mod">
          <ac:chgData name="Richard Chalk" userId="287f8aa4f4de1d19" providerId="LiveId" clId="{61F738B9-01F2-4AC8-9C9E-1E1B204AC8C3}" dt="2023-02-14T10:20:11.803" v="2566" actId="14100"/>
          <ac:spMkLst>
            <pc:docMk/>
            <pc:sldMk cId="1239517013" sldId="513"/>
            <ac:spMk id="7" creationId="{A81403D4-B475-F5DC-3F35-AC38F79799B9}"/>
          </ac:spMkLst>
        </pc:spChg>
        <pc:spChg chg="mod">
          <ac:chgData name="Richard Chalk" userId="287f8aa4f4de1d19" providerId="LiveId" clId="{61F738B9-01F2-4AC8-9C9E-1E1B204AC8C3}" dt="2023-02-14T10:17:22.978" v="2380" actId="20577"/>
          <ac:spMkLst>
            <pc:docMk/>
            <pc:sldMk cId="1239517013" sldId="513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55.357" v="3034" actId="20577"/>
          <ac:spMkLst>
            <pc:docMk/>
            <pc:sldMk cId="1239517013" sldId="513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0:19:35.947" v="2554" actId="1076"/>
          <ac:picMkLst>
            <pc:docMk/>
            <pc:sldMk cId="1239517013" sldId="513"/>
            <ac:picMk id="4" creationId="{C12C713D-BAE5-30C4-66FB-E28254E5EDB4}"/>
          </ac:picMkLst>
        </pc:picChg>
        <pc:picChg chg="del">
          <ac:chgData name="Richard Chalk" userId="287f8aa4f4de1d19" providerId="LiveId" clId="{61F738B9-01F2-4AC8-9C9E-1E1B204AC8C3}" dt="2023-02-14T10:18:10.652" v="2465" actId="478"/>
          <ac:picMkLst>
            <pc:docMk/>
            <pc:sldMk cId="1239517013" sldId="513"/>
            <ac:picMk id="5" creationId="{A466697D-58BB-320E-30D0-9A99D0F14961}"/>
          </ac:picMkLst>
        </pc:picChg>
      </pc:sldChg>
      <pc:sldChg chg="addSp modSp add mod modNotesTx">
        <pc:chgData name="Richard Chalk" userId="287f8aa4f4de1d19" providerId="LiveId" clId="{61F738B9-01F2-4AC8-9C9E-1E1B204AC8C3}" dt="2023-02-14T13:34:44.936" v="4463"/>
        <pc:sldMkLst>
          <pc:docMk/>
          <pc:sldMk cId="2648476559" sldId="514"/>
        </pc:sldMkLst>
        <pc:spChg chg="add mod">
          <ac:chgData name="Richard Chalk" userId="287f8aa4f4de1d19" providerId="LiveId" clId="{61F738B9-01F2-4AC8-9C9E-1E1B204AC8C3}" dt="2023-02-14T12:02:18.866" v="2784" actId="113"/>
          <ac:spMkLst>
            <pc:docMk/>
            <pc:sldMk cId="2648476559" sldId="514"/>
            <ac:spMk id="2" creationId="{D8034E52-0B17-66CE-EC9A-0A8896FBA163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4" creationId="{49CF75AE-97A8-37C5-BE67-97A8635B5842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5" creationId="{DFB8E537-5B65-A83D-F2A4-74674297706D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6" creationId="{D5F54377-C349-3AB8-3B57-1616C915FA5B}"/>
          </ac:spMkLst>
        </pc:spChg>
        <pc:spChg chg="mod">
          <ac:chgData name="Richard Chalk" userId="287f8aa4f4de1d19" providerId="LiveId" clId="{61F738B9-01F2-4AC8-9C9E-1E1B204AC8C3}" dt="2023-02-14T12:01:48.582" v="2777" actId="1035"/>
          <ac:spMkLst>
            <pc:docMk/>
            <pc:sldMk cId="2648476559" sldId="514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2:01:37.779" v="2764" actId="1035"/>
          <ac:picMkLst>
            <pc:docMk/>
            <pc:sldMk cId="2648476559" sldId="514"/>
            <ac:picMk id="3" creationId="{072276D5-FA56-DDCD-4D50-E0AB0078AE0F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3:37:03.549" v="4468" actId="20577"/>
        <pc:sldMkLst>
          <pc:docMk/>
          <pc:sldMk cId="3005595115" sldId="515"/>
        </pc:sldMkLst>
        <pc:spChg chg="mod">
          <ac:chgData name="Richard Chalk" userId="287f8aa4f4de1d19" providerId="LiveId" clId="{61F738B9-01F2-4AC8-9C9E-1E1B204AC8C3}" dt="2023-02-14T12:09:00.946" v="3036" actId="20577"/>
          <ac:spMkLst>
            <pc:docMk/>
            <pc:sldMk cId="3005595115" sldId="515"/>
            <ac:spMk id="2" creationId="{D8034E52-0B17-66CE-EC9A-0A8896FBA163}"/>
          </ac:spMkLst>
        </pc:spChg>
        <pc:spChg chg="mod">
          <ac:chgData name="Richard Chalk" userId="287f8aa4f4de1d19" providerId="LiveId" clId="{61F738B9-01F2-4AC8-9C9E-1E1B204AC8C3}" dt="2023-02-14T12:09:33.683" v="3112" actId="207"/>
          <ac:spMkLst>
            <pc:docMk/>
            <pc:sldMk cId="3005595115" sldId="515"/>
            <ac:spMk id="4" creationId="{49CF75AE-97A8-37C5-BE67-97A8635B5842}"/>
          </ac:spMkLst>
        </pc:spChg>
        <pc:spChg chg="del">
          <ac:chgData name="Richard Chalk" userId="287f8aa4f4de1d19" providerId="LiveId" clId="{61F738B9-01F2-4AC8-9C9E-1E1B204AC8C3}" dt="2023-02-14T12:09:36.909" v="3113" actId="478"/>
          <ac:spMkLst>
            <pc:docMk/>
            <pc:sldMk cId="3005595115" sldId="515"/>
            <ac:spMk id="5" creationId="{DFB8E537-5B65-A83D-F2A4-74674297706D}"/>
          </ac:spMkLst>
        </pc:spChg>
        <pc:spChg chg="del">
          <ac:chgData name="Richard Chalk" userId="287f8aa4f4de1d19" providerId="LiveId" clId="{61F738B9-01F2-4AC8-9C9E-1E1B204AC8C3}" dt="2023-02-14T12:09:36.909" v="3113" actId="478"/>
          <ac:spMkLst>
            <pc:docMk/>
            <pc:sldMk cId="3005595115" sldId="515"/>
            <ac:spMk id="6" creationId="{D5F54377-C349-3AB8-3B57-1616C915FA5B}"/>
          </ac:spMkLst>
        </pc:spChg>
        <pc:spChg chg="add del mod">
          <ac:chgData name="Richard Chalk" userId="287f8aa4f4de1d19" providerId="LiveId" clId="{61F738B9-01F2-4AC8-9C9E-1E1B204AC8C3}" dt="2023-02-14T13:02:29.246" v="4121" actId="478"/>
          <ac:spMkLst>
            <pc:docMk/>
            <pc:sldMk cId="3005595115" sldId="515"/>
            <ac:spMk id="7" creationId="{F15A790C-1AEC-BCC4-00E9-6DDD1CC9E6B6}"/>
          </ac:spMkLst>
        </pc:spChg>
        <pc:spChg chg="mod">
          <ac:chgData name="Richard Chalk" userId="287f8aa4f4de1d19" providerId="LiveId" clId="{61F738B9-01F2-4AC8-9C9E-1E1B204AC8C3}" dt="2023-02-14T12:09:08.306" v="3049" actId="20577"/>
          <ac:spMkLst>
            <pc:docMk/>
            <pc:sldMk cId="3005595115" sldId="515"/>
            <ac:spMk id="92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2:09:36.909" v="3113" actId="478"/>
          <ac:picMkLst>
            <pc:docMk/>
            <pc:sldMk cId="3005595115" sldId="515"/>
            <ac:picMk id="3" creationId="{072276D5-FA56-DDCD-4D50-E0AB0078AE0F}"/>
          </ac:picMkLst>
        </pc:picChg>
        <pc:picChg chg="add mod">
          <ac:chgData name="Richard Chalk" userId="287f8aa4f4de1d19" providerId="LiveId" clId="{61F738B9-01F2-4AC8-9C9E-1E1B204AC8C3}" dt="2023-02-14T13:02:34.509" v="4124" actId="1076"/>
          <ac:picMkLst>
            <pc:docMk/>
            <pc:sldMk cId="3005595115" sldId="515"/>
            <ac:picMk id="8" creationId="{52527BE8-5120-B221-41F3-A698049D9110}"/>
          </ac:picMkLst>
        </pc:picChg>
      </pc:sldChg>
      <pc:sldChg chg="addSp delSp modSp add mod">
        <pc:chgData name="Richard Chalk" userId="287f8aa4f4de1d19" providerId="LiveId" clId="{61F738B9-01F2-4AC8-9C9E-1E1B204AC8C3}" dt="2023-02-14T13:40:40.678" v="4797" actId="1037"/>
        <pc:sldMkLst>
          <pc:docMk/>
          <pc:sldMk cId="1649928699" sldId="516"/>
        </pc:sldMkLst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2" creationId="{8424868B-F109-E688-5216-1E152E5176C3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3" creationId="{15A44D82-0414-6C6C-40F8-B20CFA152787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4" creationId="{DEAA5E55-F568-19FB-1538-22F8167AF329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6" creationId="{7A493721-1FAC-2BA8-C2E6-1D70978D384B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7" creationId="{A1D597FA-9B76-FF8E-5E4D-B77ADECBFF90}"/>
          </ac:spMkLst>
        </pc:spChg>
        <pc:spChg chg="add del mod">
          <ac:chgData name="Richard Chalk" userId="287f8aa4f4de1d19" providerId="LiveId" clId="{61F738B9-01F2-4AC8-9C9E-1E1B204AC8C3}" dt="2023-02-14T13:37:48.506" v="4492" actId="478"/>
          <ac:spMkLst>
            <pc:docMk/>
            <pc:sldMk cId="1649928699" sldId="516"/>
            <ac:spMk id="8" creationId="{E7F3C667-EBF1-C682-5B0A-EC57CCC64DB8}"/>
          </ac:spMkLst>
        </pc:spChg>
        <pc:spChg chg="add mod">
          <ac:chgData name="Richard Chalk" userId="287f8aa4f4de1d19" providerId="LiveId" clId="{61F738B9-01F2-4AC8-9C9E-1E1B204AC8C3}" dt="2023-02-14T13:39:42.609" v="4771" actId="207"/>
          <ac:spMkLst>
            <pc:docMk/>
            <pc:sldMk cId="1649928699" sldId="516"/>
            <ac:spMk id="10" creationId="{FAF54394-CF44-7F8F-10C6-12890CC56562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11" creationId="{6A034296-7E52-A2AB-83B9-9D51320FEBDE}"/>
          </ac:spMkLst>
        </pc:spChg>
        <pc:spChg chg="add mod">
          <ac:chgData name="Richard Chalk" userId="287f8aa4f4de1d19" providerId="LiveId" clId="{61F738B9-01F2-4AC8-9C9E-1E1B204AC8C3}" dt="2023-02-14T13:40:40.678" v="4797" actId="1037"/>
          <ac:spMkLst>
            <pc:docMk/>
            <pc:sldMk cId="1649928699" sldId="516"/>
            <ac:spMk id="14" creationId="{8754BA2A-6800-4704-2274-A44CE22F6BCD}"/>
          </ac:spMkLst>
        </pc:spChg>
        <pc:spChg chg="mod">
          <ac:chgData name="Richard Chalk" userId="287f8aa4f4de1d19" providerId="LiveId" clId="{61F738B9-01F2-4AC8-9C9E-1E1B204AC8C3}" dt="2023-02-14T13:37:47.055" v="4491" actId="20577"/>
          <ac:spMkLst>
            <pc:docMk/>
            <pc:sldMk cId="1649928699" sldId="516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3:39:10.441" v="4695" actId="20577"/>
          <ac:spMkLst>
            <pc:docMk/>
            <pc:sldMk cId="1649928699" sldId="516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5" creationId="{54D45660-BDF4-A0A1-3ED6-F2728C77EFA6}"/>
          </ac:picMkLst>
        </pc:pic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9" creationId="{E78457A1-6E1A-19C0-D223-A1A7186705EA}"/>
          </ac:picMkLst>
        </pc:picChg>
        <pc:picChg chg="add mod">
          <ac:chgData name="Richard Chalk" userId="287f8aa4f4de1d19" providerId="LiveId" clId="{61F738B9-01F2-4AC8-9C9E-1E1B204AC8C3}" dt="2023-02-14T13:40:34.424" v="4791" actId="1076"/>
          <ac:picMkLst>
            <pc:docMk/>
            <pc:sldMk cId="1649928699" sldId="516"/>
            <ac:picMk id="13" creationId="{E8A4985E-BFB5-B8AD-7B05-C171840A8202}"/>
          </ac:picMkLst>
        </pc:pic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208" creationId="{00000000-0000-0000-0000-000000000000}"/>
          </ac:picMkLst>
        </pc:picChg>
        <pc:cxnChg chg="add mod">
          <ac:chgData name="Richard Chalk" userId="287f8aa4f4de1d19" providerId="LiveId" clId="{61F738B9-01F2-4AC8-9C9E-1E1B204AC8C3}" dt="2023-02-14T13:39:54.341" v="4772"/>
          <ac:cxnSpMkLst>
            <pc:docMk/>
            <pc:sldMk cId="1649928699" sldId="516"/>
            <ac:cxnSpMk id="12" creationId="{7CA0983F-51A4-267C-1EE6-73D6062BF9A6}"/>
          </ac:cxnSpMkLst>
        </pc:cxnChg>
      </pc:sldChg>
      <pc:sldChg chg="addSp delSp modSp add mod">
        <pc:chgData name="Richard Chalk" userId="287f8aa4f4de1d19" providerId="LiveId" clId="{61F738B9-01F2-4AC8-9C9E-1E1B204AC8C3}" dt="2023-02-14T12:50:51.833" v="3862" actId="20577"/>
        <pc:sldMkLst>
          <pc:docMk/>
          <pc:sldMk cId="884636883" sldId="517"/>
        </pc:sldMkLst>
        <pc:spChg chg="add del mod">
          <ac:chgData name="Richard Chalk" userId="287f8aa4f4de1d19" providerId="LiveId" clId="{61F738B9-01F2-4AC8-9C9E-1E1B204AC8C3}" dt="2023-02-14T12:48:18.824" v="3739" actId="22"/>
          <ac:spMkLst>
            <pc:docMk/>
            <pc:sldMk cId="884636883" sldId="517"/>
            <ac:spMk id="3" creationId="{D1961EA9-B72A-1DBB-EEBF-EBAC2BE6CB37}"/>
          </ac:spMkLst>
        </pc:spChg>
        <pc:spChg chg="add del mod ord">
          <ac:chgData name="Richard Chalk" userId="287f8aa4f4de1d19" providerId="LiveId" clId="{61F738B9-01F2-4AC8-9C9E-1E1B204AC8C3}" dt="2023-02-14T12:48:19.295" v="3740" actId="478"/>
          <ac:spMkLst>
            <pc:docMk/>
            <pc:sldMk cId="884636883" sldId="517"/>
            <ac:spMk id="9" creationId="{5251CBBF-F489-E4C9-79F4-9E3FE9B97753}"/>
          </ac:spMkLst>
        </pc:spChg>
        <pc:spChg chg="mod">
          <ac:chgData name="Richard Chalk" userId="287f8aa4f4de1d19" providerId="LiveId" clId="{61F738B9-01F2-4AC8-9C9E-1E1B204AC8C3}" dt="2023-02-14T12:22:02.294" v="3336" actId="1036"/>
          <ac:spMkLst>
            <pc:docMk/>
            <pc:sldMk cId="884636883" sldId="517"/>
            <ac:spMk id="10" creationId="{96BF8193-76A1-5397-8BCD-AD5FAA981F71}"/>
          </ac:spMkLst>
        </pc:spChg>
        <pc:spChg chg="mod">
          <ac:chgData name="Richard Chalk" userId="287f8aa4f4de1d19" providerId="LiveId" clId="{61F738B9-01F2-4AC8-9C9E-1E1B204AC8C3}" dt="2023-02-14T12:23:05.780" v="3418" actId="14100"/>
          <ac:spMkLst>
            <pc:docMk/>
            <pc:sldMk cId="884636883" sldId="517"/>
            <ac:spMk id="11" creationId="{B2BB1093-823C-9A43-E1F0-5E562F38D8E0}"/>
          </ac:spMkLst>
        </pc:spChg>
        <pc:spChg chg="mod">
          <ac:chgData name="Richard Chalk" userId="287f8aa4f4de1d19" providerId="LiveId" clId="{61F738B9-01F2-4AC8-9C9E-1E1B204AC8C3}" dt="2023-02-14T12:22:02.294" v="3336" actId="1036"/>
          <ac:spMkLst>
            <pc:docMk/>
            <pc:sldMk cId="884636883" sldId="517"/>
            <ac:spMk id="12" creationId="{78640F4E-892E-CF6E-264F-9EE48325ED1A}"/>
          </ac:spMkLst>
        </pc:spChg>
        <pc:spChg chg="mod">
          <ac:chgData name="Richard Chalk" userId="287f8aa4f4de1d19" providerId="LiveId" clId="{61F738B9-01F2-4AC8-9C9E-1E1B204AC8C3}" dt="2023-02-14T12:22:51.184" v="3403" actId="1035"/>
          <ac:spMkLst>
            <pc:docMk/>
            <pc:sldMk cId="884636883" sldId="517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12:50:51.833" v="3862" actId="20577"/>
          <ac:spMkLst>
            <pc:docMk/>
            <pc:sldMk cId="884636883" sldId="517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20:43.840" v="3226" actId="113"/>
          <ac:spMkLst>
            <pc:docMk/>
            <pc:sldMk cId="884636883" sldId="517"/>
            <ac:spMk id="207" creationId="{00000000-0000-0000-0000-000000000000}"/>
          </ac:spMkLst>
        </pc:spChg>
      </pc:sldChg>
      <pc:sldChg chg="delSp modSp add del mod">
        <pc:chgData name="Richard Chalk" userId="287f8aa4f4de1d19" providerId="LiveId" clId="{61F738B9-01F2-4AC8-9C9E-1E1B204AC8C3}" dt="2023-02-14T12:52:24.762" v="3903" actId="47"/>
        <pc:sldMkLst>
          <pc:docMk/>
          <pc:sldMk cId="3631291699" sldId="518"/>
        </pc:sldMkLst>
        <pc:spChg chg="del">
          <ac:chgData name="Richard Chalk" userId="287f8aa4f4de1d19" providerId="LiveId" clId="{61F738B9-01F2-4AC8-9C9E-1E1B204AC8C3}" dt="2023-02-14T12:24:03.177" v="3427" actId="478"/>
          <ac:spMkLst>
            <pc:docMk/>
            <pc:sldMk cId="3631291699" sldId="518"/>
            <ac:spMk id="9" creationId="{5251CBBF-F489-E4C9-79F4-9E3FE9B97753}"/>
          </ac:spMkLst>
        </pc:spChg>
        <pc:spChg chg="mod">
          <ac:chgData name="Richard Chalk" userId="287f8aa4f4de1d19" providerId="LiveId" clId="{61F738B9-01F2-4AC8-9C9E-1E1B204AC8C3}" dt="2023-02-14T12:24:00.061" v="3426" actId="20577"/>
          <ac:spMkLst>
            <pc:docMk/>
            <pc:sldMk cId="3631291699" sldId="518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26:04.561" v="3485" actId="5793"/>
          <ac:spMkLst>
            <pc:docMk/>
            <pc:sldMk cId="3631291699" sldId="518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61F738B9-01F2-4AC8-9C9E-1E1B204AC8C3}" dt="2023-02-14T12:57:33.246" v="4068" actId="113"/>
        <pc:sldMkLst>
          <pc:docMk/>
          <pc:sldMk cId="3868221188" sldId="518"/>
        </pc:sldMkLst>
        <pc:spChg chg="add mod">
          <ac:chgData name="Richard Chalk" userId="287f8aa4f4de1d19" providerId="LiveId" clId="{61F738B9-01F2-4AC8-9C9E-1E1B204AC8C3}" dt="2023-02-14T12:57:11.366" v="4028" actId="1076"/>
          <ac:spMkLst>
            <pc:docMk/>
            <pc:sldMk cId="3868221188" sldId="518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2:57:33.246" v="4068" actId="113"/>
          <ac:spMkLst>
            <pc:docMk/>
            <pc:sldMk cId="3868221188" sldId="518"/>
            <ac:spMk id="4" creationId="{39B30CE5-53A2-E885-D4A2-E6DBD4E473AC}"/>
          </ac:spMkLst>
        </pc:spChg>
        <pc:spChg chg="del">
          <ac:chgData name="Richard Chalk" userId="287f8aa4f4de1d19" providerId="LiveId" clId="{61F738B9-01F2-4AC8-9C9E-1E1B204AC8C3}" dt="2023-02-14T12:54:20.306" v="3913" actId="478"/>
          <ac:spMkLst>
            <pc:docMk/>
            <pc:sldMk cId="3868221188" sldId="518"/>
            <ac:spMk id="9" creationId="{14AD8B5A-9AEA-D8C2-F337-962322F3D296}"/>
          </ac:spMkLst>
        </pc:spChg>
        <pc:spChg chg="mod">
          <ac:chgData name="Richard Chalk" userId="287f8aa4f4de1d19" providerId="LiveId" clId="{61F738B9-01F2-4AC8-9C9E-1E1B204AC8C3}" dt="2023-02-14T12:52:57.903" v="3912" actId="20577"/>
          <ac:spMkLst>
            <pc:docMk/>
            <pc:sldMk cId="3868221188" sldId="51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34:17.814" v="4462" actId="6549"/>
        <pc:sldMkLst>
          <pc:docMk/>
          <pc:sldMk cId="815182790" sldId="519"/>
        </pc:sldMkLst>
        <pc:spChg chg="del">
          <ac:chgData name="Richard Chalk" userId="287f8aa4f4de1d19" providerId="LiveId" clId="{61F738B9-01F2-4AC8-9C9E-1E1B204AC8C3}" dt="2023-02-14T12:59:29.822" v="4086" actId="478"/>
          <ac:spMkLst>
            <pc:docMk/>
            <pc:sldMk cId="815182790" sldId="519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3:33:18.898" v="4396" actId="6549"/>
          <ac:spMkLst>
            <pc:docMk/>
            <pc:sldMk cId="815182790" sldId="519"/>
            <ac:spMk id="4" creationId="{39B30CE5-53A2-E885-D4A2-E6DBD4E473AC}"/>
          </ac:spMkLst>
        </pc:spChg>
        <pc:spChg chg="add mod">
          <ac:chgData name="Richard Chalk" userId="287f8aa4f4de1d19" providerId="LiveId" clId="{61F738B9-01F2-4AC8-9C9E-1E1B204AC8C3}" dt="2023-02-14T13:34:08.657" v="4460" actId="1035"/>
          <ac:spMkLst>
            <pc:docMk/>
            <pc:sldMk cId="815182790" sldId="519"/>
            <ac:spMk id="5" creationId="{27DB9029-24C8-30B0-1D0D-0DDB1F895A34}"/>
          </ac:spMkLst>
        </pc:spChg>
        <pc:spChg chg="mod">
          <ac:chgData name="Richard Chalk" userId="287f8aa4f4de1d19" providerId="LiveId" clId="{61F738B9-01F2-4AC8-9C9E-1E1B204AC8C3}" dt="2023-02-14T12:59:27.308" v="4085" actId="20577"/>
          <ac:spMkLst>
            <pc:docMk/>
            <pc:sldMk cId="815182790" sldId="519"/>
            <ac:spMk id="92" creationId="{00000000-0000-0000-0000-000000000000}"/>
          </ac:spMkLst>
        </pc:spChg>
        <pc:picChg chg="add del mod">
          <ac:chgData name="Richard Chalk" userId="287f8aa4f4de1d19" providerId="LiveId" clId="{61F738B9-01F2-4AC8-9C9E-1E1B204AC8C3}" dt="2023-02-14T13:33:20.337" v="4397" actId="478"/>
          <ac:picMkLst>
            <pc:docMk/>
            <pc:sldMk cId="815182790" sldId="519"/>
            <ac:picMk id="6" creationId="{6C85D82D-DA48-F2F6-6B3A-9AE5DF268E91}"/>
          </ac:picMkLst>
        </pc:picChg>
        <pc:picChg chg="add del mod">
          <ac:chgData name="Richard Chalk" userId="287f8aa4f4de1d19" providerId="LiveId" clId="{61F738B9-01F2-4AC8-9C9E-1E1B204AC8C3}" dt="2023-02-14T13:33:31.121" v="4398" actId="21"/>
          <ac:picMkLst>
            <pc:docMk/>
            <pc:sldMk cId="815182790" sldId="519"/>
            <ac:picMk id="8" creationId="{99D0507D-69D8-9F3A-B095-B896E4BD9FD6}"/>
          </ac:picMkLst>
        </pc:picChg>
      </pc:sldChg>
      <pc:sldChg chg="modSp add mod ord">
        <pc:chgData name="Richard Chalk" userId="287f8aa4f4de1d19" providerId="LiveId" clId="{61F738B9-01F2-4AC8-9C9E-1E1B204AC8C3}" dt="2023-02-14T13:34:02.147" v="4439"/>
        <pc:sldMkLst>
          <pc:docMk/>
          <pc:sldMk cId="325039984" sldId="520"/>
        </pc:sldMkLst>
        <pc:spChg chg="mod">
          <ac:chgData name="Richard Chalk" userId="287f8aa4f4de1d19" providerId="LiveId" clId="{61F738B9-01F2-4AC8-9C9E-1E1B204AC8C3}" dt="2023-02-14T13:07:08.583" v="4182" actId="1076"/>
          <ac:spMkLst>
            <pc:docMk/>
            <pc:sldMk cId="325039984" sldId="520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3:06:46.163" v="4178" actId="20577"/>
          <ac:spMkLst>
            <pc:docMk/>
            <pc:sldMk cId="325039984" sldId="520"/>
            <ac:spMk id="4" creationId="{39B30CE5-53A2-E885-D4A2-E6DBD4E473AC}"/>
          </ac:spMkLst>
        </pc:spChg>
        <pc:spChg chg="mod">
          <ac:chgData name="Richard Chalk" userId="287f8aa4f4de1d19" providerId="LiveId" clId="{61F738B9-01F2-4AC8-9C9E-1E1B204AC8C3}" dt="2023-02-14T13:06:38.368" v="4163" actId="6549"/>
          <ac:spMkLst>
            <pc:docMk/>
            <pc:sldMk cId="325039984" sldId="520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34:14.709" v="4461" actId="6549"/>
        <pc:sldMkLst>
          <pc:docMk/>
          <pc:sldMk cId="1088413374" sldId="521"/>
        </pc:sldMkLst>
        <pc:spChg chg="add mod">
          <ac:chgData name="Richard Chalk" userId="287f8aa4f4de1d19" providerId="LiveId" clId="{61F738B9-01F2-4AC8-9C9E-1E1B204AC8C3}" dt="2023-02-14T13:33:38.527" v="4419" actId="1037"/>
          <ac:spMkLst>
            <pc:docMk/>
            <pc:sldMk cId="1088413374" sldId="521"/>
            <ac:spMk id="3" creationId="{2797CF2D-724E-6D4E-BB8F-1A7C00F02C46}"/>
          </ac:spMkLst>
        </pc:spChg>
        <pc:spChg chg="del">
          <ac:chgData name="Richard Chalk" userId="287f8aa4f4de1d19" providerId="LiveId" clId="{61F738B9-01F2-4AC8-9C9E-1E1B204AC8C3}" dt="2023-02-14T13:32:31.392" v="4389" actId="478"/>
          <ac:spMkLst>
            <pc:docMk/>
            <pc:sldMk cId="1088413374" sldId="521"/>
            <ac:spMk id="5" creationId="{27DB9029-24C8-30B0-1D0D-0DDB1F895A34}"/>
          </ac:spMkLst>
        </pc:spChg>
        <pc:spChg chg="mod">
          <ac:chgData name="Richard Chalk" userId="287f8aa4f4de1d19" providerId="LiveId" clId="{61F738B9-01F2-4AC8-9C9E-1E1B204AC8C3}" dt="2023-02-14T13:32:26.246" v="4388" actId="20577"/>
          <ac:spMkLst>
            <pc:docMk/>
            <pc:sldMk cId="1088413374" sldId="521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3:33:43.585" v="4437" actId="1038"/>
          <ac:picMkLst>
            <pc:docMk/>
            <pc:sldMk cId="1088413374" sldId="521"/>
            <ac:picMk id="7" creationId="{03BE0FB5-25DE-6434-A06C-9914AC626738}"/>
          </ac:picMkLst>
        </pc:picChg>
        <pc:picChg chg="del">
          <ac:chgData name="Richard Chalk" userId="287f8aa4f4de1d19" providerId="LiveId" clId="{61F738B9-01F2-4AC8-9C9E-1E1B204AC8C3}" dt="2023-02-14T13:32:52.970" v="4394" actId="478"/>
          <ac:picMkLst>
            <pc:docMk/>
            <pc:sldMk cId="1088413374" sldId="521"/>
            <ac:picMk id="8" creationId="{99D0507D-69D8-9F3A-B095-B896E4BD9FD6}"/>
          </ac:picMkLst>
        </pc:picChg>
      </pc:sldChg>
      <pc:sldChg chg="addSp delSp modSp add mod modNotesTx">
        <pc:chgData name="Richard Chalk" userId="287f8aa4f4de1d19" providerId="LiveId" clId="{61F738B9-01F2-4AC8-9C9E-1E1B204AC8C3}" dt="2023-02-15T05:16:30.952" v="4899" actId="1076"/>
        <pc:sldMkLst>
          <pc:docMk/>
          <pc:sldMk cId="2555435919" sldId="522"/>
        </pc:sldMkLst>
        <pc:spChg chg="mod">
          <ac:chgData name="Richard Chalk" userId="287f8aa4f4de1d19" providerId="LiveId" clId="{61F738B9-01F2-4AC8-9C9E-1E1B204AC8C3}" dt="2023-02-14T13:37:16.662" v="4480" actId="20577"/>
          <ac:spMkLst>
            <pc:docMk/>
            <pc:sldMk cId="2555435919" sldId="522"/>
            <ac:spMk id="2" creationId="{D8034E52-0B17-66CE-EC9A-0A8896FBA163}"/>
          </ac:spMkLst>
        </pc:spChg>
        <pc:spChg chg="add mod">
          <ac:chgData name="Richard Chalk" userId="287f8aa4f4de1d19" providerId="LiveId" clId="{61F738B9-01F2-4AC8-9C9E-1E1B204AC8C3}" dt="2023-02-15T05:16:30.952" v="4899" actId="1076"/>
          <ac:spMkLst>
            <pc:docMk/>
            <pc:sldMk cId="2555435919" sldId="522"/>
            <ac:spMk id="3" creationId="{7EC1AFF8-5A07-F537-9B81-5B4694D7DF00}"/>
          </ac:spMkLst>
        </pc:spChg>
        <pc:spChg chg="mod">
          <ac:chgData name="Richard Chalk" userId="287f8aa4f4de1d19" providerId="LiveId" clId="{61F738B9-01F2-4AC8-9C9E-1E1B204AC8C3}" dt="2023-02-15T05:16:29.121" v="4898" actId="5793"/>
          <ac:spMkLst>
            <pc:docMk/>
            <pc:sldMk cId="2555435919" sldId="522"/>
            <ac:spMk id="4" creationId="{49CF75AE-97A8-37C5-BE67-97A8635B5842}"/>
          </ac:spMkLst>
        </pc:spChg>
        <pc:spChg chg="mod">
          <ac:chgData name="Richard Chalk" userId="287f8aa4f4de1d19" providerId="LiveId" clId="{61F738B9-01F2-4AC8-9C9E-1E1B204AC8C3}" dt="2023-02-14T13:37:14.238" v="4478" actId="20577"/>
          <ac:spMkLst>
            <pc:docMk/>
            <pc:sldMk cId="2555435919" sldId="522"/>
            <ac:spMk id="92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3:37:18.175" v="4481" actId="478"/>
          <ac:picMkLst>
            <pc:docMk/>
            <pc:sldMk cId="2555435919" sldId="522"/>
            <ac:picMk id="8" creationId="{52527BE8-5120-B221-41F3-A698049D9110}"/>
          </ac:picMkLst>
        </pc:picChg>
      </pc:sldChg>
    </pc:docChg>
  </pc:docChgLst>
  <pc:docChgLst>
    <pc:chgData name="Richard Chalk" userId="287f8aa4f4de1d19" providerId="LiveId" clId="{C2E0BC07-F47B-421C-B0C3-3ECA28D1D364}"/>
    <pc:docChg chg="undo redo custSel addSld delSld modSld sldOrd">
      <pc:chgData name="Richard Chalk" userId="287f8aa4f4de1d19" providerId="LiveId" clId="{C2E0BC07-F47B-421C-B0C3-3ECA28D1D364}" dt="2022-12-11T10:15:58.495" v="6412" actId="20577"/>
      <pc:docMkLst>
        <pc:docMk/>
      </pc:docMkLst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547202385" sldId="267"/>
        </pc:sldMkLst>
      </pc:sldChg>
      <pc:sldChg chg="addSp delSp modSp mod modNotesTx">
        <pc:chgData name="Richard Chalk" userId="287f8aa4f4de1d19" providerId="LiveId" clId="{C2E0BC07-F47B-421C-B0C3-3ECA28D1D364}" dt="2022-12-09T15:26:05.789" v="4626" actId="1037"/>
        <pc:sldMkLst>
          <pc:docMk/>
          <pc:sldMk cId="1272330293" sldId="272"/>
        </pc:sldMkLst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2" creationId="{7B45EDFC-E35B-4EF7-10EF-181E3F8F69D1}"/>
          </ac:spMkLst>
        </pc:spChg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4" creationId="{1E7FF9AB-8FC6-FA59-63C3-7DB6FA372FC3}"/>
          </ac:spMkLst>
        </pc:spChg>
        <pc:spChg chg="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4" creationId="{752A7E4C-1BF0-9508-DBE9-8B287553264D}"/>
          </ac:spMkLst>
        </pc:spChg>
        <pc:spChg chg="add mod">
          <ac:chgData name="Richard Chalk" userId="287f8aa4f4de1d19" providerId="LiveId" clId="{C2E0BC07-F47B-421C-B0C3-3ECA28D1D364}" dt="2022-12-09T15:25:35.467" v="4613" actId="1076"/>
          <ac:spMkLst>
            <pc:docMk/>
            <pc:sldMk cId="1272330293" sldId="272"/>
            <ac:spMk id="6" creationId="{C376FC69-5539-E991-96FA-6D03FE660A9C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6" creationId="{E63032AC-3426-2051-594E-1E9DF8128A89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7" creationId="{D762000B-BB68-4E7F-7E04-65471D4EB0E3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8" creationId="{F8127964-8976-7DE6-DFCC-36F7E5C87B8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1" creationId="{140A5FD1-373D-A242-CE07-B7AE2E3AC86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4" creationId="{AE0AFA63-BF56-8FA7-F546-A6F9D9655ADA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5" creationId="{69F54B51-CA34-16EC-1821-FC62F325622B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6" creationId="{FCCFE914-A37A-F489-07C0-F09CBE9EEB2F}"/>
          </ac:spMkLst>
        </pc:spChg>
        <pc:spChg chg="add del mod">
          <ac:chgData name="Richard Chalk" userId="287f8aa4f4de1d19" providerId="LiveId" clId="{C2E0BC07-F47B-421C-B0C3-3ECA28D1D364}" dt="2022-12-09T08:21:58.581" v="1188"/>
          <ac:spMkLst>
            <pc:docMk/>
            <pc:sldMk cId="1272330293" sldId="272"/>
            <ac:spMk id="20" creationId="{1CCD9D44-DA1F-2A01-063F-4AAF081AB2D5}"/>
          </ac:spMkLst>
        </pc:spChg>
        <pc:spChg chg="del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91" creationId="{00000000-0000-0000-0000-000000000000}"/>
          </ac:spMkLst>
        </pc:spChg>
        <pc:spChg chg="mod">
          <ac:chgData name="Richard Chalk" userId="287f8aa4f4de1d19" providerId="LiveId" clId="{C2E0BC07-F47B-421C-B0C3-3ECA28D1D364}" dt="2022-12-09T13:11:47.526" v="2715" actId="1076"/>
          <ac:spMkLst>
            <pc:docMk/>
            <pc:sldMk cId="1272330293" sldId="272"/>
            <ac:spMk id="92" creationId="{00000000-0000-0000-0000-000000000000}"/>
          </ac:spMkLst>
        </pc:sp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3" creationId="{4E7E6A36-2AB3-BC69-5E1E-23F9D5540824}"/>
          </ac:picMkLst>
        </pc:picChg>
        <pc:picChg chg="del">
          <ac:chgData name="Richard Chalk" userId="287f8aa4f4de1d19" providerId="LiveId" clId="{C2E0BC07-F47B-421C-B0C3-3ECA28D1D364}" dt="2022-12-09T07:21:28.459" v="1" actId="478"/>
          <ac:picMkLst>
            <pc:docMk/>
            <pc:sldMk cId="1272330293" sldId="272"/>
            <ac:picMk id="3" creationId="{99E0025E-B357-AD3E-E945-8318046F23A3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5" creationId="{CFFFB5F3-4261-1B2C-B575-2A20D413C350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0" creationId="{1EC49700-8FFF-47EB-B0C0-3CBE737BB791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3" creationId="{D5CDE555-B03E-40DB-F09C-57532C4FA342}"/>
          </ac:picMkLst>
        </pc:picChg>
        <pc:picChg chg="add del">
          <ac:chgData name="Richard Chalk" userId="287f8aa4f4de1d19" providerId="LiveId" clId="{C2E0BC07-F47B-421C-B0C3-3ECA28D1D364}" dt="2022-12-09T07:31:55.568" v="148" actId="478"/>
          <ac:picMkLst>
            <pc:docMk/>
            <pc:sldMk cId="1272330293" sldId="272"/>
            <ac:picMk id="17" creationId="{4B993CC8-6449-842F-B3D3-7F6B1C0353AB}"/>
          </ac:picMkLst>
        </pc:pic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19" creationId="{8C618D15-08F2-D620-4B5A-DE5ECF8099F3}"/>
          </ac:picMkLst>
        </pc:picChg>
        <pc:picChg chg="add mod">
          <ac:chgData name="Richard Chalk" userId="287f8aa4f4de1d19" providerId="LiveId" clId="{C2E0BC07-F47B-421C-B0C3-3ECA28D1D364}" dt="2022-12-09T15:26:05.789" v="4626" actId="1037"/>
          <ac:picMkLst>
            <pc:docMk/>
            <pc:sldMk cId="1272330293" sldId="272"/>
            <ac:picMk id="7170" creationId="{199B426F-9777-F48A-6913-C7D20EFEA45F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6:56.393" v="4636" actId="20577"/>
        <pc:sldMkLst>
          <pc:docMk/>
          <pc:sldMk cId="3401538869" sldId="273"/>
        </pc:sldMkLst>
        <pc:spChg chg="mod">
          <ac:chgData name="Richard Chalk" userId="287f8aa4f4de1d19" providerId="LiveId" clId="{C2E0BC07-F47B-421C-B0C3-3ECA28D1D364}" dt="2022-12-09T07:45:35.105" v="345" actId="1035"/>
          <ac:spMkLst>
            <pc:docMk/>
            <pc:sldMk cId="3401538869" sldId="273"/>
            <ac:spMk id="11" creationId="{140A5FD1-373D-A242-CE07-B7AE2E3AC86E}"/>
          </ac:spMkLst>
        </pc:spChg>
        <pc:spChg chg="del">
          <ac:chgData name="Richard Chalk" userId="287f8aa4f4de1d19" providerId="LiveId" clId="{C2E0BC07-F47B-421C-B0C3-3ECA28D1D364}" dt="2022-12-09T07:38:58.966" v="285" actId="478"/>
          <ac:spMkLst>
            <pc:docMk/>
            <pc:sldMk cId="3401538869" sldId="273"/>
            <ac:spMk id="16" creationId="{FCCFE914-A37A-F489-07C0-F09CBE9EEB2F}"/>
          </ac:spMkLst>
        </pc:spChg>
        <pc:spChg chg="mod">
          <ac:chgData name="Richard Chalk" userId="287f8aa4f4de1d19" providerId="LiveId" clId="{C2E0BC07-F47B-421C-B0C3-3ECA28D1D364}" dt="2022-12-09T07:34:01.516" v="281" actId="790"/>
          <ac:spMkLst>
            <pc:docMk/>
            <pc:sldMk cId="3401538869" sldId="273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42:33.467" v="289" actId="1076"/>
          <ac:picMkLst>
            <pc:docMk/>
            <pc:sldMk cId="3401538869" sldId="273"/>
            <ac:picMk id="3" creationId="{48D4C490-B43C-4B72-54A7-B2374F4185D7}"/>
          </ac:picMkLst>
        </pc:picChg>
        <pc:picChg chg="mod">
          <ac:chgData name="Richard Chalk" userId="287f8aa4f4de1d19" providerId="LiveId" clId="{C2E0BC07-F47B-421C-B0C3-3ECA28D1D364}" dt="2022-12-09T07:45:35.105" v="345" actId="1035"/>
          <ac:picMkLst>
            <pc:docMk/>
            <pc:sldMk cId="3401538869" sldId="273"/>
            <ac:picMk id="10" creationId="{1EC49700-8FFF-47EB-B0C0-3CBE737BB791}"/>
          </ac:picMkLst>
        </pc:picChg>
        <pc:picChg chg="del">
          <ac:chgData name="Richard Chalk" userId="287f8aa4f4de1d19" providerId="LiveId" clId="{C2E0BC07-F47B-421C-B0C3-3ECA28D1D364}" dt="2022-12-09T07:42:28.493" v="286" actId="478"/>
          <ac:picMkLst>
            <pc:docMk/>
            <pc:sldMk cId="3401538869" sldId="273"/>
            <ac:picMk id="13" creationId="{D5CDE555-B03E-40DB-F09C-57532C4FA342}"/>
          </ac:picMkLst>
        </pc:picChg>
      </pc:sldChg>
      <pc:sldChg chg="addSp delSp modSp add mod ord">
        <pc:chgData name="Richard Chalk" userId="287f8aa4f4de1d19" providerId="LiveId" clId="{C2E0BC07-F47B-421C-B0C3-3ECA28D1D364}" dt="2022-12-09T13:08:07.333" v="2589" actId="2711"/>
        <pc:sldMkLst>
          <pc:docMk/>
          <pc:sldMk cId="3498417207" sldId="274"/>
        </pc:sldMkLst>
        <pc:spChg chg="add del">
          <ac:chgData name="Richard Chalk" userId="287f8aa4f4de1d19" providerId="LiveId" clId="{C2E0BC07-F47B-421C-B0C3-3ECA28D1D364}" dt="2022-12-09T08:22:14.174" v="1190" actId="22"/>
          <ac:spMkLst>
            <pc:docMk/>
            <pc:sldMk cId="3498417207" sldId="274"/>
            <ac:spMk id="4" creationId="{28057FB7-3782-EEB5-DA59-5DAE73C3BFC7}"/>
          </ac:spMkLst>
        </pc:spChg>
        <pc:spChg chg="add mod">
          <ac:chgData name="Richard Chalk" userId="287f8aa4f4de1d19" providerId="LiveId" clId="{C2E0BC07-F47B-421C-B0C3-3ECA28D1D364}" dt="2022-12-09T13:08:07.333" v="2589" actId="2711"/>
          <ac:spMkLst>
            <pc:docMk/>
            <pc:sldMk cId="3498417207" sldId="274"/>
            <ac:spMk id="5" creationId="{D9719D44-0F11-5346-6059-7171D863A794}"/>
          </ac:spMkLst>
        </pc:spChg>
        <pc:spChg chg="del mod">
          <ac:chgData name="Richard Chalk" userId="287f8aa4f4de1d19" providerId="LiveId" clId="{C2E0BC07-F47B-421C-B0C3-3ECA28D1D364}" dt="2022-12-09T08:22:32.074" v="1196"/>
          <ac:spMkLst>
            <pc:docMk/>
            <pc:sldMk cId="3498417207" sldId="274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7:54:43.221" v="537" actId="20577"/>
          <ac:spMkLst>
            <pc:docMk/>
            <pc:sldMk cId="3498417207" sldId="274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56:37.667" v="574" actId="1076"/>
          <ac:picMkLst>
            <pc:docMk/>
            <pc:sldMk cId="3498417207" sldId="274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31.393" v="1194" actId="1076"/>
          <ac:picMkLst>
            <pc:docMk/>
            <pc:sldMk cId="3498417207" sldId="274"/>
            <ac:picMk id="6" creationId="{319E0ED3-CD8C-0D6A-43C7-A9C25AC2C2EB}"/>
          </ac:picMkLst>
        </pc:picChg>
        <pc:picChg chg="del">
          <ac:chgData name="Richard Chalk" userId="287f8aa4f4de1d19" providerId="LiveId" clId="{C2E0BC07-F47B-421C-B0C3-3ECA28D1D364}" dt="2022-12-09T07:54:45.404" v="538" actId="478"/>
          <ac:picMkLst>
            <pc:docMk/>
            <pc:sldMk cId="3498417207" sldId="274"/>
            <ac:picMk id="19" creationId="{8C618D15-08F2-D620-4B5A-DE5ECF8099F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188923376" sldId="274"/>
        </pc:sldMkLst>
      </pc:sldChg>
      <pc:sldChg chg="addSp delSp modSp add mod modNotesTx">
        <pc:chgData name="Richard Chalk" userId="287f8aa4f4de1d19" providerId="LiveId" clId="{C2E0BC07-F47B-421C-B0C3-3ECA28D1D364}" dt="2022-12-09T15:28:05.136" v="4637" actId="6549"/>
        <pc:sldMkLst>
          <pc:docMk/>
          <pc:sldMk cId="3289755543" sldId="275"/>
        </pc:sldMkLst>
        <pc:spChg chg="add del">
          <ac:chgData name="Richard Chalk" userId="287f8aa4f4de1d19" providerId="LiveId" clId="{C2E0BC07-F47B-421C-B0C3-3ECA28D1D364}" dt="2022-12-09T08:22:38.148" v="1198" actId="22"/>
          <ac:spMkLst>
            <pc:docMk/>
            <pc:sldMk cId="3289755543" sldId="275"/>
            <ac:spMk id="3" creationId="{8CAA1A01-C66E-A5D2-007F-01E5208C700A}"/>
          </ac:spMkLst>
        </pc:spChg>
        <pc:spChg chg="add del">
          <ac:chgData name="Richard Chalk" userId="287f8aa4f4de1d19" providerId="LiveId" clId="{C2E0BC07-F47B-421C-B0C3-3ECA28D1D364}" dt="2022-12-09T08:04:55.098" v="900" actId="22"/>
          <ac:spMkLst>
            <pc:docMk/>
            <pc:sldMk cId="3289755543" sldId="275"/>
            <ac:spMk id="4" creationId="{254616F7-7834-369C-C3E4-60A157F41DBE}"/>
          </ac:spMkLst>
        </pc:spChg>
        <pc:spChg chg="add mod">
          <ac:chgData name="Richard Chalk" userId="287f8aa4f4de1d19" providerId="LiveId" clId="{C2E0BC07-F47B-421C-B0C3-3ECA28D1D364}" dt="2022-12-09T13:08:13.466" v="2590" actId="2711"/>
          <ac:spMkLst>
            <pc:docMk/>
            <pc:sldMk cId="3289755543" sldId="275"/>
            <ac:spMk id="4" creationId="{A0315F1B-2DD8-CB57-FC7A-5A7337834577}"/>
          </ac:spMkLst>
        </pc:spChg>
        <pc:spChg chg="add mod">
          <ac:chgData name="Richard Chalk" userId="287f8aa4f4de1d19" providerId="LiveId" clId="{C2E0BC07-F47B-421C-B0C3-3ECA28D1D364}" dt="2022-12-09T08:05:09.517" v="904" actId="1076"/>
          <ac:spMkLst>
            <pc:docMk/>
            <pc:sldMk cId="3289755543" sldId="275"/>
            <ac:spMk id="6" creationId="{3740B787-613F-0F64-8D7A-D9476912C083}"/>
          </ac:spMkLst>
        </pc:spChg>
        <pc:spChg chg="del mod">
          <ac:chgData name="Richard Chalk" userId="287f8aa4f4de1d19" providerId="LiveId" clId="{C2E0BC07-F47B-421C-B0C3-3ECA28D1D364}" dt="2022-12-09T08:22:55.238" v="1205"/>
          <ac:spMkLst>
            <pc:docMk/>
            <pc:sldMk cId="3289755543" sldId="275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02:42.202" v="890" actId="20577"/>
          <ac:spMkLst>
            <pc:docMk/>
            <pc:sldMk cId="3289755543" sldId="275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07:57:43.335" v="591" actId="478"/>
          <ac:picMkLst>
            <pc:docMk/>
            <pc:sldMk cId="3289755543" sldId="275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54.807" v="1203" actId="1076"/>
          <ac:picMkLst>
            <pc:docMk/>
            <pc:sldMk cId="3289755543" sldId="275"/>
            <ac:picMk id="5" creationId="{FC1A24A2-7A1C-F6B2-713D-DEDB2037BA6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069131784" sldId="275"/>
        </pc:sldMkLst>
      </pc:sldChg>
      <pc:sldChg chg="addSp delSp modSp add mod">
        <pc:chgData name="Richard Chalk" userId="287f8aa4f4de1d19" providerId="LiveId" clId="{C2E0BC07-F47B-421C-B0C3-3ECA28D1D364}" dt="2022-12-09T15:28:22.503" v="4638" actId="20577"/>
        <pc:sldMkLst>
          <pc:docMk/>
          <pc:sldMk cId="407245168" sldId="276"/>
        </pc:sldMkLst>
        <pc:spChg chg="add mod">
          <ac:chgData name="Richard Chalk" userId="287f8aa4f4de1d19" providerId="LiveId" clId="{C2E0BC07-F47B-421C-B0C3-3ECA28D1D364}" dt="2022-12-09T15:28:22.503" v="4638" actId="20577"/>
          <ac:spMkLst>
            <pc:docMk/>
            <pc:sldMk cId="407245168" sldId="276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08:09:58.066" v="961" actId="20577"/>
          <ac:spMkLst>
            <pc:docMk/>
            <pc:sldMk cId="407245168" sldId="276"/>
            <ac:spMk id="3" creationId="{9DE7E1C9-3CC5-017C-E8AF-0469F363C0FF}"/>
          </ac:spMkLst>
        </pc:spChg>
        <pc:spChg chg="del mod">
          <ac:chgData name="Richard Chalk" userId="287f8aa4f4de1d19" providerId="LiveId" clId="{C2E0BC07-F47B-421C-B0C3-3ECA28D1D364}" dt="2022-12-09T08:23:11.485" v="1209" actId="478"/>
          <ac:spMkLst>
            <pc:docMk/>
            <pc:sldMk cId="407245168" sldId="276"/>
            <ac:spMk id="20" creationId="{1CCD9D44-DA1F-2A01-063F-4AAF081AB2D5}"/>
          </ac:spMkLst>
        </pc:spChg>
        <pc:picChg chg="add mod">
          <ac:chgData name="Richard Chalk" userId="287f8aa4f4de1d19" providerId="LiveId" clId="{C2E0BC07-F47B-421C-B0C3-3ECA28D1D364}" dt="2022-12-09T08:23:20.334" v="1212" actId="1076"/>
          <ac:picMkLst>
            <pc:docMk/>
            <pc:sldMk cId="407245168" sldId="276"/>
            <ac:picMk id="4" creationId="{24596C3B-C554-B34F-70B5-3CDB68C9FBD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3050302735" sldId="276"/>
        </pc:sldMkLst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23195673" sldId="277"/>
        </pc:sldMkLst>
      </pc:sldChg>
      <pc:sldChg chg="addSp delSp modSp add mod modNotesTx">
        <pc:chgData name="Richard Chalk" userId="287f8aa4f4de1d19" providerId="LiveId" clId="{C2E0BC07-F47B-421C-B0C3-3ECA28D1D364}" dt="2022-12-09T15:28:52.981" v="4640" actId="6549"/>
        <pc:sldMkLst>
          <pc:docMk/>
          <pc:sldMk cId="1626361866" sldId="277"/>
        </pc:sldMkLst>
        <pc:spChg chg="add mod">
          <ac:chgData name="Richard Chalk" userId="287f8aa4f4de1d19" providerId="LiveId" clId="{C2E0BC07-F47B-421C-B0C3-3ECA28D1D364}" dt="2022-12-09T15:28:38.692" v="4639" actId="20577"/>
          <ac:spMkLst>
            <pc:docMk/>
            <pc:sldMk cId="1626361866" sldId="277"/>
            <ac:spMk id="2" creationId="{FAD0247A-28BD-7BFF-9BA5-2D9585C3E282}"/>
          </ac:spMkLst>
        </pc:spChg>
        <pc:spChg chg="del">
          <ac:chgData name="Richard Chalk" userId="287f8aa4f4de1d19" providerId="LiveId" clId="{C2E0BC07-F47B-421C-B0C3-3ECA28D1D364}" dt="2022-12-09T08:10:43.268" v="983" actId="478"/>
          <ac:spMkLst>
            <pc:docMk/>
            <pc:sldMk cId="1626361866" sldId="277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08:35:07.225" v="1302"/>
          <ac:spMkLst>
            <pc:docMk/>
            <pc:sldMk cId="1626361866" sldId="277"/>
            <ac:spMk id="4" creationId="{BEB03E12-2B39-FB40-2D7D-A6D428907F66}"/>
          </ac:spMkLst>
        </pc:spChg>
        <pc:spChg chg="add del mod">
          <ac:chgData name="Richard Chalk" userId="287f8aa4f4de1d19" providerId="LiveId" clId="{C2E0BC07-F47B-421C-B0C3-3ECA28D1D364}" dt="2022-12-09T08:35:27.086" v="1315" actId="478"/>
          <ac:spMkLst>
            <pc:docMk/>
            <pc:sldMk cId="1626361866" sldId="277"/>
            <ac:spMk id="5" creationId="{4571BB15-2545-B477-5858-477BA47B0F60}"/>
          </ac:spMkLst>
        </pc:spChg>
        <pc:spChg chg="add mod">
          <ac:chgData name="Richard Chalk" userId="287f8aa4f4de1d19" providerId="LiveId" clId="{C2E0BC07-F47B-421C-B0C3-3ECA28D1D364}" dt="2022-12-09T13:01:10.763" v="2453" actId="688"/>
          <ac:spMkLst>
            <pc:docMk/>
            <pc:sldMk cId="1626361866" sldId="277"/>
            <ac:spMk id="6" creationId="{3278935E-C0E8-135F-9312-C1CE190743A0}"/>
          </ac:spMkLst>
        </pc:spChg>
        <pc:spChg chg="del mod">
          <ac:chgData name="Richard Chalk" userId="287f8aa4f4de1d19" providerId="LiveId" clId="{C2E0BC07-F47B-421C-B0C3-3ECA28D1D364}" dt="2022-12-09T08:21:25.455" v="1180"/>
          <ac:spMkLst>
            <pc:docMk/>
            <pc:sldMk cId="1626361866" sldId="277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13:26.259" v="1098" actId="20577"/>
          <ac:spMkLst>
            <pc:docMk/>
            <pc:sldMk cId="1626361866" sldId="277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01:15.711" v="2454" actId="1076"/>
          <ac:picMkLst>
            <pc:docMk/>
            <pc:sldMk cId="1626361866" sldId="277"/>
            <ac:picMk id="3" creationId="{86429801-56A2-71F5-9637-540EB92E32FC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9:46.965" v="4649" actId="1076"/>
        <pc:sldMkLst>
          <pc:docMk/>
          <pc:sldMk cId="1049675192" sldId="278"/>
        </pc:sldMkLst>
        <pc:spChg chg="add mod">
          <ac:chgData name="Richard Chalk" userId="287f8aa4f4de1d19" providerId="LiveId" clId="{C2E0BC07-F47B-421C-B0C3-3ECA28D1D364}" dt="2022-12-09T15:29:14.859" v="4646" actId="20577"/>
          <ac:spMkLst>
            <pc:docMk/>
            <pc:sldMk cId="1049675192" sldId="278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28:38.337" v="1222" actId="14100"/>
          <ac:spMkLst>
            <pc:docMk/>
            <pc:sldMk cId="1049675192" sldId="278"/>
            <ac:spMk id="5" creationId="{576F87C3-270D-3489-AA90-59ED34B88D4C}"/>
          </ac:spMkLst>
        </pc:spChg>
        <pc:spChg chg="add mod">
          <ac:chgData name="Richard Chalk" userId="287f8aa4f4de1d19" providerId="LiveId" clId="{C2E0BC07-F47B-421C-B0C3-3ECA28D1D364}" dt="2022-12-09T08:29:18.907" v="1272" actId="1036"/>
          <ac:spMkLst>
            <pc:docMk/>
            <pc:sldMk cId="1049675192" sldId="278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2:48.554" v="2501" actId="1076"/>
          <ac:spMkLst>
            <pc:docMk/>
            <pc:sldMk cId="1049675192" sldId="278"/>
            <ac:spMk id="8" creationId="{CD4874DD-D9FD-EB55-2500-D7B7466C4D61}"/>
          </ac:spMkLst>
        </pc:spChg>
        <pc:spChg chg="add mod">
          <ac:chgData name="Richard Chalk" userId="287f8aa4f4de1d19" providerId="LiveId" clId="{C2E0BC07-F47B-421C-B0C3-3ECA28D1D364}" dt="2022-12-09T15:29:46.965" v="4649" actId="1076"/>
          <ac:spMkLst>
            <pc:docMk/>
            <pc:sldMk cId="1049675192" sldId="278"/>
            <ac:spMk id="9" creationId="{6BB9C8C8-933E-6960-D0EF-864C591E772C}"/>
          </ac:spMkLst>
        </pc:spChg>
        <pc:spChg chg="del">
          <ac:chgData name="Richard Chalk" userId="287f8aa4f4de1d19" providerId="LiveId" clId="{C2E0BC07-F47B-421C-B0C3-3ECA28D1D364}" dt="2022-12-09T08:24:13.229" v="1215" actId="478"/>
          <ac:spMkLst>
            <pc:docMk/>
            <pc:sldMk cId="1049675192" sldId="278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12:33:52.868" v="1841" actId="20577"/>
          <ac:spMkLst>
            <pc:docMk/>
            <pc:sldMk cId="1049675192" sldId="278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2:37:33.199" v="1876" actId="1076"/>
          <ac:picMkLst>
            <pc:docMk/>
            <pc:sldMk cId="1049675192" sldId="278"/>
            <ac:picMk id="3" creationId="{1198684A-2AE3-191A-78B3-78794DC678B5}"/>
          </ac:picMkLst>
        </pc:picChg>
        <pc:picChg chg="add mod">
          <ac:chgData name="Richard Chalk" userId="287f8aa4f4de1d19" providerId="LiveId" clId="{C2E0BC07-F47B-421C-B0C3-3ECA28D1D364}" dt="2022-12-09T13:48:24.321" v="3247" actId="1038"/>
          <ac:picMkLst>
            <pc:docMk/>
            <pc:sldMk cId="1049675192" sldId="278"/>
            <ac:picMk id="10" creationId="{20CFBE04-B280-E647-1A03-27D3A698933F}"/>
          </ac:picMkLst>
        </pc:picChg>
        <pc:picChg chg="add mod">
          <ac:chgData name="Richard Chalk" userId="287f8aa4f4de1d19" providerId="LiveId" clId="{C2E0BC07-F47B-421C-B0C3-3ECA28D1D364}" dt="2022-12-09T12:37:28.951" v="1875" actId="1076"/>
          <ac:picMkLst>
            <pc:docMk/>
            <pc:sldMk cId="1049675192" sldId="278"/>
            <ac:picMk id="1026" creationId="{9A9A3824-489D-0CFE-FA7E-9172116EC2C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2987700958" sldId="278"/>
        </pc:sldMkLst>
      </pc:sldChg>
      <pc:sldChg chg="add del">
        <pc:chgData name="Richard Chalk" userId="287f8aa4f4de1d19" providerId="LiveId" clId="{C2E0BC07-F47B-421C-B0C3-3ECA28D1D364}" dt="2022-12-09T08:13:15.484" v="1074" actId="47"/>
        <pc:sldMkLst>
          <pc:docMk/>
          <pc:sldMk cId="3608382329" sldId="278"/>
        </pc:sldMkLst>
      </pc:sldChg>
      <pc:sldChg chg="addSp delSp modSp add mod modNotesTx">
        <pc:chgData name="Richard Chalk" userId="287f8aa4f4de1d19" providerId="LiveId" clId="{C2E0BC07-F47B-421C-B0C3-3ECA28D1D364}" dt="2022-12-09T15:29:54.864" v="4654" actId="20577"/>
        <pc:sldMkLst>
          <pc:docMk/>
          <pc:sldMk cId="477632773" sldId="279"/>
        </pc:sldMkLst>
        <pc:spChg chg="mod">
          <ac:chgData name="Richard Chalk" userId="287f8aa4f4de1d19" providerId="LiveId" clId="{C2E0BC07-F47B-421C-B0C3-3ECA28D1D364}" dt="2022-12-09T13:08:37.205" v="2594" actId="2711"/>
          <ac:spMkLst>
            <pc:docMk/>
            <pc:sldMk cId="477632773" sldId="279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54:51.973" v="1781" actId="113"/>
          <ac:spMkLst>
            <pc:docMk/>
            <pc:sldMk cId="477632773" sldId="279"/>
            <ac:spMk id="4" creationId="{39B30CE5-53A2-E885-D4A2-E6DBD4E473AC}"/>
          </ac:spMkLst>
        </pc:spChg>
        <pc:spChg chg="del">
          <ac:chgData name="Richard Chalk" userId="287f8aa4f4de1d19" providerId="LiveId" clId="{C2E0BC07-F47B-421C-B0C3-3ECA28D1D364}" dt="2022-12-09T08:30:14.426" v="1286" actId="478"/>
          <ac:spMkLst>
            <pc:docMk/>
            <pc:sldMk cId="477632773" sldId="279"/>
            <ac:spMk id="5" creationId="{576F87C3-270D-3489-AA90-59ED34B88D4C}"/>
          </ac:spMkLst>
        </pc:spChg>
        <pc:spChg chg="del">
          <ac:chgData name="Richard Chalk" userId="287f8aa4f4de1d19" providerId="LiveId" clId="{C2E0BC07-F47B-421C-B0C3-3ECA28D1D364}" dt="2022-12-09T08:30:13.020" v="1285" actId="478"/>
          <ac:spMkLst>
            <pc:docMk/>
            <pc:sldMk cId="477632773" sldId="279"/>
            <ac:spMk id="6" creationId="{6BA6FEE2-1653-0A9A-C8D5-E2D9B01B43B0}"/>
          </ac:spMkLst>
        </pc:spChg>
        <pc:spChg chg="mod">
          <ac:chgData name="Richard Chalk" userId="287f8aa4f4de1d19" providerId="LiveId" clId="{C2E0BC07-F47B-421C-B0C3-3ECA28D1D364}" dt="2022-12-09T08:30:09.252" v="1284" actId="20577"/>
          <ac:spMkLst>
            <pc:docMk/>
            <pc:sldMk cId="477632773" sldId="27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08:54:58.445" v="1782" actId="1076"/>
          <ac:picMkLst>
            <pc:docMk/>
            <pc:sldMk cId="477632773" sldId="279"/>
            <ac:picMk id="3" creationId="{1198684A-2AE3-191A-78B3-78794DC678B5}"/>
          </ac:picMkLst>
        </pc:picChg>
      </pc:sldChg>
      <pc:sldChg chg="modSp add del mod">
        <pc:chgData name="Richard Chalk" userId="287f8aa4f4de1d19" providerId="LiveId" clId="{C2E0BC07-F47B-421C-B0C3-3ECA28D1D364}" dt="2022-12-09T12:37:49.201" v="1881" actId="47"/>
        <pc:sldMkLst>
          <pc:docMk/>
          <pc:sldMk cId="33871397" sldId="280"/>
        </pc:sldMkLst>
        <pc:spChg chg="mod">
          <ac:chgData name="Richard Chalk" userId="287f8aa4f4de1d19" providerId="LiveId" clId="{C2E0BC07-F47B-421C-B0C3-3ECA28D1D364}" dt="2022-12-09T08:55:43.170" v="1801" actId="20577"/>
          <ac:spMkLst>
            <pc:docMk/>
            <pc:sldMk cId="33871397" sldId="280"/>
            <ac:spMk id="4" creationId="{39B30CE5-53A2-E885-D4A2-E6DBD4E473AC}"/>
          </ac:spMkLst>
        </pc:spChg>
        <pc:spChg chg="mod">
          <ac:chgData name="Richard Chalk" userId="287f8aa4f4de1d19" providerId="LiveId" clId="{C2E0BC07-F47B-421C-B0C3-3ECA28D1D364}" dt="2022-12-09T08:55:38.255" v="1798" actId="20577"/>
          <ac:spMkLst>
            <pc:docMk/>
            <pc:sldMk cId="33871397" sldId="280"/>
            <ac:spMk id="92" creationId="{00000000-0000-0000-0000-000000000000}"/>
          </ac:spMkLst>
        </pc:spChg>
      </pc:sldChg>
      <pc:sldChg chg="addSp modSp add mod ord modNotesTx">
        <pc:chgData name="Richard Chalk" userId="287f8aa4f4de1d19" providerId="LiveId" clId="{C2E0BC07-F47B-421C-B0C3-3ECA28D1D364}" dt="2022-12-09T13:48:12.762" v="3241" actId="1076"/>
        <pc:sldMkLst>
          <pc:docMk/>
          <pc:sldMk cId="448537136" sldId="281"/>
        </pc:sldMkLst>
        <pc:spChg chg="mod">
          <ac:chgData name="Richard Chalk" userId="287f8aa4f4de1d19" providerId="LiveId" clId="{C2E0BC07-F47B-421C-B0C3-3ECA28D1D364}" dt="2022-12-09T13:08:43.377" v="2595" actId="2711"/>
          <ac:spMkLst>
            <pc:docMk/>
            <pc:sldMk cId="448537136" sldId="281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5" creationId="{576F87C3-270D-3489-AA90-59ED34B88D4C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4:51.197" v="2510" actId="1076"/>
          <ac:spMkLst>
            <pc:docMk/>
            <pc:sldMk cId="448537136" sldId="281"/>
            <ac:spMk id="8" creationId="{FAE9B679-43F6-DB21-BCE7-B2979A1ECE0A}"/>
          </ac:spMkLst>
        </pc:spChg>
        <pc:spChg chg="add mod">
          <ac:chgData name="Richard Chalk" userId="287f8aa4f4de1d19" providerId="LiveId" clId="{C2E0BC07-F47B-421C-B0C3-3ECA28D1D364}" dt="2022-12-09T13:05:07.797" v="2515" actId="1076"/>
          <ac:spMkLst>
            <pc:docMk/>
            <pc:sldMk cId="448537136" sldId="281"/>
            <ac:spMk id="9" creationId="{02113D90-E09A-7A07-6D8A-1C42A9A073A4}"/>
          </ac:spMkLst>
        </pc:spChg>
        <pc:spChg chg="mod">
          <ac:chgData name="Richard Chalk" userId="287f8aa4f4de1d19" providerId="LiveId" clId="{C2E0BC07-F47B-421C-B0C3-3ECA28D1D364}" dt="2022-12-09T12:37:58.162" v="1895" actId="20577"/>
          <ac:spMkLst>
            <pc:docMk/>
            <pc:sldMk cId="448537136" sldId="281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48:12.762" v="3241" actId="1076"/>
          <ac:picMkLst>
            <pc:docMk/>
            <pc:sldMk cId="448537136" sldId="281"/>
            <ac:picMk id="10" creationId="{4CD237EF-8D62-CAB1-7258-67D90CC5046B}"/>
          </ac:picMkLst>
        </pc:picChg>
      </pc:sldChg>
      <pc:sldChg chg="modSp add del mod">
        <pc:chgData name="Richard Chalk" userId="287f8aa4f4de1d19" providerId="LiveId" clId="{C2E0BC07-F47B-421C-B0C3-3ECA28D1D364}" dt="2022-12-09T12:37:39.473" v="1877" actId="47"/>
        <pc:sldMkLst>
          <pc:docMk/>
          <pc:sldMk cId="3040060592" sldId="281"/>
        </pc:sldMkLst>
        <pc:spChg chg="mod">
          <ac:chgData name="Richard Chalk" userId="287f8aa4f4de1d19" providerId="LiveId" clId="{C2E0BC07-F47B-421C-B0C3-3ECA28D1D364}" dt="2022-12-09T12:34:06.964" v="1864" actId="20577"/>
          <ac:spMkLst>
            <pc:docMk/>
            <pc:sldMk cId="3040060592" sldId="28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09T15:32:30.912" v="4671" actId="20577"/>
        <pc:sldMkLst>
          <pc:docMk/>
          <pc:sldMk cId="2885043959" sldId="282"/>
        </pc:sldMkLst>
        <pc:spChg chg="mod">
          <ac:chgData name="Richard Chalk" userId="287f8aa4f4de1d19" providerId="LiveId" clId="{C2E0BC07-F47B-421C-B0C3-3ECA28D1D364}" dt="2022-12-09T15:30:53.804" v="4659" actId="6549"/>
          <ac:spMkLst>
            <pc:docMk/>
            <pc:sldMk cId="2885043959" sldId="28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2:43:34.065" v="2062" actId="478"/>
          <ac:spMkLst>
            <pc:docMk/>
            <pc:sldMk cId="2885043959" sldId="282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12:44:09.386" v="2068" actId="167"/>
          <ac:spMkLst>
            <pc:docMk/>
            <pc:sldMk cId="2885043959" sldId="282"/>
            <ac:spMk id="6" creationId="{1114ABE1-FA6C-DE61-7A4C-65B8675CAA93}"/>
          </ac:spMkLst>
        </pc:spChg>
        <pc:spChg chg="mod">
          <ac:chgData name="Richard Chalk" userId="287f8aa4f4de1d19" providerId="LiveId" clId="{C2E0BC07-F47B-421C-B0C3-3ECA28D1D364}" dt="2022-12-09T12:43:19.743" v="2061" actId="20577"/>
          <ac:spMkLst>
            <pc:docMk/>
            <pc:sldMk cId="2885043959" sldId="282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2:44:14.604" v="2069" actId="1076"/>
          <ac:picMkLst>
            <pc:docMk/>
            <pc:sldMk cId="2885043959" sldId="282"/>
            <ac:picMk id="4" creationId="{24596C3B-C554-B34F-70B5-3CDB68C9FBD8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10:23.390" v="2639" actId="20577"/>
        <pc:sldMkLst>
          <pc:docMk/>
          <pc:sldMk cId="2682203936" sldId="283"/>
        </pc:sldMkLst>
        <pc:spChg chg="mod">
          <ac:chgData name="Richard Chalk" userId="287f8aa4f4de1d19" providerId="LiveId" clId="{C2E0BC07-F47B-421C-B0C3-3ECA28D1D364}" dt="2022-12-09T13:08:55.181" v="2597" actId="2711"/>
          <ac:spMkLst>
            <pc:docMk/>
            <pc:sldMk cId="2682203936" sldId="283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5" creationId="{EFE1CC95-9175-CFBA-A134-F17ED0C1463F}"/>
          </ac:spMkLst>
        </pc:spChg>
        <pc:spChg chg="del">
          <ac:chgData name="Richard Chalk" userId="287f8aa4f4de1d19" providerId="LiveId" clId="{C2E0BC07-F47B-421C-B0C3-3ECA28D1D364}" dt="2022-12-09T12:47:31.114" v="2232" actId="478"/>
          <ac:spMkLst>
            <pc:docMk/>
            <pc:sldMk cId="2682203936" sldId="283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7" creationId="{7CF66585-6586-78FA-4BD3-2C30DD57761D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8" creationId="{26CFDACD-4BE9-10A2-8FEF-0589E35AE2BA}"/>
          </ac:spMkLst>
        </pc:spChg>
        <pc:spChg chg="add mod">
          <ac:chgData name="Richard Chalk" userId="287f8aa4f4de1d19" providerId="LiveId" clId="{C2E0BC07-F47B-421C-B0C3-3ECA28D1D364}" dt="2022-12-09T13:05:54.481" v="2518" actId="1036"/>
          <ac:spMkLst>
            <pc:docMk/>
            <pc:sldMk cId="2682203936" sldId="283"/>
            <ac:spMk id="9" creationId="{2DCC7E16-25EE-ED03-31F5-5B2FBCB74838}"/>
          </ac:spMkLst>
        </pc:spChg>
        <pc:spChg chg="add mod">
          <ac:chgData name="Richard Chalk" userId="287f8aa4f4de1d19" providerId="LiveId" clId="{C2E0BC07-F47B-421C-B0C3-3ECA28D1D364}" dt="2022-12-09T13:07:42.727" v="2587" actId="1038"/>
          <ac:spMkLst>
            <pc:docMk/>
            <pc:sldMk cId="2682203936" sldId="283"/>
            <ac:spMk id="10" creationId="{44EECC50-B36E-8D9F-7A47-E07D37D1A3A1}"/>
          </ac:spMkLst>
        </pc:spChg>
        <pc:spChg chg="add mod">
          <ac:chgData name="Richard Chalk" userId="287f8aa4f4de1d19" providerId="LiveId" clId="{C2E0BC07-F47B-421C-B0C3-3ECA28D1D364}" dt="2022-12-09T13:07:35.930" v="2557" actId="1076"/>
          <ac:spMkLst>
            <pc:docMk/>
            <pc:sldMk cId="2682203936" sldId="283"/>
            <ac:spMk id="11" creationId="{3125A5F9-40DA-A5C6-23D1-9D4E90C8B8EC}"/>
          </ac:spMkLst>
        </pc:spChg>
        <pc:spChg chg="add mod">
          <ac:chgData name="Richard Chalk" userId="287f8aa4f4de1d19" providerId="LiveId" clId="{C2E0BC07-F47B-421C-B0C3-3ECA28D1D364}" dt="2022-12-09T13:10:00.244" v="2600" actId="14100"/>
          <ac:spMkLst>
            <pc:docMk/>
            <pc:sldMk cId="2682203936" sldId="283"/>
            <ac:spMk id="12" creationId="{F139D0B8-9509-0026-C7DF-CD227737C762}"/>
          </ac:spMkLst>
        </pc:spChg>
        <pc:spChg chg="mod">
          <ac:chgData name="Richard Chalk" userId="287f8aa4f4de1d19" providerId="LiveId" clId="{C2E0BC07-F47B-421C-B0C3-3ECA28D1D364}" dt="2022-12-09T12:46:33.030" v="2178" actId="20577"/>
          <ac:spMkLst>
            <pc:docMk/>
            <pc:sldMk cId="2682203936" sldId="283"/>
            <ac:spMk id="92" creationId="{00000000-0000-0000-0000-000000000000}"/>
          </ac:spMkLst>
        </pc:spChg>
      </pc:sldChg>
      <pc:sldChg chg="add">
        <pc:chgData name="Richard Chalk" userId="287f8aa4f4de1d19" providerId="LiveId" clId="{C2E0BC07-F47B-421C-B0C3-3ECA28D1D364}" dt="2022-12-09T13:11:07.306" v="2640"/>
        <pc:sldMkLst>
          <pc:docMk/>
          <pc:sldMk cId="2644337163" sldId="284"/>
        </pc:sldMkLst>
      </pc:sldChg>
      <pc:sldChg chg="modSp add mod">
        <pc:chgData name="Richard Chalk" userId="287f8aa4f4de1d19" providerId="LiveId" clId="{C2E0BC07-F47B-421C-B0C3-3ECA28D1D364}" dt="2022-12-09T13:12:37.907" v="2741" actId="6549"/>
        <pc:sldMkLst>
          <pc:docMk/>
          <pc:sldMk cId="2418700619" sldId="285"/>
        </pc:sldMkLst>
        <pc:spChg chg="mod">
          <ac:chgData name="Richard Chalk" userId="287f8aa4f4de1d19" providerId="LiveId" clId="{C2E0BC07-F47B-421C-B0C3-3ECA28D1D364}" dt="2022-12-09T13:12:37.907" v="2741" actId="6549"/>
          <ac:spMkLst>
            <pc:docMk/>
            <pc:sldMk cId="2418700619" sldId="285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10T08:55:36.482" v="4919" actId="20577"/>
        <pc:sldMkLst>
          <pc:docMk/>
          <pc:sldMk cId="1738053457" sldId="286"/>
        </pc:sldMkLst>
        <pc:spChg chg="mod">
          <ac:chgData name="Richard Chalk" userId="287f8aa4f4de1d19" providerId="LiveId" clId="{C2E0BC07-F47B-421C-B0C3-3ECA28D1D364}" dt="2022-12-10T08:55:36.482" v="4919" actId="20577"/>
          <ac:spMkLst>
            <pc:docMk/>
            <pc:sldMk cId="1738053457" sldId="286"/>
            <ac:spMk id="2" creationId="{B7F3DB22-A0FF-E2BB-2633-E53AFB04A01F}"/>
          </ac:spMkLst>
        </pc:spChg>
        <pc:spChg chg="del mod">
          <ac:chgData name="Richard Chalk" userId="287f8aa4f4de1d19" providerId="LiveId" clId="{C2E0BC07-F47B-421C-B0C3-3ECA28D1D364}" dt="2022-12-09T13:13:51.207" v="2772" actId="478"/>
          <ac:spMkLst>
            <pc:docMk/>
            <pc:sldMk cId="1738053457" sldId="286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3:15:21.760" v="2781" actId="14100"/>
          <ac:spMkLst>
            <pc:docMk/>
            <pc:sldMk cId="1738053457" sldId="286"/>
            <ac:spMk id="7" creationId="{4FB93095-891E-0307-734F-E1B9DBB7EBE9}"/>
          </ac:spMkLst>
        </pc:spChg>
        <pc:spChg chg="add del mod">
          <ac:chgData name="Richard Chalk" userId="287f8aa4f4de1d19" providerId="LiveId" clId="{C2E0BC07-F47B-421C-B0C3-3ECA28D1D364}" dt="2022-12-09T13:17:00.038" v="2932"/>
          <ac:spMkLst>
            <pc:docMk/>
            <pc:sldMk cId="1738053457" sldId="286"/>
            <ac:spMk id="8" creationId="{589BAC00-325D-0DDC-F6CA-B88C344144AE}"/>
          </ac:spMkLst>
        </pc:spChg>
        <pc:spChg chg="mod">
          <ac:chgData name="Richard Chalk" userId="287f8aa4f4de1d19" providerId="LiveId" clId="{C2E0BC07-F47B-421C-B0C3-3ECA28D1D364}" dt="2022-12-09T13:13:48.489" v="2770" actId="20577"/>
          <ac:spMkLst>
            <pc:docMk/>
            <pc:sldMk cId="1738053457" sldId="286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3:15:35.132" v="2784" actId="1076"/>
          <ac:picMkLst>
            <pc:docMk/>
            <pc:sldMk cId="1738053457" sldId="286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15:13.926" v="2779" actId="1076"/>
          <ac:picMkLst>
            <pc:docMk/>
            <pc:sldMk cId="1738053457" sldId="286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38:57.810" v="3164" actId="20577"/>
        <pc:sldMkLst>
          <pc:docMk/>
          <pc:sldMk cId="3904367713" sldId="287"/>
        </pc:sldMkLst>
        <pc:spChg chg="mod">
          <ac:chgData name="Richard Chalk" userId="287f8aa4f4de1d19" providerId="LiveId" clId="{C2E0BC07-F47B-421C-B0C3-3ECA28D1D364}" dt="2022-12-09T13:34:06.557" v="3017" actId="20577"/>
          <ac:spMkLst>
            <pc:docMk/>
            <pc:sldMk cId="3904367713" sldId="28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3:33:39.899" v="2971" actId="14100"/>
          <ac:spMkLst>
            <pc:docMk/>
            <pc:sldMk cId="3904367713" sldId="287"/>
            <ac:spMk id="6" creationId="{F0615997-3299-5E2F-ABA3-9F25566DBA4C}"/>
          </ac:spMkLst>
        </pc:spChg>
        <pc:spChg chg="del">
          <ac:chgData name="Richard Chalk" userId="287f8aa4f4de1d19" providerId="LiveId" clId="{C2E0BC07-F47B-421C-B0C3-3ECA28D1D364}" dt="2022-12-09T13:17:11.420" v="2935" actId="478"/>
          <ac:spMkLst>
            <pc:docMk/>
            <pc:sldMk cId="3904367713" sldId="287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09T13:19:15.836" v="2963" actId="20577"/>
          <ac:spMkLst>
            <pc:docMk/>
            <pc:sldMk cId="3904367713" sldId="287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3:17:10.229" v="2934" actId="478"/>
          <ac:picMkLst>
            <pc:docMk/>
            <pc:sldMk cId="3904367713" sldId="287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3:40.843" v="4700" actId="20577"/>
        <pc:sldMkLst>
          <pc:docMk/>
          <pc:sldMk cId="1762677949" sldId="288"/>
        </pc:sldMkLst>
        <pc:spChg chg="del mod">
          <ac:chgData name="Richard Chalk" userId="287f8aa4f4de1d19" providerId="LiveId" clId="{C2E0BC07-F47B-421C-B0C3-3ECA28D1D364}" dt="2022-12-09T13:43:21.530" v="3188" actId="478"/>
          <ac:spMkLst>
            <pc:docMk/>
            <pc:sldMk cId="1762677949" sldId="288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3:39:26.397" v="3169" actId="478"/>
          <ac:spMkLst>
            <pc:docMk/>
            <pc:sldMk cId="1762677949" sldId="288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3:47:06.778" v="3228" actId="1076"/>
          <ac:spMkLst>
            <pc:docMk/>
            <pc:sldMk cId="1762677949" sldId="288"/>
            <ac:spMk id="7" creationId="{D246F46B-A3B6-7EC3-EBAA-017CA11361C4}"/>
          </ac:spMkLst>
        </pc:spChg>
        <pc:spChg chg="add mod">
          <ac:chgData name="Richard Chalk" userId="287f8aa4f4de1d19" providerId="LiveId" clId="{C2E0BC07-F47B-421C-B0C3-3ECA28D1D364}" dt="2022-12-09T15:33:40.843" v="4700" actId="20577"/>
          <ac:spMkLst>
            <pc:docMk/>
            <pc:sldMk cId="1762677949" sldId="288"/>
            <ac:spMk id="8" creationId="{8102E11D-836C-F335-8A9E-0934CB5E7B05}"/>
          </ac:spMkLst>
        </pc:spChg>
        <pc:spChg chg="add mod">
          <ac:chgData name="Richard Chalk" userId="287f8aa4f4de1d19" providerId="LiveId" clId="{C2E0BC07-F47B-421C-B0C3-3ECA28D1D364}" dt="2022-12-09T13:48:00.186" v="3238" actId="1076"/>
          <ac:spMkLst>
            <pc:docMk/>
            <pc:sldMk cId="1762677949" sldId="288"/>
            <ac:spMk id="11" creationId="{C6E43A91-CE97-38A5-94ED-6DAAC4423633}"/>
          </ac:spMkLst>
        </pc:spChg>
        <pc:spChg chg="mod">
          <ac:chgData name="Richard Chalk" userId="287f8aa4f4de1d19" providerId="LiveId" clId="{C2E0BC07-F47B-421C-B0C3-3ECA28D1D364}" dt="2022-12-09T13:39:44.240" v="3179" actId="20577"/>
          <ac:spMkLst>
            <pc:docMk/>
            <pc:sldMk cId="1762677949" sldId="288"/>
            <ac:spMk id="92" creationId="{00000000-0000-0000-0000-000000000000}"/>
          </ac:spMkLst>
        </pc:spChg>
        <pc:picChg chg="del mod">
          <ac:chgData name="Richard Chalk" userId="287f8aa4f4de1d19" providerId="LiveId" clId="{C2E0BC07-F47B-421C-B0C3-3ECA28D1D364}" dt="2022-12-09T13:43:22.222" v="3189" actId="478"/>
          <ac:picMkLst>
            <pc:docMk/>
            <pc:sldMk cId="1762677949" sldId="288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47:06.778" v="3228" actId="1076"/>
          <ac:picMkLst>
            <pc:docMk/>
            <pc:sldMk cId="1762677949" sldId="288"/>
            <ac:picMk id="5" creationId="{F92209DA-53D6-FA50-F7C0-479C1675EA42}"/>
          </ac:picMkLst>
        </pc:picChg>
        <pc:picChg chg="add mod">
          <ac:chgData name="Richard Chalk" userId="287f8aa4f4de1d19" providerId="LiveId" clId="{C2E0BC07-F47B-421C-B0C3-3ECA28D1D364}" dt="2022-12-09T13:47:10.914" v="3229" actId="1076"/>
          <ac:picMkLst>
            <pc:docMk/>
            <pc:sldMk cId="1762677949" sldId="288"/>
            <ac:picMk id="9" creationId="{D015E61D-A85C-21E4-4CA7-88C39F37A56C}"/>
          </ac:picMkLst>
        </pc:picChg>
        <pc:picChg chg="add mod">
          <ac:chgData name="Richard Chalk" userId="287f8aa4f4de1d19" providerId="LiveId" clId="{C2E0BC07-F47B-421C-B0C3-3ECA28D1D364}" dt="2022-12-09T13:47:56.544" v="3237" actId="1076"/>
          <ac:picMkLst>
            <pc:docMk/>
            <pc:sldMk cId="1762677949" sldId="288"/>
            <ac:picMk id="2050" creationId="{F4841E9A-E626-6227-4BC4-75C1F62A21D7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4:52:47.718" v="3864" actId="113"/>
        <pc:sldMkLst>
          <pc:docMk/>
          <pc:sldMk cId="3005324689" sldId="289"/>
        </pc:sldMkLst>
        <pc:spChg chg="mod">
          <ac:chgData name="Richard Chalk" userId="287f8aa4f4de1d19" providerId="LiveId" clId="{C2E0BC07-F47B-421C-B0C3-3ECA28D1D364}" dt="2022-12-09T14:52:47.718" v="3864" actId="113"/>
          <ac:spMkLst>
            <pc:docMk/>
            <pc:sldMk cId="3005324689" sldId="28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4:35:36.072" v="3293" actId="20577"/>
          <ac:spMkLst>
            <pc:docMk/>
            <pc:sldMk cId="3005324689" sldId="289"/>
            <ac:spMk id="5" creationId="{56356483-8A82-9303-E507-E45E29477D42}"/>
          </ac:spMkLst>
        </pc:spChg>
        <pc:spChg chg="del">
          <ac:chgData name="Richard Chalk" userId="287f8aa4f4de1d19" providerId="LiveId" clId="{C2E0BC07-F47B-421C-B0C3-3ECA28D1D364}" dt="2022-12-09T14:34:50.580" v="3284" actId="478"/>
          <ac:spMkLst>
            <pc:docMk/>
            <pc:sldMk cId="3005324689" sldId="289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38:26.166" v="3298" actId="14100"/>
          <ac:spMkLst>
            <pc:docMk/>
            <pc:sldMk cId="3005324689" sldId="289"/>
            <ac:spMk id="8" creationId="{6214AA3C-7039-405E-03C1-3F85551DC321}"/>
          </ac:spMkLst>
        </pc:spChg>
        <pc:spChg chg="mod">
          <ac:chgData name="Richard Chalk" userId="287f8aa4f4de1d19" providerId="LiveId" clId="{C2E0BC07-F47B-421C-B0C3-3ECA28D1D364}" dt="2022-12-09T14:32:35.124" v="3283" actId="20577"/>
          <ac:spMkLst>
            <pc:docMk/>
            <pc:sldMk cId="3005324689" sldId="28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35:28.371" v="3292" actId="1076"/>
          <ac:picMkLst>
            <pc:docMk/>
            <pc:sldMk cId="3005324689" sldId="289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4:38:28.455" v="3299" actId="1076"/>
          <ac:picMkLst>
            <pc:docMk/>
            <pc:sldMk cId="3005324689" sldId="289"/>
            <ac:picMk id="7" creationId="{FF54F25B-F08F-B162-6F45-F44B431C44F4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4:05.323" v="4702" actId="6549"/>
        <pc:sldMkLst>
          <pc:docMk/>
          <pc:sldMk cId="2640994763" sldId="290"/>
        </pc:sldMkLst>
        <pc:spChg chg="mod">
          <ac:chgData name="Richard Chalk" userId="287f8aa4f4de1d19" providerId="LiveId" clId="{C2E0BC07-F47B-421C-B0C3-3ECA28D1D364}" dt="2022-12-09T15:33:57.640" v="4701" actId="20577"/>
          <ac:spMkLst>
            <pc:docMk/>
            <pc:sldMk cId="2640994763" sldId="290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4:43:23.139" v="3395" actId="1076"/>
          <ac:spMkLst>
            <pc:docMk/>
            <pc:sldMk cId="2640994763" sldId="290"/>
            <ac:spMk id="5" creationId="{48E5B117-DBF0-0BEC-4C97-75FC03AE96E6}"/>
          </ac:spMkLst>
        </pc:spChg>
        <pc:spChg chg="del">
          <ac:chgData name="Richard Chalk" userId="287f8aa4f4de1d19" providerId="LiveId" clId="{C2E0BC07-F47B-421C-B0C3-3ECA28D1D364}" dt="2022-12-09T14:42:53.650" v="3386" actId="478"/>
          <ac:spMkLst>
            <pc:docMk/>
            <pc:sldMk cId="2640994763" sldId="290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45:30.843" v="3481" actId="14100"/>
          <ac:spMkLst>
            <pc:docMk/>
            <pc:sldMk cId="2640994763" sldId="290"/>
            <ac:spMk id="7" creationId="{4646142C-5079-13D8-5CAB-50DB2AC5AA60}"/>
          </ac:spMkLst>
        </pc:spChg>
        <pc:spChg chg="add mod">
          <ac:chgData name="Richard Chalk" userId="287f8aa4f4de1d19" providerId="LiveId" clId="{C2E0BC07-F47B-421C-B0C3-3ECA28D1D364}" dt="2022-12-09T14:45:31.372" v="3482" actId="14100"/>
          <ac:spMkLst>
            <pc:docMk/>
            <pc:sldMk cId="2640994763" sldId="290"/>
            <ac:spMk id="8" creationId="{293D321E-D13E-EC6C-3854-2C7721E86FA3}"/>
          </ac:spMkLst>
        </pc:spChg>
        <pc:spChg chg="add mod">
          <ac:chgData name="Richard Chalk" userId="287f8aa4f4de1d19" providerId="LiveId" clId="{C2E0BC07-F47B-421C-B0C3-3ECA28D1D364}" dt="2022-12-09T14:45:31.811" v="3483" actId="14100"/>
          <ac:spMkLst>
            <pc:docMk/>
            <pc:sldMk cId="2640994763" sldId="290"/>
            <ac:spMk id="9" creationId="{73296646-0B30-08E7-C8F6-F9CFC310E8D8}"/>
          </ac:spMkLst>
        </pc:spChg>
        <pc:spChg chg="add mod">
          <ac:chgData name="Richard Chalk" userId="287f8aa4f4de1d19" providerId="LiveId" clId="{C2E0BC07-F47B-421C-B0C3-3ECA28D1D364}" dt="2022-12-09T14:45:35.957" v="3485" actId="14100"/>
          <ac:spMkLst>
            <pc:docMk/>
            <pc:sldMk cId="2640994763" sldId="290"/>
            <ac:spMk id="10" creationId="{3DBF9AA9-72B2-B5DC-CC31-1B1FE88200A5}"/>
          </ac:spMkLst>
        </pc:spChg>
        <pc:spChg chg="add mod">
          <ac:chgData name="Richard Chalk" userId="287f8aa4f4de1d19" providerId="LiveId" clId="{C2E0BC07-F47B-421C-B0C3-3ECA28D1D364}" dt="2022-12-09T14:45:46.950" v="3499" actId="14100"/>
          <ac:spMkLst>
            <pc:docMk/>
            <pc:sldMk cId="2640994763" sldId="290"/>
            <ac:spMk id="11" creationId="{A41F5543-51AF-F0E9-6B4A-350FA099C7EB}"/>
          </ac:spMkLst>
        </pc:spChg>
        <pc:spChg chg="mod">
          <ac:chgData name="Richard Chalk" userId="287f8aa4f4de1d19" providerId="LiveId" clId="{C2E0BC07-F47B-421C-B0C3-3ECA28D1D364}" dt="2022-12-09T14:43:26.087" v="3401" actId="20577"/>
          <ac:spMkLst>
            <pc:docMk/>
            <pc:sldMk cId="2640994763" sldId="290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43:33.019" v="3402" actId="1076"/>
          <ac:picMkLst>
            <pc:docMk/>
            <pc:sldMk cId="2640994763" sldId="290"/>
            <ac:picMk id="4" creationId="{24596C3B-C554-B34F-70B5-3CDB68C9FBD8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5:35:37.662" v="4792" actId="20577"/>
        <pc:sldMkLst>
          <pc:docMk/>
          <pc:sldMk cId="456691453" sldId="291"/>
        </pc:sldMkLst>
        <pc:spChg chg="mod">
          <ac:chgData name="Richard Chalk" userId="287f8aa4f4de1d19" providerId="LiveId" clId="{C2E0BC07-F47B-421C-B0C3-3ECA28D1D364}" dt="2022-12-09T14:56:53.980" v="3948" actId="20577"/>
          <ac:spMkLst>
            <pc:docMk/>
            <pc:sldMk cId="456691453" sldId="291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4:55:27.579" v="3884" actId="478"/>
          <ac:spMkLst>
            <pc:docMk/>
            <pc:sldMk cId="456691453" sldId="291"/>
            <ac:spMk id="5" creationId="{56356483-8A82-9303-E507-E45E29477D42}"/>
          </ac:spMkLst>
        </pc:spChg>
        <pc:spChg chg="add del">
          <ac:chgData name="Richard Chalk" userId="287f8aa4f4de1d19" providerId="LiveId" clId="{C2E0BC07-F47B-421C-B0C3-3ECA28D1D364}" dt="2022-12-09T14:55:31.356" v="3886" actId="478"/>
          <ac:spMkLst>
            <pc:docMk/>
            <pc:sldMk cId="456691453" sldId="291"/>
            <ac:spMk id="6" creationId="{D90EE69B-4D5C-7970-D894-2812A5CB7D01}"/>
          </ac:spMkLst>
        </pc:spChg>
        <pc:spChg chg="del">
          <ac:chgData name="Richard Chalk" userId="287f8aa4f4de1d19" providerId="LiveId" clId="{C2E0BC07-F47B-421C-B0C3-3ECA28D1D364}" dt="2022-12-09T14:55:50.056" v="3888" actId="478"/>
          <ac:spMkLst>
            <pc:docMk/>
            <pc:sldMk cId="456691453" sldId="291"/>
            <ac:spMk id="8" creationId="{6214AA3C-7039-405E-03C1-3F85551DC321}"/>
          </ac:spMkLst>
        </pc:spChg>
        <pc:spChg chg="add mod">
          <ac:chgData name="Richard Chalk" userId="287f8aa4f4de1d19" providerId="LiveId" clId="{C2E0BC07-F47B-421C-B0C3-3ECA28D1D364}" dt="2022-12-09T14:56:15.430" v="3900" actId="20577"/>
          <ac:spMkLst>
            <pc:docMk/>
            <pc:sldMk cId="456691453" sldId="291"/>
            <ac:spMk id="10" creationId="{FDA047FD-C193-07EB-B1E7-AD498F44DD6C}"/>
          </ac:spMkLst>
        </pc:spChg>
        <pc:spChg chg="add mod">
          <ac:chgData name="Richard Chalk" userId="287f8aa4f4de1d19" providerId="LiveId" clId="{C2E0BC07-F47B-421C-B0C3-3ECA28D1D364}" dt="2022-12-09T14:57:11.270" v="3957" actId="1035"/>
          <ac:spMkLst>
            <pc:docMk/>
            <pc:sldMk cId="456691453" sldId="291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4:53:19.676" v="3883" actId="20577"/>
          <ac:spMkLst>
            <pc:docMk/>
            <pc:sldMk cId="456691453" sldId="291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4:55:48.553" v="3887" actId="478"/>
          <ac:picMkLst>
            <pc:docMk/>
            <pc:sldMk cId="456691453" sldId="291"/>
            <ac:picMk id="7" creationId="{FF54F25B-F08F-B162-6F45-F44B431C44F4}"/>
          </ac:picMkLst>
        </pc:picChg>
        <pc:picChg chg="add mod">
          <ac:chgData name="Richard Chalk" userId="287f8aa4f4de1d19" providerId="LiveId" clId="{C2E0BC07-F47B-421C-B0C3-3ECA28D1D364}" dt="2022-12-09T14:59:57.069" v="4095" actId="1076"/>
          <ac:picMkLst>
            <pc:docMk/>
            <pc:sldMk cId="456691453" sldId="291"/>
            <ac:picMk id="12" creationId="{47761B6E-C7F2-3318-DBAA-F0A4399AC95E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14:04.137" v="4302" actId="20577"/>
        <pc:sldMkLst>
          <pc:docMk/>
          <pc:sldMk cId="2305093217" sldId="292"/>
        </pc:sldMkLst>
        <pc:spChg chg="mod">
          <ac:chgData name="Richard Chalk" userId="287f8aa4f4de1d19" providerId="LiveId" clId="{C2E0BC07-F47B-421C-B0C3-3ECA28D1D364}" dt="2022-12-09T15:14:04.137" v="4302" actId="20577"/>
          <ac:spMkLst>
            <pc:docMk/>
            <pc:sldMk cId="2305093217" sldId="292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5:12:28.521" v="4223" actId="1036"/>
          <ac:spMkLst>
            <pc:docMk/>
            <pc:sldMk cId="2305093217" sldId="292"/>
            <ac:spMk id="5" creationId="{857B63C4-0565-895C-DF35-3B684FF83B3C}"/>
          </ac:spMkLst>
        </pc:spChg>
        <pc:spChg chg="add">
          <ac:chgData name="Richard Chalk" userId="287f8aa4f4de1d19" providerId="LiveId" clId="{C2E0BC07-F47B-421C-B0C3-3ECA28D1D364}" dt="2022-12-09T15:12:41.900" v="4224" actId="11529"/>
          <ac:spMkLst>
            <pc:docMk/>
            <pc:sldMk cId="2305093217" sldId="292"/>
            <ac:spMk id="6" creationId="{40B03366-447F-1FFE-1703-8C2BF571792F}"/>
          </ac:spMkLst>
        </pc:spChg>
        <pc:spChg chg="add mod">
          <ac:chgData name="Richard Chalk" userId="287f8aa4f4de1d19" providerId="LiveId" clId="{C2E0BC07-F47B-421C-B0C3-3ECA28D1D364}" dt="2022-12-09T15:13:29.632" v="4252" actId="1038"/>
          <ac:spMkLst>
            <pc:docMk/>
            <pc:sldMk cId="2305093217" sldId="292"/>
            <ac:spMk id="7" creationId="{FCDD5184-B482-8650-36FD-33011621840C}"/>
          </ac:spMkLst>
        </pc:spChg>
        <pc:spChg chg="add mod">
          <ac:chgData name="Richard Chalk" userId="287f8aa4f4de1d19" providerId="LiveId" clId="{C2E0BC07-F47B-421C-B0C3-3ECA28D1D364}" dt="2022-12-09T15:13:33.863" v="4255" actId="1036"/>
          <ac:spMkLst>
            <pc:docMk/>
            <pc:sldMk cId="2305093217" sldId="292"/>
            <ac:spMk id="8" creationId="{817DB3AF-9A5E-BB2F-3429-1A6944EE1BCF}"/>
          </ac:spMkLst>
        </pc:spChg>
        <pc:spChg chg="del">
          <ac:chgData name="Richard Chalk" userId="287f8aa4f4de1d19" providerId="LiveId" clId="{C2E0BC07-F47B-421C-B0C3-3ECA28D1D364}" dt="2022-12-09T15:02:53.802" v="4201" actId="478"/>
          <ac:spMkLst>
            <pc:docMk/>
            <pc:sldMk cId="2305093217" sldId="292"/>
            <ac:spMk id="10" creationId="{FDA047FD-C193-07EB-B1E7-AD498F44DD6C}"/>
          </ac:spMkLst>
        </pc:spChg>
        <pc:spChg chg="del">
          <ac:chgData name="Richard Chalk" userId="287f8aa4f4de1d19" providerId="LiveId" clId="{C2E0BC07-F47B-421C-B0C3-3ECA28D1D364}" dt="2022-12-09T15:02:55.454" v="4203" actId="478"/>
          <ac:spMkLst>
            <pc:docMk/>
            <pc:sldMk cId="2305093217" sldId="292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5:02:46.467" v="4200" actId="20577"/>
          <ac:spMkLst>
            <pc:docMk/>
            <pc:sldMk cId="2305093217" sldId="292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5:02:54.600" v="4202" actId="478"/>
          <ac:picMkLst>
            <pc:docMk/>
            <pc:sldMk cId="2305093217" sldId="292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C2E0BC07-F47B-421C-B0C3-3ECA28D1D364}" dt="2022-12-09T15:22:29.178" v="4559" actId="1035"/>
        <pc:sldMkLst>
          <pc:docMk/>
          <pc:sldMk cId="2648703432" sldId="293"/>
        </pc:sldMkLst>
        <pc:spChg chg="mod">
          <ac:chgData name="Richard Chalk" userId="287f8aa4f4de1d19" providerId="LiveId" clId="{C2E0BC07-F47B-421C-B0C3-3ECA28D1D364}" dt="2022-12-09T15:22:29.178" v="4559" actId="1035"/>
          <ac:spMkLst>
            <pc:docMk/>
            <pc:sldMk cId="2648703432" sldId="293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5:15:06.445" v="4409" actId="478"/>
          <ac:spMkLst>
            <pc:docMk/>
            <pc:sldMk cId="2648703432" sldId="293"/>
            <ac:spMk id="5" creationId="{857B63C4-0565-895C-DF35-3B684FF83B3C}"/>
          </ac:spMkLst>
        </pc:spChg>
        <pc:spChg chg="del">
          <ac:chgData name="Richard Chalk" userId="287f8aa4f4de1d19" providerId="LiveId" clId="{C2E0BC07-F47B-421C-B0C3-3ECA28D1D364}" dt="2022-12-09T15:15:07.792" v="4410" actId="478"/>
          <ac:spMkLst>
            <pc:docMk/>
            <pc:sldMk cId="2648703432" sldId="293"/>
            <ac:spMk id="6" creationId="{40B03366-447F-1FFE-1703-8C2BF571792F}"/>
          </ac:spMkLst>
        </pc:spChg>
        <pc:spChg chg="del">
          <ac:chgData name="Richard Chalk" userId="287f8aa4f4de1d19" providerId="LiveId" clId="{C2E0BC07-F47B-421C-B0C3-3ECA28D1D364}" dt="2022-12-09T15:15:10.085" v="4412" actId="478"/>
          <ac:spMkLst>
            <pc:docMk/>
            <pc:sldMk cId="2648703432" sldId="293"/>
            <ac:spMk id="7" creationId="{FCDD5184-B482-8650-36FD-33011621840C}"/>
          </ac:spMkLst>
        </pc:spChg>
        <pc:spChg chg="del">
          <ac:chgData name="Richard Chalk" userId="287f8aa4f4de1d19" providerId="LiveId" clId="{C2E0BC07-F47B-421C-B0C3-3ECA28D1D364}" dt="2022-12-09T15:15:08.499" v="4411" actId="478"/>
          <ac:spMkLst>
            <pc:docMk/>
            <pc:sldMk cId="2648703432" sldId="293"/>
            <ac:spMk id="8" creationId="{817DB3AF-9A5E-BB2F-3429-1A6944EE1BCF}"/>
          </ac:spMkLst>
        </pc:spChg>
        <pc:spChg chg="add mod">
          <ac:chgData name="Richard Chalk" userId="287f8aa4f4de1d19" providerId="LiveId" clId="{C2E0BC07-F47B-421C-B0C3-3ECA28D1D364}" dt="2022-12-09T15:17:00.658" v="4441" actId="14100"/>
          <ac:spMkLst>
            <pc:docMk/>
            <pc:sldMk cId="2648703432" sldId="293"/>
            <ac:spMk id="9" creationId="{6DB48252-8479-9484-85AF-F1259F3CE6F0}"/>
          </ac:spMkLst>
        </pc:spChg>
        <pc:spChg chg="add mod">
          <ac:chgData name="Richard Chalk" userId="287f8aa4f4de1d19" providerId="LiveId" clId="{C2E0BC07-F47B-421C-B0C3-3ECA28D1D364}" dt="2022-12-09T15:17:50.181" v="4498" actId="14100"/>
          <ac:spMkLst>
            <pc:docMk/>
            <pc:sldMk cId="2648703432" sldId="293"/>
            <ac:spMk id="10" creationId="{CE3A0E48-44D7-3505-3ABA-61E7105C4C47}"/>
          </ac:spMkLst>
        </pc:spChg>
        <pc:spChg chg="mod">
          <ac:chgData name="Richard Chalk" userId="287f8aa4f4de1d19" providerId="LiveId" clId="{C2E0BC07-F47B-421C-B0C3-3ECA28D1D364}" dt="2022-12-09T15:17:03.849" v="4442" actId="20577"/>
          <ac:spMkLst>
            <pc:docMk/>
            <pc:sldMk cId="2648703432" sldId="29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5:22:29.178" v="4559" actId="1035"/>
          <ac:picMkLst>
            <pc:docMk/>
            <pc:sldMk cId="2648703432" sldId="293"/>
            <ac:picMk id="4" creationId="{24596C3B-C554-B34F-70B5-3CDB68C9FBD8}"/>
          </ac:picMkLst>
        </pc:picChg>
      </pc:sldChg>
      <pc:sldChg chg="addSp delSp modSp add mod">
        <pc:chgData name="Richard Chalk" userId="287f8aa4f4de1d19" providerId="LiveId" clId="{C2E0BC07-F47B-421C-B0C3-3ECA28D1D364}" dt="2022-12-09T15:24:28.272" v="4598" actId="14100"/>
        <pc:sldMkLst>
          <pc:docMk/>
          <pc:sldMk cId="717065102" sldId="294"/>
        </pc:sldMkLst>
        <pc:spChg chg="mod">
          <ac:chgData name="Richard Chalk" userId="287f8aa4f4de1d19" providerId="LiveId" clId="{C2E0BC07-F47B-421C-B0C3-3ECA28D1D364}" dt="2022-12-09T15:22:56.495" v="4582" actId="5793"/>
          <ac:spMkLst>
            <pc:docMk/>
            <pc:sldMk cId="717065102" sldId="294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5:24:08.990" v="4592" actId="167"/>
          <ac:spMkLst>
            <pc:docMk/>
            <pc:sldMk cId="717065102" sldId="294"/>
            <ac:spMk id="5" creationId="{55268A80-9889-C4D1-C862-EC1F99EF97E8}"/>
          </ac:spMkLst>
        </pc:spChg>
        <pc:spChg chg="add mod">
          <ac:chgData name="Richard Chalk" userId="287f8aa4f4de1d19" providerId="LiveId" clId="{C2E0BC07-F47B-421C-B0C3-3ECA28D1D364}" dt="2022-12-09T15:24:28.272" v="4598" actId="14100"/>
          <ac:spMkLst>
            <pc:docMk/>
            <pc:sldMk cId="717065102" sldId="294"/>
            <ac:spMk id="6" creationId="{777CC2A0-DA6D-897E-7B10-EE28AF93AFB9}"/>
          </ac:spMkLst>
        </pc:spChg>
        <pc:spChg chg="del">
          <ac:chgData name="Richard Chalk" userId="287f8aa4f4de1d19" providerId="LiveId" clId="{C2E0BC07-F47B-421C-B0C3-3ECA28D1D364}" dt="2022-12-09T15:22:36.149" v="4561" actId="478"/>
          <ac:spMkLst>
            <pc:docMk/>
            <pc:sldMk cId="717065102" sldId="294"/>
            <ac:spMk id="9" creationId="{6DB48252-8479-9484-85AF-F1259F3CE6F0}"/>
          </ac:spMkLst>
        </pc:spChg>
        <pc:spChg chg="mod">
          <ac:chgData name="Richard Chalk" userId="287f8aa4f4de1d19" providerId="LiveId" clId="{C2E0BC07-F47B-421C-B0C3-3ECA28D1D364}" dt="2022-12-09T15:24:19.241" v="4595" actId="14100"/>
          <ac:spMkLst>
            <pc:docMk/>
            <pc:sldMk cId="717065102" sldId="294"/>
            <ac:spMk id="10" creationId="{CE3A0E48-44D7-3505-3ABA-61E7105C4C47}"/>
          </ac:spMkLst>
        </pc:spChg>
      </pc:sldChg>
      <pc:sldChg chg="modSp add mod">
        <pc:chgData name="Richard Chalk" userId="287f8aa4f4de1d19" providerId="LiveId" clId="{C2E0BC07-F47B-421C-B0C3-3ECA28D1D364}" dt="2022-12-10T08:52:42.250" v="4799" actId="6549"/>
        <pc:sldMkLst>
          <pc:docMk/>
          <pc:sldMk cId="3757390476" sldId="295"/>
        </pc:sldMkLst>
        <pc:spChg chg="mod">
          <ac:chgData name="Richard Chalk" userId="287f8aa4f4de1d19" providerId="LiveId" clId="{C2E0BC07-F47B-421C-B0C3-3ECA28D1D364}" dt="2022-12-10T08:52:42.250" v="4799" actId="6549"/>
          <ac:spMkLst>
            <pc:docMk/>
            <pc:sldMk cId="3757390476" sldId="295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0T08:55:18.425" v="4891" actId="20577"/>
        <pc:sldMkLst>
          <pc:docMk/>
          <pc:sldMk cId="2691926836" sldId="296"/>
        </pc:sldMkLst>
        <pc:spChg chg="mod">
          <ac:chgData name="Richard Chalk" userId="287f8aa4f4de1d19" providerId="LiveId" clId="{C2E0BC07-F47B-421C-B0C3-3ECA28D1D364}" dt="2022-12-10T08:55:18.425" v="4891" actId="20577"/>
          <ac:spMkLst>
            <pc:docMk/>
            <pc:sldMk cId="2691926836" sldId="296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0T08:54:49.671" v="4864" actId="14100"/>
          <ac:spMkLst>
            <pc:docMk/>
            <pc:sldMk cId="2691926836" sldId="296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0T08:52:59.004" v="4804" actId="20577"/>
          <ac:spMkLst>
            <pc:docMk/>
            <pc:sldMk cId="2691926836" sldId="296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8:54:27.018" v="4819" actId="478"/>
          <ac:picMkLst>
            <pc:docMk/>
            <pc:sldMk cId="2691926836" sldId="296"/>
            <ac:picMk id="5" creationId="{2072BA84-70BE-D30A-8216-0395819594C7}"/>
          </ac:picMkLst>
        </pc:picChg>
        <pc:picChg chg="add mod ord">
          <ac:chgData name="Richard Chalk" userId="287f8aa4f4de1d19" providerId="LiveId" clId="{C2E0BC07-F47B-421C-B0C3-3ECA28D1D364}" dt="2022-12-10T08:54:39.691" v="4831" actId="1038"/>
          <ac:picMkLst>
            <pc:docMk/>
            <pc:sldMk cId="2691926836" sldId="296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0T09:15:36.467" v="5390" actId="20577"/>
        <pc:sldMkLst>
          <pc:docMk/>
          <pc:sldMk cId="2649796531" sldId="297"/>
        </pc:sldMkLst>
        <pc:spChg chg="mod">
          <ac:chgData name="Richard Chalk" userId="287f8aa4f4de1d19" providerId="LiveId" clId="{C2E0BC07-F47B-421C-B0C3-3ECA28D1D364}" dt="2022-12-10T08:55:45.414" v="4923" actId="20577"/>
          <ac:spMkLst>
            <pc:docMk/>
            <pc:sldMk cId="2649796531" sldId="29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10T09:13:49.747" v="5366" actId="13926"/>
          <ac:spMkLst>
            <pc:docMk/>
            <pc:sldMk cId="2649796531" sldId="297"/>
            <ac:spMk id="5" creationId="{E8211F7B-7FCF-1ECA-FCD9-0C8282108336}"/>
          </ac:spMkLst>
        </pc:spChg>
        <pc:spChg chg="del">
          <ac:chgData name="Richard Chalk" userId="287f8aa4f4de1d19" providerId="LiveId" clId="{C2E0BC07-F47B-421C-B0C3-3ECA28D1D364}" dt="2022-12-10T09:13:20.323" v="5360" actId="478"/>
          <ac:spMkLst>
            <pc:docMk/>
            <pc:sldMk cId="2649796531" sldId="297"/>
            <ac:spMk id="6" creationId="{F0615997-3299-5E2F-ABA3-9F25566DBA4C}"/>
          </ac:spMkLst>
        </pc:spChg>
        <pc:spChg chg="mod">
          <ac:chgData name="Richard Chalk" userId="287f8aa4f4de1d19" providerId="LiveId" clId="{C2E0BC07-F47B-421C-B0C3-3ECA28D1D364}" dt="2022-12-10T09:03:31.458" v="5076" actId="20577"/>
          <ac:spMkLst>
            <pc:docMk/>
            <pc:sldMk cId="2649796531" sldId="297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14:39.621" v="5379" actId="1037"/>
        <pc:sldMkLst>
          <pc:docMk/>
          <pc:sldMk cId="3251329781" sldId="298"/>
        </pc:sldMkLst>
        <pc:spChg chg="mod">
          <ac:chgData name="Richard Chalk" userId="287f8aa4f4de1d19" providerId="LiveId" clId="{C2E0BC07-F47B-421C-B0C3-3ECA28D1D364}" dt="2022-12-10T08:57:42.314" v="4932" actId="20577"/>
          <ac:spMkLst>
            <pc:docMk/>
            <pc:sldMk cId="3251329781" sldId="298"/>
            <ac:spMk id="2" creationId="{B7F3DB22-A0FF-E2BB-2633-E53AFB04A01F}"/>
          </ac:spMkLst>
        </pc:spChg>
        <pc:spChg chg="add del">
          <ac:chgData name="Richard Chalk" userId="287f8aa4f4de1d19" providerId="LiveId" clId="{C2E0BC07-F47B-421C-B0C3-3ECA28D1D364}" dt="2022-12-10T08:59:04.626" v="4936" actId="22"/>
          <ac:spMkLst>
            <pc:docMk/>
            <pc:sldMk cId="3251329781" sldId="298"/>
            <ac:spMk id="5" creationId="{97E14C50-0882-07AE-7C28-6A4C694B8412}"/>
          </ac:spMkLst>
        </pc:spChg>
        <pc:spChg chg="add del mod or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7" creationId="{73459FD5-4871-946F-F8A8-297907252D1E}"/>
          </ac:spMkLst>
        </pc:spChg>
        <pc:spChg chg="add del mod">
          <ac:chgData name="Richard Chalk" userId="287f8aa4f4de1d19" providerId="LiveId" clId="{C2E0BC07-F47B-421C-B0C3-3ECA28D1D364}" dt="2022-12-10T08:59:34.199" v="4952" actId="478"/>
          <ac:spMkLst>
            <pc:docMk/>
            <pc:sldMk cId="3251329781" sldId="298"/>
            <ac:spMk id="10" creationId="{FDA047FD-C193-07EB-B1E7-AD498F44DD6C}"/>
          </ac:spMkLst>
        </pc:spChg>
        <pc:spChg chg="mo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8:57:39.074" v="4928" actId="20577"/>
          <ac:spMkLst>
            <pc:docMk/>
            <pc:sldMk cId="3251329781" sldId="29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05:32.080" v="5271" actId="20577"/>
        <pc:sldMkLst>
          <pc:docMk/>
          <pc:sldMk cId="254058849" sldId="299"/>
        </pc:sldMkLst>
        <pc:spChg chg="mod">
          <ac:chgData name="Richard Chalk" userId="287f8aa4f4de1d19" providerId="LiveId" clId="{C2E0BC07-F47B-421C-B0C3-3ECA28D1D364}" dt="2022-12-10T09:03:56.478" v="5104" actId="20577"/>
          <ac:spMkLst>
            <pc:docMk/>
            <pc:sldMk cId="254058849" sldId="29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0T09:04:22.929" v="5110" actId="167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C2E0BC07-F47B-421C-B0C3-3ECA28D1D364}" dt="2022-12-10T09:04:45.984" v="5130" actId="14100"/>
          <ac:spMkLst>
            <pc:docMk/>
            <pc:sldMk cId="254058849" sldId="299"/>
            <ac:spMk id="6" creationId="{6C1279F5-10C2-3E11-A422-2E3FB050FA23}"/>
          </ac:spMkLst>
        </pc:spChg>
        <pc:spChg chg="del">
          <ac:chgData name="Richard Chalk" userId="287f8aa4f4de1d19" providerId="LiveId" clId="{C2E0BC07-F47B-421C-B0C3-3ECA28D1D364}" dt="2022-12-10T09:04:12.404" v="5106" actId="478"/>
          <ac:spMkLst>
            <pc:docMk/>
            <pc:sldMk cId="254058849" sldId="299"/>
            <ac:spMk id="7" creationId="{73459FD5-4871-946F-F8A8-297907252D1E}"/>
          </ac:spMkLst>
        </pc:spChg>
        <pc:spChg chg="mod">
          <ac:chgData name="Richard Chalk" userId="287f8aa4f4de1d19" providerId="LiveId" clId="{C2E0BC07-F47B-421C-B0C3-3ECA28D1D364}" dt="2022-12-10T09:04:32.005" v="5117" actId="1035"/>
          <ac:spMkLst>
            <pc:docMk/>
            <pc:sldMk cId="254058849" sldId="299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9:03:45.791" v="5084" actId="20577"/>
          <ac:spMkLst>
            <pc:docMk/>
            <pc:sldMk cId="254058849" sldId="299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9:04:24.321" v="5111" actId="478"/>
          <ac:picMkLst>
            <pc:docMk/>
            <pc:sldMk cId="254058849" sldId="299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C2E0BC07-F47B-421C-B0C3-3ECA28D1D364}" dt="2022-12-11T09:28:29.338" v="5407" actId="6549"/>
        <pc:sldMkLst>
          <pc:docMk/>
          <pc:sldMk cId="2564560260" sldId="300"/>
        </pc:sldMkLst>
        <pc:spChg chg="mod">
          <ac:chgData name="Richard Chalk" userId="287f8aa4f4de1d19" providerId="LiveId" clId="{C2E0BC07-F47B-421C-B0C3-3ECA28D1D364}" dt="2022-12-11T09:28:29.338" v="5407" actId="6549"/>
          <ac:spMkLst>
            <pc:docMk/>
            <pc:sldMk cId="2564560260" sldId="30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1T09:30:06.834" v="5453" actId="14100"/>
        <pc:sldMkLst>
          <pc:docMk/>
          <pc:sldMk cId="2236268973" sldId="301"/>
        </pc:sldMkLst>
        <pc:spChg chg="mod">
          <ac:chgData name="Richard Chalk" userId="287f8aa4f4de1d19" providerId="LiveId" clId="{C2E0BC07-F47B-421C-B0C3-3ECA28D1D364}" dt="2022-12-11T09:29:09.925" v="5432" actId="20577"/>
          <ac:spMkLst>
            <pc:docMk/>
            <pc:sldMk cId="2236268973" sldId="301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1T09:30:06.834" v="5453" actId="14100"/>
          <ac:spMkLst>
            <pc:docMk/>
            <pc:sldMk cId="2236268973" sldId="301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1T09:28:58.270" v="5414" actId="20577"/>
          <ac:spMkLst>
            <pc:docMk/>
            <pc:sldMk cId="2236268973" sldId="301"/>
            <ac:spMk id="92" creationId="{00000000-0000-0000-0000-000000000000}"/>
          </ac:spMkLst>
        </pc:spChg>
        <pc:picChg chg="add mod ord">
          <ac:chgData name="Richard Chalk" userId="287f8aa4f4de1d19" providerId="LiveId" clId="{C2E0BC07-F47B-421C-B0C3-3ECA28D1D364}" dt="2022-12-11T09:29:58.655" v="5437" actId="167"/>
          <ac:picMkLst>
            <pc:docMk/>
            <pc:sldMk cId="2236268973" sldId="301"/>
            <ac:picMk id="5" creationId="{0CC602A9-DA55-8DE1-F98A-BF3A78535BD7}"/>
          </ac:picMkLst>
        </pc:picChg>
        <pc:picChg chg="del">
          <ac:chgData name="Richard Chalk" userId="287f8aa4f4de1d19" providerId="LiveId" clId="{C2E0BC07-F47B-421C-B0C3-3ECA28D1D364}" dt="2022-12-11T09:29:51.253" v="5433" actId="478"/>
          <ac:picMkLst>
            <pc:docMk/>
            <pc:sldMk cId="2236268973" sldId="301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1T10:06:27.022" v="5855" actId="14100"/>
        <pc:sldMkLst>
          <pc:docMk/>
          <pc:sldMk cId="3162294725" sldId="302"/>
        </pc:sldMkLst>
        <pc:spChg chg="mod">
          <ac:chgData name="Richard Chalk" userId="287f8aa4f4de1d19" providerId="LiveId" clId="{C2E0BC07-F47B-421C-B0C3-3ECA28D1D364}" dt="2022-12-11T10:06:27.022" v="5855" actId="14100"/>
          <ac:spMkLst>
            <pc:docMk/>
            <pc:sldMk cId="3162294725" sldId="30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11T09:51:52.185" v="5467" actId="478"/>
          <ac:spMkLst>
            <pc:docMk/>
            <pc:sldMk cId="3162294725" sldId="302"/>
            <ac:spMk id="5" creationId="{E8211F7B-7FCF-1ECA-FCD9-0C8282108336}"/>
          </ac:spMkLst>
        </pc:spChg>
        <pc:spChg chg="add del mod">
          <ac:chgData name="Richard Chalk" userId="287f8aa4f4de1d19" providerId="LiveId" clId="{C2E0BC07-F47B-421C-B0C3-3ECA28D1D364}" dt="2022-12-11T10:01:30.507" v="5472" actId="478"/>
          <ac:spMkLst>
            <pc:docMk/>
            <pc:sldMk cId="3162294725" sldId="302"/>
            <ac:spMk id="6" creationId="{AEEC96DC-5C02-4E10-F38A-2AD1A2BEC79D}"/>
          </ac:spMkLst>
        </pc:spChg>
        <pc:spChg chg="add del mod">
          <ac:chgData name="Richard Chalk" userId="287f8aa4f4de1d19" providerId="LiveId" clId="{C2E0BC07-F47B-421C-B0C3-3ECA28D1D364}" dt="2022-12-11T10:04:22.959" v="5552" actId="478"/>
          <ac:spMkLst>
            <pc:docMk/>
            <pc:sldMk cId="3162294725" sldId="302"/>
            <ac:spMk id="8" creationId="{11088FE8-32FB-53F2-918C-E45ED248B00A}"/>
          </ac:spMkLst>
        </pc:spChg>
        <pc:spChg chg="add mod">
          <ac:chgData name="Richard Chalk" userId="287f8aa4f4de1d19" providerId="LiveId" clId="{C2E0BC07-F47B-421C-B0C3-3ECA28D1D364}" dt="2022-12-11T10:04:57.875" v="5582" actId="1037"/>
          <ac:spMkLst>
            <pc:docMk/>
            <pc:sldMk cId="3162294725" sldId="302"/>
            <ac:spMk id="9" creationId="{DFCF926F-A768-9D53-3A8C-84CE5C979EA3}"/>
          </ac:spMkLst>
        </pc:spChg>
        <pc:spChg chg="add mod">
          <ac:chgData name="Richard Chalk" userId="287f8aa4f4de1d19" providerId="LiveId" clId="{C2E0BC07-F47B-421C-B0C3-3ECA28D1D364}" dt="2022-12-11T10:05:15.750" v="5691" actId="14100"/>
          <ac:spMkLst>
            <pc:docMk/>
            <pc:sldMk cId="3162294725" sldId="302"/>
            <ac:spMk id="10" creationId="{27CFF0EE-D582-182F-B304-885FFD6C996F}"/>
          </ac:spMkLst>
        </pc:spChg>
        <pc:spChg chg="add mod ord">
          <ac:chgData name="Richard Chalk" userId="287f8aa4f4de1d19" providerId="LiveId" clId="{C2E0BC07-F47B-421C-B0C3-3ECA28D1D364}" dt="2022-12-11T10:04:48.917" v="5558" actId="167"/>
          <ac:spMkLst>
            <pc:docMk/>
            <pc:sldMk cId="3162294725" sldId="302"/>
            <ac:spMk id="12" creationId="{2D508E31-E487-8C2F-5319-D8350AE647D9}"/>
          </ac:spMkLst>
        </pc:spChg>
        <pc:spChg chg="mod">
          <ac:chgData name="Richard Chalk" userId="287f8aa4f4de1d19" providerId="LiveId" clId="{C2E0BC07-F47B-421C-B0C3-3ECA28D1D364}" dt="2022-12-11T10:03:06.736" v="5543" actId="6549"/>
          <ac:spMkLst>
            <pc:docMk/>
            <pc:sldMk cId="3162294725" sldId="302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1T10:15:58.495" v="6412" actId="20577"/>
        <pc:sldMkLst>
          <pc:docMk/>
          <pc:sldMk cId="1502208641" sldId="303"/>
        </pc:sldMkLst>
        <pc:spChg chg="mod">
          <ac:chgData name="Richard Chalk" userId="287f8aa4f4de1d19" providerId="LiveId" clId="{C2E0BC07-F47B-421C-B0C3-3ECA28D1D364}" dt="2022-12-11T10:09:38.703" v="6213" actId="1036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1T10:14:17.474" v="6372" actId="167"/>
          <ac:spMkLst>
            <pc:docMk/>
            <pc:sldMk cId="1502208641" sldId="303"/>
            <ac:spMk id="6" creationId="{F20815E0-60A0-84CD-9D2C-A6E367E5875B}"/>
          </ac:spMkLst>
        </pc:spChg>
        <pc:spChg chg="mod">
          <ac:chgData name="Richard Chalk" userId="287f8aa4f4de1d19" providerId="LiveId" clId="{C2E0BC07-F47B-421C-B0C3-3ECA28D1D364}" dt="2022-12-11T10:14:24.938" v="6402" actId="1036"/>
          <ac:spMkLst>
            <pc:docMk/>
            <pc:sldMk cId="1502208641" sldId="303"/>
            <ac:spMk id="7" creationId="{4FB93095-891E-0307-734F-E1B9DBB7EBE9}"/>
          </ac:spMkLst>
        </pc:spChg>
        <pc:spChg chg="add mod">
          <ac:chgData name="Richard Chalk" userId="287f8aa4f4de1d19" providerId="LiveId" clId="{C2E0BC07-F47B-421C-B0C3-3ECA28D1D364}" dt="2022-12-11T10:14:08.149" v="6370" actId="1076"/>
          <ac:spMkLst>
            <pc:docMk/>
            <pc:sldMk cId="1502208641" sldId="303"/>
            <ac:spMk id="9" creationId="{EBB2ABD2-D112-F081-9A66-94F7B10B2610}"/>
          </ac:spMkLst>
        </pc:spChg>
        <pc:spChg chg="add mod">
          <ac:chgData name="Richard Chalk" userId="287f8aa4f4de1d19" providerId="LiveId" clId="{C2E0BC07-F47B-421C-B0C3-3ECA28D1D364}" dt="2022-12-11T10:15:58.495" v="6412" actId="20577"/>
          <ac:spMkLst>
            <pc:docMk/>
            <pc:sldMk cId="1502208641" sldId="303"/>
            <ac:spMk id="10" creationId="{71F92F16-61F2-25E1-4230-62C27B3D9A2B}"/>
          </ac:spMkLst>
        </pc:spChg>
        <pc:spChg chg="mod">
          <ac:chgData name="Richard Chalk" userId="287f8aa4f4de1d19" providerId="LiveId" clId="{C2E0BC07-F47B-421C-B0C3-3ECA28D1D364}" dt="2022-12-11T10:07:20.573" v="5868" actId="20577"/>
          <ac:spMkLst>
            <pc:docMk/>
            <pc:sldMk cId="1502208641" sldId="30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11T10:09:38.703" v="6213" actId="1036"/>
          <ac:picMkLst>
            <pc:docMk/>
            <pc:sldMk cId="1502208641" sldId="303"/>
            <ac:picMk id="4" creationId="{24596C3B-C554-B34F-70B5-3CDB68C9FBD8}"/>
          </ac:picMkLst>
        </pc:picChg>
        <pc:picChg chg="del">
          <ac:chgData name="Richard Chalk" userId="287f8aa4f4de1d19" providerId="LiveId" clId="{C2E0BC07-F47B-421C-B0C3-3ECA28D1D364}" dt="2022-12-11T10:07:06.968" v="5857" actId="478"/>
          <ac:picMkLst>
            <pc:docMk/>
            <pc:sldMk cId="1502208641" sldId="303"/>
            <ac:picMk id="5" creationId="{0CC602A9-DA55-8DE1-F98A-BF3A78535BD7}"/>
          </ac:picMkLst>
        </pc:picChg>
        <pc:picChg chg="add mod">
          <ac:chgData name="Richard Chalk" userId="287f8aa4f4de1d19" providerId="LiveId" clId="{C2E0BC07-F47B-421C-B0C3-3ECA28D1D364}" dt="2022-12-11T10:15:02.891" v="6404" actId="1076"/>
          <ac:picMkLst>
            <pc:docMk/>
            <pc:sldMk cId="1502208641" sldId="303"/>
            <ac:picMk id="8" creationId="{96F35162-B96B-AD98-6B09-CE5D7E34D31E}"/>
          </ac:picMkLst>
        </pc:picChg>
      </pc:sldChg>
      <pc:sldChg chg="add del">
        <pc:chgData name="Richard Chalk" userId="287f8aa4f4de1d19" providerId="LiveId" clId="{C2E0BC07-F47B-421C-B0C3-3ECA28D1D364}" dt="2022-12-11T09:51:54.591" v="5469"/>
        <pc:sldMkLst>
          <pc:docMk/>
          <pc:sldMk cId="2894769645" sldId="303"/>
        </pc:sldMkLst>
      </pc:sldChg>
    </pc:docChg>
  </pc:docChgLst>
  <pc:docChgLst>
    <pc:chgData name="Richard Chalk" userId="287f8aa4f4de1d19" providerId="LiveId" clId="{02B56316-F221-48FE-915C-0218BB966228}"/>
    <pc:docChg chg="undo custSel addSld delSld modSld sldOrd">
      <pc:chgData name="Richard Chalk" userId="287f8aa4f4de1d19" providerId="LiveId" clId="{02B56316-F221-48FE-915C-0218BB966228}" dt="2023-02-10T10:16:04.051" v="2351" actId="1037"/>
      <pc:docMkLst>
        <pc:docMk/>
      </pc:docMkLst>
      <pc:sldChg chg="modSp mod modNotesTx">
        <pc:chgData name="Richard Chalk" userId="287f8aa4f4de1d19" providerId="LiveId" clId="{02B56316-F221-48FE-915C-0218BB966228}" dt="2023-02-10T06:08:01.122" v="21" actId="20577"/>
        <pc:sldMkLst>
          <pc:docMk/>
          <pc:sldMk cId="0" sldId="256"/>
        </pc:sldMkLst>
        <pc:spChg chg="mod">
          <ac:chgData name="Richard Chalk" userId="287f8aa4f4de1d19" providerId="LiveId" clId="{02B56316-F221-48FE-915C-0218BB966228}" dt="2023-02-10T06:08:01.122" v="21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02B56316-F221-48FE-915C-0218BB966228}" dt="2023-02-10T09:47:45.212" v="1578" actId="1076"/>
        <pc:sldMkLst>
          <pc:docMk/>
          <pc:sldMk cId="2146416407" sldId="329"/>
        </pc:sldMkLst>
        <pc:spChg chg="add del mod">
          <ac:chgData name="Richard Chalk" userId="287f8aa4f4de1d19" providerId="LiveId" clId="{02B56316-F221-48FE-915C-0218BB966228}" dt="2023-02-10T09:47:25.919" v="1573" actId="478"/>
          <ac:spMkLst>
            <pc:docMk/>
            <pc:sldMk cId="2146416407" sldId="329"/>
            <ac:spMk id="2" creationId="{F3550099-2480-9885-2E29-0919086F4138}"/>
          </ac:spMkLst>
        </pc:spChg>
        <pc:spChg chg="mod">
          <ac:chgData name="Richard Chalk" userId="287f8aa4f4de1d19" providerId="LiveId" clId="{02B56316-F221-48FE-915C-0218BB966228}" dt="2023-02-10T06:13:13.502" v="45" actId="207"/>
          <ac:spMkLst>
            <pc:docMk/>
            <pc:sldMk cId="2146416407" sldId="329"/>
            <ac:spMk id="4" creationId="{39B30CE5-53A2-E885-D4A2-E6DBD4E473AC}"/>
          </ac:spMkLst>
        </pc:spChg>
        <pc:picChg chg="del">
          <ac:chgData name="Richard Chalk" userId="287f8aa4f4de1d19" providerId="LiveId" clId="{02B56316-F221-48FE-915C-0218BB966228}" dt="2023-02-10T09:47:28.731" v="1574" actId="478"/>
          <ac:picMkLst>
            <pc:docMk/>
            <pc:sldMk cId="2146416407" sldId="329"/>
            <ac:picMk id="3" creationId="{083CC80F-319B-B444-C887-95BE62EEDE61}"/>
          </ac:picMkLst>
        </pc:picChg>
        <pc:picChg chg="add mod">
          <ac:chgData name="Richard Chalk" userId="287f8aa4f4de1d19" providerId="LiveId" clId="{02B56316-F221-48FE-915C-0218BB966228}" dt="2023-02-10T09:47:45.212" v="1578" actId="1076"/>
          <ac:picMkLst>
            <pc:docMk/>
            <pc:sldMk cId="2146416407" sldId="329"/>
            <ac:picMk id="11" creationId="{3740FA90-FC1E-87C4-7D51-92FF9241C7E1}"/>
          </ac:picMkLst>
        </pc:picChg>
      </pc:sldChg>
      <pc:sldChg chg="modSp mod">
        <pc:chgData name="Richard Chalk" userId="287f8aa4f4de1d19" providerId="LiveId" clId="{02B56316-F221-48FE-915C-0218BB966228}" dt="2023-02-10T08:52:51.609" v="713" actId="404"/>
        <pc:sldMkLst>
          <pc:docMk/>
          <pc:sldMk cId="1751931843" sldId="353"/>
        </pc:sldMkLst>
        <pc:spChg chg="mod">
          <ac:chgData name="Richard Chalk" userId="287f8aa4f4de1d19" providerId="LiveId" clId="{02B56316-F221-48FE-915C-0218BB966228}" dt="2023-02-10T08:52:51.609" v="713" actId="404"/>
          <ac:spMkLst>
            <pc:docMk/>
            <pc:sldMk cId="1751931843" sldId="353"/>
            <ac:spMk id="92" creationId="{00000000-0000-0000-0000-000000000000}"/>
          </ac:spMkLst>
        </pc:spChg>
      </pc:sldChg>
      <pc:sldChg chg="addSp delSp modSp mod modNotesTx">
        <pc:chgData name="Richard Chalk" userId="287f8aa4f4de1d19" providerId="LiveId" clId="{02B56316-F221-48FE-915C-0218BB966228}" dt="2023-02-10T09:25:18.915" v="1100" actId="20577"/>
        <pc:sldMkLst>
          <pc:docMk/>
          <pc:sldMk cId="139154385" sldId="476"/>
        </pc:sldMkLst>
        <pc:spChg chg="mod">
          <ac:chgData name="Richard Chalk" userId="287f8aa4f4de1d19" providerId="LiveId" clId="{02B56316-F221-48FE-915C-0218BB966228}" dt="2023-02-10T06:26:19.740" v="92" actId="20577"/>
          <ac:spMkLst>
            <pc:docMk/>
            <pc:sldMk cId="139154385" sldId="476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09:25:18.915" v="1100" actId="20577"/>
          <ac:spMkLst>
            <pc:docMk/>
            <pc:sldMk cId="139154385" sldId="476"/>
            <ac:spMk id="4" creationId="{884FCAE0-4917-DFAE-CE43-0E09F3E8B0D4}"/>
          </ac:spMkLst>
        </pc:spChg>
        <pc:spChg chg="del mod">
          <ac:chgData name="Richard Chalk" userId="287f8aa4f4de1d19" providerId="LiveId" clId="{02B56316-F221-48FE-915C-0218BB966228}" dt="2023-02-10T06:26:40.992" v="100" actId="478"/>
          <ac:spMkLst>
            <pc:docMk/>
            <pc:sldMk cId="139154385" sldId="476"/>
            <ac:spMk id="6" creationId="{259283C2-4841-2F98-B0BF-2114F48B31D5}"/>
          </ac:spMkLst>
        </pc:spChg>
        <pc:spChg chg="add mod">
          <ac:chgData name="Richard Chalk" userId="287f8aa4f4de1d19" providerId="LiveId" clId="{02B56316-F221-48FE-915C-0218BB966228}" dt="2023-02-10T06:30:47.990" v="296" actId="14100"/>
          <ac:spMkLst>
            <pc:docMk/>
            <pc:sldMk cId="139154385" sldId="476"/>
            <ac:spMk id="10" creationId="{1CE950FE-1776-8E8E-8543-8882B24C3739}"/>
          </ac:spMkLst>
        </pc:spChg>
        <pc:spChg chg="add mod">
          <ac:chgData name="Richard Chalk" userId="287f8aa4f4de1d19" providerId="LiveId" clId="{02B56316-F221-48FE-915C-0218BB966228}" dt="2023-02-10T06:33:07.734" v="399" actId="20577"/>
          <ac:spMkLst>
            <pc:docMk/>
            <pc:sldMk cId="139154385" sldId="476"/>
            <ac:spMk id="11" creationId="{B1D10A99-5BC5-28E2-09E7-473905F1E7D6}"/>
          </ac:spMkLst>
        </pc:spChg>
        <pc:spChg chg="del">
          <ac:chgData name="Richard Chalk" userId="287f8aa4f4de1d19" providerId="LiveId" clId="{02B56316-F221-48FE-915C-0218BB966228}" dt="2023-02-10T06:30:29.537" v="288" actId="478"/>
          <ac:spMkLst>
            <pc:docMk/>
            <pc:sldMk cId="139154385" sldId="476"/>
            <ac:spMk id="12" creationId="{38D75F01-0B84-1937-5D53-79BD5D0778CC}"/>
          </ac:spMkLst>
        </pc:spChg>
        <pc:spChg chg="mod">
          <ac:chgData name="Richard Chalk" userId="287f8aa4f4de1d19" providerId="LiveId" clId="{02B56316-F221-48FE-915C-0218BB966228}" dt="2023-02-10T06:31:01.789" v="312" actId="20577"/>
          <ac:spMkLst>
            <pc:docMk/>
            <pc:sldMk cId="139154385" sldId="476"/>
            <ac:spMk id="14" creationId="{4A25D9FD-957C-67C5-A05C-647E9C71E41A}"/>
          </ac:spMkLst>
        </pc:spChg>
        <pc:spChg chg="mod">
          <ac:chgData name="Richard Chalk" userId="287f8aa4f4de1d19" providerId="LiveId" clId="{02B56316-F221-48FE-915C-0218BB966228}" dt="2023-02-10T06:27:48.532" v="138" actId="14100"/>
          <ac:spMkLst>
            <pc:docMk/>
            <pc:sldMk cId="139154385" sldId="476"/>
            <ac:spMk id="15" creationId="{C2FD7747-4368-9A55-DC26-DE89F83C4B1B}"/>
          </ac:spMkLst>
        </pc:spChg>
        <pc:spChg chg="mod">
          <ac:chgData name="Richard Chalk" userId="287f8aa4f4de1d19" providerId="LiveId" clId="{02B56316-F221-48FE-915C-0218BB966228}" dt="2023-02-10T06:26:24.330" v="98" actId="20577"/>
          <ac:spMkLst>
            <pc:docMk/>
            <pc:sldMk cId="139154385" sldId="476"/>
            <ac:spMk id="18" creationId="{6176645E-D140-B7B7-F678-F8002C126489}"/>
          </ac:spMkLst>
        </pc:spChg>
        <pc:spChg chg="mod">
          <ac:chgData name="Richard Chalk" userId="287f8aa4f4de1d19" providerId="LiveId" clId="{02B56316-F221-48FE-915C-0218BB966228}" dt="2023-02-10T06:29:12.755" v="287" actId="20577"/>
          <ac:spMkLst>
            <pc:docMk/>
            <pc:sldMk cId="139154385" sldId="476"/>
            <ac:spMk id="19" creationId="{CA958029-80C0-E692-F7A7-4EA5B58FB472}"/>
          </ac:spMkLst>
        </pc:spChg>
        <pc:spChg chg="del">
          <ac:chgData name="Richard Chalk" userId="287f8aa4f4de1d19" providerId="LiveId" clId="{02B56316-F221-48FE-915C-0218BB966228}" dt="2023-02-10T06:30:50.246" v="297" actId="478"/>
          <ac:spMkLst>
            <pc:docMk/>
            <pc:sldMk cId="139154385" sldId="476"/>
            <ac:spMk id="22" creationId="{F3FEBE28-48A7-E1E7-6F70-31D289B91024}"/>
          </ac:spMkLst>
        </pc:spChg>
        <pc:spChg chg="mod">
          <ac:chgData name="Richard Chalk" userId="287f8aa4f4de1d19" providerId="LiveId" clId="{02B56316-F221-48FE-915C-0218BB966228}" dt="2023-02-10T06:19:57.354" v="80" actId="20577"/>
          <ac:spMkLst>
            <pc:docMk/>
            <pc:sldMk cId="139154385" sldId="476"/>
            <ac:spMk id="97" creationId="{00000000-0000-0000-0000-000000000000}"/>
          </ac:spMkLst>
        </pc:spChg>
        <pc:picChg chg="add mod ord">
          <ac:chgData name="Richard Chalk" userId="287f8aa4f4de1d19" providerId="LiveId" clId="{02B56316-F221-48FE-915C-0218BB966228}" dt="2023-02-10T06:27:37.803" v="113" actId="1038"/>
          <ac:picMkLst>
            <pc:docMk/>
            <pc:sldMk cId="139154385" sldId="476"/>
            <ac:picMk id="7" creationId="{A6DC0747-FDDE-5403-6B56-347DEA91485C}"/>
          </ac:picMkLst>
        </pc:picChg>
        <pc:picChg chg="del">
          <ac:chgData name="Richard Chalk" userId="287f8aa4f4de1d19" providerId="LiveId" clId="{02B56316-F221-48FE-915C-0218BB966228}" dt="2023-02-10T06:27:30.402" v="107" actId="478"/>
          <ac:picMkLst>
            <pc:docMk/>
            <pc:sldMk cId="139154385" sldId="476"/>
            <ac:picMk id="9" creationId="{93A8A8CF-1EBA-BA34-82B8-F35795717963}"/>
          </ac:picMkLst>
        </pc:picChg>
        <pc:picChg chg="add mod">
          <ac:chgData name="Richard Chalk" userId="287f8aa4f4de1d19" providerId="LiveId" clId="{02B56316-F221-48FE-915C-0218BB966228}" dt="2023-02-10T06:32:21.378" v="313"/>
          <ac:picMkLst>
            <pc:docMk/>
            <pc:sldMk cId="139154385" sldId="476"/>
            <ac:picMk id="13" creationId="{A1ED647E-3B66-1708-9926-1A5D3F6411A0}"/>
          </ac:picMkLst>
        </pc:picChg>
      </pc:sldChg>
      <pc:sldChg chg="del">
        <pc:chgData name="Richard Chalk" userId="287f8aa4f4de1d19" providerId="LiveId" clId="{02B56316-F221-48FE-915C-0218BB966228}" dt="2023-02-10T06:34:14.954" v="400" actId="47"/>
        <pc:sldMkLst>
          <pc:docMk/>
          <pc:sldMk cId="343390020" sldId="477"/>
        </pc:sldMkLst>
      </pc:sldChg>
      <pc:sldChg chg="del">
        <pc:chgData name="Richard Chalk" userId="287f8aa4f4de1d19" providerId="LiveId" clId="{02B56316-F221-48FE-915C-0218BB966228}" dt="2023-02-10T06:34:16.518" v="401" actId="47"/>
        <pc:sldMkLst>
          <pc:docMk/>
          <pc:sldMk cId="108005280" sldId="478"/>
        </pc:sldMkLst>
      </pc:sldChg>
      <pc:sldChg chg="modSp mod">
        <pc:chgData name="Richard Chalk" userId="287f8aa4f4de1d19" providerId="LiveId" clId="{02B56316-F221-48FE-915C-0218BB966228}" dt="2023-02-10T09:48:08.139" v="1580" actId="113"/>
        <pc:sldMkLst>
          <pc:docMk/>
          <pc:sldMk cId="643845810" sldId="480"/>
        </pc:sldMkLst>
        <pc:spChg chg="mod">
          <ac:chgData name="Richard Chalk" userId="287f8aa4f4de1d19" providerId="LiveId" clId="{02B56316-F221-48FE-915C-0218BB966228}" dt="2023-02-10T06:34:58.275" v="411" actId="20577"/>
          <ac:spMkLst>
            <pc:docMk/>
            <pc:sldMk cId="643845810" sldId="480"/>
            <ac:spMk id="2" creationId="{8EAC30B5-CF11-A62B-1A4A-FAFC8507C7FD}"/>
          </ac:spMkLst>
        </pc:spChg>
        <pc:spChg chg="mod">
          <ac:chgData name="Richard Chalk" userId="287f8aa4f4de1d19" providerId="LiveId" clId="{02B56316-F221-48FE-915C-0218BB966228}" dt="2023-02-10T09:48:08.139" v="1580" actId="113"/>
          <ac:spMkLst>
            <pc:docMk/>
            <pc:sldMk cId="643845810" sldId="480"/>
            <ac:spMk id="7" creationId="{809B118E-1D91-7EDB-F9AF-E3DC5183B2A1}"/>
          </ac:spMkLst>
        </pc:spChg>
        <pc:spChg chg="mod">
          <ac:chgData name="Richard Chalk" userId="287f8aa4f4de1d19" providerId="LiveId" clId="{02B56316-F221-48FE-915C-0218BB966228}" dt="2023-02-10T08:48:00.493" v="524" actId="1038"/>
          <ac:spMkLst>
            <pc:docMk/>
            <pc:sldMk cId="643845810" sldId="480"/>
            <ac:spMk id="19" creationId="{36012F03-E696-3F68-A7BE-1C127DB370F7}"/>
          </ac:spMkLst>
        </pc:spChg>
      </pc:sldChg>
      <pc:sldChg chg="addSp delSp modSp mod modNotesTx">
        <pc:chgData name="Richard Chalk" userId="287f8aa4f4de1d19" providerId="LiveId" clId="{02B56316-F221-48FE-915C-0218BB966228}" dt="2023-02-10T08:51:59.030" v="698" actId="113"/>
        <pc:sldMkLst>
          <pc:docMk/>
          <pc:sldMk cId="1829483243" sldId="481"/>
        </pc:sldMkLst>
        <pc:spChg chg="mod">
          <ac:chgData name="Richard Chalk" userId="287f8aa4f4de1d19" providerId="LiveId" clId="{02B56316-F221-48FE-915C-0218BB966228}" dt="2023-02-10T06:42:34.645" v="475" actId="20577"/>
          <ac:spMkLst>
            <pc:docMk/>
            <pc:sldMk cId="1829483243" sldId="481"/>
            <ac:spMk id="2" creationId="{8EAC30B5-CF11-A62B-1A4A-FAFC8507C7FD}"/>
          </ac:spMkLst>
        </pc:spChg>
        <pc:spChg chg="add del mod">
          <ac:chgData name="Richard Chalk" userId="287f8aa4f4de1d19" providerId="LiveId" clId="{02B56316-F221-48FE-915C-0218BB966228}" dt="2023-02-10T08:51:59.030" v="698" actId="113"/>
          <ac:spMkLst>
            <pc:docMk/>
            <pc:sldMk cId="1829483243" sldId="481"/>
            <ac:spMk id="4" creationId="{0B376116-99C6-AB2A-63BA-DDF6C4B94D7E}"/>
          </ac:spMkLst>
        </pc:spChg>
        <pc:spChg chg="add del">
          <ac:chgData name="Richard Chalk" userId="287f8aa4f4de1d19" providerId="LiveId" clId="{02B56316-F221-48FE-915C-0218BB966228}" dt="2023-02-10T08:49:43.892" v="525" actId="478"/>
          <ac:spMkLst>
            <pc:docMk/>
            <pc:sldMk cId="1829483243" sldId="481"/>
            <ac:spMk id="12" creationId="{AB89A3EF-0128-07D9-5F99-A6D505CA419E}"/>
          </ac:spMkLst>
        </pc:spChg>
        <pc:spChg chg="add del">
          <ac:chgData name="Richard Chalk" userId="287f8aa4f4de1d19" providerId="LiveId" clId="{02B56316-F221-48FE-915C-0218BB966228}" dt="2023-02-10T08:49:43.892" v="525" actId="478"/>
          <ac:spMkLst>
            <pc:docMk/>
            <pc:sldMk cId="1829483243" sldId="481"/>
            <ac:spMk id="15" creationId="{4EAF9AA5-56A6-E786-1F36-AC8195D3826F}"/>
          </ac:spMkLst>
        </pc:spChg>
        <pc:picChg chg="add mod">
          <ac:chgData name="Richard Chalk" userId="287f8aa4f4de1d19" providerId="LiveId" clId="{02B56316-F221-48FE-915C-0218BB966228}" dt="2023-02-10T08:51:31.496" v="693" actId="1076"/>
          <ac:picMkLst>
            <pc:docMk/>
            <pc:sldMk cId="1829483243" sldId="481"/>
            <ac:picMk id="6" creationId="{C2A74135-A2A4-F3B3-3BFD-13245B6F1B43}"/>
          </ac:picMkLst>
        </pc:picChg>
        <pc:picChg chg="add del">
          <ac:chgData name="Richard Chalk" userId="287f8aa4f4de1d19" providerId="LiveId" clId="{02B56316-F221-48FE-915C-0218BB966228}" dt="2023-02-10T08:49:45.758" v="526" actId="478"/>
          <ac:picMkLst>
            <pc:docMk/>
            <pc:sldMk cId="1829483243" sldId="481"/>
            <ac:picMk id="11" creationId="{66E44294-3971-3726-40A8-4367EBE61F58}"/>
          </ac:picMkLst>
        </pc:picChg>
        <pc:picChg chg="add del">
          <ac:chgData name="Richard Chalk" userId="287f8aa4f4de1d19" providerId="LiveId" clId="{02B56316-F221-48FE-915C-0218BB966228}" dt="2023-02-10T08:50:20.611" v="584" actId="478"/>
          <ac:picMkLst>
            <pc:docMk/>
            <pc:sldMk cId="1829483243" sldId="481"/>
            <ac:picMk id="13" creationId="{B948B10E-3B3E-49A2-ED9C-987BC5EF4C57}"/>
          </ac:picMkLst>
        </pc:picChg>
        <pc:cxnChg chg="add del mod">
          <ac:chgData name="Richard Chalk" userId="287f8aa4f4de1d19" providerId="LiveId" clId="{02B56316-F221-48FE-915C-0218BB966228}" dt="2023-02-10T08:49:47.559" v="527" actId="478"/>
          <ac:cxnSpMkLst>
            <pc:docMk/>
            <pc:sldMk cId="1829483243" sldId="481"/>
            <ac:cxnSpMk id="3" creationId="{AB932238-CBB9-1840-9DD4-206DC705BC36}"/>
          </ac:cxnSpMkLst>
        </pc:cxnChg>
      </pc:sldChg>
      <pc:sldChg chg="del">
        <pc:chgData name="Richard Chalk" userId="287f8aa4f4de1d19" providerId="LiveId" clId="{02B56316-F221-48FE-915C-0218BB966228}" dt="2023-02-10T08:52:12.833" v="699" actId="47"/>
        <pc:sldMkLst>
          <pc:docMk/>
          <pc:sldMk cId="3493692137" sldId="482"/>
        </pc:sldMkLst>
      </pc:sldChg>
      <pc:sldChg chg="addSp delSp modSp mod">
        <pc:chgData name="Richard Chalk" userId="287f8aa4f4de1d19" providerId="LiveId" clId="{02B56316-F221-48FE-915C-0218BB966228}" dt="2023-02-10T10:11:00.066" v="2210" actId="20577"/>
        <pc:sldMkLst>
          <pc:docMk/>
          <pc:sldMk cId="2869628695" sldId="483"/>
        </pc:sldMkLst>
        <pc:spChg chg="mod">
          <ac:chgData name="Richard Chalk" userId="287f8aa4f4de1d19" providerId="LiveId" clId="{02B56316-F221-48FE-915C-0218BB966228}" dt="2023-02-10T09:08:17.450" v="1081" actId="20577"/>
          <ac:spMkLst>
            <pc:docMk/>
            <pc:sldMk cId="2869628695" sldId="483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10:11:00.066" v="2210" actId="20577"/>
          <ac:spMkLst>
            <pc:docMk/>
            <pc:sldMk cId="2869628695" sldId="483"/>
            <ac:spMk id="3" creationId="{E652B55C-FFCC-B807-0805-5A8DC967696D}"/>
          </ac:spMkLst>
        </pc:spChg>
        <pc:spChg chg="del">
          <ac:chgData name="Richard Chalk" userId="287f8aa4f4de1d19" providerId="LiveId" clId="{02B56316-F221-48FE-915C-0218BB966228}" dt="2023-02-10T09:07:37.230" v="1060" actId="478"/>
          <ac:spMkLst>
            <pc:docMk/>
            <pc:sldMk cId="2869628695" sldId="483"/>
            <ac:spMk id="4" creationId="{95BD1940-C6F3-4E56-DD26-9FA56704F187}"/>
          </ac:spMkLst>
        </pc:spChg>
        <pc:spChg chg="add mod">
          <ac:chgData name="Richard Chalk" userId="287f8aa4f4de1d19" providerId="LiveId" clId="{02B56316-F221-48FE-915C-0218BB966228}" dt="2023-02-10T09:34:10.466" v="1356" actId="20577"/>
          <ac:spMkLst>
            <pc:docMk/>
            <pc:sldMk cId="2869628695" sldId="483"/>
            <ac:spMk id="5" creationId="{DD431E94-F798-EDD9-3E00-1F173400A0FD}"/>
          </ac:spMkLst>
        </pc:spChg>
        <pc:spChg chg="del">
          <ac:chgData name="Richard Chalk" userId="287f8aa4f4de1d19" providerId="LiveId" clId="{02B56316-F221-48FE-915C-0218BB966228}" dt="2023-02-10T09:08:02.274" v="1080" actId="478"/>
          <ac:spMkLst>
            <pc:docMk/>
            <pc:sldMk cId="2869628695" sldId="483"/>
            <ac:spMk id="8" creationId="{478AA5FA-B113-8C2E-43C6-A5FB35E49504}"/>
          </ac:spMkLst>
        </pc:spChg>
        <pc:picChg chg="add mod">
          <ac:chgData name="Richard Chalk" userId="287f8aa4f4de1d19" providerId="LiveId" clId="{02B56316-F221-48FE-915C-0218BB966228}" dt="2023-02-10T10:10:42.478" v="2186"/>
          <ac:picMkLst>
            <pc:docMk/>
            <pc:sldMk cId="2869628695" sldId="483"/>
            <ac:picMk id="4" creationId="{EBB49622-5963-600E-7400-486D62B43D80}"/>
          </ac:picMkLst>
        </pc:picChg>
        <pc:picChg chg="add mod">
          <ac:chgData name="Richard Chalk" userId="287f8aa4f4de1d19" providerId="LiveId" clId="{02B56316-F221-48FE-915C-0218BB966228}" dt="2023-02-10T10:10:42.478" v="2186"/>
          <ac:picMkLst>
            <pc:docMk/>
            <pc:sldMk cId="2869628695" sldId="483"/>
            <ac:picMk id="6" creationId="{9B5BF4DE-0CBC-72A3-FFDE-56D4CDA00BDE}"/>
          </ac:picMkLst>
        </pc:picChg>
        <pc:picChg chg="del">
          <ac:chgData name="Richard Chalk" userId="287f8aa4f4de1d19" providerId="LiveId" clId="{02B56316-F221-48FE-915C-0218BB966228}" dt="2023-02-10T09:08:02.274" v="1080" actId="478"/>
          <ac:picMkLst>
            <pc:docMk/>
            <pc:sldMk cId="2869628695" sldId="483"/>
            <ac:picMk id="9" creationId="{601EADA1-619F-F530-B2B3-DE688AC0ECFC}"/>
          </ac:picMkLst>
        </pc:picChg>
        <pc:picChg chg="del">
          <ac:chgData name="Richard Chalk" userId="287f8aa4f4de1d19" providerId="LiveId" clId="{02B56316-F221-48FE-915C-0218BB966228}" dt="2023-02-10T09:08:02.274" v="1080" actId="478"/>
          <ac:picMkLst>
            <pc:docMk/>
            <pc:sldMk cId="2869628695" sldId="483"/>
            <ac:picMk id="10" creationId="{56064119-F67F-00A5-B599-4E2FE36EC71E}"/>
          </ac:picMkLst>
        </pc:picChg>
      </pc:sldChg>
      <pc:sldChg chg="addSp delSp modSp mod modNotesTx">
        <pc:chgData name="Richard Chalk" userId="287f8aa4f4de1d19" providerId="LiveId" clId="{02B56316-F221-48FE-915C-0218BB966228}" dt="2023-02-10T09:08:42.994" v="1084" actId="207"/>
        <pc:sldMkLst>
          <pc:docMk/>
          <pc:sldMk cId="1553959256" sldId="484"/>
        </pc:sldMkLst>
        <pc:spChg chg="mod">
          <ac:chgData name="Richard Chalk" userId="287f8aa4f4de1d19" providerId="LiveId" clId="{02B56316-F221-48FE-915C-0218BB966228}" dt="2023-02-10T08:57:10.573" v="766" actId="6549"/>
          <ac:spMkLst>
            <pc:docMk/>
            <pc:sldMk cId="1553959256" sldId="484"/>
            <ac:spMk id="2" creationId="{8EAC30B5-CF11-A62B-1A4A-FAFC8507C7FD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3" creationId="{8749ED27-57B3-839D-48A5-48F08FE91E44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4" creationId="{C6DF7FF3-49E2-2C0C-DBE3-86CEB6F34971}"/>
          </ac:spMkLst>
        </pc:spChg>
        <pc:spChg chg="del">
          <ac:chgData name="Richard Chalk" userId="287f8aa4f4de1d19" providerId="LiveId" clId="{02B56316-F221-48FE-915C-0218BB966228}" dt="2023-02-10T08:56:12.251" v="749" actId="478"/>
          <ac:spMkLst>
            <pc:docMk/>
            <pc:sldMk cId="1553959256" sldId="484"/>
            <ac:spMk id="5" creationId="{E2099938-A991-516D-3ECB-AB37447326D7}"/>
          </ac:spMkLst>
        </pc:spChg>
        <pc:spChg chg="mod">
          <ac:chgData name="Richard Chalk" userId="287f8aa4f4de1d19" providerId="LiveId" clId="{02B56316-F221-48FE-915C-0218BB966228}" dt="2023-02-10T09:08:42.994" v="1084" actId="207"/>
          <ac:spMkLst>
            <pc:docMk/>
            <pc:sldMk cId="1553959256" sldId="484"/>
            <ac:spMk id="7" creationId="{B4FB7E1A-78AA-DC04-0A7D-73DFE7E69F42}"/>
          </ac:spMkLst>
        </pc:spChg>
        <pc:spChg chg="mod">
          <ac:chgData name="Richard Chalk" userId="287f8aa4f4de1d19" providerId="LiveId" clId="{02B56316-F221-48FE-915C-0218BB966228}" dt="2023-02-10T08:57:45.525" v="819" actId="1036"/>
          <ac:spMkLst>
            <pc:docMk/>
            <pc:sldMk cId="1553959256" sldId="484"/>
            <ac:spMk id="8" creationId="{778510D4-31D4-3ECA-4216-46C79F7C7ACE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9" creationId="{FCE42BEB-3181-EBC9-A12B-EA60739220A5}"/>
          </ac:spMkLst>
        </pc:spChg>
        <pc:spChg chg="add mod ord">
          <ac:chgData name="Richard Chalk" userId="287f8aa4f4de1d19" providerId="LiveId" clId="{02B56316-F221-48FE-915C-0218BB966228}" dt="2023-02-10T08:57:45.525" v="819" actId="1036"/>
          <ac:spMkLst>
            <pc:docMk/>
            <pc:sldMk cId="1553959256" sldId="484"/>
            <ac:spMk id="13" creationId="{FD6831B2-45F4-802A-273A-D32C67D0A980}"/>
          </ac:spMkLst>
        </pc:spChg>
        <pc:picChg chg="del">
          <ac:chgData name="Richard Chalk" userId="287f8aa4f4de1d19" providerId="LiveId" clId="{02B56316-F221-48FE-915C-0218BB966228}" dt="2023-02-10T08:57:23.835" v="775" actId="478"/>
          <ac:picMkLst>
            <pc:docMk/>
            <pc:sldMk cId="1553959256" sldId="484"/>
            <ac:picMk id="6" creationId="{9EEE32A5-CF1D-0257-ED97-106862267768}"/>
          </ac:picMkLst>
        </pc:picChg>
        <pc:picChg chg="mod">
          <ac:chgData name="Richard Chalk" userId="287f8aa4f4de1d19" providerId="LiveId" clId="{02B56316-F221-48FE-915C-0218BB966228}" dt="2023-02-10T09:00:23.201" v="944" actId="1076"/>
          <ac:picMkLst>
            <pc:docMk/>
            <pc:sldMk cId="1553959256" sldId="484"/>
            <ac:picMk id="11" creationId="{0509E35E-919A-51E2-F3A6-3002F116045E}"/>
          </ac:picMkLst>
        </pc:picChg>
        <pc:picChg chg="del">
          <ac:chgData name="Richard Chalk" userId="287f8aa4f4de1d19" providerId="LiveId" clId="{02B56316-F221-48FE-915C-0218BB966228}" dt="2023-02-10T08:57:38.392" v="790" actId="478"/>
          <ac:picMkLst>
            <pc:docMk/>
            <pc:sldMk cId="1553959256" sldId="484"/>
            <ac:picMk id="12" creationId="{365C88FE-1F8A-6625-77E3-0E8C44FF3E31}"/>
          </ac:picMkLst>
        </pc:picChg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185230589" sldId="485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153305155" sldId="486"/>
        </pc:sldMkLst>
      </pc:sldChg>
      <pc:sldChg chg="del">
        <pc:chgData name="Richard Chalk" userId="287f8aa4f4de1d19" providerId="LiveId" clId="{02B56316-F221-48FE-915C-0218BB966228}" dt="2023-02-10T08:58:41.396" v="821" actId="47"/>
        <pc:sldMkLst>
          <pc:docMk/>
          <pc:sldMk cId="3381438704" sldId="488"/>
        </pc:sldMkLst>
      </pc:sldChg>
      <pc:sldChg chg="addSp delSp modSp mod modNotesTx">
        <pc:chgData name="Richard Chalk" userId="287f8aa4f4de1d19" providerId="LiveId" clId="{02B56316-F221-48FE-915C-0218BB966228}" dt="2023-02-10T10:12:04.508" v="2238" actId="113"/>
        <pc:sldMkLst>
          <pc:docMk/>
          <pc:sldMk cId="4121823779" sldId="489"/>
        </pc:sldMkLst>
        <pc:spChg chg="mod">
          <ac:chgData name="Richard Chalk" userId="287f8aa4f4de1d19" providerId="LiveId" clId="{02B56316-F221-48FE-915C-0218BB966228}" dt="2023-02-10T09:04:43.183" v="1040" actId="20577"/>
          <ac:spMkLst>
            <pc:docMk/>
            <pc:sldMk cId="4121823779" sldId="489"/>
            <ac:spMk id="2" creationId="{8EAC30B5-CF11-A62B-1A4A-FAFC8507C7FD}"/>
          </ac:spMkLst>
        </pc:spChg>
        <pc:spChg chg="mod">
          <ac:chgData name="Richard Chalk" userId="287f8aa4f4de1d19" providerId="LiveId" clId="{02B56316-F221-48FE-915C-0218BB966228}" dt="2023-02-10T09:04:26.091" v="1023" actId="14100"/>
          <ac:spMkLst>
            <pc:docMk/>
            <pc:sldMk cId="4121823779" sldId="489"/>
            <ac:spMk id="3" creationId="{E025C7B1-07D1-8543-2652-8A1B4F8E8599}"/>
          </ac:spMkLst>
        </pc:spChg>
        <pc:spChg chg="mod">
          <ac:chgData name="Richard Chalk" userId="287f8aa4f4de1d19" providerId="LiveId" clId="{02B56316-F221-48FE-915C-0218BB966228}" dt="2023-02-10T09:04:17.169" v="993" actId="14100"/>
          <ac:spMkLst>
            <pc:docMk/>
            <pc:sldMk cId="4121823779" sldId="489"/>
            <ac:spMk id="4" creationId="{EF5BCB33-577B-B975-2232-FB50F6DC8A1B}"/>
          </ac:spMkLst>
        </pc:spChg>
        <pc:spChg chg="del">
          <ac:chgData name="Richard Chalk" userId="287f8aa4f4de1d19" providerId="LiveId" clId="{02B56316-F221-48FE-915C-0218BB966228}" dt="2023-02-10T09:03:51.071" v="951" actId="478"/>
          <ac:spMkLst>
            <pc:docMk/>
            <pc:sldMk cId="4121823779" sldId="489"/>
            <ac:spMk id="5" creationId="{2AC9265D-3172-9FAA-35C3-8091AFDA4F9F}"/>
          </ac:spMkLst>
        </pc:spChg>
        <pc:spChg chg="add mod ord">
          <ac:chgData name="Richard Chalk" userId="287f8aa4f4de1d19" providerId="LiveId" clId="{02B56316-F221-48FE-915C-0218BB966228}" dt="2023-02-10T09:04:06.978" v="957" actId="167"/>
          <ac:spMkLst>
            <pc:docMk/>
            <pc:sldMk cId="4121823779" sldId="489"/>
            <ac:spMk id="8" creationId="{21B88699-95C2-F683-5091-167BC4945AAA}"/>
          </ac:spMkLst>
        </pc:spChg>
        <pc:spChg chg="mod">
          <ac:chgData name="Richard Chalk" userId="287f8aa4f4de1d19" providerId="LiveId" clId="{02B56316-F221-48FE-915C-0218BB966228}" dt="2023-02-10T09:01:16.171" v="950" actId="20577"/>
          <ac:spMkLst>
            <pc:docMk/>
            <pc:sldMk cId="4121823779" sldId="489"/>
            <ac:spMk id="97" creationId="{00000000-0000-0000-0000-000000000000}"/>
          </ac:spMkLst>
        </pc:spChg>
        <pc:picChg chg="del mod">
          <ac:chgData name="Richard Chalk" userId="287f8aa4f4de1d19" providerId="LiveId" clId="{02B56316-F221-48FE-915C-0218BB966228}" dt="2023-02-10T09:26:11.564" v="1101" actId="478"/>
          <ac:picMkLst>
            <pc:docMk/>
            <pc:sldMk cId="4121823779" sldId="489"/>
            <ac:picMk id="9" creationId="{379AFEB6-5C7B-799F-FF95-545B8731545A}"/>
          </ac:picMkLst>
        </pc:picChg>
        <pc:picChg chg="mod">
          <ac:chgData name="Richard Chalk" userId="287f8aa4f4de1d19" providerId="LiveId" clId="{02B56316-F221-48FE-915C-0218BB966228}" dt="2023-02-10T09:04:48.445" v="1059" actId="1036"/>
          <ac:picMkLst>
            <pc:docMk/>
            <pc:sldMk cId="4121823779" sldId="489"/>
            <ac:picMk id="11" creationId="{EA400064-19C8-E2A6-B650-B9224E1A77EC}"/>
          </ac:picMkLst>
        </pc:picChg>
        <pc:picChg chg="add mod">
          <ac:chgData name="Richard Chalk" userId="287f8aa4f4de1d19" providerId="LiveId" clId="{02B56316-F221-48FE-915C-0218BB966228}" dt="2023-02-10T09:26:18.517" v="1108" actId="1035"/>
          <ac:picMkLst>
            <pc:docMk/>
            <pc:sldMk cId="4121823779" sldId="489"/>
            <ac:picMk id="12" creationId="{CE61F2E6-83D9-78FA-249D-7E97F37B8A51}"/>
          </ac:picMkLst>
        </pc:picChg>
      </pc:sldChg>
      <pc:sldChg chg="addSp delSp modSp mod modNotesTx">
        <pc:chgData name="Richard Chalk" userId="287f8aa4f4de1d19" providerId="LiveId" clId="{02B56316-F221-48FE-915C-0218BB966228}" dt="2023-02-10T09:32:39.948" v="1339" actId="1036"/>
        <pc:sldMkLst>
          <pc:docMk/>
          <pc:sldMk cId="2987744864" sldId="490"/>
        </pc:sldMkLst>
        <pc:spChg chg="mod">
          <ac:chgData name="Richard Chalk" userId="287f8aa4f4de1d19" providerId="LiveId" clId="{02B56316-F221-48FE-915C-0218BB966228}" dt="2023-02-10T09:30:53.547" v="1181" actId="20577"/>
          <ac:spMkLst>
            <pc:docMk/>
            <pc:sldMk cId="2987744864" sldId="490"/>
            <ac:spMk id="2" creationId="{8EAC30B5-CF11-A62B-1A4A-FAFC8507C7FD}"/>
          </ac:spMkLst>
        </pc:spChg>
        <pc:spChg chg="del">
          <ac:chgData name="Richard Chalk" userId="287f8aa4f4de1d19" providerId="LiveId" clId="{02B56316-F221-48FE-915C-0218BB966228}" dt="2023-02-10T09:30:59.779" v="1182" actId="478"/>
          <ac:spMkLst>
            <pc:docMk/>
            <pc:sldMk cId="2987744864" sldId="490"/>
            <ac:spMk id="4" creationId="{0522857C-C999-16D0-E3C1-EE301394D44D}"/>
          </ac:spMkLst>
        </pc:spChg>
        <pc:spChg chg="add mod or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32:36.246" v="1324" actId="1036"/>
          <ac:spMkLst>
            <pc:docMk/>
            <pc:sldMk cId="2987744864" sldId="490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7" creationId="{C14D14E2-A466-5631-9C43-4EF04F400815}"/>
          </ac:spMkLst>
        </pc:spChg>
        <pc:spChg chg="mo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09:27:20.741" v="1155" actId="20577"/>
          <ac:spMkLst>
            <pc:docMk/>
            <pc:sldMk cId="2987744864" sldId="490"/>
            <ac:spMk id="13" creationId="{8DF56092-FF1A-0D04-AB95-9D69CCB4506B}"/>
          </ac:spMkLst>
        </pc:spChg>
        <pc:spChg chg="mod">
          <ac:chgData name="Richard Chalk" userId="287f8aa4f4de1d19" providerId="LiveId" clId="{02B56316-F221-48FE-915C-0218BB966228}" dt="2023-02-10T09:32:39.948" v="1339" actId="1036"/>
          <ac:spMkLst>
            <pc:docMk/>
            <pc:sldMk cId="2987744864" sldId="490"/>
            <ac:spMk id="15" creationId="{27581A5A-CE3A-F2D2-25F1-938453FF9493}"/>
          </ac:spMkLst>
        </pc:spChg>
        <pc:spChg chg="mod">
          <ac:chgData name="Richard Chalk" userId="287f8aa4f4de1d19" providerId="LiveId" clId="{02B56316-F221-48FE-915C-0218BB966228}" dt="2023-02-10T09:26:37.136" v="1109" actId="6549"/>
          <ac:spMkLst>
            <pc:docMk/>
            <pc:sldMk cId="2987744864" sldId="490"/>
            <ac:spMk id="97" creationId="{00000000-0000-0000-0000-000000000000}"/>
          </ac:spMkLst>
        </pc:spChg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226722454" sldId="491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91436948" sldId="492"/>
        </pc:sldMkLst>
      </pc:sldChg>
      <pc:sldChg chg="modSp mod ord">
        <pc:chgData name="Richard Chalk" userId="287f8aa4f4de1d19" providerId="LiveId" clId="{02B56316-F221-48FE-915C-0218BB966228}" dt="2023-02-10T10:09:36.976" v="2185" actId="403"/>
        <pc:sldMkLst>
          <pc:docMk/>
          <pc:sldMk cId="735949458" sldId="493"/>
        </pc:sldMkLst>
        <pc:spChg chg="mod">
          <ac:chgData name="Richard Chalk" userId="287f8aa4f4de1d19" providerId="LiveId" clId="{02B56316-F221-48FE-915C-0218BB966228}" dt="2023-02-10T10:09:36.976" v="2185" actId="403"/>
          <ac:spMkLst>
            <pc:docMk/>
            <pc:sldMk cId="735949458" sldId="49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02B56316-F221-48FE-915C-0218BB966228}" dt="2023-02-10T06:19:49.255" v="69" actId="14100"/>
        <pc:sldMkLst>
          <pc:docMk/>
          <pc:sldMk cId="1429284274" sldId="494"/>
        </pc:sldMkLst>
        <pc:spChg chg="mod">
          <ac:chgData name="Richard Chalk" userId="287f8aa4f4de1d19" providerId="LiveId" clId="{02B56316-F221-48FE-915C-0218BB966228}" dt="2023-02-10T06:19:49.255" v="69" actId="14100"/>
          <ac:spMkLst>
            <pc:docMk/>
            <pc:sldMk cId="1429284274" sldId="494"/>
            <ac:spMk id="92" creationId="{00000000-0000-0000-0000-000000000000}"/>
          </ac:spMkLst>
        </pc:spChg>
        <pc:grpChg chg="del">
          <ac:chgData name="Richard Chalk" userId="287f8aa4f4de1d19" providerId="LiveId" clId="{02B56316-F221-48FE-915C-0218BB966228}" dt="2023-02-10T06:17:53.872" v="60" actId="478"/>
          <ac:grpSpMkLst>
            <pc:docMk/>
            <pc:sldMk cId="1429284274" sldId="494"/>
            <ac:grpSpMk id="4" creationId="{2C8D25B6-92E9-CB0A-0D0E-B6B3E6D1DE43}"/>
          </ac:grpSpMkLst>
        </pc:grpChg>
        <pc:picChg chg="add mod">
          <ac:chgData name="Richard Chalk" userId="287f8aa4f4de1d19" providerId="LiveId" clId="{02B56316-F221-48FE-915C-0218BB966228}" dt="2023-02-10T06:19:37.455" v="67" actId="1076"/>
          <ac:picMkLst>
            <pc:docMk/>
            <pc:sldMk cId="1429284274" sldId="494"/>
            <ac:picMk id="1026" creationId="{3D77D235-5F77-7489-1F7C-910D0EDC3E39}"/>
          </ac:picMkLst>
        </pc:picChg>
        <pc:picChg chg="add mod">
          <ac:chgData name="Richard Chalk" userId="287f8aa4f4de1d19" providerId="LiveId" clId="{02B56316-F221-48FE-915C-0218BB966228}" dt="2023-02-10T06:19:23.330" v="65" actId="1076"/>
          <ac:picMkLst>
            <pc:docMk/>
            <pc:sldMk cId="1429284274" sldId="494"/>
            <ac:picMk id="1028" creationId="{B7D771AF-C676-3827-BFEB-A2608D6869EB}"/>
          </ac:picMkLst>
        </pc:picChg>
      </pc:sldChg>
      <pc:sldChg chg="del">
        <pc:chgData name="Richard Chalk" userId="287f8aa4f4de1d19" providerId="LiveId" clId="{02B56316-F221-48FE-915C-0218BB966228}" dt="2023-02-10T09:32:57.417" v="1340" actId="47"/>
        <pc:sldMkLst>
          <pc:docMk/>
          <pc:sldMk cId="2036067564" sldId="496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478322106" sldId="497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705574958" sldId="498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60263480" sldId="499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346557082" sldId="500"/>
        </pc:sldMkLst>
      </pc:sldChg>
      <pc:sldChg chg="new del">
        <pc:chgData name="Richard Chalk" userId="287f8aa4f4de1d19" providerId="LiveId" clId="{02B56316-F221-48FE-915C-0218BB966228}" dt="2023-02-10T09:46:39.658" v="1572" actId="47"/>
        <pc:sldMkLst>
          <pc:docMk/>
          <pc:sldMk cId="3041176773" sldId="501"/>
        </pc:sldMkLst>
      </pc:sldChg>
      <pc:sldChg chg="addSp modSp add mod">
        <pc:chgData name="Richard Chalk" userId="287f8aa4f4de1d19" providerId="LiveId" clId="{02B56316-F221-48FE-915C-0218BB966228}" dt="2023-02-10T10:13:05.322" v="2239"/>
        <pc:sldMkLst>
          <pc:docMk/>
          <pc:sldMk cId="4136054666" sldId="502"/>
        </pc:sldMkLst>
        <pc:spChg chg="add mod">
          <ac:chgData name="Richard Chalk" userId="287f8aa4f4de1d19" providerId="LiveId" clId="{02B56316-F221-48FE-915C-0218BB966228}" dt="2023-02-10T10:13:05.322" v="2239"/>
          <ac:spMkLst>
            <pc:docMk/>
            <pc:sldMk cId="4136054666" sldId="502"/>
            <ac:spMk id="3" creationId="{AB1A9B37-C88F-967C-1176-64166EA19241}"/>
          </ac:spMkLst>
        </pc:spChg>
        <pc:spChg chg="mod">
          <ac:chgData name="Richard Chalk" userId="287f8aa4f4de1d19" providerId="LiveId" clId="{02B56316-F221-48FE-915C-0218BB966228}" dt="2023-02-10T09:34:04.279" v="1354" actId="20577"/>
          <ac:spMkLst>
            <pc:docMk/>
            <pc:sldMk cId="4136054666" sldId="502"/>
            <ac:spMk id="5" creationId="{DD431E94-F798-EDD9-3E00-1F173400A0FD}"/>
          </ac:spMkLst>
        </pc:spChg>
        <pc:spChg chg="mod">
          <ac:chgData name="Richard Chalk" userId="287f8aa4f4de1d19" providerId="LiveId" clId="{02B56316-F221-48FE-915C-0218BB966228}" dt="2023-02-10T09:33:34.398" v="1346" actId="20577"/>
          <ac:spMkLst>
            <pc:docMk/>
            <pc:sldMk cId="4136054666" sldId="502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3:37.154" v="1350" actId="20577"/>
          <ac:spMkLst>
            <pc:docMk/>
            <pc:sldMk cId="4136054666" sldId="502"/>
            <ac:spMk id="97" creationId="{00000000-0000-0000-0000-000000000000}"/>
          </ac:spMkLst>
        </pc:spChg>
        <pc:picChg chg="add mod">
          <ac:chgData name="Richard Chalk" userId="287f8aa4f4de1d19" providerId="LiveId" clId="{02B56316-F221-48FE-915C-0218BB966228}" dt="2023-02-10T10:13:05.322" v="2239"/>
          <ac:picMkLst>
            <pc:docMk/>
            <pc:sldMk cId="4136054666" sldId="502"/>
            <ac:picMk id="4" creationId="{F4C36958-AF20-CFBC-83A1-F43B33A8544A}"/>
          </ac:picMkLst>
        </pc:picChg>
        <pc:picChg chg="add mod">
          <ac:chgData name="Richard Chalk" userId="287f8aa4f4de1d19" providerId="LiveId" clId="{02B56316-F221-48FE-915C-0218BB966228}" dt="2023-02-10T10:13:05.322" v="2239"/>
          <ac:picMkLst>
            <pc:docMk/>
            <pc:sldMk cId="4136054666" sldId="502"/>
            <ac:picMk id="6" creationId="{D85E96C1-6784-28F5-7B32-D3F5FEFBC982}"/>
          </ac:picMkLst>
        </pc:picChg>
      </pc:sldChg>
      <pc:sldChg chg="modSp add mod">
        <pc:chgData name="Richard Chalk" userId="287f8aa4f4de1d19" providerId="LiveId" clId="{02B56316-F221-48FE-915C-0218BB966228}" dt="2023-02-10T09:34:55.972" v="1366" actId="20577"/>
        <pc:sldMkLst>
          <pc:docMk/>
          <pc:sldMk cId="611450666" sldId="503"/>
        </pc:sldMkLst>
        <pc:spChg chg="mod">
          <ac:chgData name="Richard Chalk" userId="287f8aa4f4de1d19" providerId="LiveId" clId="{02B56316-F221-48FE-915C-0218BB966228}" dt="2023-02-10T09:34:55.972" v="1366" actId="20577"/>
          <ac:spMkLst>
            <pc:docMk/>
            <pc:sldMk cId="611450666" sldId="503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4:51.652" v="1362" actId="20577"/>
          <ac:spMkLst>
            <pc:docMk/>
            <pc:sldMk cId="611450666" sldId="503"/>
            <ac:spMk id="97" creationId="{00000000-0000-0000-0000-000000000000}"/>
          </ac:spMkLst>
        </pc:spChg>
      </pc:sldChg>
      <pc:sldChg chg="addSp modSp add mod modNotesTx">
        <pc:chgData name="Richard Chalk" userId="287f8aa4f4de1d19" providerId="LiveId" clId="{02B56316-F221-48FE-915C-0218BB966228}" dt="2023-02-10T10:15:07.341" v="2340" actId="1035"/>
        <pc:sldMkLst>
          <pc:docMk/>
          <pc:sldMk cId="1356561945" sldId="504"/>
        </pc:sldMkLst>
        <pc:spChg chg="mod">
          <ac:chgData name="Richard Chalk" userId="287f8aa4f4de1d19" providerId="LiveId" clId="{02B56316-F221-48FE-915C-0218BB966228}" dt="2023-02-10T10:13:58.659" v="2291" actId="1035"/>
          <ac:spMkLst>
            <pc:docMk/>
            <pc:sldMk cId="1356561945" sldId="504"/>
            <ac:spMk id="3" creationId="{E025C7B1-07D1-8543-2652-8A1B4F8E8599}"/>
          </ac:spMkLst>
        </pc:spChg>
        <pc:spChg chg="mod">
          <ac:chgData name="Richard Chalk" userId="287f8aa4f4de1d19" providerId="LiveId" clId="{02B56316-F221-48FE-915C-0218BB966228}" dt="2023-02-10T10:15:07.341" v="2340" actId="1035"/>
          <ac:spMkLst>
            <pc:docMk/>
            <pc:sldMk cId="1356561945" sldId="504"/>
            <ac:spMk id="4" creationId="{EF5BCB33-577B-B975-2232-FB50F6DC8A1B}"/>
          </ac:spMkLst>
        </pc:spChg>
        <pc:spChg chg="add mod">
          <ac:chgData name="Richard Chalk" userId="287f8aa4f4de1d19" providerId="LiveId" clId="{02B56316-F221-48FE-915C-0218BB966228}" dt="2023-02-10T10:14:15.154" v="2330" actId="14100"/>
          <ac:spMkLst>
            <pc:docMk/>
            <pc:sldMk cId="1356561945" sldId="504"/>
            <ac:spMk id="5" creationId="{6FFEB990-3BFD-B0A0-2BFD-68D254C0D83F}"/>
          </ac:spMkLst>
        </pc:spChg>
        <pc:spChg chg="mod">
          <ac:chgData name="Richard Chalk" userId="287f8aa4f4de1d19" providerId="LiveId" clId="{02B56316-F221-48FE-915C-0218BB966228}" dt="2023-02-10T10:13:51.057" v="2269" actId="6549"/>
          <ac:spMkLst>
            <pc:docMk/>
            <pc:sldMk cId="1356561945" sldId="504"/>
            <ac:spMk id="8" creationId="{21B88699-95C2-F683-5091-167BC4945AAA}"/>
          </ac:spMkLst>
        </pc:spChg>
        <pc:spChg chg="mod">
          <ac:chgData name="Richard Chalk" userId="287f8aa4f4de1d19" providerId="LiveId" clId="{02B56316-F221-48FE-915C-0218BB966228}" dt="2023-02-10T09:35:23.118" v="1370" actId="20577"/>
          <ac:spMkLst>
            <pc:docMk/>
            <pc:sldMk cId="1356561945" sldId="504"/>
            <ac:spMk id="21" creationId="{BA710E11-FF65-65A7-F353-C3A19A8C927C}"/>
          </ac:spMkLst>
        </pc:spChg>
      </pc:sldChg>
      <pc:sldChg chg="modSp add mod">
        <pc:chgData name="Richard Chalk" userId="287f8aa4f4de1d19" providerId="LiveId" clId="{02B56316-F221-48FE-915C-0218BB966228}" dt="2023-02-10T09:46:22.288" v="1571" actId="1035"/>
        <pc:sldMkLst>
          <pc:docMk/>
          <pc:sldMk cId="2929707146" sldId="505"/>
        </pc:sldMkLst>
        <pc:spChg chg="mod">
          <ac:chgData name="Richard Chalk" userId="287f8aa4f4de1d19" providerId="LiveId" clId="{02B56316-F221-48FE-915C-0218BB966228}" dt="2023-02-10T09:46:06.968" v="1527" actId="20577"/>
          <ac:spMkLst>
            <pc:docMk/>
            <pc:sldMk cId="2929707146" sldId="505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46:22.288" v="1571" actId="1035"/>
          <ac:spMkLst>
            <pc:docMk/>
            <pc:sldMk cId="2929707146" sldId="505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45:59.345" v="1524" actId="14100"/>
          <ac:spMkLst>
            <pc:docMk/>
            <pc:sldMk cId="2929707146" sldId="505"/>
            <ac:spMk id="7" creationId="{C14D14E2-A466-5631-9C43-4EF04F400815}"/>
          </ac:spMkLst>
        </pc:spChg>
        <pc:spChg chg="mod">
          <ac:chgData name="Richard Chalk" userId="287f8aa4f4de1d19" providerId="LiveId" clId="{02B56316-F221-48FE-915C-0218BB966228}" dt="2023-02-10T09:46:13.064" v="1552" actId="1036"/>
          <ac:spMkLst>
            <pc:docMk/>
            <pc:sldMk cId="2929707146" sldId="505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09:36:41.306" v="1419" actId="20577"/>
          <ac:spMkLst>
            <pc:docMk/>
            <pc:sldMk cId="2929707146" sldId="505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6:38.189" v="1415" actId="20577"/>
          <ac:spMkLst>
            <pc:docMk/>
            <pc:sldMk cId="2929707146" sldId="505"/>
            <ac:spMk id="97" creationId="{00000000-0000-0000-0000-000000000000}"/>
          </ac:spMkLst>
        </pc:spChg>
      </pc:sldChg>
      <pc:sldChg chg="addSp delSp modSp add mod">
        <pc:chgData name="Richard Chalk" userId="287f8aa4f4de1d19" providerId="LiveId" clId="{02B56316-F221-48FE-915C-0218BB966228}" dt="2023-02-10T10:16:04.051" v="2351" actId="1037"/>
        <pc:sldMkLst>
          <pc:docMk/>
          <pc:sldMk cId="3570196439" sldId="506"/>
        </pc:sldMkLst>
        <pc:spChg chg="mod">
          <ac:chgData name="Richard Chalk" userId="287f8aa4f4de1d19" providerId="LiveId" clId="{02B56316-F221-48FE-915C-0218BB966228}" dt="2023-02-10T10:15:48.178" v="2343" actId="207"/>
          <ac:spMkLst>
            <pc:docMk/>
            <pc:sldMk cId="3570196439" sldId="506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09:54:50.159" v="1607" actId="1076"/>
          <ac:spMkLst>
            <pc:docMk/>
            <pc:sldMk cId="3570196439" sldId="506"/>
            <ac:spMk id="4" creationId="{487CEB50-2455-ACC0-396C-E0F187174B93}"/>
          </ac:spMkLst>
        </pc:spChg>
        <pc:spChg chg="del">
          <ac:chgData name="Richard Chalk" userId="287f8aa4f4de1d19" providerId="LiveId" clId="{02B56316-F221-48FE-915C-0218BB966228}" dt="2023-02-10T09:53:06.772" v="1602" actId="478"/>
          <ac:spMkLst>
            <pc:docMk/>
            <pc:sldMk cId="3570196439" sldId="506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55:08.046" v="1684" actId="1036"/>
          <ac:spMkLst>
            <pc:docMk/>
            <pc:sldMk cId="3570196439" sldId="506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55:04.858" v="1657" actId="14100"/>
          <ac:spMkLst>
            <pc:docMk/>
            <pc:sldMk cId="3570196439" sldId="506"/>
            <ac:spMk id="7" creationId="{C14D14E2-A466-5631-9C43-4EF04F400815}"/>
          </ac:spMkLst>
        </pc:spChg>
        <pc:spChg chg="add mod">
          <ac:chgData name="Richard Chalk" userId="287f8aa4f4de1d19" providerId="LiveId" clId="{02B56316-F221-48FE-915C-0218BB966228}" dt="2023-02-10T09:59:59.973" v="2027" actId="1037"/>
          <ac:spMkLst>
            <pc:docMk/>
            <pc:sldMk cId="3570196439" sldId="506"/>
            <ac:spMk id="9" creationId="{3E326B96-957E-790C-F3CE-DC24E87DA8C3}"/>
          </ac:spMkLst>
        </pc:spChg>
        <pc:spChg chg="add mod">
          <ac:chgData name="Richard Chalk" userId="287f8aa4f4de1d19" providerId="LiveId" clId="{02B56316-F221-48FE-915C-0218BB966228}" dt="2023-02-10T10:16:04.051" v="2351" actId="1037"/>
          <ac:spMkLst>
            <pc:docMk/>
            <pc:sldMk cId="3570196439" sldId="506"/>
            <ac:spMk id="10" creationId="{BC39BE09-9486-B9E9-DBC3-87900B13F733}"/>
          </ac:spMkLst>
        </pc:spChg>
        <pc:spChg chg="del">
          <ac:chgData name="Richard Chalk" userId="287f8aa4f4de1d19" providerId="LiveId" clId="{02B56316-F221-48FE-915C-0218BB966228}" dt="2023-02-10T09:55:11.468" v="1685" actId="478"/>
          <ac:spMkLst>
            <pc:docMk/>
            <pc:sldMk cId="3570196439" sldId="506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10:01:31.148" v="2178" actId="1036"/>
          <ac:spMkLst>
            <pc:docMk/>
            <pc:sldMk cId="3570196439" sldId="506"/>
            <ac:spMk id="13" creationId="{8DF56092-FF1A-0D04-AB95-9D69CCB4506B}"/>
          </ac:spMkLst>
        </pc:spChg>
        <pc:spChg chg="del">
          <ac:chgData name="Richard Chalk" userId="287f8aa4f4de1d19" providerId="LiveId" clId="{02B56316-F221-48FE-915C-0218BB966228}" dt="2023-02-10T09:55:11.468" v="1685" actId="478"/>
          <ac:spMkLst>
            <pc:docMk/>
            <pc:sldMk cId="3570196439" sldId="506"/>
            <ac:spMk id="15" creationId="{27581A5A-CE3A-F2D2-25F1-938453FF9493}"/>
          </ac:spMkLst>
        </pc:spChg>
        <pc:spChg chg="mod">
          <ac:chgData name="Richard Chalk" userId="287f8aa4f4de1d19" providerId="LiveId" clId="{02B56316-F221-48FE-915C-0218BB966228}" dt="2023-02-10T09:54:54.040" v="1613" actId="20577"/>
          <ac:spMkLst>
            <pc:docMk/>
            <pc:sldMk cId="3570196439" sldId="506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52:15.269" v="1601" actId="20577"/>
          <ac:spMkLst>
            <pc:docMk/>
            <pc:sldMk cId="3570196439" sldId="506"/>
            <ac:spMk id="97" creationId="{00000000-0000-0000-0000-000000000000}"/>
          </ac:spMkLst>
        </pc:spChg>
        <pc:picChg chg="add mod">
          <ac:chgData name="Richard Chalk" userId="287f8aa4f4de1d19" providerId="LiveId" clId="{02B56316-F221-48FE-915C-0218BB966228}" dt="2023-02-10T10:01:31.148" v="2178" actId="1036"/>
          <ac:picMkLst>
            <pc:docMk/>
            <pc:sldMk cId="3570196439" sldId="506"/>
            <ac:picMk id="11" creationId="{EF47886D-CB99-3D17-3207-BC105AD6F522}"/>
          </ac:picMkLst>
        </pc:picChg>
        <pc:picChg chg="del mod">
          <ac:chgData name="Richard Chalk" userId="287f8aa4f4de1d19" providerId="LiveId" clId="{02B56316-F221-48FE-915C-0218BB966228}" dt="2023-02-10T10:01:13.491" v="2152" actId="478"/>
          <ac:picMkLst>
            <pc:docMk/>
            <pc:sldMk cId="3570196439" sldId="506"/>
            <ac:picMk id="14" creationId="{BE13849A-A39E-8A18-3B0B-5AD656AA0178}"/>
          </ac:picMkLst>
        </pc:picChg>
      </pc:sldChg>
    </pc:docChg>
  </pc:docChgLst>
  <pc:docChgLst>
    <pc:chgData name="Richard Chalk" userId="287f8aa4f4de1d19" providerId="LiveId" clId="{5DCAF680-6311-48A5-B14B-CF5B8570B4C1}"/>
    <pc:docChg chg="undo custSel addSld delSld modSld">
      <pc:chgData name="Richard Chalk" userId="287f8aa4f4de1d19" providerId="LiveId" clId="{5DCAF680-6311-48A5-B14B-CF5B8570B4C1}" dt="2022-12-13T15:02:25.086" v="3064" actId="11529"/>
      <pc:docMkLst>
        <pc:docMk/>
      </pc:docMkLst>
      <pc:sldChg chg="delSp mod">
        <pc:chgData name="Richard Chalk" userId="287f8aa4f4de1d19" providerId="LiveId" clId="{5DCAF680-6311-48A5-B14B-CF5B8570B4C1}" dt="2022-12-13T13:21:36.364" v="2463" actId="478"/>
        <pc:sldMkLst>
          <pc:docMk/>
          <pc:sldMk cId="2418700619" sldId="285"/>
        </pc:sldMkLst>
        <pc:spChg chg="del">
          <ac:chgData name="Richard Chalk" userId="287f8aa4f4de1d19" providerId="LiveId" clId="{5DCAF680-6311-48A5-B14B-CF5B8570B4C1}" dt="2022-12-13T13:21:36.364" v="2463" actId="478"/>
          <ac:spMkLst>
            <pc:docMk/>
            <pc:sldMk cId="2418700619" sldId="285"/>
            <ac:spMk id="2" creationId="{E68D7723-BCAE-5D4E-B3F2-8CD492C7A8D4}"/>
          </ac:spMkLst>
        </pc:spChg>
      </pc:sldChg>
      <pc:sldChg chg="modSp mod">
        <pc:chgData name="Richard Chalk" userId="287f8aa4f4de1d19" providerId="LiveId" clId="{5DCAF680-6311-48A5-B14B-CF5B8570B4C1}" dt="2022-12-13T13:23:45.856" v="2488" actId="20577"/>
        <pc:sldMkLst>
          <pc:docMk/>
          <pc:sldMk cId="1738053457" sldId="286"/>
        </pc:sldMkLst>
        <pc:spChg chg="mod">
          <ac:chgData name="Richard Chalk" userId="287f8aa4f4de1d19" providerId="LiveId" clId="{5DCAF680-6311-48A5-B14B-CF5B8570B4C1}" dt="2022-12-13T13:23:45.856" v="2488" actId="20577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5DCAF680-6311-48A5-B14B-CF5B8570B4C1}" dt="2022-12-13T13:25:32.353" v="2501" actId="20577"/>
        <pc:sldMkLst>
          <pc:docMk/>
          <pc:sldMk cId="3904367713" sldId="287"/>
        </pc:sldMkLst>
        <pc:spChg chg="mod">
          <ac:chgData name="Richard Chalk" userId="287f8aa4f4de1d19" providerId="LiveId" clId="{5DCAF680-6311-48A5-B14B-CF5B8570B4C1}" dt="2022-12-13T13:25:32.353" v="2501" actId="20577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 modNotesTx">
        <pc:chgData name="Richard Chalk" userId="287f8aa4f4de1d19" providerId="LiveId" clId="{5DCAF680-6311-48A5-B14B-CF5B8570B4C1}" dt="2022-12-11T19:53:47.009" v="981" actId="20577"/>
        <pc:sldMkLst>
          <pc:docMk/>
          <pc:sldMk cId="1762677949" sldId="288"/>
        </pc:sldMkLst>
        <pc:spChg chg="mod">
          <ac:chgData name="Richard Chalk" userId="287f8aa4f4de1d19" providerId="LiveId" clId="{5DCAF680-6311-48A5-B14B-CF5B8570B4C1}" dt="2022-12-11T19:20:09.487" v="102" actId="108"/>
          <ac:spMkLst>
            <pc:docMk/>
            <pc:sldMk cId="1762677949" sldId="288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3:30:53.696" v="2520" actId="20577"/>
        <pc:sldMkLst>
          <pc:docMk/>
          <pc:sldMk cId="2640994763" sldId="290"/>
        </pc:sldMkLst>
      </pc:sldChg>
      <pc:sldChg chg="addSp delSp mod">
        <pc:chgData name="Richard Chalk" userId="287f8aa4f4de1d19" providerId="LiveId" clId="{5DCAF680-6311-48A5-B14B-CF5B8570B4C1}" dt="2022-12-13T13:34:34.801" v="2522" actId="478"/>
        <pc:sldMkLst>
          <pc:docMk/>
          <pc:sldMk cId="2305093217" sldId="292"/>
        </pc:sldMkLst>
        <pc:spChg chg="add del">
          <ac:chgData name="Richard Chalk" userId="287f8aa4f4de1d19" providerId="LiveId" clId="{5DCAF680-6311-48A5-B14B-CF5B8570B4C1}" dt="2022-12-13T13:34:34.801" v="2522" actId="478"/>
          <ac:spMkLst>
            <pc:docMk/>
            <pc:sldMk cId="2305093217" sldId="292"/>
            <ac:spMk id="6" creationId="{40B03366-447F-1FFE-1703-8C2BF571792F}"/>
          </ac:spMkLst>
        </pc:spChg>
      </pc:sldChg>
      <pc:sldChg chg="modSp mod">
        <pc:chgData name="Richard Chalk" userId="287f8aa4f4de1d19" providerId="LiveId" clId="{5DCAF680-6311-48A5-B14B-CF5B8570B4C1}" dt="2022-12-11T20:18:53.797" v="1148" actId="20577"/>
        <pc:sldMkLst>
          <pc:docMk/>
          <pc:sldMk cId="2648703432" sldId="293"/>
        </pc:sldMkLst>
        <pc:spChg chg="mod">
          <ac:chgData name="Richard Chalk" userId="287f8aa4f4de1d19" providerId="LiveId" clId="{5DCAF680-6311-48A5-B14B-CF5B8570B4C1}" dt="2022-12-11T20:18:53.797" v="1148" actId="20577"/>
          <ac:spMkLst>
            <pc:docMk/>
            <pc:sldMk cId="2648703432" sldId="293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5DCAF680-6311-48A5-B14B-CF5B8570B4C1}" dt="2022-12-13T13:40:03.429" v="2563" actId="20577"/>
        <pc:sldMkLst>
          <pc:docMk/>
          <pc:sldMk cId="717065102" sldId="294"/>
        </pc:sldMkLst>
        <pc:spChg chg="mod">
          <ac:chgData name="Richard Chalk" userId="287f8aa4f4de1d19" providerId="LiveId" clId="{5DCAF680-6311-48A5-B14B-CF5B8570B4C1}" dt="2022-12-12T12:11:11.121" v="1217" actId="20577"/>
          <ac:spMkLst>
            <pc:docMk/>
            <pc:sldMk cId="717065102" sldId="294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4:11:02.868" v="2608" actId="20577"/>
        <pc:sldMkLst>
          <pc:docMk/>
          <pc:sldMk cId="2649796531" sldId="297"/>
        </pc:sldMkLst>
      </pc:sldChg>
      <pc:sldChg chg="addSp delSp modSp mod">
        <pc:chgData name="Richard Chalk" userId="287f8aa4f4de1d19" providerId="LiveId" clId="{5DCAF680-6311-48A5-B14B-CF5B8570B4C1}" dt="2022-12-13T13:56:43.092" v="2587" actId="1038"/>
        <pc:sldMkLst>
          <pc:docMk/>
          <pc:sldMk cId="254058849" sldId="299"/>
        </pc:sldMkLst>
        <pc:spChg chg="del">
          <ac:chgData name="Richard Chalk" userId="287f8aa4f4de1d19" providerId="LiveId" clId="{5DCAF680-6311-48A5-B14B-CF5B8570B4C1}" dt="2022-12-13T13:56:27.041" v="2564" actId="478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5DCAF680-6311-48A5-B14B-CF5B8570B4C1}" dt="2022-12-13T13:56:43.092" v="2587" actId="1038"/>
          <ac:spMkLst>
            <pc:docMk/>
            <pc:sldMk cId="254058849" sldId="299"/>
            <ac:spMk id="7" creationId="{F46F5C0E-3323-951B-8160-6F7CEE8F41E6}"/>
          </ac:spMkLst>
        </pc:spChg>
      </pc:sldChg>
      <pc:sldChg chg="modNotesTx">
        <pc:chgData name="Richard Chalk" userId="287f8aa4f4de1d19" providerId="LiveId" clId="{5DCAF680-6311-48A5-B14B-CF5B8570B4C1}" dt="2022-12-13T14:18:26.449" v="2671" actId="20577"/>
        <pc:sldMkLst>
          <pc:docMk/>
          <pc:sldMk cId="3162294725" sldId="302"/>
        </pc:sldMkLst>
      </pc:sldChg>
      <pc:sldChg chg="addSp delSp modSp mod modNotesTx">
        <pc:chgData name="Richard Chalk" userId="287f8aa4f4de1d19" providerId="LiveId" clId="{5DCAF680-6311-48A5-B14B-CF5B8570B4C1}" dt="2022-12-13T14:58:04.536" v="3008" actId="20577"/>
        <pc:sldMkLst>
          <pc:docMk/>
          <pc:sldMk cId="1502208641" sldId="303"/>
        </pc:sldMkLst>
        <pc:spChg chg="mod">
          <ac:chgData name="Richard Chalk" userId="287f8aa4f4de1d19" providerId="LiveId" clId="{5DCAF680-6311-48A5-B14B-CF5B8570B4C1}" dt="2022-12-13T14:32:01.558" v="2721" actId="20577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5DCAF680-6311-48A5-B14B-CF5B8570B4C1}" dt="2022-12-13T14:58:04.536" v="3008" actId="20577"/>
          <ac:spMkLst>
            <pc:docMk/>
            <pc:sldMk cId="1502208641" sldId="303"/>
            <ac:spMk id="5" creationId="{7CC6114C-0E3C-E4F8-542E-52CCA68B116F}"/>
          </ac:spMkLst>
        </pc:spChg>
        <pc:spChg chg="del">
          <ac:chgData name="Richard Chalk" userId="287f8aa4f4de1d19" providerId="LiveId" clId="{5DCAF680-6311-48A5-B14B-CF5B8570B4C1}" dt="2022-12-11T19:14:07.591" v="4" actId="478"/>
          <ac:spMkLst>
            <pc:docMk/>
            <pc:sldMk cId="1502208641" sldId="303"/>
            <ac:spMk id="6" creationId="{F20815E0-60A0-84CD-9D2C-A6E367E5875B}"/>
          </ac:spMkLst>
        </pc:spChg>
        <pc:spChg chg="del">
          <ac:chgData name="Richard Chalk" userId="287f8aa4f4de1d19" providerId="LiveId" clId="{5DCAF680-6311-48A5-B14B-CF5B8570B4C1}" dt="2022-12-11T19:14:26.292" v="8" actId="478"/>
          <ac:spMkLst>
            <pc:docMk/>
            <pc:sldMk cId="1502208641" sldId="303"/>
            <ac:spMk id="7" creationId="{4FB93095-891E-0307-734F-E1B9DBB7EBE9}"/>
          </ac:spMkLst>
        </pc:spChg>
        <pc:spChg chg="del">
          <ac:chgData name="Richard Chalk" userId="287f8aa4f4de1d19" providerId="LiveId" clId="{5DCAF680-6311-48A5-B14B-CF5B8570B4C1}" dt="2022-12-11T19:10:44.577" v="0" actId="478"/>
          <ac:spMkLst>
            <pc:docMk/>
            <pc:sldMk cId="1502208641" sldId="303"/>
            <ac:spMk id="10" creationId="{71F92F16-61F2-25E1-4230-62C27B3D9A2B}"/>
          </ac:spMkLst>
        </pc:spChg>
        <pc:spChg chg="add mod">
          <ac:chgData name="Richard Chalk" userId="287f8aa4f4de1d19" providerId="LiveId" clId="{5DCAF680-6311-48A5-B14B-CF5B8570B4C1}" dt="2022-12-11T19:15:17.497" v="24" actId="14100"/>
          <ac:spMkLst>
            <pc:docMk/>
            <pc:sldMk cId="1502208641" sldId="303"/>
            <ac:spMk id="11" creationId="{82575C33-FE56-D7A0-8301-864D84A473E2}"/>
          </ac:spMkLst>
        </pc:spChg>
        <pc:spChg chg="add mod">
          <ac:chgData name="Richard Chalk" userId="287f8aa4f4de1d19" providerId="LiveId" clId="{5DCAF680-6311-48A5-B14B-CF5B8570B4C1}" dt="2022-12-11T19:18:57.439" v="96" actId="6549"/>
          <ac:spMkLst>
            <pc:docMk/>
            <pc:sldMk cId="1502208641" sldId="303"/>
            <ac:spMk id="13" creationId="{9C6D3DBD-BCB2-EAF4-2865-EA6D02775E6F}"/>
          </ac:spMkLst>
        </pc:spChg>
        <pc:spChg chg="add mod">
          <ac:chgData name="Richard Chalk" userId="287f8aa4f4de1d19" providerId="LiveId" clId="{5DCAF680-6311-48A5-B14B-CF5B8570B4C1}" dt="2022-12-11T19:18:23.172" v="35" actId="1076"/>
          <ac:spMkLst>
            <pc:docMk/>
            <pc:sldMk cId="1502208641" sldId="303"/>
            <ac:spMk id="14" creationId="{7B81643C-F32B-F11C-7130-702DA48C326E}"/>
          </ac:spMkLst>
        </pc:spChg>
        <pc:picChg chg="add mod">
          <ac:chgData name="Richard Chalk" userId="287f8aa4f4de1d19" providerId="LiveId" clId="{5DCAF680-6311-48A5-B14B-CF5B8570B4C1}" dt="2022-12-11T19:17:30.067" v="26" actId="1076"/>
          <ac:picMkLst>
            <pc:docMk/>
            <pc:sldMk cId="1502208641" sldId="303"/>
            <ac:picMk id="12" creationId="{B831121F-EA51-EBD9-C433-A25ACD130AF3}"/>
          </ac:picMkLst>
        </pc:picChg>
      </pc:sldChg>
      <pc:sldChg chg="addSp delSp modSp add mod">
        <pc:chgData name="Richard Chalk" userId="287f8aa4f4de1d19" providerId="LiveId" clId="{5DCAF680-6311-48A5-B14B-CF5B8570B4C1}" dt="2022-12-11T19:33:28.517" v="460" actId="20577"/>
        <pc:sldMkLst>
          <pc:docMk/>
          <pc:sldMk cId="3153798611" sldId="304"/>
        </pc:sldMkLst>
        <pc:spChg chg="mod">
          <ac:chgData name="Richard Chalk" userId="287f8aa4f4de1d19" providerId="LiveId" clId="{5DCAF680-6311-48A5-B14B-CF5B8570B4C1}" dt="2022-12-11T19:25:27.912" v="178" actId="1038"/>
          <ac:spMkLst>
            <pc:docMk/>
            <pc:sldMk cId="3153798611" sldId="304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33:28.517" v="460" actId="20577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51.367" v="433" actId="20577"/>
          <ac:spMkLst>
            <pc:docMk/>
            <pc:sldMk cId="3153798611" sldId="304"/>
            <ac:spMk id="92" creationId="{00000000-0000-0000-0000-000000000000}"/>
          </ac:spMkLst>
        </pc:spChg>
        <pc:picChg chg="add del mod ord">
          <ac:chgData name="Richard Chalk" userId="287f8aa4f4de1d19" providerId="LiveId" clId="{5DCAF680-6311-48A5-B14B-CF5B8570B4C1}" dt="2022-12-11T19:33:07.854" v="434" actId="478"/>
          <ac:picMkLst>
            <pc:docMk/>
            <pc:sldMk cId="3153798611" sldId="304"/>
            <ac:picMk id="3" creationId="{F778C875-D9B4-1C72-CE00-41288BDC3498}"/>
          </ac:picMkLst>
        </pc:picChg>
        <pc:picChg chg="del">
          <ac:chgData name="Richard Chalk" userId="287f8aa4f4de1d19" providerId="LiveId" clId="{5DCAF680-6311-48A5-B14B-CF5B8570B4C1}" dt="2022-12-11T19:25:02.873" v="116" actId="478"/>
          <ac:picMkLst>
            <pc:docMk/>
            <pc:sldMk cId="3153798611" sldId="304"/>
            <ac:picMk id="5" creationId="{F92209DA-53D6-FA50-F7C0-479C1675EA42}"/>
          </ac:picMkLst>
        </pc:picChg>
        <pc:picChg chg="add mod ord">
          <ac:chgData name="Richard Chalk" userId="287f8aa4f4de1d19" providerId="LiveId" clId="{5DCAF680-6311-48A5-B14B-CF5B8570B4C1}" dt="2022-12-11T19:33:22.599" v="454" actId="1036"/>
          <ac:picMkLst>
            <pc:docMk/>
            <pc:sldMk cId="3153798611" sldId="304"/>
            <ac:picMk id="6" creationId="{8C3C2249-DF2A-33AF-A8DF-DCCF10D898F0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15.624" v="3028" actId="20577"/>
        <pc:sldMkLst>
          <pc:docMk/>
          <pc:sldMk cId="333036657" sldId="305"/>
        </pc:sldMkLst>
        <pc:spChg chg="mod">
          <ac:chgData name="Richard Chalk" userId="287f8aa4f4de1d19" providerId="LiveId" clId="{5DCAF680-6311-48A5-B14B-CF5B8570B4C1}" dt="2022-12-11T19:36:47.424" v="612" actId="20577"/>
          <ac:spMkLst>
            <pc:docMk/>
            <pc:sldMk cId="333036657" sldId="305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1T19:40:46.751" v="613" actId="478"/>
          <ac:spMkLst>
            <pc:docMk/>
            <pc:sldMk cId="333036657" sldId="305"/>
            <ac:spMk id="5" creationId="{56356483-8A82-9303-E507-E45E29477D42}"/>
          </ac:spMkLst>
        </pc:spChg>
        <pc:spChg chg="add del mod">
          <ac:chgData name="Richard Chalk" userId="287f8aa4f4de1d19" providerId="LiveId" clId="{5DCAF680-6311-48A5-B14B-CF5B8570B4C1}" dt="2022-12-11T19:57:06.950" v="987" actId="478"/>
          <ac:spMkLst>
            <pc:docMk/>
            <pc:sldMk cId="333036657" sldId="305"/>
            <ac:spMk id="6" creationId="{FCAC4A95-9307-E770-FA80-47A3DFED3D1D}"/>
          </ac:spMkLst>
        </pc:spChg>
        <pc:spChg chg="del">
          <ac:chgData name="Richard Chalk" userId="287f8aa4f4de1d19" providerId="LiveId" clId="{5DCAF680-6311-48A5-B14B-CF5B8570B4C1}" dt="2022-12-11T19:40:51.904" v="615" actId="478"/>
          <ac:spMkLst>
            <pc:docMk/>
            <pc:sldMk cId="333036657" sldId="305"/>
            <ac:spMk id="8" creationId="{6214AA3C-7039-405E-03C1-3F85551DC321}"/>
          </ac:spMkLst>
        </pc:spChg>
        <pc:spChg chg="add mod">
          <ac:chgData name="Richard Chalk" userId="287f8aa4f4de1d19" providerId="LiveId" clId="{5DCAF680-6311-48A5-B14B-CF5B8570B4C1}" dt="2022-12-11T19:57:42.121" v="996" actId="14100"/>
          <ac:spMkLst>
            <pc:docMk/>
            <pc:sldMk cId="333036657" sldId="305"/>
            <ac:spMk id="9" creationId="{F8B68C94-CA88-7E09-85EB-B5F1A6529C8A}"/>
          </ac:spMkLst>
        </pc:spChg>
        <pc:spChg chg="add mod">
          <ac:chgData name="Richard Chalk" userId="287f8aa4f4de1d19" providerId="LiveId" clId="{5DCAF680-6311-48A5-B14B-CF5B8570B4C1}" dt="2022-12-11T19:57:49.897" v="1011" actId="1036"/>
          <ac:spMkLst>
            <pc:docMk/>
            <pc:sldMk cId="333036657" sldId="305"/>
            <ac:spMk id="10" creationId="{89EF9D07-17D1-4298-1527-0DE8CD1AD360}"/>
          </ac:spMkLst>
        </pc:spChg>
        <pc:spChg chg="add mod ord">
          <ac:chgData name="Richard Chalk" userId="287f8aa4f4de1d19" providerId="LiveId" clId="{5DCAF680-6311-48A5-B14B-CF5B8570B4C1}" dt="2022-12-13T14:59:15.624" v="3028" actId="20577"/>
          <ac:spMkLst>
            <pc:docMk/>
            <pc:sldMk cId="333036657" sldId="305"/>
            <ac:spMk id="12" creationId="{3D9171DC-9964-A9E9-EE6B-8CBAFC6D1D6B}"/>
          </ac:spMkLst>
        </pc:spChg>
        <pc:spChg chg="add del">
          <ac:chgData name="Richard Chalk" userId="287f8aa4f4de1d19" providerId="LiveId" clId="{5DCAF680-6311-48A5-B14B-CF5B8570B4C1}" dt="2022-12-11T20:03:22.366" v="1013" actId="22"/>
          <ac:spMkLst>
            <pc:docMk/>
            <pc:sldMk cId="333036657" sldId="305"/>
            <ac:spMk id="14" creationId="{2CC62599-0536-F920-5918-A85FEB55A143}"/>
          </ac:spMkLst>
        </pc:spChg>
        <pc:spChg chg="mod">
          <ac:chgData name="Richard Chalk" userId="287f8aa4f4de1d19" providerId="LiveId" clId="{5DCAF680-6311-48A5-B14B-CF5B8570B4C1}" dt="2022-12-11T19:36:30.985" v="606" actId="20577"/>
          <ac:spMkLst>
            <pc:docMk/>
            <pc:sldMk cId="333036657" sldId="305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40:49.204" v="614" actId="478"/>
          <ac:picMkLst>
            <pc:docMk/>
            <pc:sldMk cId="333036657" sldId="305"/>
            <ac:picMk id="7" creationId="{FF54F25B-F08F-B162-6F45-F44B431C44F4}"/>
          </ac:picMkLst>
        </pc:picChg>
      </pc:sldChg>
      <pc:sldChg chg="addSp delSp modSp add mod">
        <pc:chgData name="Richard Chalk" userId="287f8aa4f4de1d19" providerId="LiveId" clId="{5DCAF680-6311-48A5-B14B-CF5B8570B4C1}" dt="2022-12-11T19:29:20.180" v="299" actId="20577"/>
        <pc:sldMkLst>
          <pc:docMk/>
          <pc:sldMk cId="3304806467" sldId="306"/>
        </pc:sldMkLst>
        <pc:spChg chg="add mod">
          <ac:chgData name="Richard Chalk" userId="287f8aa4f4de1d19" providerId="LiveId" clId="{5DCAF680-6311-48A5-B14B-CF5B8570B4C1}" dt="2022-12-11T19:28:11.544" v="194" actId="1076"/>
          <ac:spMkLst>
            <pc:docMk/>
            <pc:sldMk cId="3304806467" sldId="306"/>
            <ac:spMk id="3" creationId="{15050E55-07C6-F029-6BB4-B98355F8A776}"/>
          </ac:spMkLst>
        </pc:spChg>
        <pc:spChg chg="del">
          <ac:chgData name="Richard Chalk" userId="287f8aa4f4de1d19" providerId="LiveId" clId="{5DCAF680-6311-48A5-B14B-CF5B8570B4C1}" dt="2022-12-11T19:28:01.973" v="190" actId="478"/>
          <ac:spMkLst>
            <pc:docMk/>
            <pc:sldMk cId="3304806467" sldId="306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29:13.473" v="295" actId="20577"/>
          <ac:spMkLst>
            <pc:docMk/>
            <pc:sldMk cId="3304806467" sldId="306"/>
            <ac:spMk id="8" creationId="{8102E11D-836C-F335-8A9E-0934CB5E7B05}"/>
          </ac:spMkLst>
        </pc:spChg>
        <pc:spChg chg="del">
          <ac:chgData name="Richard Chalk" userId="287f8aa4f4de1d19" providerId="LiveId" clId="{5DCAF680-6311-48A5-B14B-CF5B8570B4C1}" dt="2022-12-11T19:28:22.083" v="196" actId="478"/>
          <ac:spMkLst>
            <pc:docMk/>
            <pc:sldMk cId="3304806467" sldId="306"/>
            <ac:spMk id="11" creationId="{C6E43A91-CE97-38A5-94ED-6DAAC4423633}"/>
          </ac:spMkLst>
        </pc:spChg>
        <pc:spChg chg="mod">
          <ac:chgData name="Richard Chalk" userId="287f8aa4f4de1d19" providerId="LiveId" clId="{5DCAF680-6311-48A5-B14B-CF5B8570B4C1}" dt="2022-12-11T19:29:20.180" v="299" actId="20577"/>
          <ac:spMkLst>
            <pc:docMk/>
            <pc:sldMk cId="3304806467" sldId="306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27:59.661" v="189" actId="478"/>
          <ac:picMkLst>
            <pc:docMk/>
            <pc:sldMk cId="3304806467" sldId="306"/>
            <ac:picMk id="5" creationId="{F92209DA-53D6-FA50-F7C0-479C1675EA42}"/>
          </ac:picMkLst>
        </pc:picChg>
        <pc:picChg chg="mod">
          <ac:chgData name="Richard Chalk" userId="287f8aa4f4de1d19" providerId="LiveId" clId="{5DCAF680-6311-48A5-B14B-CF5B8570B4C1}" dt="2022-12-11T19:29:00.805" v="291" actId="1076"/>
          <ac:picMkLst>
            <pc:docMk/>
            <pc:sldMk cId="3304806467" sldId="306"/>
            <ac:picMk id="9" creationId="{D015E61D-A85C-21E4-4CA7-88C39F37A56C}"/>
          </ac:picMkLst>
        </pc:picChg>
        <pc:picChg chg="del">
          <ac:chgData name="Richard Chalk" userId="287f8aa4f4de1d19" providerId="LiveId" clId="{5DCAF680-6311-48A5-B14B-CF5B8570B4C1}" dt="2022-12-11T19:28:20.400" v="195" actId="478"/>
          <ac:picMkLst>
            <pc:docMk/>
            <pc:sldMk cId="3304806467" sldId="306"/>
            <ac:picMk id="2050" creationId="{F4841E9A-E626-6227-4BC4-75C1F62A21D7}"/>
          </ac:picMkLst>
        </pc:picChg>
      </pc:sldChg>
      <pc:sldChg chg="addSp delSp modSp add mod">
        <pc:chgData name="Richard Chalk" userId="287f8aa4f4de1d19" providerId="LiveId" clId="{5DCAF680-6311-48A5-B14B-CF5B8570B4C1}" dt="2022-12-13T14:37:00.533" v="2900" actId="6549"/>
        <pc:sldMkLst>
          <pc:docMk/>
          <pc:sldMk cId="2998130805" sldId="307"/>
        </pc:sldMkLst>
        <pc:spChg chg="del">
          <ac:chgData name="Richard Chalk" userId="287f8aa4f4de1d19" providerId="LiveId" clId="{5DCAF680-6311-48A5-B14B-CF5B8570B4C1}" dt="2022-12-11T19:30:38.925" v="375" actId="478"/>
          <ac:spMkLst>
            <pc:docMk/>
            <pc:sldMk cId="2998130805" sldId="307"/>
            <ac:spMk id="3" creationId="{15050E55-07C6-F029-6BB4-B98355F8A776}"/>
          </ac:spMkLst>
        </pc:spChg>
        <pc:spChg chg="add del mod">
          <ac:chgData name="Richard Chalk" userId="287f8aa4f4de1d19" providerId="LiveId" clId="{5DCAF680-6311-48A5-B14B-CF5B8570B4C1}" dt="2022-12-11T19:32:29.223" v="409" actId="478"/>
          <ac:spMkLst>
            <pc:docMk/>
            <pc:sldMk cId="2998130805" sldId="307"/>
            <ac:spMk id="4" creationId="{C1828AF6-43B0-64CF-F01A-4714C5065977}"/>
          </ac:spMkLst>
        </pc:spChg>
        <pc:spChg chg="add mod">
          <ac:chgData name="Richard Chalk" userId="287f8aa4f4de1d19" providerId="LiveId" clId="{5DCAF680-6311-48A5-B14B-CF5B8570B4C1}" dt="2022-12-11T19:32:40.735" v="421" actId="1076"/>
          <ac:spMkLst>
            <pc:docMk/>
            <pc:sldMk cId="2998130805" sldId="307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37:00.533" v="2900" actId="6549"/>
          <ac:spMkLst>
            <pc:docMk/>
            <pc:sldMk cId="2998130805" sldId="307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45.202" v="427" actId="20577"/>
          <ac:spMkLst>
            <pc:docMk/>
            <pc:sldMk cId="2998130805" sldId="307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19:36:24.988" v="600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52.827" v="3041" actId="20577"/>
        <pc:sldMkLst>
          <pc:docMk/>
          <pc:sldMk cId="3198661123" sldId="308"/>
        </pc:sldMkLst>
        <pc:spChg chg="mod">
          <ac:chgData name="Richard Chalk" userId="287f8aa4f4de1d19" providerId="LiveId" clId="{5DCAF680-6311-48A5-B14B-CF5B8570B4C1}" dt="2022-12-11T20:03:44.625" v="1026" actId="20577"/>
          <ac:spMkLst>
            <pc:docMk/>
            <pc:sldMk cId="3198661123" sldId="308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3T14:42:36.626" v="2901" actId="478"/>
          <ac:spMkLst>
            <pc:docMk/>
            <pc:sldMk cId="3198661123" sldId="308"/>
            <ac:spMk id="5" creationId="{6ACEE566-8EA7-D226-8029-8E1C3F55AC7D}"/>
          </ac:spMkLst>
        </pc:spChg>
        <pc:spChg chg="add mod">
          <ac:chgData name="Richard Chalk" userId="287f8aa4f4de1d19" providerId="LiveId" clId="{5DCAF680-6311-48A5-B14B-CF5B8570B4C1}" dt="2022-12-13T14:59:52.827" v="3041" actId="20577"/>
          <ac:spMkLst>
            <pc:docMk/>
            <pc:sldMk cId="3198661123" sldId="308"/>
            <ac:spMk id="6" creationId="{040C2719-59A9-76C1-CF04-8A07CF639234}"/>
          </ac:spMkLst>
        </pc:spChg>
        <pc:spChg chg="del">
          <ac:chgData name="Richard Chalk" userId="287f8aa4f4de1d19" providerId="LiveId" clId="{5DCAF680-6311-48A5-B14B-CF5B8570B4C1}" dt="2022-12-11T20:03:47.628" v="1027" actId="478"/>
          <ac:spMkLst>
            <pc:docMk/>
            <pc:sldMk cId="3198661123" sldId="308"/>
            <ac:spMk id="6" creationId="{F0615997-3299-5E2F-ABA3-9F25566DBA4C}"/>
          </ac:spMkLst>
        </pc:spChg>
        <pc:spChg chg="mod">
          <ac:chgData name="Richard Chalk" userId="287f8aa4f4de1d19" providerId="LiveId" clId="{5DCAF680-6311-48A5-B14B-CF5B8570B4C1}" dt="2022-12-11T20:03:41.273" v="1020" actId="20577"/>
          <ac:spMkLst>
            <pc:docMk/>
            <pc:sldMk cId="3198661123" sldId="308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3T15:00:55.244" v="3062" actId="1037"/>
        <pc:sldMkLst>
          <pc:docMk/>
          <pc:sldMk cId="886358760" sldId="309"/>
        </pc:sldMkLst>
        <pc:spChg chg="add del mod ord">
          <ac:chgData name="Richard Chalk" userId="287f8aa4f4de1d19" providerId="LiveId" clId="{5DCAF680-6311-48A5-B14B-CF5B8570B4C1}" dt="2022-12-13T15:00:15.443" v="3042" actId="478"/>
          <ac:spMkLst>
            <pc:docMk/>
            <pc:sldMk cId="886358760" sldId="309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3T15:00:55.244" v="3062" actId="1037"/>
          <ac:spMkLst>
            <pc:docMk/>
            <pc:sldMk cId="886358760" sldId="309"/>
            <ac:spMk id="4" creationId="{06CC24A7-001A-EE5B-0DA5-391DF05B3B58}"/>
          </ac:spMkLst>
        </pc:spChg>
        <pc:spChg chg="del">
          <ac:chgData name="Richard Chalk" userId="287f8aa4f4de1d19" providerId="LiveId" clId="{5DCAF680-6311-48A5-B14B-CF5B8570B4C1}" dt="2022-12-11T20:16:12.934" v="1091" actId="478"/>
          <ac:spMkLst>
            <pc:docMk/>
            <pc:sldMk cId="886358760" sldId="309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46:38.428" v="3005" actId="20577"/>
          <ac:spMkLst>
            <pc:docMk/>
            <pc:sldMk cId="886358760" sldId="309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20:06:40.704" v="1060" actId="20577"/>
          <ac:spMkLst>
            <pc:docMk/>
            <pc:sldMk cId="886358760" sldId="309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20:17:20.931" v="1121" actId="1076"/>
          <ac:picMkLst>
            <pc:docMk/>
            <pc:sldMk cId="886358760" sldId="309"/>
            <ac:picMk id="9" creationId="{D015E61D-A85C-21E4-4CA7-88C39F37A56C}"/>
          </ac:picMkLst>
        </pc:picChg>
      </pc:sldChg>
      <pc:sldChg chg="add del">
        <pc:chgData name="Richard Chalk" userId="287f8aa4f4de1d19" providerId="LiveId" clId="{5DCAF680-6311-48A5-B14B-CF5B8570B4C1}" dt="2022-12-11T20:03:50.774" v="1029"/>
        <pc:sldMkLst>
          <pc:docMk/>
          <pc:sldMk cId="2676109456" sldId="309"/>
        </pc:sldMkLst>
      </pc:sldChg>
      <pc:sldChg chg="addSp delSp modSp add mod">
        <pc:chgData name="Richard Chalk" userId="287f8aa4f4de1d19" providerId="LiveId" clId="{5DCAF680-6311-48A5-B14B-CF5B8570B4C1}" dt="2022-12-13T15:01:08.525" v="3063" actId="478"/>
        <pc:sldMkLst>
          <pc:docMk/>
          <pc:sldMk cId="188002387" sldId="310"/>
        </pc:sldMkLst>
        <pc:spChg chg="mod">
          <ac:chgData name="Richard Chalk" userId="287f8aa4f4de1d19" providerId="LiveId" clId="{5DCAF680-6311-48A5-B14B-CF5B8570B4C1}" dt="2022-12-12T12:09:31.838" v="1178" actId="20577"/>
          <ac:spMkLst>
            <pc:docMk/>
            <pc:sldMk cId="188002387" sldId="310"/>
            <ac:spMk id="2" creationId="{B7F3DB22-A0FF-E2BB-2633-E53AFB04A01F}"/>
          </ac:spMkLst>
        </pc:spChg>
        <pc:spChg chg="add del">
          <ac:chgData name="Richard Chalk" userId="287f8aa4f4de1d19" providerId="LiveId" clId="{5DCAF680-6311-48A5-B14B-CF5B8570B4C1}" dt="2022-12-13T15:01:08.525" v="3063" actId="478"/>
          <ac:spMkLst>
            <pc:docMk/>
            <pc:sldMk cId="188002387" sldId="310"/>
            <ac:spMk id="3" creationId="{2C5E63DE-79D5-DEEA-39C9-8042FD7EC851}"/>
          </ac:spMkLst>
        </pc:spChg>
        <pc:spChg chg="add del mod">
          <ac:chgData name="Richard Chalk" userId="287f8aa4f4de1d19" providerId="LiveId" clId="{5DCAF680-6311-48A5-B14B-CF5B8570B4C1}" dt="2022-12-12T12:08:38.728" v="1157" actId="478"/>
          <ac:spMkLst>
            <pc:docMk/>
            <pc:sldMk cId="188002387" sldId="310"/>
            <ac:spMk id="3" creationId="{EA898CFC-4E27-3DD6-D720-0D15F2171A20}"/>
          </ac:spMkLst>
        </pc:spChg>
        <pc:spChg chg="add mod ord">
          <ac:chgData name="Richard Chalk" userId="287f8aa4f4de1d19" providerId="LiveId" clId="{5DCAF680-6311-48A5-B14B-CF5B8570B4C1}" dt="2022-12-12T12:10:18.460" v="1191" actId="1076"/>
          <ac:spMkLst>
            <pc:docMk/>
            <pc:sldMk cId="188002387" sldId="310"/>
            <ac:spMk id="6" creationId="{BFB7789E-895D-4115-0403-E09ACBF4C04B}"/>
          </ac:spMkLst>
        </pc:spChg>
        <pc:spChg chg="del">
          <ac:chgData name="Richard Chalk" userId="287f8aa4f4de1d19" providerId="LiveId" clId="{5DCAF680-6311-48A5-B14B-CF5B8570B4C1}" dt="2022-12-12T12:10:00.830" v="1185" actId="478"/>
          <ac:spMkLst>
            <pc:docMk/>
            <pc:sldMk cId="188002387" sldId="310"/>
            <ac:spMk id="9" creationId="{6DB48252-8479-9484-85AF-F1259F3CE6F0}"/>
          </ac:spMkLst>
        </pc:spChg>
        <pc:spChg chg="mod">
          <ac:chgData name="Richard Chalk" userId="287f8aa4f4de1d19" providerId="LiveId" clId="{5DCAF680-6311-48A5-B14B-CF5B8570B4C1}" dt="2022-12-12T12:10:28.226" v="1208" actId="14100"/>
          <ac:spMkLst>
            <pc:docMk/>
            <pc:sldMk cId="188002387" sldId="310"/>
            <ac:spMk id="10" creationId="{CE3A0E48-44D7-3505-3ABA-61E7105C4C47}"/>
          </ac:spMkLst>
        </pc:spChg>
        <pc:spChg chg="mod">
          <ac:chgData name="Richard Chalk" userId="287f8aa4f4de1d19" providerId="LiveId" clId="{5DCAF680-6311-48A5-B14B-CF5B8570B4C1}" dt="2022-12-12T12:09:35.696" v="1184" actId="20577"/>
          <ac:spMkLst>
            <pc:docMk/>
            <pc:sldMk cId="188002387" sldId="31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2T12:16:37.213" v="1241" actId="1035"/>
        <pc:sldMkLst>
          <pc:docMk/>
          <pc:sldMk cId="2475827395" sldId="311"/>
        </pc:sldMkLst>
        <pc:spChg chg="mod">
          <ac:chgData name="Richard Chalk" userId="287f8aa4f4de1d19" providerId="LiveId" clId="{5DCAF680-6311-48A5-B14B-CF5B8570B4C1}" dt="2022-12-12T12:11:26.195" v="1230" actId="20577"/>
          <ac:spMkLst>
            <pc:docMk/>
            <pc:sldMk cId="2475827395" sldId="311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2T12:16:17.875" v="1231" actId="478"/>
          <ac:spMkLst>
            <pc:docMk/>
            <pc:sldMk cId="2475827395" sldId="311"/>
            <ac:spMk id="5" creationId="{55268A80-9889-C4D1-C862-EC1F99EF97E8}"/>
          </ac:spMkLst>
        </pc:spChg>
        <pc:spChg chg="add mod">
          <ac:chgData name="Richard Chalk" userId="287f8aa4f4de1d19" providerId="LiveId" clId="{5DCAF680-6311-48A5-B14B-CF5B8570B4C1}" dt="2022-12-12T12:16:37.213" v="1241" actId="1035"/>
          <ac:spMkLst>
            <pc:docMk/>
            <pc:sldMk cId="2475827395" sldId="311"/>
            <ac:spMk id="7" creationId="{F0237146-53D2-BF56-7B37-77DFF7E2AF5F}"/>
          </ac:spMkLst>
        </pc:spChg>
        <pc:spChg chg="mod">
          <ac:chgData name="Richard Chalk" userId="287f8aa4f4de1d19" providerId="LiveId" clId="{5DCAF680-6311-48A5-B14B-CF5B8570B4C1}" dt="2022-12-12T12:11:23.146" v="1224" actId="20577"/>
          <ac:spMkLst>
            <pc:docMk/>
            <pc:sldMk cId="2475827395" sldId="31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5DCAF680-6311-48A5-B14B-CF5B8570B4C1}" dt="2022-12-13T15:02:25.086" v="3064" actId="11529"/>
        <pc:sldMkLst>
          <pc:docMk/>
          <pc:sldMk cId="653060337" sldId="312"/>
        </pc:sldMkLst>
        <pc:spChg chg="add">
          <ac:chgData name="Richard Chalk" userId="287f8aa4f4de1d19" providerId="LiveId" clId="{5DCAF680-6311-48A5-B14B-CF5B8570B4C1}" dt="2022-12-13T15:02:25.086" v="3064" actId="11529"/>
          <ac:spMkLst>
            <pc:docMk/>
            <pc:sldMk cId="653060337" sldId="312"/>
            <ac:spMk id="2" creationId="{A5A743A9-CC6B-4236-237E-16778080291F}"/>
          </ac:spMkLst>
        </pc:spChg>
        <pc:spChg chg="mod">
          <ac:chgData name="Richard Chalk" userId="287f8aa4f4de1d19" providerId="LiveId" clId="{5DCAF680-6311-48A5-B14B-CF5B8570B4C1}" dt="2022-12-12T12:17:42.734" v="1249" actId="20577"/>
          <ac:spMkLst>
            <pc:docMk/>
            <pc:sldMk cId="653060337" sldId="312"/>
            <ac:spMk id="92" creationId="{00000000-0000-0000-0000-000000000000}"/>
          </ac:spMkLst>
        </pc:spChg>
      </pc:sldChg>
      <pc:sldChg chg="add del">
        <pc:chgData name="Richard Chalk" userId="287f8aa4f4de1d19" providerId="LiveId" clId="{5DCAF680-6311-48A5-B14B-CF5B8570B4C1}" dt="2022-12-12T12:17:29.660" v="1243" actId="47"/>
        <pc:sldMkLst>
          <pc:docMk/>
          <pc:sldMk cId="1407253724" sldId="312"/>
        </pc:sldMkLst>
      </pc:sldChg>
      <pc:sldChg chg="addSp delSp modSp add mod modNotesTx">
        <pc:chgData name="Richard Chalk" userId="287f8aa4f4de1d19" providerId="LiveId" clId="{5DCAF680-6311-48A5-B14B-CF5B8570B4C1}" dt="2022-12-12T12:54:21.208" v="1766" actId="207"/>
        <pc:sldMkLst>
          <pc:docMk/>
          <pc:sldMk cId="2102417157" sldId="313"/>
        </pc:sldMkLst>
        <pc:spChg chg="mod">
          <ac:chgData name="Richard Chalk" userId="287f8aa4f4de1d19" providerId="LiveId" clId="{5DCAF680-6311-48A5-B14B-CF5B8570B4C1}" dt="2022-12-12T12:54:21.208" v="1766" actId="207"/>
          <ac:spMkLst>
            <pc:docMk/>
            <pc:sldMk cId="2102417157" sldId="313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2T12:37:01.879" v="1269" actId="478"/>
          <ac:spMkLst>
            <pc:docMk/>
            <pc:sldMk cId="2102417157" sldId="313"/>
            <ac:spMk id="5" creationId="{529DADFB-3EB0-6771-AAB5-6B4A97F4CF5A}"/>
          </ac:spMkLst>
        </pc:spChg>
        <pc:spChg chg="add del mod ord">
          <ac:chgData name="Richard Chalk" userId="287f8aa4f4de1d19" providerId="LiveId" clId="{5DCAF680-6311-48A5-B14B-CF5B8570B4C1}" dt="2022-12-12T12:50:54.964" v="1537" actId="478"/>
          <ac:spMkLst>
            <pc:docMk/>
            <pc:sldMk cId="2102417157" sldId="313"/>
            <ac:spMk id="7" creationId="{CD263BC0-362B-6E87-9C21-17DB53090D3E}"/>
          </ac:spMkLst>
        </pc:spChg>
        <pc:spChg chg="del mod">
          <ac:chgData name="Richard Chalk" userId="287f8aa4f4de1d19" providerId="LiveId" clId="{5DCAF680-6311-48A5-B14B-CF5B8570B4C1}" dt="2022-12-12T12:51:13.674" v="1544" actId="478"/>
          <ac:spMkLst>
            <pc:docMk/>
            <pc:sldMk cId="2102417157" sldId="313"/>
            <ac:spMk id="9" creationId="{DFCF926F-A768-9D53-3A8C-84CE5C979EA3}"/>
          </ac:spMkLst>
        </pc:spChg>
        <pc:spChg chg="del mod">
          <ac:chgData name="Richard Chalk" userId="287f8aa4f4de1d19" providerId="LiveId" clId="{5DCAF680-6311-48A5-B14B-CF5B8570B4C1}" dt="2022-12-12T12:51:15.664" v="1545" actId="478"/>
          <ac:spMkLst>
            <pc:docMk/>
            <pc:sldMk cId="2102417157" sldId="313"/>
            <ac:spMk id="10" creationId="{27CFF0EE-D582-182F-B304-885FFD6C996F}"/>
          </ac:spMkLst>
        </pc:spChg>
        <pc:spChg chg="add mod ord">
          <ac:chgData name="Richard Chalk" userId="287f8aa4f4de1d19" providerId="LiveId" clId="{5DCAF680-6311-48A5-B14B-CF5B8570B4C1}" dt="2022-12-12T12:51:27.443" v="1549" actId="20577"/>
          <ac:spMkLst>
            <pc:docMk/>
            <pc:sldMk cId="2102417157" sldId="313"/>
            <ac:spMk id="11" creationId="{50FE3C77-7E9C-C9EF-4FB8-DBD3298A7D5B}"/>
          </ac:spMkLst>
        </pc:spChg>
        <pc:spChg chg="del">
          <ac:chgData name="Richard Chalk" userId="287f8aa4f4de1d19" providerId="LiveId" clId="{5DCAF680-6311-48A5-B14B-CF5B8570B4C1}" dt="2022-12-12T12:36:19.365" v="1263" actId="478"/>
          <ac:spMkLst>
            <pc:docMk/>
            <pc:sldMk cId="2102417157" sldId="313"/>
            <ac:spMk id="12" creationId="{2D508E31-E487-8C2F-5319-D8350AE647D9}"/>
          </ac:spMkLst>
        </pc:spChg>
        <pc:spChg chg="mod">
          <ac:chgData name="Richard Chalk" userId="287f8aa4f4de1d19" providerId="LiveId" clId="{5DCAF680-6311-48A5-B14B-CF5B8570B4C1}" dt="2022-12-12T12:50:43.467" v="1536" actId="20577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2:56:58.722" v="2035" actId="20577"/>
        <pc:sldMkLst>
          <pc:docMk/>
          <pc:sldMk cId="4103282874" sldId="314"/>
        </pc:sldMkLst>
        <pc:spChg chg="del">
          <ac:chgData name="Richard Chalk" userId="287f8aa4f4de1d19" providerId="LiveId" clId="{5DCAF680-6311-48A5-B14B-CF5B8570B4C1}" dt="2022-12-12T12:55:23.378" v="1791" actId="478"/>
          <ac:spMkLst>
            <pc:docMk/>
            <pc:sldMk cId="4103282874" sldId="314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2T12:55:34.983" v="1796" actId="1076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5DCAF680-6311-48A5-B14B-CF5B8570B4C1}" dt="2022-12-12T12:55:13.726" v="1790" actId="20577"/>
          <ac:spMkLst>
            <pc:docMk/>
            <pc:sldMk cId="4103282874" sldId="31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2:55:06.122" v="177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5DCAF680-6311-48A5-B14B-CF5B8570B4C1}" dt="2022-12-12T13:01:17.900" v="2043" actId="20577"/>
        <pc:sldMkLst>
          <pc:docMk/>
          <pc:sldMk cId="187919177" sldId="315"/>
        </pc:sldMkLst>
        <pc:spChg chg="mod">
          <ac:chgData name="Richard Chalk" userId="287f8aa4f4de1d19" providerId="LiveId" clId="{5DCAF680-6311-48A5-B14B-CF5B8570B4C1}" dt="2022-12-12T13:01:17.900" v="2043" actId="20577"/>
          <ac:spMkLst>
            <pc:docMk/>
            <pc:sldMk cId="187919177" sldId="315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3:06:04.157" v="2462" actId="20577"/>
        <pc:sldMkLst>
          <pc:docMk/>
          <pc:sldMk cId="1812280812" sldId="316"/>
        </pc:sldMkLst>
        <pc:spChg chg="add del mod">
          <ac:chgData name="Richard Chalk" userId="287f8aa4f4de1d19" providerId="LiveId" clId="{5DCAF680-6311-48A5-B14B-CF5B8570B4C1}" dt="2022-12-12T13:03:40.079" v="2214" actId="478"/>
          <ac:spMkLst>
            <pc:docMk/>
            <pc:sldMk cId="1812280812" sldId="316"/>
            <ac:spMk id="3" creationId="{C99B40AF-B39E-F11B-3481-E813195B430F}"/>
          </ac:spMkLst>
        </pc:spChg>
        <pc:spChg chg="del">
          <ac:chgData name="Richard Chalk" userId="287f8aa4f4de1d19" providerId="LiveId" clId="{5DCAF680-6311-48A5-B14B-CF5B8570B4C1}" dt="2022-12-12T13:02:59.454" v="2209" actId="478"/>
          <ac:spMkLst>
            <pc:docMk/>
            <pc:sldMk cId="1812280812" sldId="316"/>
            <ac:spMk id="4" creationId="{588DC655-8A31-8020-7812-904EAD216182}"/>
          </ac:spMkLst>
        </pc:spChg>
        <pc:spChg chg="add mod">
          <ac:chgData name="Richard Chalk" userId="287f8aa4f4de1d19" providerId="LiveId" clId="{5DCAF680-6311-48A5-B14B-CF5B8570B4C1}" dt="2022-12-12T13:04:23.146" v="2351" actId="1076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5DCAF680-6311-48A5-B14B-CF5B8570B4C1}" dt="2022-12-12T13:05:58.870" v="2448" actId="20577"/>
          <ac:spMkLst>
            <pc:docMk/>
            <pc:sldMk cId="1812280812" sldId="316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3:06:04.157" v="2462" actId="20577"/>
          <ac:spMkLst>
            <pc:docMk/>
            <pc:sldMk cId="1812280812" sldId="316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2T13:04:47.893" v="2398" actId="1035"/>
          <ac:picMkLst>
            <pc:docMk/>
            <pc:sldMk cId="1812280812" sldId="316"/>
            <ac:picMk id="9" creationId="{D015E61D-A85C-21E4-4CA7-88C39F37A56C}"/>
          </ac:picMkLst>
        </pc:picChg>
      </pc:sldChg>
    </pc:docChg>
  </pc:docChgLst>
  <pc:docChgLst>
    <pc:chgData name="Richard Chalk" userId="287f8aa4f4de1d19" providerId="LiveId" clId="{4BBD5FCF-C276-4D41-A573-D7C93D62F70F}"/>
    <pc:docChg chg="undo custSel addSld delSld modSld delMainMaster">
      <pc:chgData name="Richard Chalk" userId="287f8aa4f4de1d19" providerId="LiveId" clId="{4BBD5FCF-C276-4D41-A573-D7C93D62F70F}" dt="2023-02-07T10:07:41.865" v="9659" actId="47"/>
      <pc:docMkLst>
        <pc:docMk/>
      </pc:docMkLst>
      <pc:sldChg chg="modSp mod">
        <pc:chgData name="Richard Chalk" userId="287f8aa4f4de1d19" providerId="LiveId" clId="{4BBD5FCF-C276-4D41-A573-D7C93D62F70F}" dt="2023-02-06T11:46:26.660" v="30" actId="404"/>
        <pc:sldMkLst>
          <pc:docMk/>
          <pc:sldMk cId="0" sldId="256"/>
        </pc:sldMkLst>
        <pc:spChg chg="mod">
          <ac:chgData name="Richard Chalk" userId="287f8aa4f4de1d19" providerId="LiveId" clId="{4BBD5FCF-C276-4D41-A573-D7C93D62F70F}" dt="2023-02-06T11:46:26.660" v="30" actId="404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add mod modNotesTx">
        <pc:chgData name="Richard Chalk" userId="287f8aa4f4de1d19" providerId="LiveId" clId="{4BBD5FCF-C276-4D41-A573-D7C93D62F70F}" dt="2023-02-06T12:35:10.470" v="1453" actId="20577"/>
        <pc:sldMkLst>
          <pc:docMk/>
          <pc:sldMk cId="1422347615" sldId="263"/>
        </pc:sldMkLst>
        <pc:spChg chg="mod">
          <ac:chgData name="Richard Chalk" userId="287f8aa4f4de1d19" providerId="LiveId" clId="{4BBD5FCF-C276-4D41-A573-D7C93D62F70F}" dt="2023-02-06T12:35:10.470" v="1453" actId="20577"/>
          <ac:spMkLst>
            <pc:docMk/>
            <pc:sldMk cId="1422347615" sldId="263"/>
            <ac:spMk id="2" creationId="{8EAC30B5-CF11-A62B-1A4A-FAFC8507C7FD}"/>
          </ac:spMkLst>
        </pc:spChg>
        <pc:spChg chg="add mod">
          <ac:chgData name="Richard Chalk" userId="287f8aa4f4de1d19" providerId="LiveId" clId="{4BBD5FCF-C276-4D41-A573-D7C93D62F70F}" dt="2023-02-06T18:59:36.143" v="4510" actId="1076"/>
          <ac:spMkLst>
            <pc:docMk/>
            <pc:sldMk cId="1422347615" sldId="263"/>
            <ac:spMk id="5" creationId="{9AF7845D-BEC7-9365-8BD8-D12BE6C3DFA3}"/>
          </ac:spMkLst>
        </pc:spChg>
        <pc:spChg chg="mod">
          <ac:chgData name="Richard Chalk" userId="287f8aa4f4de1d19" providerId="LiveId" clId="{4BBD5FCF-C276-4D41-A573-D7C93D62F70F}" dt="2023-02-06T12:34:57.380" v="1452" actId="1037"/>
          <ac:spMkLst>
            <pc:docMk/>
            <pc:sldMk cId="1422347615" sldId="263"/>
            <ac:spMk id="7" creationId="{E62EA8F3-0295-1361-4B3F-5624D24E29B0}"/>
          </ac:spMkLst>
        </pc:spChg>
        <pc:spChg chg="mod">
          <ac:chgData name="Richard Chalk" userId="287f8aa4f4de1d19" providerId="LiveId" clId="{4BBD5FCF-C276-4D41-A573-D7C93D62F70F}" dt="2023-02-06T12:32:14.994" v="1387" actId="6549"/>
          <ac:spMkLst>
            <pc:docMk/>
            <pc:sldMk cId="1422347615" sldId="263"/>
            <ac:spMk id="9" creationId="{504076D0-E7EF-C393-3DFF-A16257A490B0}"/>
          </ac:spMkLst>
        </pc:spChg>
        <pc:spChg chg="mod">
          <ac:chgData name="Richard Chalk" userId="287f8aa4f4de1d19" providerId="LiveId" clId="{4BBD5FCF-C276-4D41-A573-D7C93D62F70F}" dt="2023-02-06T12:32:50.185" v="1422" actId="6549"/>
          <ac:spMkLst>
            <pc:docMk/>
            <pc:sldMk cId="1422347615" sldId="263"/>
            <ac:spMk id="11" creationId="{9193A305-7362-E32B-19BC-AE024B1E7ACF}"/>
          </ac:spMkLst>
        </pc:spChg>
        <pc:spChg chg="mod">
          <ac:chgData name="Richard Chalk" userId="287f8aa4f4de1d19" providerId="LiveId" clId="{4BBD5FCF-C276-4D41-A573-D7C93D62F70F}" dt="2023-02-06T12:31:19.374" v="1347" actId="20577"/>
          <ac:spMkLst>
            <pc:docMk/>
            <pc:sldMk cId="1422347615" sldId="263"/>
            <ac:spMk id="97" creationId="{00000000-0000-0000-0000-000000000000}"/>
          </ac:spMkLst>
        </pc:spChg>
        <pc:picChg chg="add mod ord">
          <ac:chgData name="Richard Chalk" userId="287f8aa4f4de1d19" providerId="LiveId" clId="{4BBD5FCF-C276-4D41-A573-D7C93D62F70F}" dt="2023-02-06T12:34:49.129" v="1437" actId="1076"/>
          <ac:picMkLst>
            <pc:docMk/>
            <pc:sldMk cId="1422347615" sldId="263"/>
            <ac:picMk id="4" creationId="{40F17DC3-4286-CBB8-2F3D-034A8D3097C2}"/>
          </ac:picMkLst>
        </pc:picChg>
        <pc:picChg chg="del">
          <ac:chgData name="Richard Chalk" userId="287f8aa4f4de1d19" providerId="LiveId" clId="{4BBD5FCF-C276-4D41-A573-D7C93D62F70F}" dt="2023-02-06T12:34:35.964" v="1433" actId="478"/>
          <ac:picMkLst>
            <pc:docMk/>
            <pc:sldMk cId="1422347615" sldId="263"/>
            <ac:picMk id="6" creationId="{A46A2FB7-1651-F38D-40BD-39FED05304C0}"/>
          </ac:picMkLst>
        </pc:picChg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272330293" sldId="27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01538869" sldId="27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98417207" sldId="27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289755543" sldId="27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07245168" sldId="27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626361866" sldId="27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049675192" sldId="27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77632773" sldId="27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48537136" sldId="28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885043959" sldId="28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82203936" sldId="28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4337163" sldId="28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18700619" sldId="28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738053457" sldId="28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904367713" sldId="28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762677949" sldId="28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05324689" sldId="28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0994763" sldId="29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56691453" sldId="29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305093217" sldId="29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8703432" sldId="29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717065102" sldId="29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757390476" sldId="29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91926836" sldId="29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9796531" sldId="29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251329781" sldId="29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54058849" sldId="29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564560260" sldId="30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236268973" sldId="30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62294725" sldId="30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502208641" sldId="30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53798611" sldId="30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33036657" sldId="30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304806467" sldId="30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998130805" sldId="30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98661123" sldId="30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886358760" sldId="30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8002387" sldId="31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75827395" sldId="31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653060337" sldId="31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102417157" sldId="31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103282874" sldId="31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7919177" sldId="31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12280812" sldId="31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778712343" sldId="31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164659504" sldId="31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867419583" sldId="31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670479092" sldId="32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18584135" sldId="32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312791683" sldId="32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44046455" sldId="32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076009060" sldId="32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8405991" sldId="32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512529027" sldId="32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54600817" sldId="32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9833550" sldId="328"/>
        </pc:sldMkLst>
      </pc:sldChg>
      <pc:sldChg chg="addSp delSp modSp add mod">
        <pc:chgData name="Richard Chalk" userId="287f8aa4f4de1d19" providerId="LiveId" clId="{4BBD5FCF-C276-4D41-A573-D7C93D62F70F}" dt="2023-02-06T12:00:59.168" v="268" actId="1035"/>
        <pc:sldMkLst>
          <pc:docMk/>
          <pc:sldMk cId="2146416407" sldId="329"/>
        </pc:sldMkLst>
        <pc:spChg chg="del">
          <ac:chgData name="Richard Chalk" userId="287f8aa4f4de1d19" providerId="LiveId" clId="{4BBD5FCF-C276-4D41-A573-D7C93D62F70F}" dt="2023-02-06T11:48:09.605" v="194" actId="478"/>
          <ac:spMkLst>
            <pc:docMk/>
            <pc:sldMk cId="2146416407" sldId="329"/>
            <ac:spMk id="2" creationId="{F91DCB63-0ACA-A059-4069-43BCC65ACFCF}"/>
          </ac:spMkLst>
        </pc:spChg>
        <pc:spChg chg="mod">
          <ac:chgData name="Richard Chalk" userId="287f8aa4f4de1d19" providerId="LiveId" clId="{4BBD5FCF-C276-4D41-A573-D7C93D62F70F}" dt="2023-02-06T11:52:43.427" v="201" actId="6549"/>
          <ac:spMkLst>
            <pc:docMk/>
            <pc:sldMk cId="2146416407" sldId="329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1:52:31.733" v="199"/>
          <ac:spMkLst>
            <pc:docMk/>
            <pc:sldMk cId="2146416407" sldId="329"/>
            <ac:spMk id="7" creationId="{C2B08CBA-E386-64CD-0277-58A0F2CA9175}"/>
          </ac:spMkLst>
        </pc:spChg>
        <pc:spChg chg="add mod">
          <ac:chgData name="Richard Chalk" userId="287f8aa4f4de1d19" providerId="LiveId" clId="{4BBD5FCF-C276-4D41-A573-D7C93D62F70F}" dt="2023-02-06T11:52:31.733" v="199"/>
          <ac:spMkLst>
            <pc:docMk/>
            <pc:sldMk cId="2146416407" sldId="329"/>
            <ac:spMk id="9" creationId="{6353E68B-954A-A161-9FAA-6B71218B288D}"/>
          </ac:spMkLst>
        </pc:spChg>
        <pc:spChg chg="add mod">
          <ac:chgData name="Richard Chalk" userId="287f8aa4f4de1d19" providerId="LiveId" clId="{4BBD5FCF-C276-4D41-A573-D7C93D62F70F}" dt="2023-02-06T12:00:56.086" v="260" actId="207"/>
          <ac:spMkLst>
            <pc:docMk/>
            <pc:sldMk cId="2146416407" sldId="329"/>
            <ac:spMk id="11" creationId="{37E49541-C8AF-9C27-3C92-435669663C1A}"/>
          </ac:spMkLst>
        </pc:spChg>
        <pc:spChg chg="mod">
          <ac:chgData name="Richard Chalk" userId="287f8aa4f4de1d19" providerId="LiveId" clId="{4BBD5FCF-C276-4D41-A573-D7C93D62F70F}" dt="2023-02-06T11:46:38.168" v="46" actId="20577"/>
          <ac:spMkLst>
            <pc:docMk/>
            <pc:sldMk cId="2146416407" sldId="32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1:48:09.605" v="194" actId="478"/>
          <ac:picMkLst>
            <pc:docMk/>
            <pc:sldMk cId="2146416407" sldId="329"/>
            <ac:picMk id="3" creationId="{1198684A-2AE3-191A-78B3-78794DC678B5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5" creationId="{AF6FB831-9ECA-5F4B-3326-DC8C0061A57E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6" creationId="{AA8D363C-628C-5CE5-64A8-3E393A7F05DF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8" creationId="{F758A168-A6F2-5D18-ED49-F274B30EEABD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10" creationId="{3F486331-AD8F-BE5A-68AC-6A64B6C1BF5C}"/>
          </ac:picMkLst>
        </pc:picChg>
        <pc:picChg chg="add del mod">
          <ac:chgData name="Richard Chalk" userId="287f8aa4f4de1d19" providerId="LiveId" clId="{4BBD5FCF-C276-4D41-A573-D7C93D62F70F}" dt="2023-02-06T11:59:43.429" v="209" actId="478"/>
          <ac:picMkLst>
            <pc:docMk/>
            <pc:sldMk cId="2146416407" sldId="329"/>
            <ac:picMk id="12" creationId="{3AF80C74-1DD0-7684-46A8-9DA9EE3EF257}"/>
          </ac:picMkLst>
        </pc:picChg>
        <pc:picChg chg="add mod">
          <ac:chgData name="Richard Chalk" userId="287f8aa4f4de1d19" providerId="LiveId" clId="{4BBD5FCF-C276-4D41-A573-D7C93D62F70F}" dt="2023-02-06T12:00:59.168" v="268" actId="1035"/>
          <ac:picMkLst>
            <pc:docMk/>
            <pc:sldMk cId="2146416407" sldId="329"/>
            <ac:picMk id="1026" creationId="{D48842B2-AE8D-BB28-B271-1913E917D557}"/>
          </ac:picMkLst>
        </pc:picChg>
      </pc:sldChg>
      <pc:sldChg chg="addSp delSp modSp add mod">
        <pc:chgData name="Richard Chalk" userId="287f8aa4f4de1d19" providerId="LiveId" clId="{4BBD5FCF-C276-4D41-A573-D7C93D62F70F}" dt="2023-02-06T12:39:39.388" v="1601" actId="14100"/>
        <pc:sldMkLst>
          <pc:docMk/>
          <pc:sldMk cId="238944887" sldId="338"/>
        </pc:sldMkLst>
        <pc:spChg chg="mod">
          <ac:chgData name="Richard Chalk" userId="287f8aa4f4de1d19" providerId="LiveId" clId="{4BBD5FCF-C276-4D41-A573-D7C93D62F70F}" dt="2023-02-06T12:39:10.421" v="1540" actId="207"/>
          <ac:spMkLst>
            <pc:docMk/>
            <pc:sldMk cId="238944887" sldId="338"/>
            <ac:spMk id="2" creationId="{B7F3DB22-A0FF-E2BB-2633-E53AFB04A01F}"/>
          </ac:spMkLst>
        </pc:spChg>
        <pc:spChg chg="add mod ord">
          <ac:chgData name="Richard Chalk" userId="287f8aa4f4de1d19" providerId="LiveId" clId="{4BBD5FCF-C276-4D41-A573-D7C93D62F70F}" dt="2023-02-06T12:38:50.053" v="1511" actId="20577"/>
          <ac:spMkLst>
            <pc:docMk/>
            <pc:sldMk cId="238944887" sldId="338"/>
            <ac:spMk id="5" creationId="{41593F90-A1F5-BC02-1B96-6BA4355DDD9C}"/>
          </ac:spMkLst>
        </pc:spChg>
        <pc:spChg chg="del">
          <ac:chgData name="Richard Chalk" userId="287f8aa4f4de1d19" providerId="LiveId" clId="{4BBD5FCF-C276-4D41-A573-D7C93D62F70F}" dt="2023-02-06T12:38:09.112" v="1471" actId="478"/>
          <ac:spMkLst>
            <pc:docMk/>
            <pc:sldMk cId="238944887" sldId="338"/>
            <ac:spMk id="6" creationId="{18C777D2-EDDD-1429-9C82-BA76A721EE87}"/>
          </ac:spMkLst>
        </pc:spChg>
        <pc:spChg chg="add mod">
          <ac:chgData name="Richard Chalk" userId="287f8aa4f4de1d19" providerId="LiveId" clId="{4BBD5FCF-C276-4D41-A573-D7C93D62F70F}" dt="2023-02-06T12:39:39.388" v="1601" actId="14100"/>
          <ac:spMkLst>
            <pc:docMk/>
            <pc:sldMk cId="238944887" sldId="338"/>
            <ac:spMk id="7" creationId="{DBC05FE8-DE51-5B27-ECF0-3D97CB15E6EB}"/>
          </ac:spMkLst>
        </pc:spChg>
        <pc:spChg chg="mod">
          <ac:chgData name="Richard Chalk" userId="287f8aa4f4de1d19" providerId="LiveId" clId="{4BBD5FCF-C276-4D41-A573-D7C93D62F70F}" dt="2023-02-06T12:39:05.245" v="1538" actId="1038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6T12:36:35.855" v="1461" actId="20577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6T12:38:58.465" v="1533" actId="167"/>
          <ac:picMkLst>
            <pc:docMk/>
            <pc:sldMk cId="238944887" sldId="338"/>
            <ac:picMk id="12" creationId="{47761B6E-C7F2-3318-DBAA-F0A4399AC95E}"/>
          </ac:picMkLst>
        </pc:picChg>
      </pc:sldChg>
      <pc:sldChg chg="add">
        <pc:chgData name="Richard Chalk" userId="287f8aa4f4de1d19" providerId="LiveId" clId="{4BBD5FCF-C276-4D41-A573-D7C93D62F70F}" dt="2023-02-06T12:49:49.613" v="1770"/>
        <pc:sldMkLst>
          <pc:docMk/>
          <pc:sldMk cId="1751931843" sldId="353"/>
        </pc:sldMkLst>
      </pc:sldChg>
      <pc:sldChg chg="delSp modSp add del mod">
        <pc:chgData name="Richard Chalk" userId="287f8aa4f4de1d19" providerId="LiveId" clId="{4BBD5FCF-C276-4D41-A573-D7C93D62F70F}" dt="2023-02-06T12:49:36.041" v="1769" actId="2696"/>
        <pc:sldMkLst>
          <pc:docMk/>
          <pc:sldMk cId="2992609881" sldId="353"/>
        </pc:sldMkLst>
        <pc:spChg chg="del">
          <ac:chgData name="Richard Chalk" userId="287f8aa4f4de1d19" providerId="LiveId" clId="{4BBD5FCF-C276-4D41-A573-D7C93D62F70F}" dt="2023-02-06T12:49:25.127" v="1767" actId="478"/>
          <ac:spMkLst>
            <pc:docMk/>
            <pc:sldMk cId="2992609881" sldId="353"/>
            <ac:spMk id="3" creationId="{89D5C281-5FD4-AEB6-4AAD-C8ABB1A398D0}"/>
          </ac:spMkLst>
        </pc:spChg>
        <pc:spChg chg="mod">
          <ac:chgData name="Richard Chalk" userId="287f8aa4f4de1d19" providerId="LiveId" clId="{4BBD5FCF-C276-4D41-A573-D7C93D62F70F}" dt="2023-02-06T12:49:17.112" v="1766" actId="20577"/>
          <ac:spMkLst>
            <pc:docMk/>
            <pc:sldMk cId="2992609881" sldId="353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2:49:28.186" v="1768" actId="478"/>
          <ac:grpSpMkLst>
            <pc:docMk/>
            <pc:sldMk cId="2992609881" sldId="353"/>
            <ac:grpSpMk id="2" creationId="{1BEFD249-1576-3ADC-E0E9-C65A5DBCCCC1}"/>
          </ac:grpSpMkLst>
        </pc:grp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3" creationId="{C05789BF-7C04-4FAF-877A-337BB7EACE23}"/>
          </ac:picMkLst>
        </pc:pic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4" creationId="{72576B93-493B-75CF-6BBE-8316867AE041}"/>
          </ac:picMkLst>
        </pc:pic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5" creationId="{E66F1C1D-0A36-182B-6BE5-7FFF26BC4246}"/>
          </ac:picMkLst>
        </pc:picChg>
        <pc:picChg chg="del">
          <ac:chgData name="Richard Chalk" userId="287f8aa4f4de1d19" providerId="LiveId" clId="{4BBD5FCF-C276-4D41-A573-D7C93D62F70F}" dt="2023-02-06T12:49:25.127" v="1767" actId="478"/>
          <ac:picMkLst>
            <pc:docMk/>
            <pc:sldMk cId="2992609881" sldId="353"/>
            <ac:picMk id="1026" creationId="{D8723820-1BE4-0E6D-7919-C082685DBA50}"/>
          </ac:picMkLst>
        </pc:picChg>
      </pc:sldChg>
      <pc:sldChg chg="addSp delSp modSp add mod">
        <pc:chgData name="Richard Chalk" userId="287f8aa4f4de1d19" providerId="LiveId" clId="{4BBD5FCF-C276-4D41-A573-D7C93D62F70F}" dt="2023-02-06T12:56:53.454" v="2085" actId="14100"/>
        <pc:sldMkLst>
          <pc:docMk/>
          <pc:sldMk cId="3751643744" sldId="357"/>
        </pc:sldMkLst>
        <pc:spChg chg="mod">
          <ac:chgData name="Richard Chalk" userId="287f8aa4f4de1d19" providerId="LiveId" clId="{4BBD5FCF-C276-4D41-A573-D7C93D62F70F}" dt="2023-02-06T12:55:42.421" v="2051" actId="20577"/>
          <ac:spMkLst>
            <pc:docMk/>
            <pc:sldMk cId="3751643744" sldId="357"/>
            <ac:spMk id="2" creationId="{B7F3DB22-A0FF-E2BB-2633-E53AFB04A01F}"/>
          </ac:spMkLst>
        </pc:spChg>
        <pc:spChg chg="del">
          <ac:chgData name="Richard Chalk" userId="287f8aa4f4de1d19" providerId="LiveId" clId="{4BBD5FCF-C276-4D41-A573-D7C93D62F70F}" dt="2023-02-06T12:56:23.996" v="2052" actId="478"/>
          <ac:spMkLst>
            <pc:docMk/>
            <pc:sldMk cId="3751643744" sldId="357"/>
            <ac:spMk id="5" creationId="{9746B5B0-181F-F11C-FB42-53EF33417D98}"/>
          </ac:spMkLst>
        </pc:spChg>
        <pc:spChg chg="add mod ord">
          <ac:chgData name="Richard Chalk" userId="287f8aa4f4de1d19" providerId="LiveId" clId="{4BBD5FCF-C276-4D41-A573-D7C93D62F70F}" dt="2023-02-06T12:56:44.100" v="2058" actId="167"/>
          <ac:spMkLst>
            <pc:docMk/>
            <pc:sldMk cId="3751643744" sldId="357"/>
            <ac:spMk id="6" creationId="{32AED675-250F-7276-8E40-FFF9F5DBD314}"/>
          </ac:spMkLst>
        </pc:spChg>
        <pc:spChg chg="mod">
          <ac:chgData name="Richard Chalk" userId="287f8aa4f4de1d19" providerId="LiveId" clId="{4BBD5FCF-C276-4D41-A573-D7C93D62F70F}" dt="2023-02-06T12:56:53.454" v="2085" actId="14100"/>
          <ac:spMkLst>
            <pc:docMk/>
            <pc:sldMk cId="3751643744" sldId="357"/>
            <ac:spMk id="7" creationId="{93331297-DBC5-DC99-A584-570297366E7B}"/>
          </ac:spMkLst>
        </pc:spChg>
      </pc:sldChg>
      <pc:sldChg chg="addSp delSp modSp add mod modNotesTx">
        <pc:chgData name="Richard Chalk" userId="287f8aa4f4de1d19" providerId="LiveId" clId="{4BBD5FCF-C276-4D41-A573-D7C93D62F70F}" dt="2023-02-06T20:00:20.733" v="5828" actId="1038"/>
        <pc:sldMkLst>
          <pc:docMk/>
          <pc:sldMk cId="3346943621" sldId="432"/>
        </pc:sldMkLst>
        <pc:spChg chg="mod">
          <ac:chgData name="Richard Chalk" userId="287f8aa4f4de1d19" providerId="LiveId" clId="{4BBD5FCF-C276-4D41-A573-D7C93D62F70F}" dt="2023-02-06T12:09:10.384" v="632" actId="404"/>
          <ac:spMkLst>
            <pc:docMk/>
            <pc:sldMk cId="3346943621" sldId="432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6T12:05:22.763" v="512" actId="14100"/>
          <ac:spMkLst>
            <pc:docMk/>
            <pc:sldMk cId="3346943621" sldId="432"/>
            <ac:spMk id="6" creationId="{06C1C70E-1D70-11FC-C1B0-D462950F8C99}"/>
          </ac:spMkLst>
        </pc:spChg>
        <pc:spChg chg="add mod">
          <ac:chgData name="Richard Chalk" userId="287f8aa4f4de1d19" providerId="LiveId" clId="{4BBD5FCF-C276-4D41-A573-D7C93D62F70F}" dt="2023-02-06T20:00:20.733" v="5828" actId="1038"/>
          <ac:spMkLst>
            <pc:docMk/>
            <pc:sldMk cId="3346943621" sldId="432"/>
            <ac:spMk id="7" creationId="{6A082A37-E72F-A6FB-00A9-2B319FBF7D89}"/>
          </ac:spMkLst>
        </pc:spChg>
        <pc:spChg chg="add mod">
          <ac:chgData name="Richard Chalk" userId="287f8aa4f4de1d19" providerId="LiveId" clId="{4BBD5FCF-C276-4D41-A573-D7C93D62F70F}" dt="2023-02-06T12:07:46.837" v="528" actId="404"/>
          <ac:spMkLst>
            <pc:docMk/>
            <pc:sldMk cId="3346943621" sldId="432"/>
            <ac:spMk id="8" creationId="{05EC520A-49FB-3A4F-181D-5AB3B20FA898}"/>
          </ac:spMkLst>
        </pc:spChg>
        <pc:spChg chg="add mod">
          <ac:chgData name="Richard Chalk" userId="287f8aa4f4de1d19" providerId="LiveId" clId="{4BBD5FCF-C276-4D41-A573-D7C93D62F70F}" dt="2023-02-06T12:09:23.574" v="633" actId="404"/>
          <ac:spMkLst>
            <pc:docMk/>
            <pc:sldMk cId="3346943621" sldId="432"/>
            <ac:spMk id="9" creationId="{6E8A1DAE-AD64-3CB2-EFDB-DA14D8D27A4B}"/>
          </ac:spMkLst>
        </pc:spChg>
        <pc:spChg chg="add mod">
          <ac:chgData name="Richard Chalk" userId="287f8aa4f4de1d19" providerId="LiveId" clId="{4BBD5FCF-C276-4D41-A573-D7C93D62F70F}" dt="2023-02-06T12:09:30.684" v="656" actId="1035"/>
          <ac:spMkLst>
            <pc:docMk/>
            <pc:sldMk cId="3346943621" sldId="432"/>
            <ac:spMk id="11" creationId="{FF178FF0-240E-2E5C-6F7A-950D0C2B179D}"/>
          </ac:spMkLst>
        </pc:spChg>
        <pc:spChg chg="add mod">
          <ac:chgData name="Richard Chalk" userId="287f8aa4f4de1d19" providerId="LiveId" clId="{4BBD5FCF-C276-4D41-A573-D7C93D62F70F}" dt="2023-02-06T12:12:10.737" v="734" actId="113"/>
          <ac:spMkLst>
            <pc:docMk/>
            <pc:sldMk cId="3346943621" sldId="432"/>
            <ac:spMk id="12" creationId="{1DD6B1A4-52DD-AB53-8081-57A399BA97C2}"/>
          </ac:spMkLst>
        </pc:spChg>
        <pc:spChg chg="mod">
          <ac:chgData name="Richard Chalk" userId="287f8aa4f4de1d19" providerId="LiveId" clId="{4BBD5FCF-C276-4D41-A573-D7C93D62F70F}" dt="2023-02-06T12:05:34.456" v="515" actId="20577"/>
          <ac:spMkLst>
            <pc:docMk/>
            <pc:sldMk cId="3346943621" sldId="432"/>
            <ac:spMk id="92" creationId="{00000000-0000-0000-0000-000000000000}"/>
          </ac:spMkLst>
        </pc:spChg>
        <pc:picChg chg="add mod ord">
          <ac:chgData name="Richard Chalk" userId="287f8aa4f4de1d19" providerId="LiveId" clId="{4BBD5FCF-C276-4D41-A573-D7C93D62F70F}" dt="2023-02-06T12:04:53.186" v="434" actId="1076"/>
          <ac:picMkLst>
            <pc:docMk/>
            <pc:sldMk cId="3346943621" sldId="432"/>
            <ac:picMk id="3" creationId="{35A05360-DF2A-B21A-D8E4-5B2A9D720AA5}"/>
          </ac:picMkLst>
        </pc:picChg>
        <pc:picChg chg="del">
          <ac:chgData name="Richard Chalk" userId="287f8aa4f4de1d19" providerId="LiveId" clId="{4BBD5FCF-C276-4D41-A573-D7C93D62F70F}" dt="2023-02-06T12:03:00.939" v="423" actId="478"/>
          <ac:picMkLst>
            <pc:docMk/>
            <pc:sldMk cId="3346943621" sldId="432"/>
            <ac:picMk id="14" creationId="{85EE8E80-957F-3F0F-7A91-2F620199A7CB}"/>
          </ac:picMkLst>
        </pc:picChg>
      </pc:sldChg>
      <pc:sldChg chg="addSp delSp modSp add mod">
        <pc:chgData name="Richard Chalk" userId="287f8aa4f4de1d19" providerId="LiveId" clId="{4BBD5FCF-C276-4D41-A573-D7C93D62F70F}" dt="2023-02-06T12:27:21.753" v="1306" actId="22"/>
        <pc:sldMkLst>
          <pc:docMk/>
          <pc:sldMk cId="1792680954" sldId="433"/>
        </pc:sldMkLst>
        <pc:spChg chg="mod">
          <ac:chgData name="Richard Chalk" userId="287f8aa4f4de1d19" providerId="LiveId" clId="{4BBD5FCF-C276-4D41-A573-D7C93D62F70F}" dt="2023-02-06T12:25:53.187" v="1282" actId="6549"/>
          <ac:spMkLst>
            <pc:docMk/>
            <pc:sldMk cId="1792680954" sldId="433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2:22:48.778" v="979" actId="478"/>
          <ac:spMkLst>
            <pc:docMk/>
            <pc:sldMk cId="1792680954" sldId="433"/>
            <ac:spMk id="6" creationId="{06C1C70E-1D70-11FC-C1B0-D462950F8C99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7" creationId="{6A082A37-E72F-A6FB-00A9-2B319FBF7D89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8" creationId="{05EC520A-49FB-3A4F-181D-5AB3B20FA898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9" creationId="{6E8A1DAE-AD64-3CB2-EFDB-DA14D8D27A4B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11" creationId="{FF178FF0-240E-2E5C-6F7A-950D0C2B179D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12" creationId="{1DD6B1A4-52DD-AB53-8081-57A399BA97C2}"/>
          </ac:spMkLst>
        </pc:spChg>
        <pc:spChg chg="add mod">
          <ac:chgData name="Richard Chalk" userId="287f8aa4f4de1d19" providerId="LiveId" clId="{4BBD5FCF-C276-4D41-A573-D7C93D62F70F}" dt="2023-02-06T12:25:40.844" v="1281" actId="1035"/>
          <ac:spMkLst>
            <pc:docMk/>
            <pc:sldMk cId="1792680954" sldId="433"/>
            <ac:spMk id="13" creationId="{88CF198A-0237-CCD6-D760-C7ED4F7A92C0}"/>
          </ac:spMkLst>
        </pc:spChg>
        <pc:spChg chg="add mod">
          <ac:chgData name="Richard Chalk" userId="287f8aa4f4de1d19" providerId="LiveId" clId="{4BBD5FCF-C276-4D41-A573-D7C93D62F70F}" dt="2023-02-06T12:26:41.764" v="1304" actId="20577"/>
          <ac:spMkLst>
            <pc:docMk/>
            <pc:sldMk cId="1792680954" sldId="433"/>
            <ac:spMk id="14" creationId="{4086FA8F-58D2-8F0D-0869-B9EE66CC368A}"/>
          </ac:spMkLst>
        </pc:spChg>
        <pc:spChg chg="add del">
          <ac:chgData name="Richard Chalk" userId="287f8aa4f4de1d19" providerId="LiveId" clId="{4BBD5FCF-C276-4D41-A573-D7C93D62F70F}" dt="2023-02-06T12:27:21.753" v="1306" actId="22"/>
          <ac:spMkLst>
            <pc:docMk/>
            <pc:sldMk cId="1792680954" sldId="433"/>
            <ac:spMk id="16" creationId="{979147BF-0DE7-FE61-969B-F1CB0DBB8A16}"/>
          </ac:spMkLst>
        </pc:spChg>
        <pc:spChg chg="mod">
          <ac:chgData name="Richard Chalk" userId="287f8aa4f4de1d19" providerId="LiveId" clId="{4BBD5FCF-C276-4D41-A573-D7C93D62F70F}" dt="2023-02-06T12:17:29.196" v="918" actId="20577"/>
          <ac:spMkLst>
            <pc:docMk/>
            <pc:sldMk cId="1792680954" sldId="433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22:41.183" v="975" actId="478"/>
          <ac:picMkLst>
            <pc:docMk/>
            <pc:sldMk cId="1792680954" sldId="433"/>
            <ac:picMk id="3" creationId="{35A05360-DF2A-B21A-D8E4-5B2A9D720AA5}"/>
          </ac:picMkLst>
        </pc:picChg>
        <pc:picChg chg="add mod">
          <ac:chgData name="Richard Chalk" userId="287f8aa4f4de1d19" providerId="LiveId" clId="{4BBD5FCF-C276-4D41-A573-D7C93D62F70F}" dt="2023-02-06T12:23:22.725" v="1057" actId="1038"/>
          <ac:picMkLst>
            <pc:docMk/>
            <pc:sldMk cId="1792680954" sldId="433"/>
            <ac:picMk id="5" creationId="{3A227A1A-5C65-1789-F72D-848939AFC258}"/>
          </ac:picMkLst>
        </pc:picChg>
      </pc:sldChg>
      <pc:sldChg chg="delSp modSp add del mod">
        <pc:chgData name="Richard Chalk" userId="287f8aa4f4de1d19" providerId="LiveId" clId="{4BBD5FCF-C276-4D41-A573-D7C93D62F70F}" dt="2023-02-06T12:40:19.186" v="1603" actId="47"/>
        <pc:sldMkLst>
          <pc:docMk/>
          <pc:sldMk cId="787606321" sldId="434"/>
        </pc:sldMkLst>
        <pc:spChg chg="mod">
          <ac:chgData name="Richard Chalk" userId="287f8aa4f4de1d19" providerId="LiveId" clId="{4BBD5FCF-C276-4D41-A573-D7C93D62F70F}" dt="2023-02-06T12:27:42.959" v="1327" actId="207"/>
          <ac:spMkLst>
            <pc:docMk/>
            <pc:sldMk cId="787606321" sldId="434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2:27:46.592" v="1329" actId="478"/>
          <ac:spMkLst>
            <pc:docMk/>
            <pc:sldMk cId="787606321" sldId="434"/>
            <ac:spMk id="13" creationId="{88CF198A-0237-CCD6-D760-C7ED4F7A92C0}"/>
          </ac:spMkLst>
        </pc:spChg>
        <pc:spChg chg="del">
          <ac:chgData name="Richard Chalk" userId="287f8aa4f4de1d19" providerId="LiveId" clId="{4BBD5FCF-C276-4D41-A573-D7C93D62F70F}" dt="2023-02-06T12:27:46.592" v="1329" actId="478"/>
          <ac:spMkLst>
            <pc:docMk/>
            <pc:sldMk cId="787606321" sldId="434"/>
            <ac:spMk id="14" creationId="{4086FA8F-58D2-8F0D-0869-B9EE66CC368A}"/>
          </ac:spMkLst>
        </pc:spChg>
        <pc:spChg chg="mod">
          <ac:chgData name="Richard Chalk" userId="287f8aa4f4de1d19" providerId="LiveId" clId="{4BBD5FCF-C276-4D41-A573-D7C93D62F70F}" dt="2023-02-06T12:27:33.447" v="1322" actId="20577"/>
          <ac:spMkLst>
            <pc:docMk/>
            <pc:sldMk cId="787606321" sldId="434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27:44.275" v="1328" actId="478"/>
          <ac:picMkLst>
            <pc:docMk/>
            <pc:sldMk cId="787606321" sldId="434"/>
            <ac:picMk id="5" creationId="{3A227A1A-5C65-1789-F72D-848939AFC258}"/>
          </ac:picMkLst>
        </pc:picChg>
      </pc:sldChg>
      <pc:sldChg chg="addSp delSp modSp add mod">
        <pc:chgData name="Richard Chalk" userId="287f8aa4f4de1d19" providerId="LiveId" clId="{4BBD5FCF-C276-4D41-A573-D7C93D62F70F}" dt="2023-02-06T19:01:15.910" v="4531" actId="20577"/>
        <pc:sldMkLst>
          <pc:docMk/>
          <pc:sldMk cId="1408357795" sldId="435"/>
        </pc:sldMkLst>
        <pc:spChg chg="mod">
          <ac:chgData name="Richard Chalk" userId="287f8aa4f4de1d19" providerId="LiveId" clId="{4BBD5FCF-C276-4D41-A573-D7C93D62F70F}" dt="2023-02-06T12:54:52.352" v="2004" actId="113"/>
          <ac:spMkLst>
            <pc:docMk/>
            <pc:sldMk cId="1408357795" sldId="435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2:55:07.083" v="2043" actId="1036"/>
          <ac:spMkLst>
            <pc:docMk/>
            <pc:sldMk cId="1408357795" sldId="435"/>
            <ac:spMk id="6" creationId="{E2213B6A-C743-4B36-09E5-42FBBE56E848}"/>
          </ac:spMkLst>
        </pc:spChg>
        <pc:spChg chg="add del mod">
          <ac:chgData name="Richard Chalk" userId="287f8aa4f4de1d19" providerId="LiveId" clId="{4BBD5FCF-C276-4D41-A573-D7C93D62F70F}" dt="2023-02-06T13:15:27.819" v="2092" actId="478"/>
          <ac:spMkLst>
            <pc:docMk/>
            <pc:sldMk cId="1408357795" sldId="435"/>
            <ac:spMk id="7" creationId="{E1702DEA-B8BA-0B20-3C0E-47A14125C12E}"/>
          </ac:spMkLst>
        </pc:spChg>
        <pc:spChg chg="mod">
          <ac:chgData name="Richard Chalk" userId="287f8aa4f4de1d19" providerId="LiveId" clId="{4BBD5FCF-C276-4D41-A573-D7C93D62F70F}" dt="2023-02-06T13:41:16.190" v="2350"/>
          <ac:spMkLst>
            <pc:docMk/>
            <pc:sldMk cId="1408357795" sldId="435"/>
            <ac:spMk id="10" creationId="{B8ABC68D-9B6A-EEBD-FF22-C511BE3ED244}"/>
          </ac:spMkLst>
        </pc:spChg>
        <pc:spChg chg="del">
          <ac:chgData name="Richard Chalk" userId="287f8aa4f4de1d19" providerId="LiveId" clId="{4BBD5FCF-C276-4D41-A573-D7C93D62F70F}" dt="2023-02-06T12:47:09.908" v="1747" actId="478"/>
          <ac:spMkLst>
            <pc:docMk/>
            <pc:sldMk cId="1408357795" sldId="435"/>
            <ac:spMk id="13" creationId="{88CF198A-0237-CCD6-D760-C7ED4F7A92C0}"/>
          </ac:spMkLst>
        </pc:spChg>
        <pc:spChg chg="del">
          <ac:chgData name="Richard Chalk" userId="287f8aa4f4de1d19" providerId="LiveId" clId="{4BBD5FCF-C276-4D41-A573-D7C93D62F70F}" dt="2023-02-06T12:47:05.436" v="1746" actId="478"/>
          <ac:spMkLst>
            <pc:docMk/>
            <pc:sldMk cId="1408357795" sldId="435"/>
            <ac:spMk id="14" creationId="{4086FA8F-58D2-8F0D-0869-B9EE66CC368A}"/>
          </ac:spMkLst>
        </pc:spChg>
        <pc:spChg chg="mod">
          <ac:chgData name="Richard Chalk" userId="287f8aa4f4de1d19" providerId="LiveId" clId="{4BBD5FCF-C276-4D41-A573-D7C93D62F70F}" dt="2023-02-06T19:01:15.910" v="4531" actId="20577"/>
          <ac:spMkLst>
            <pc:docMk/>
            <pc:sldMk cId="1408357795" sldId="435"/>
            <ac:spMk id="92" creationId="{00000000-0000-0000-0000-000000000000}"/>
          </ac:spMkLst>
        </pc:spChg>
        <pc:grpChg chg="add mod">
          <ac:chgData name="Richard Chalk" userId="287f8aa4f4de1d19" providerId="LiveId" clId="{4BBD5FCF-C276-4D41-A573-D7C93D62F70F}" dt="2023-02-06T13:41:19.578" v="2351" actId="1076"/>
          <ac:grpSpMkLst>
            <pc:docMk/>
            <pc:sldMk cId="1408357795" sldId="435"/>
            <ac:grpSpMk id="8" creationId="{864F7DF6-9457-BBEF-4002-3B2D99360ABF}"/>
          </ac:grpSpMkLst>
        </pc:grpChg>
        <pc:picChg chg="add del mod">
          <ac:chgData name="Richard Chalk" userId="287f8aa4f4de1d19" providerId="LiveId" clId="{4BBD5FCF-C276-4D41-A573-D7C93D62F70F}" dt="2023-02-06T13:41:15.820" v="2349" actId="478"/>
          <ac:picMkLst>
            <pc:docMk/>
            <pc:sldMk cId="1408357795" sldId="435"/>
            <ac:picMk id="2" creationId="{A0522B28-285D-AC97-A132-5807F0B65419}"/>
          </ac:picMkLst>
        </pc:picChg>
        <pc:picChg chg="del">
          <ac:chgData name="Richard Chalk" userId="287f8aa4f4de1d19" providerId="LiveId" clId="{4BBD5FCF-C276-4D41-A573-D7C93D62F70F}" dt="2023-02-06T12:46:59.990" v="1743" actId="478"/>
          <ac:picMkLst>
            <pc:docMk/>
            <pc:sldMk cId="1408357795" sldId="435"/>
            <ac:picMk id="5" creationId="{3A227A1A-5C65-1789-F72D-848939AFC258}"/>
          </ac:picMkLst>
        </pc:picChg>
        <pc:picChg chg="mod">
          <ac:chgData name="Richard Chalk" userId="287f8aa4f4de1d19" providerId="LiveId" clId="{4BBD5FCF-C276-4D41-A573-D7C93D62F70F}" dt="2023-02-06T13:41:16.190" v="2350"/>
          <ac:picMkLst>
            <pc:docMk/>
            <pc:sldMk cId="1408357795" sldId="435"/>
            <ac:picMk id="9" creationId="{E15B62C2-47E8-689C-F7AD-2F1EA8074304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3:41:11.711" v="2348" actId="164"/>
        <pc:sldMkLst>
          <pc:docMk/>
          <pc:sldMk cId="1803636860" sldId="436"/>
        </pc:sldMkLst>
        <pc:spChg chg="mod">
          <ac:chgData name="Richard Chalk" userId="287f8aa4f4de1d19" providerId="LiveId" clId="{4BBD5FCF-C276-4D41-A573-D7C93D62F70F}" dt="2023-02-06T12:45:42.290" v="1742" actId="20577"/>
          <ac:spMkLst>
            <pc:docMk/>
            <pc:sldMk cId="1803636860" sldId="436"/>
            <ac:spMk id="2" creationId="{B7F3DB22-A0FF-E2BB-2633-E53AFB04A01F}"/>
          </ac:spMkLst>
        </pc:spChg>
        <pc:spChg chg="add del mod">
          <ac:chgData name="Richard Chalk" userId="287f8aa4f4de1d19" providerId="LiveId" clId="{4BBD5FCF-C276-4D41-A573-D7C93D62F70F}" dt="2023-02-06T12:43:59.381" v="1684"/>
          <ac:spMkLst>
            <pc:docMk/>
            <pc:sldMk cId="1803636860" sldId="436"/>
            <ac:spMk id="3" creationId="{FEC30739-23E5-825C-3C2E-8CC1F044CF1C}"/>
          </ac:spMkLst>
        </pc:spChg>
        <pc:spChg chg="del">
          <ac:chgData name="Richard Chalk" userId="287f8aa4f4de1d19" providerId="LiveId" clId="{4BBD5FCF-C276-4D41-A573-D7C93D62F70F}" dt="2023-02-06T12:43:57.410" v="1682" actId="478"/>
          <ac:spMkLst>
            <pc:docMk/>
            <pc:sldMk cId="1803636860" sldId="436"/>
            <ac:spMk id="5" creationId="{41593F90-A1F5-BC02-1B96-6BA4355DDD9C}"/>
          </ac:spMkLst>
        </pc:spChg>
        <pc:spChg chg="del">
          <ac:chgData name="Richard Chalk" userId="287f8aa4f4de1d19" providerId="LiveId" clId="{4BBD5FCF-C276-4D41-A573-D7C93D62F70F}" dt="2023-02-06T12:44:51.432" v="1707" actId="478"/>
          <ac:spMkLst>
            <pc:docMk/>
            <pc:sldMk cId="1803636860" sldId="436"/>
            <ac:spMk id="7" creationId="{DBC05FE8-DE51-5B27-ECF0-3D97CB15E6EB}"/>
          </ac:spMkLst>
        </pc:spChg>
        <pc:spChg chg="add mod ord">
          <ac:chgData name="Richard Chalk" userId="287f8aa4f4de1d19" providerId="LiveId" clId="{4BBD5FCF-C276-4D41-A573-D7C93D62F70F}" dt="2023-02-06T12:44:38.339" v="1706" actId="20577"/>
          <ac:spMkLst>
            <pc:docMk/>
            <pc:sldMk cId="1803636860" sldId="436"/>
            <ac:spMk id="9" creationId="{AD4B2B24-A82D-D2E1-7222-1AAEF3756D1A}"/>
          </ac:spMkLst>
        </pc:spChg>
        <pc:spChg chg="mod">
          <ac:chgData name="Richard Chalk" userId="287f8aa4f4de1d19" providerId="LiveId" clId="{4BBD5FCF-C276-4D41-A573-D7C93D62F70F}" dt="2023-02-06T12:44:36.494" v="1705" actId="14100"/>
          <ac:spMkLst>
            <pc:docMk/>
            <pc:sldMk cId="1803636860" sldId="436"/>
            <ac:spMk id="11" creationId="{53005C99-211C-B8C7-0C60-8978F31D5CE5}"/>
          </ac:spMkLst>
        </pc:spChg>
        <pc:spChg chg="add mod">
          <ac:chgData name="Richard Chalk" userId="287f8aa4f4de1d19" providerId="LiveId" clId="{4BBD5FCF-C276-4D41-A573-D7C93D62F70F}" dt="2023-02-06T13:41:11.711" v="2348" actId="164"/>
          <ac:spMkLst>
            <pc:docMk/>
            <pc:sldMk cId="1803636860" sldId="436"/>
            <ac:spMk id="16" creationId="{BA948812-BC71-B0CA-8BAA-823D40641C03}"/>
          </ac:spMkLst>
        </pc:spChg>
        <pc:spChg chg="mod">
          <ac:chgData name="Richard Chalk" userId="287f8aa4f4de1d19" providerId="LiveId" clId="{4BBD5FCF-C276-4D41-A573-D7C93D62F70F}" dt="2023-02-06T12:43:14.202" v="1659" actId="20577"/>
          <ac:spMkLst>
            <pc:docMk/>
            <pc:sldMk cId="1803636860" sldId="436"/>
            <ac:spMk id="92" creationId="{00000000-0000-0000-0000-000000000000}"/>
          </ac:spMkLst>
        </pc:spChg>
        <pc:grpChg chg="add mod">
          <ac:chgData name="Richard Chalk" userId="287f8aa4f4de1d19" providerId="LiveId" clId="{4BBD5FCF-C276-4D41-A573-D7C93D62F70F}" dt="2023-02-06T13:41:11.711" v="2348" actId="164"/>
          <ac:grpSpMkLst>
            <pc:docMk/>
            <pc:sldMk cId="1803636860" sldId="436"/>
            <ac:grpSpMk id="17" creationId="{BAD1E410-D2C7-BB2A-5B6D-0D7370C48E30}"/>
          </ac:grpSpMkLst>
        </pc:grpChg>
        <pc:picChg chg="mod">
          <ac:chgData name="Richard Chalk" userId="287f8aa4f4de1d19" providerId="LiveId" clId="{4BBD5FCF-C276-4D41-A573-D7C93D62F70F}" dt="2023-02-06T12:45:27.777" v="1737" actId="1036"/>
          <ac:picMkLst>
            <pc:docMk/>
            <pc:sldMk cId="1803636860" sldId="436"/>
            <ac:picMk id="4" creationId="{24596C3B-C554-B34F-70B5-3CDB68C9FBD8}"/>
          </ac:picMkLst>
        </pc:picChg>
        <pc:picChg chg="add del mod">
          <ac:chgData name="Richard Chalk" userId="287f8aa4f4de1d19" providerId="LiveId" clId="{4BBD5FCF-C276-4D41-A573-D7C93D62F70F}" dt="2023-02-06T12:43:59.381" v="1684"/>
          <ac:picMkLst>
            <pc:docMk/>
            <pc:sldMk cId="1803636860" sldId="436"/>
            <ac:picMk id="6" creationId="{51FA5DDC-28F9-B388-D00D-F754F343D87A}"/>
          </ac:picMkLst>
        </pc:picChg>
        <pc:picChg chg="add del mod">
          <ac:chgData name="Richard Chalk" userId="287f8aa4f4de1d19" providerId="LiveId" clId="{4BBD5FCF-C276-4D41-A573-D7C93D62F70F}" dt="2023-02-06T13:40:46.878" v="2332" actId="478"/>
          <ac:picMkLst>
            <pc:docMk/>
            <pc:sldMk cId="1803636860" sldId="436"/>
            <ac:picMk id="13" creationId="{536555FF-89E2-82B4-37F3-192AE3C1FAC2}"/>
          </ac:picMkLst>
        </pc:picChg>
        <pc:picChg chg="add mod">
          <ac:chgData name="Richard Chalk" userId="287f8aa4f4de1d19" providerId="LiveId" clId="{4BBD5FCF-C276-4D41-A573-D7C93D62F70F}" dt="2023-02-06T13:41:11.711" v="2348" actId="164"/>
          <ac:picMkLst>
            <pc:docMk/>
            <pc:sldMk cId="1803636860" sldId="436"/>
            <ac:picMk id="15" creationId="{3035D009-83EF-CFD3-41AB-9E42CB2D3E78}"/>
          </ac:picMkLst>
        </pc:picChg>
      </pc:sldChg>
      <pc:sldChg chg="delSp modSp add mod">
        <pc:chgData name="Richard Chalk" userId="287f8aa4f4de1d19" providerId="LiveId" clId="{4BBD5FCF-C276-4D41-A573-D7C93D62F70F}" dt="2023-02-06T12:50:07.856" v="1787" actId="478"/>
        <pc:sldMkLst>
          <pc:docMk/>
          <pc:sldMk cId="3013332815" sldId="437"/>
        </pc:sldMkLst>
        <pc:spChg chg="del">
          <ac:chgData name="Richard Chalk" userId="287f8aa4f4de1d19" providerId="LiveId" clId="{4BBD5FCF-C276-4D41-A573-D7C93D62F70F}" dt="2023-02-06T12:50:07.856" v="1787" actId="478"/>
          <ac:spMkLst>
            <pc:docMk/>
            <pc:sldMk cId="3013332815" sldId="437"/>
            <ac:spMk id="6" creationId="{A5D4FB1B-A02D-2250-E0DF-798C69415F88}"/>
          </ac:spMkLst>
        </pc:spChg>
        <pc:spChg chg="mod">
          <ac:chgData name="Richard Chalk" userId="287f8aa4f4de1d19" providerId="LiveId" clId="{4BBD5FCF-C276-4D41-A573-D7C93D62F70F}" dt="2023-02-06T12:50:04.318" v="1786" actId="20577"/>
          <ac:spMkLst>
            <pc:docMk/>
            <pc:sldMk cId="3013332815" sldId="437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50:07.856" v="1787" actId="478"/>
          <ac:picMkLst>
            <pc:docMk/>
            <pc:sldMk cId="3013332815" sldId="437"/>
            <ac:picMk id="7" creationId="{7190041B-37D4-DF1D-FDCB-A7CF96F2E0A1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4:09:48.019" v="3064" actId="1037"/>
        <pc:sldMkLst>
          <pc:docMk/>
          <pc:sldMk cId="3357164831" sldId="438"/>
        </pc:sldMkLst>
        <pc:spChg chg="mod">
          <ac:chgData name="Richard Chalk" userId="287f8aa4f4de1d19" providerId="LiveId" clId="{4BBD5FCF-C276-4D41-A573-D7C93D62F70F}" dt="2023-02-06T14:07:22.214" v="3028" actId="6549"/>
          <ac:spMkLst>
            <pc:docMk/>
            <pc:sldMk cId="3357164831" sldId="438"/>
            <ac:spMk id="4" creationId="{39B30CE5-53A2-E885-D4A2-E6DBD4E473AC}"/>
          </ac:spMkLst>
        </pc:spChg>
        <pc:spChg chg="add del mod">
          <ac:chgData name="Richard Chalk" userId="287f8aa4f4de1d19" providerId="LiveId" clId="{4BBD5FCF-C276-4D41-A573-D7C93D62F70F}" dt="2023-02-06T13:55:11.762" v="2619" actId="478"/>
          <ac:spMkLst>
            <pc:docMk/>
            <pc:sldMk cId="3357164831" sldId="438"/>
            <ac:spMk id="5" creationId="{626616E7-D254-483F-63F9-9AB128CC3499}"/>
          </ac:spMkLst>
        </pc:spChg>
        <pc:spChg chg="del">
          <ac:chgData name="Richard Chalk" userId="287f8aa4f4de1d19" providerId="LiveId" clId="{4BBD5FCF-C276-4D41-A573-D7C93D62F70F}" dt="2023-02-06T13:35:45.438" v="2104" actId="478"/>
          <ac:spMkLst>
            <pc:docMk/>
            <pc:sldMk cId="3357164831" sldId="438"/>
            <ac:spMk id="6" creationId="{E2213B6A-C743-4B36-09E5-42FBBE56E848}"/>
          </ac:spMkLst>
        </pc:spChg>
        <pc:spChg chg="add del mod">
          <ac:chgData name="Richard Chalk" userId="287f8aa4f4de1d19" providerId="LiveId" clId="{4BBD5FCF-C276-4D41-A573-D7C93D62F70F}" dt="2023-02-06T14:04:19.631" v="2986" actId="478"/>
          <ac:spMkLst>
            <pc:docMk/>
            <pc:sldMk cId="3357164831" sldId="438"/>
            <ac:spMk id="7" creationId="{59BD6561-4A77-A4D0-D980-EF31475435EC}"/>
          </ac:spMkLst>
        </pc:spChg>
        <pc:spChg chg="add del mod">
          <ac:chgData name="Richard Chalk" userId="287f8aa4f4de1d19" providerId="LiveId" clId="{4BBD5FCF-C276-4D41-A573-D7C93D62F70F}" dt="2023-02-06T14:03:04.698" v="2846" actId="478"/>
          <ac:spMkLst>
            <pc:docMk/>
            <pc:sldMk cId="3357164831" sldId="438"/>
            <ac:spMk id="9" creationId="{DFDBE788-6260-1480-16EA-26A1BBD33654}"/>
          </ac:spMkLst>
        </pc:spChg>
        <pc:spChg chg="add del mod">
          <ac:chgData name="Richard Chalk" userId="287f8aa4f4de1d19" providerId="LiveId" clId="{4BBD5FCF-C276-4D41-A573-D7C93D62F70F}" dt="2023-02-06T14:06:43.788" v="3016" actId="478"/>
          <ac:spMkLst>
            <pc:docMk/>
            <pc:sldMk cId="3357164831" sldId="438"/>
            <ac:spMk id="12" creationId="{F362E245-4E8C-B837-167C-E464D869C4A8}"/>
          </ac:spMkLst>
        </pc:spChg>
        <pc:spChg chg="add mod">
          <ac:chgData name="Richard Chalk" userId="287f8aa4f4de1d19" providerId="LiveId" clId="{4BBD5FCF-C276-4D41-A573-D7C93D62F70F}" dt="2023-02-06T14:07:16.654" v="3025" actId="1038"/>
          <ac:spMkLst>
            <pc:docMk/>
            <pc:sldMk cId="3357164831" sldId="438"/>
            <ac:spMk id="14" creationId="{ED4E3657-1142-C456-B80F-0A313D2B8FC2}"/>
          </ac:spMkLst>
        </pc:spChg>
        <pc:spChg chg="add mod">
          <ac:chgData name="Richard Chalk" userId="287f8aa4f4de1d19" providerId="LiveId" clId="{4BBD5FCF-C276-4D41-A573-D7C93D62F70F}" dt="2023-02-06T14:07:33.183" v="3031" actId="14100"/>
          <ac:spMkLst>
            <pc:docMk/>
            <pc:sldMk cId="3357164831" sldId="438"/>
            <ac:spMk id="17" creationId="{8ED8E5EE-07F2-0A92-7399-619F243189A5}"/>
          </ac:spMkLst>
        </pc:spChg>
        <pc:spChg chg="mod">
          <ac:chgData name="Richard Chalk" userId="287f8aa4f4de1d19" providerId="LiveId" clId="{4BBD5FCF-C276-4D41-A573-D7C93D62F70F}" dt="2023-02-06T14:03:01.441" v="2845" actId="20577"/>
          <ac:spMkLst>
            <pc:docMk/>
            <pc:sldMk cId="3357164831" sldId="438"/>
            <ac:spMk id="92" creationId="{00000000-0000-0000-0000-000000000000}"/>
          </ac:spMkLst>
        </pc:spChg>
        <pc:picChg chg="del mod">
          <ac:chgData name="Richard Chalk" userId="287f8aa4f4de1d19" providerId="LiveId" clId="{4BBD5FCF-C276-4D41-A573-D7C93D62F70F}" dt="2023-02-06T14:04:18.010" v="2985" actId="478"/>
          <ac:picMkLst>
            <pc:docMk/>
            <pc:sldMk cId="3357164831" sldId="438"/>
            <ac:picMk id="2" creationId="{A0522B28-285D-AC97-A132-5807F0B65419}"/>
          </ac:picMkLst>
        </pc:picChg>
        <pc:picChg chg="add del mod">
          <ac:chgData name="Richard Chalk" userId="287f8aa4f4de1d19" providerId="LiveId" clId="{4BBD5FCF-C276-4D41-A573-D7C93D62F70F}" dt="2023-02-06T14:06:43.788" v="3016" actId="478"/>
          <ac:picMkLst>
            <pc:docMk/>
            <pc:sldMk cId="3357164831" sldId="438"/>
            <ac:picMk id="11" creationId="{1166AAF1-D6C9-84F6-60BE-D5F76B7BA5F9}"/>
          </ac:picMkLst>
        </pc:picChg>
        <pc:picChg chg="add mod">
          <ac:chgData name="Richard Chalk" userId="287f8aa4f4de1d19" providerId="LiveId" clId="{4BBD5FCF-C276-4D41-A573-D7C93D62F70F}" dt="2023-02-06T14:09:48.019" v="3064" actId="1037"/>
          <ac:picMkLst>
            <pc:docMk/>
            <pc:sldMk cId="3357164831" sldId="438"/>
            <ac:picMk id="16" creationId="{5781A49A-FBCD-772F-3DC1-86FC895E464C}"/>
          </ac:picMkLst>
        </pc:picChg>
      </pc:sldChg>
      <pc:sldChg chg="addSp delSp modSp add mod">
        <pc:chgData name="Richard Chalk" userId="287f8aa4f4de1d19" providerId="LiveId" clId="{4BBD5FCF-C276-4D41-A573-D7C93D62F70F}" dt="2023-02-06T13:57:59.078" v="2830" actId="14100"/>
        <pc:sldMkLst>
          <pc:docMk/>
          <pc:sldMk cId="2268495177" sldId="439"/>
        </pc:sldMkLst>
        <pc:spChg chg="mod">
          <ac:chgData name="Richard Chalk" userId="287f8aa4f4de1d19" providerId="LiveId" clId="{4BBD5FCF-C276-4D41-A573-D7C93D62F70F}" dt="2023-02-06T13:57:59.078" v="2830" actId="14100"/>
          <ac:spMkLst>
            <pc:docMk/>
            <pc:sldMk cId="2268495177" sldId="439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3:42:08.320" v="2406" actId="478"/>
          <ac:spMkLst>
            <pc:docMk/>
            <pc:sldMk cId="2268495177" sldId="439"/>
            <ac:spMk id="5" creationId="{626616E7-D254-483F-63F9-9AB128CC3499}"/>
          </ac:spMkLst>
        </pc:spChg>
        <pc:spChg chg="add mod">
          <ac:chgData name="Richard Chalk" userId="287f8aa4f4de1d19" providerId="LiveId" clId="{4BBD5FCF-C276-4D41-A573-D7C93D62F70F}" dt="2023-02-06T13:53:35.328" v="2566" actId="6549"/>
          <ac:spMkLst>
            <pc:docMk/>
            <pc:sldMk cId="2268495177" sldId="439"/>
            <ac:spMk id="6" creationId="{B0A28CC2-35B4-1F5F-63FA-A7E097ABF7F0}"/>
          </ac:spMkLst>
        </pc:spChg>
        <pc:spChg chg="del">
          <ac:chgData name="Richard Chalk" userId="287f8aa4f4de1d19" providerId="LiveId" clId="{4BBD5FCF-C276-4D41-A573-D7C93D62F70F}" dt="2023-02-06T13:52:20.314" v="2511" actId="478"/>
          <ac:spMkLst>
            <pc:docMk/>
            <pc:sldMk cId="2268495177" sldId="439"/>
            <ac:spMk id="7" creationId="{59BD6561-4A77-A4D0-D980-EF31475435EC}"/>
          </ac:spMkLst>
        </pc:spChg>
        <pc:spChg chg="add mod">
          <ac:chgData name="Richard Chalk" userId="287f8aa4f4de1d19" providerId="LiveId" clId="{4BBD5FCF-C276-4D41-A573-D7C93D62F70F}" dt="2023-02-06T13:53:38.773" v="2579" actId="1036"/>
          <ac:spMkLst>
            <pc:docMk/>
            <pc:sldMk cId="2268495177" sldId="439"/>
            <ac:spMk id="8" creationId="{63B58564-037B-254D-4FDA-D8E2FC62DCA9}"/>
          </ac:spMkLst>
        </pc:spChg>
        <pc:spChg chg="add mod">
          <ac:chgData name="Richard Chalk" userId="287f8aa4f4de1d19" providerId="LiveId" clId="{4BBD5FCF-C276-4D41-A573-D7C93D62F70F}" dt="2023-02-06T13:53:23.337" v="2561" actId="1036"/>
          <ac:spMkLst>
            <pc:docMk/>
            <pc:sldMk cId="2268495177" sldId="439"/>
            <ac:spMk id="9" creationId="{A6B31DBE-5122-80D1-00A7-ED0A9FBA4222}"/>
          </ac:spMkLst>
        </pc:spChg>
        <pc:spChg chg="mod">
          <ac:chgData name="Richard Chalk" userId="287f8aa4f4de1d19" providerId="LiveId" clId="{4BBD5FCF-C276-4D41-A573-D7C93D62F70F}" dt="2023-02-06T13:42:05.309" v="2405" actId="20577"/>
          <ac:spMkLst>
            <pc:docMk/>
            <pc:sldMk cId="2268495177" sldId="43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3:52:18.396" v="2510" actId="478"/>
          <ac:picMkLst>
            <pc:docMk/>
            <pc:sldMk cId="2268495177" sldId="439"/>
            <ac:picMk id="2" creationId="{A0522B28-285D-AC97-A132-5807F0B65419}"/>
          </ac:picMkLst>
        </pc:picChg>
      </pc:sldChg>
      <pc:sldChg chg="add">
        <pc:chgData name="Richard Chalk" userId="287f8aa4f4de1d19" providerId="LiveId" clId="{4BBD5FCF-C276-4D41-A573-D7C93D62F70F}" dt="2023-02-06T14:02:51.283" v="2831"/>
        <pc:sldMkLst>
          <pc:docMk/>
          <pc:sldMk cId="1673762448" sldId="440"/>
        </pc:sldMkLst>
      </pc:sldChg>
      <pc:sldChg chg="addSp delSp modSp add mod">
        <pc:chgData name="Richard Chalk" userId="287f8aa4f4de1d19" providerId="LiveId" clId="{4BBD5FCF-C276-4D41-A573-D7C93D62F70F}" dt="2023-02-06T18:10:29.647" v="3437" actId="20577"/>
        <pc:sldMkLst>
          <pc:docMk/>
          <pc:sldMk cId="546748621" sldId="441"/>
        </pc:sldMkLst>
        <pc:spChg chg="add del mod">
          <ac:chgData name="Richard Chalk" userId="287f8aa4f4de1d19" providerId="LiveId" clId="{4BBD5FCF-C276-4D41-A573-D7C93D62F70F}" dt="2023-02-06T17:58:26.998" v="3095" actId="478"/>
          <ac:spMkLst>
            <pc:docMk/>
            <pc:sldMk cId="546748621" sldId="441"/>
            <ac:spMk id="2" creationId="{3F6BCD31-91A7-41FE-2A49-EF4441D2663D}"/>
          </ac:spMkLst>
        </pc:spChg>
        <pc:spChg chg="del">
          <ac:chgData name="Richard Chalk" userId="287f8aa4f4de1d19" providerId="LiveId" clId="{4BBD5FCF-C276-4D41-A573-D7C93D62F70F}" dt="2023-02-06T14:10:49.315" v="3078" actId="478"/>
          <ac:spMkLst>
            <pc:docMk/>
            <pc:sldMk cId="546748621" sldId="441"/>
            <ac:spMk id="6" creationId="{A5D4FB1B-A02D-2250-E0DF-798C69415F88}"/>
          </ac:spMkLst>
        </pc:spChg>
        <pc:spChg chg="mod">
          <ac:chgData name="Richard Chalk" userId="287f8aa4f4de1d19" providerId="LiveId" clId="{4BBD5FCF-C276-4D41-A573-D7C93D62F70F}" dt="2023-02-06T18:10:29.647" v="3437" actId="20577"/>
          <ac:spMkLst>
            <pc:docMk/>
            <pc:sldMk cId="546748621" sldId="441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4:10:49.315" v="3078" actId="478"/>
          <ac:picMkLst>
            <pc:docMk/>
            <pc:sldMk cId="546748621" sldId="441"/>
            <ac:picMk id="7" creationId="{7190041B-37D4-DF1D-FDCB-A7CF96F2E0A1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8:43:48.299" v="4095" actId="1036"/>
        <pc:sldMkLst>
          <pc:docMk/>
          <pc:sldMk cId="3336030630" sldId="442"/>
        </pc:sldMkLst>
        <pc:spChg chg="mod">
          <ac:chgData name="Richard Chalk" userId="287f8aa4f4de1d19" providerId="LiveId" clId="{4BBD5FCF-C276-4D41-A573-D7C93D62F70F}" dt="2023-02-06T18:10:17.890" v="3404" actId="20577"/>
          <ac:spMkLst>
            <pc:docMk/>
            <pc:sldMk cId="3336030630" sldId="442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8:43:01.468" v="4021" actId="14100"/>
          <ac:spMkLst>
            <pc:docMk/>
            <pc:sldMk cId="3336030630" sldId="442"/>
            <ac:spMk id="5" creationId="{37D93850-FEFD-F2E2-4EC3-8BD744EF92D5}"/>
          </ac:spMkLst>
        </pc:spChg>
        <pc:spChg chg="add del mod">
          <ac:chgData name="Richard Chalk" userId="287f8aa4f4de1d19" providerId="LiveId" clId="{4BBD5FCF-C276-4D41-A573-D7C93D62F70F}" dt="2023-02-06T18:42:03.773" v="3992" actId="478"/>
          <ac:spMkLst>
            <pc:docMk/>
            <pc:sldMk cId="3336030630" sldId="442"/>
            <ac:spMk id="6" creationId="{50A540A8-C6CD-5E56-0BBD-1A0B468613B2}"/>
          </ac:spMkLst>
        </pc:spChg>
        <pc:spChg chg="del">
          <ac:chgData name="Richard Chalk" userId="287f8aa4f4de1d19" providerId="LiveId" clId="{4BBD5FCF-C276-4D41-A573-D7C93D62F70F}" dt="2023-02-06T18:03:21.210" v="3222" actId="478"/>
          <ac:spMkLst>
            <pc:docMk/>
            <pc:sldMk cId="3336030630" sldId="442"/>
            <ac:spMk id="6" creationId="{E2213B6A-C743-4B36-09E5-42FBBE56E848}"/>
          </ac:spMkLst>
        </pc:spChg>
        <pc:spChg chg="add mod">
          <ac:chgData name="Richard Chalk" userId="287f8aa4f4de1d19" providerId="LiveId" clId="{4BBD5FCF-C276-4D41-A573-D7C93D62F70F}" dt="2023-02-06T18:08:39.647" v="3397" actId="207"/>
          <ac:spMkLst>
            <pc:docMk/>
            <pc:sldMk cId="3336030630" sldId="442"/>
            <ac:spMk id="7" creationId="{A8B4E23A-61AE-C349-5816-FF8D8D96564B}"/>
          </ac:spMkLst>
        </pc:spChg>
        <pc:spChg chg="add mod ord">
          <ac:chgData name="Richard Chalk" userId="287f8aa4f4de1d19" providerId="LiveId" clId="{4BBD5FCF-C276-4D41-A573-D7C93D62F70F}" dt="2023-02-06T18:42:34.430" v="3999" actId="167"/>
          <ac:spMkLst>
            <pc:docMk/>
            <pc:sldMk cId="3336030630" sldId="442"/>
            <ac:spMk id="9" creationId="{C9ECF7FB-2ABC-FE7B-29B8-5CE16EC97B7A}"/>
          </ac:spMkLst>
        </pc:spChg>
        <pc:spChg chg="add del mod">
          <ac:chgData name="Richard Chalk" userId="287f8aa4f4de1d19" providerId="LiveId" clId="{4BBD5FCF-C276-4D41-A573-D7C93D62F70F}" dt="2023-02-06T18:16:25.352" v="3702" actId="478"/>
          <ac:spMkLst>
            <pc:docMk/>
            <pc:sldMk cId="3336030630" sldId="442"/>
            <ac:spMk id="12" creationId="{5016C96D-EF9A-5387-7C06-7F20ED240422}"/>
          </ac:spMkLst>
        </pc:spChg>
        <pc:spChg chg="add mod">
          <ac:chgData name="Richard Chalk" userId="287f8aa4f4de1d19" providerId="LiveId" clId="{4BBD5FCF-C276-4D41-A573-D7C93D62F70F}" dt="2023-02-06T18:43:24.775" v="4086" actId="1035"/>
          <ac:spMkLst>
            <pc:docMk/>
            <pc:sldMk cId="3336030630" sldId="442"/>
            <ac:spMk id="13" creationId="{F3E41AF7-6D89-2D0B-BBC3-372DD6D1F999}"/>
          </ac:spMkLst>
        </pc:spChg>
        <pc:spChg chg="add del mod">
          <ac:chgData name="Richard Chalk" userId="287f8aa4f4de1d19" providerId="LiveId" clId="{4BBD5FCF-C276-4D41-A573-D7C93D62F70F}" dt="2023-02-06T18:26:50.500" v="3720" actId="478"/>
          <ac:spMkLst>
            <pc:docMk/>
            <pc:sldMk cId="3336030630" sldId="442"/>
            <ac:spMk id="16" creationId="{CB812F0F-8DEF-31D3-80FF-61452656EDE3}"/>
          </ac:spMkLst>
        </pc:spChg>
        <pc:spChg chg="mod">
          <ac:chgData name="Richard Chalk" userId="287f8aa4f4de1d19" providerId="LiveId" clId="{4BBD5FCF-C276-4D41-A573-D7C93D62F70F}" dt="2023-02-06T18:31:13.197" v="3752" actId="20577"/>
          <ac:spMkLst>
            <pc:docMk/>
            <pc:sldMk cId="3336030630" sldId="442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8:02:15.598" v="3218" actId="478"/>
          <ac:grpSpMkLst>
            <pc:docMk/>
            <pc:sldMk cId="3336030630" sldId="442"/>
            <ac:grpSpMk id="8" creationId="{864F7DF6-9457-BBEF-4002-3B2D99360ABF}"/>
          </ac:grpSpMkLst>
        </pc:grpChg>
        <pc:picChg chg="add mod">
          <ac:chgData name="Richard Chalk" userId="287f8aa4f4de1d19" providerId="LiveId" clId="{4BBD5FCF-C276-4D41-A573-D7C93D62F70F}" dt="2023-02-06T18:42:51.806" v="4002" actId="1076"/>
          <ac:picMkLst>
            <pc:docMk/>
            <pc:sldMk cId="3336030630" sldId="442"/>
            <ac:picMk id="3" creationId="{2CA8737B-E85E-ED9E-85B8-A7B2D260C3DD}"/>
          </ac:picMkLst>
        </pc:picChg>
        <pc:picChg chg="add mod">
          <ac:chgData name="Richard Chalk" userId="287f8aa4f4de1d19" providerId="LiveId" clId="{4BBD5FCF-C276-4D41-A573-D7C93D62F70F}" dt="2023-02-06T18:43:48.299" v="4095" actId="1036"/>
          <ac:picMkLst>
            <pc:docMk/>
            <pc:sldMk cId="3336030630" sldId="442"/>
            <ac:picMk id="10" creationId="{54E2728A-D1A3-5F32-2642-9723CB59DDD7}"/>
          </ac:picMkLst>
        </pc:picChg>
        <pc:picChg chg="add mod">
          <ac:chgData name="Richard Chalk" userId="287f8aa4f4de1d19" providerId="LiveId" clId="{4BBD5FCF-C276-4D41-A573-D7C93D62F70F}" dt="2023-02-06T18:43:24.775" v="4086" actId="1035"/>
          <ac:picMkLst>
            <pc:docMk/>
            <pc:sldMk cId="3336030630" sldId="442"/>
            <ac:picMk id="14" creationId="{D157970E-6210-0F7D-668F-57EBDE086112}"/>
          </ac:picMkLst>
        </pc:picChg>
      </pc:sldChg>
      <pc:sldChg chg="addSp delSp modSp add mod modNotesTx">
        <pc:chgData name="Richard Chalk" userId="287f8aa4f4de1d19" providerId="LiveId" clId="{4BBD5FCF-C276-4D41-A573-D7C93D62F70F}" dt="2023-02-07T10:00:19.256" v="9578" actId="20577"/>
        <pc:sldMkLst>
          <pc:docMk/>
          <pc:sldMk cId="3298881558" sldId="443"/>
        </pc:sldMkLst>
        <pc:spChg chg="mod">
          <ac:chgData name="Richard Chalk" userId="287f8aa4f4de1d19" providerId="LiveId" clId="{4BBD5FCF-C276-4D41-A573-D7C93D62F70F}" dt="2023-02-06T18:49:30.638" v="4406" actId="20577"/>
          <ac:spMkLst>
            <pc:docMk/>
            <pc:sldMk cId="3298881558" sldId="443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8:31:52.061" v="3766" actId="478"/>
          <ac:spMkLst>
            <pc:docMk/>
            <pc:sldMk cId="3298881558" sldId="443"/>
            <ac:spMk id="5" creationId="{37D93850-FEFD-F2E2-4EC3-8BD744EF92D5}"/>
          </ac:spMkLst>
        </pc:spChg>
        <pc:spChg chg="del mod">
          <ac:chgData name="Richard Chalk" userId="287f8aa4f4de1d19" providerId="LiveId" clId="{4BBD5FCF-C276-4D41-A573-D7C93D62F70F}" dt="2023-02-06T18:31:28.238" v="3760" actId="478"/>
          <ac:spMkLst>
            <pc:docMk/>
            <pc:sldMk cId="3298881558" sldId="443"/>
            <ac:spMk id="6" creationId="{50A540A8-C6CD-5E56-0BBD-1A0B468613B2}"/>
          </ac:spMkLst>
        </pc:spChg>
        <pc:spChg chg="del">
          <ac:chgData name="Richard Chalk" userId="287f8aa4f4de1d19" providerId="LiveId" clId="{4BBD5FCF-C276-4D41-A573-D7C93D62F70F}" dt="2023-02-06T18:31:29.892" v="3761" actId="478"/>
          <ac:spMkLst>
            <pc:docMk/>
            <pc:sldMk cId="3298881558" sldId="443"/>
            <ac:spMk id="7" creationId="{A8B4E23A-61AE-C349-5816-FF8D8D96564B}"/>
          </ac:spMkLst>
        </pc:spChg>
        <pc:spChg chg="add del mod">
          <ac:chgData name="Richard Chalk" userId="287f8aa4f4de1d19" providerId="LiveId" clId="{4BBD5FCF-C276-4D41-A573-D7C93D62F70F}" dt="2023-02-06T18:46:43.544" v="4096" actId="478"/>
          <ac:spMkLst>
            <pc:docMk/>
            <pc:sldMk cId="3298881558" sldId="443"/>
            <ac:spMk id="8" creationId="{0746E544-55EF-E875-00DA-56ADC5EFE59A}"/>
          </ac:spMkLst>
        </pc:spChg>
        <pc:spChg chg="add mod">
          <ac:chgData name="Richard Chalk" userId="287f8aa4f4de1d19" providerId="LiveId" clId="{4BBD5FCF-C276-4D41-A573-D7C93D62F70F}" dt="2023-02-06T18:49:36.309" v="4429" actId="1035"/>
          <ac:spMkLst>
            <pc:docMk/>
            <pc:sldMk cId="3298881558" sldId="443"/>
            <ac:spMk id="9" creationId="{C31721CB-9903-4D2F-A771-99A5972A3EB0}"/>
          </ac:spMkLst>
        </pc:spChg>
        <pc:spChg chg="add mod">
          <ac:chgData name="Richard Chalk" userId="287f8aa4f4de1d19" providerId="LiveId" clId="{4BBD5FCF-C276-4D41-A573-D7C93D62F70F}" dt="2023-02-07T10:00:05.929" v="9569" actId="14100"/>
          <ac:spMkLst>
            <pc:docMk/>
            <pc:sldMk cId="3298881558" sldId="443"/>
            <ac:spMk id="12" creationId="{0A3A227A-DFD0-E4ED-40F0-64AEDF92373A}"/>
          </ac:spMkLst>
        </pc:spChg>
        <pc:spChg chg="del">
          <ac:chgData name="Richard Chalk" userId="287f8aa4f4de1d19" providerId="LiveId" clId="{4BBD5FCF-C276-4D41-A573-D7C93D62F70F}" dt="2023-02-06T18:31:26.511" v="3758" actId="478"/>
          <ac:spMkLst>
            <pc:docMk/>
            <pc:sldMk cId="3298881558" sldId="443"/>
            <ac:spMk id="13" creationId="{F3E41AF7-6D89-2D0B-BBC3-372DD6D1F999}"/>
          </ac:spMkLst>
        </pc:spChg>
        <pc:spChg chg="mod">
          <ac:chgData name="Richard Chalk" userId="287f8aa4f4de1d19" providerId="LiveId" clId="{4BBD5FCF-C276-4D41-A573-D7C93D62F70F}" dt="2023-02-06T18:31:20.149" v="3756" actId="20577"/>
          <ac:spMkLst>
            <pc:docMk/>
            <pc:sldMk cId="3298881558" sldId="443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8:31:24.317" v="3757" actId="478"/>
          <ac:picMkLst>
            <pc:docMk/>
            <pc:sldMk cId="3298881558" sldId="443"/>
            <ac:picMk id="3" creationId="{2CA8737B-E85E-ED9E-85B8-A7B2D260C3DD}"/>
          </ac:picMkLst>
        </pc:picChg>
        <pc:picChg chg="add mod">
          <ac:chgData name="Richard Chalk" userId="287f8aa4f4de1d19" providerId="LiveId" clId="{4BBD5FCF-C276-4D41-A573-D7C93D62F70F}" dt="2023-02-06T18:49:36.309" v="4429" actId="1035"/>
          <ac:picMkLst>
            <pc:docMk/>
            <pc:sldMk cId="3298881558" sldId="443"/>
            <ac:picMk id="10" creationId="{0B22B57A-0E7E-B5BE-0B5A-95484401A43F}"/>
          </ac:picMkLst>
        </pc:picChg>
        <pc:picChg chg="del">
          <ac:chgData name="Richard Chalk" userId="287f8aa4f4de1d19" providerId="LiveId" clId="{4BBD5FCF-C276-4D41-A573-D7C93D62F70F}" dt="2023-02-06T18:31:26.511" v="3758" actId="478"/>
          <ac:picMkLst>
            <pc:docMk/>
            <pc:sldMk cId="3298881558" sldId="443"/>
            <ac:picMk id="14" creationId="{D157970E-6210-0F7D-668F-57EBDE086112}"/>
          </ac:picMkLst>
        </pc:picChg>
      </pc:sldChg>
      <pc:sldChg chg="addSp delSp modSp add mod">
        <pc:chgData name="Richard Chalk" userId="287f8aa4f4de1d19" providerId="LiveId" clId="{4BBD5FCF-C276-4D41-A573-D7C93D62F70F}" dt="2023-02-07T10:00:32.685" v="9581"/>
        <pc:sldMkLst>
          <pc:docMk/>
          <pc:sldMk cId="1280315028" sldId="444"/>
        </pc:sldMkLst>
        <pc:spChg chg="mod">
          <ac:chgData name="Richard Chalk" userId="287f8aa4f4de1d19" providerId="LiveId" clId="{4BBD5FCF-C276-4D41-A573-D7C93D62F70F}" dt="2023-02-06T18:54:50.316" v="4479" actId="1076"/>
          <ac:spMkLst>
            <pc:docMk/>
            <pc:sldMk cId="1280315028" sldId="444"/>
            <ac:spMk id="2" creationId="{B7F3DB22-A0FF-E2BB-2633-E53AFB04A01F}"/>
          </ac:spMkLst>
        </pc:spChg>
        <pc:spChg chg="add mod ord">
          <ac:chgData name="Richard Chalk" userId="287f8aa4f4de1d19" providerId="LiveId" clId="{4BBD5FCF-C276-4D41-A573-D7C93D62F70F}" dt="2023-02-07T10:00:32.685" v="9581"/>
          <ac:spMkLst>
            <pc:docMk/>
            <pc:sldMk cId="1280315028" sldId="444"/>
            <ac:spMk id="5" creationId="{780B47EF-4DFB-D4DB-7E89-FD566B857A85}"/>
          </ac:spMkLst>
        </pc:spChg>
        <pc:spChg chg="add mod">
          <ac:chgData name="Richard Chalk" userId="287f8aa4f4de1d19" providerId="LiveId" clId="{4BBD5FCF-C276-4D41-A573-D7C93D62F70F}" dt="2023-02-06T18:55:04.468" v="4482" actId="14100"/>
          <ac:spMkLst>
            <pc:docMk/>
            <pc:sldMk cId="1280315028" sldId="444"/>
            <ac:spMk id="8" creationId="{CD04368B-8A89-4423-5BC5-A700DA1659C4}"/>
          </ac:spMkLst>
        </pc:spChg>
        <pc:spChg chg="del">
          <ac:chgData name="Richard Chalk" userId="287f8aa4f4de1d19" providerId="LiveId" clId="{4BBD5FCF-C276-4D41-A573-D7C93D62F70F}" dt="2023-02-06T18:53:16.192" v="4449" actId="478"/>
          <ac:spMkLst>
            <pc:docMk/>
            <pc:sldMk cId="1280315028" sldId="444"/>
            <ac:spMk id="9" creationId="{AD4B2B24-A82D-D2E1-7222-1AAEF3756D1A}"/>
          </ac:spMkLst>
        </pc:spChg>
        <pc:spChg chg="mod">
          <ac:chgData name="Richard Chalk" userId="287f8aa4f4de1d19" providerId="LiveId" clId="{4BBD5FCF-C276-4D41-A573-D7C93D62F70F}" dt="2023-02-06T18:53:51.530" v="4471" actId="14100"/>
          <ac:spMkLst>
            <pc:docMk/>
            <pc:sldMk cId="1280315028" sldId="444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6T18:52:14.388" v="4437" actId="20577"/>
          <ac:spMkLst>
            <pc:docMk/>
            <pc:sldMk cId="1280315028" sldId="444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8:54:37.530" v="4473" actId="478"/>
          <ac:grpSpMkLst>
            <pc:docMk/>
            <pc:sldMk cId="1280315028" sldId="444"/>
            <ac:grpSpMk id="17" creationId="{BAD1E410-D2C7-BB2A-5B6D-0D7370C48E30}"/>
          </ac:grpSpMkLst>
        </pc:grpChg>
        <pc:picChg chg="mod">
          <ac:chgData name="Richard Chalk" userId="287f8aa4f4de1d19" providerId="LiveId" clId="{4BBD5FCF-C276-4D41-A573-D7C93D62F70F}" dt="2023-02-06T18:54:50.316" v="4479" actId="1076"/>
          <ac:picMkLst>
            <pc:docMk/>
            <pc:sldMk cId="1280315028" sldId="444"/>
            <ac:picMk id="4" creationId="{24596C3B-C554-B34F-70B5-3CDB68C9FBD8}"/>
          </ac:picMkLst>
        </pc:picChg>
        <pc:picChg chg="add mod">
          <ac:chgData name="Richard Chalk" userId="287f8aa4f4de1d19" providerId="LiveId" clId="{4BBD5FCF-C276-4D41-A573-D7C93D62F70F}" dt="2023-02-06T18:54:46.894" v="4478" actId="1076"/>
          <ac:picMkLst>
            <pc:docMk/>
            <pc:sldMk cId="1280315028" sldId="444"/>
            <ac:picMk id="7" creationId="{49B5C6E0-F0D0-D8B9-AF1C-6AB75B4FA0D2}"/>
          </ac:picMkLst>
        </pc:picChg>
      </pc:sldChg>
      <pc:sldChg chg="addSp delSp modSp add mod">
        <pc:chgData name="Richard Chalk" userId="287f8aa4f4de1d19" providerId="LiveId" clId="{4BBD5FCF-C276-4D41-A573-D7C93D62F70F}" dt="2023-02-06T19:06:17.448" v="4626" actId="207"/>
        <pc:sldMkLst>
          <pc:docMk/>
          <pc:sldMk cId="2794585505" sldId="445"/>
        </pc:sldMkLst>
        <pc:spChg chg="mod">
          <ac:chgData name="Richard Chalk" userId="287f8aa4f4de1d19" providerId="LiveId" clId="{4BBD5FCF-C276-4D41-A573-D7C93D62F70F}" dt="2023-02-06T19:06:17.448" v="4626" actId="207"/>
          <ac:spMkLst>
            <pc:docMk/>
            <pc:sldMk cId="2794585505" sldId="445"/>
            <ac:spMk id="2" creationId="{8EAC30B5-CF11-A62B-1A4A-FAFC8507C7FD}"/>
          </ac:spMkLst>
        </pc:spChg>
        <pc:spChg chg="add mod ord">
          <ac:chgData name="Richard Chalk" userId="287f8aa4f4de1d19" providerId="LiveId" clId="{4BBD5FCF-C276-4D41-A573-D7C93D62F70F}" dt="2023-02-06T19:04:51.307" v="4568" actId="1036"/>
          <ac:spMkLst>
            <pc:docMk/>
            <pc:sldMk cId="2794585505" sldId="445"/>
            <ac:spMk id="5" creationId="{0E81AD07-02C4-5F4C-8D3D-EF9C7450B8BD}"/>
          </ac:spMkLst>
        </pc:spChg>
        <pc:spChg chg="mod">
          <ac:chgData name="Richard Chalk" userId="287f8aa4f4de1d19" providerId="LiveId" clId="{4BBD5FCF-C276-4D41-A573-D7C93D62F70F}" dt="2023-02-06T19:00:08.923" v="4521" actId="1035"/>
          <ac:spMkLst>
            <pc:docMk/>
            <pc:sldMk cId="2794585505" sldId="445"/>
            <ac:spMk id="7" creationId="{E62EA8F3-0295-1361-4B3F-5624D24E29B0}"/>
          </ac:spMkLst>
        </pc:spChg>
        <pc:spChg chg="del">
          <ac:chgData name="Richard Chalk" userId="287f8aa4f4de1d19" providerId="LiveId" clId="{4BBD5FCF-C276-4D41-A573-D7C93D62F70F}" dt="2023-02-06T18:59:58.724" v="4516" actId="478"/>
          <ac:spMkLst>
            <pc:docMk/>
            <pc:sldMk cId="2794585505" sldId="445"/>
            <ac:spMk id="9" creationId="{504076D0-E7EF-C393-3DFF-A16257A490B0}"/>
          </ac:spMkLst>
        </pc:spChg>
        <pc:spChg chg="del">
          <ac:chgData name="Richard Chalk" userId="287f8aa4f4de1d19" providerId="LiveId" clId="{4BBD5FCF-C276-4D41-A573-D7C93D62F70F}" dt="2023-02-06T19:00:00.081" v="4517" actId="478"/>
          <ac:spMkLst>
            <pc:docMk/>
            <pc:sldMk cId="2794585505" sldId="445"/>
            <ac:spMk id="11" creationId="{9193A305-7362-E32B-19BC-AE024B1E7ACF}"/>
          </ac:spMkLst>
        </pc:spChg>
        <pc:spChg chg="del">
          <ac:chgData name="Richard Chalk" userId="287f8aa4f4de1d19" providerId="LiveId" clId="{4BBD5FCF-C276-4D41-A573-D7C93D62F70F}" dt="2023-02-06T19:04:41.716" v="4542" actId="478"/>
          <ac:spMkLst>
            <pc:docMk/>
            <pc:sldMk cId="2794585505" sldId="445"/>
            <ac:spMk id="12" creationId="{92C96250-A7EA-0683-AD41-DA3B5BD3B209}"/>
          </ac:spMkLst>
        </pc:spChg>
        <pc:spChg chg="mod">
          <ac:chgData name="Richard Chalk" userId="287f8aa4f4de1d19" providerId="LiveId" clId="{4BBD5FCF-C276-4D41-A573-D7C93D62F70F}" dt="2023-02-06T19:00:40.493" v="4524" actId="20577"/>
          <ac:spMkLst>
            <pc:docMk/>
            <pc:sldMk cId="2794585505" sldId="445"/>
            <ac:spMk id="97" creationId="{00000000-0000-0000-0000-000000000000}"/>
          </ac:spMkLst>
        </pc:spChg>
      </pc:sldChg>
      <pc:sldChg chg="addSp delSp modSp add mod modNotesTx">
        <pc:chgData name="Richard Chalk" userId="287f8aa4f4de1d19" providerId="LiveId" clId="{4BBD5FCF-C276-4D41-A573-D7C93D62F70F}" dt="2023-02-07T09:12:36.679" v="8533" actId="20577"/>
        <pc:sldMkLst>
          <pc:docMk/>
          <pc:sldMk cId="3345514338" sldId="446"/>
        </pc:sldMkLst>
        <pc:spChg chg="add mod">
          <ac:chgData name="Richard Chalk" userId="287f8aa4f4de1d19" providerId="LiveId" clId="{4BBD5FCF-C276-4D41-A573-D7C93D62F70F}" dt="2023-02-06T19:34:49.872" v="5124" actId="20577"/>
          <ac:spMkLst>
            <pc:docMk/>
            <pc:sldMk cId="3345514338" sldId="446"/>
            <ac:spMk id="3" creationId="{70C12437-5ED5-6C2D-A5FA-F579D8EF6269}"/>
          </ac:spMkLst>
        </pc:spChg>
        <pc:spChg chg="mod">
          <ac:chgData name="Richard Chalk" userId="287f8aa4f4de1d19" providerId="LiveId" clId="{4BBD5FCF-C276-4D41-A573-D7C93D62F70F}" dt="2023-02-07T09:12:36.679" v="8533" actId="20577"/>
          <ac:spMkLst>
            <pc:docMk/>
            <pc:sldMk cId="3345514338" sldId="446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9:35:42.069" v="5154" actId="1035"/>
          <ac:spMkLst>
            <pc:docMk/>
            <pc:sldMk cId="3345514338" sldId="446"/>
            <ac:spMk id="5" creationId="{F87D3587-4C2D-D06F-AD42-FC47E18A3F03}"/>
          </ac:spMkLst>
        </pc:spChg>
        <pc:spChg chg="add mod">
          <ac:chgData name="Richard Chalk" userId="287f8aa4f4de1d19" providerId="LiveId" clId="{4BBD5FCF-C276-4D41-A573-D7C93D62F70F}" dt="2023-02-06T19:36:03.397" v="5170" actId="20577"/>
          <ac:spMkLst>
            <pc:docMk/>
            <pc:sldMk cId="3345514338" sldId="446"/>
            <ac:spMk id="6" creationId="{6C211C16-0F33-2D72-7DEE-F69B7ACAB20B}"/>
          </ac:spMkLst>
        </pc:spChg>
        <pc:spChg chg="add mod">
          <ac:chgData name="Richard Chalk" userId="287f8aa4f4de1d19" providerId="LiveId" clId="{4BBD5FCF-C276-4D41-A573-D7C93D62F70F}" dt="2023-02-06T19:36:05.508" v="5172" actId="20577"/>
          <ac:spMkLst>
            <pc:docMk/>
            <pc:sldMk cId="3345514338" sldId="446"/>
            <ac:spMk id="7" creationId="{DA0D2914-CE77-7AED-EF49-BB015775B3E7}"/>
          </ac:spMkLst>
        </pc:spChg>
        <pc:spChg chg="add mod">
          <ac:chgData name="Richard Chalk" userId="287f8aa4f4de1d19" providerId="LiveId" clId="{4BBD5FCF-C276-4D41-A573-D7C93D62F70F}" dt="2023-02-06T19:36:07.463" v="5174" actId="20577"/>
          <ac:spMkLst>
            <pc:docMk/>
            <pc:sldMk cId="3345514338" sldId="446"/>
            <ac:spMk id="8" creationId="{861F74DC-BA39-8EA8-863F-935B991639A1}"/>
          </ac:spMkLst>
        </pc:spChg>
        <pc:spChg chg="del">
          <ac:chgData name="Richard Chalk" userId="287f8aa4f4de1d19" providerId="LiveId" clId="{4BBD5FCF-C276-4D41-A573-D7C93D62F70F}" dt="2023-02-06T19:13:41.195" v="4642" actId="478"/>
          <ac:spMkLst>
            <pc:docMk/>
            <pc:sldMk cId="3345514338" sldId="446"/>
            <ac:spMk id="9" creationId="{C31721CB-9903-4D2F-A771-99A5972A3EB0}"/>
          </ac:spMkLst>
        </pc:spChg>
        <pc:spChg chg="add mod">
          <ac:chgData name="Richard Chalk" userId="287f8aa4f4de1d19" providerId="LiveId" clId="{4BBD5FCF-C276-4D41-A573-D7C93D62F70F}" dt="2023-02-06T19:37:24.425" v="5315" actId="1036"/>
          <ac:spMkLst>
            <pc:docMk/>
            <pc:sldMk cId="3345514338" sldId="446"/>
            <ac:spMk id="11" creationId="{CADB5758-060A-523A-6EB2-787E084C694F}"/>
          </ac:spMkLst>
        </pc:spChg>
        <pc:spChg chg="del">
          <ac:chgData name="Richard Chalk" userId="287f8aa4f4de1d19" providerId="LiveId" clId="{4BBD5FCF-C276-4D41-A573-D7C93D62F70F}" dt="2023-02-06T19:13:34.256" v="4640" actId="478"/>
          <ac:spMkLst>
            <pc:docMk/>
            <pc:sldMk cId="3345514338" sldId="446"/>
            <ac:spMk id="12" creationId="{0A3A227A-DFD0-E4ED-40F0-64AEDF92373A}"/>
          </ac:spMkLst>
        </pc:spChg>
        <pc:spChg chg="mod">
          <ac:chgData name="Richard Chalk" userId="287f8aa4f4de1d19" providerId="LiveId" clId="{4BBD5FCF-C276-4D41-A573-D7C93D62F70F}" dt="2023-02-06T19:13:13.476" v="4636" actId="20577"/>
          <ac:spMkLst>
            <pc:docMk/>
            <pc:sldMk cId="3345514338" sldId="446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9:13:41.195" v="4642" actId="478"/>
          <ac:picMkLst>
            <pc:docMk/>
            <pc:sldMk cId="3345514338" sldId="446"/>
            <ac:picMk id="10" creationId="{0B22B57A-0E7E-B5BE-0B5A-95484401A43F}"/>
          </ac:picMkLst>
        </pc:picChg>
        <pc:picChg chg="add mod">
          <ac:chgData name="Richard Chalk" userId="287f8aa4f4de1d19" providerId="LiveId" clId="{4BBD5FCF-C276-4D41-A573-D7C93D62F70F}" dt="2023-02-06T19:37:24.425" v="5315" actId="1036"/>
          <ac:picMkLst>
            <pc:docMk/>
            <pc:sldMk cId="3345514338" sldId="446"/>
            <ac:picMk id="13" creationId="{891D32E3-9253-201E-3A6F-C8D3B11AF057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9:15:31.928" v="8628" actId="20577"/>
        <pc:sldMkLst>
          <pc:docMk/>
          <pc:sldMk cId="1112369485" sldId="447"/>
        </pc:sldMkLst>
        <pc:spChg chg="add mod">
          <ac:chgData name="Richard Chalk" userId="287f8aa4f4de1d19" providerId="LiveId" clId="{4BBD5FCF-C276-4D41-A573-D7C93D62F70F}" dt="2023-02-07T09:15:31.928" v="8628" actId="20577"/>
          <ac:spMkLst>
            <pc:docMk/>
            <pc:sldMk cId="1112369485" sldId="447"/>
            <ac:spMk id="2" creationId="{304F43EE-0684-CC99-4352-0434D93085E5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3" creationId="{70C12437-5ED5-6C2D-A5FA-F579D8EF6269}"/>
          </ac:spMkLst>
        </pc:spChg>
        <pc:spChg chg="del mod">
          <ac:chgData name="Richard Chalk" userId="287f8aa4f4de1d19" providerId="LiveId" clId="{4BBD5FCF-C276-4D41-A573-D7C93D62F70F}" dt="2023-02-07T09:15:17.064" v="8619" actId="478"/>
          <ac:spMkLst>
            <pc:docMk/>
            <pc:sldMk cId="1112369485" sldId="447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5" creationId="{F87D3587-4C2D-D06F-AD42-FC47E18A3F03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6" creationId="{6C211C16-0F33-2D72-7DEE-F69B7ACAB20B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7" creationId="{DA0D2914-CE77-7AED-EF49-BB015775B3E7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8" creationId="{861F74DC-BA39-8EA8-863F-935B991639A1}"/>
          </ac:spMkLst>
        </pc:spChg>
        <pc:spChg chg="add mod">
          <ac:chgData name="Richard Chalk" userId="287f8aa4f4de1d19" providerId="LiveId" clId="{4BBD5FCF-C276-4D41-A573-D7C93D62F70F}" dt="2023-02-06T19:42:25.800" v="5499" actId="1076"/>
          <ac:spMkLst>
            <pc:docMk/>
            <pc:sldMk cId="1112369485" sldId="447"/>
            <ac:spMk id="9" creationId="{9B379060-FABE-F7E5-DE03-DE65151572C5}"/>
          </ac:spMkLst>
        </pc:spChg>
        <pc:spChg chg="add mod">
          <ac:chgData name="Richard Chalk" userId="287f8aa4f4de1d19" providerId="LiveId" clId="{4BBD5FCF-C276-4D41-A573-D7C93D62F70F}" dt="2023-02-06T19:43:08.753" v="5541" actId="20577"/>
          <ac:spMkLst>
            <pc:docMk/>
            <pc:sldMk cId="1112369485" sldId="447"/>
            <ac:spMk id="10" creationId="{183EB032-77A9-4579-4FF7-74A2568F37BA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11" creationId="{CADB5758-060A-523A-6EB2-787E084C694F}"/>
          </ac:spMkLst>
        </pc:spChg>
        <pc:spChg chg="add">
          <ac:chgData name="Richard Chalk" userId="287f8aa4f4de1d19" providerId="LiveId" clId="{4BBD5FCF-C276-4D41-A573-D7C93D62F70F}" dt="2023-02-06T19:43:36.734" v="5546" actId="11529"/>
          <ac:spMkLst>
            <pc:docMk/>
            <pc:sldMk cId="1112369485" sldId="447"/>
            <ac:spMk id="12" creationId="{65683060-EA16-512D-FE96-5A113315EEE1}"/>
          </ac:spMkLst>
        </pc:spChg>
        <pc:spChg chg="add mod">
          <ac:chgData name="Richard Chalk" userId="287f8aa4f4de1d19" providerId="LiveId" clId="{4BBD5FCF-C276-4D41-A573-D7C93D62F70F}" dt="2023-02-06T19:48:36.750" v="5717" actId="1035"/>
          <ac:spMkLst>
            <pc:docMk/>
            <pc:sldMk cId="1112369485" sldId="447"/>
            <ac:spMk id="14" creationId="{568F9926-1C52-609C-0DA3-329B01C1191B}"/>
          </ac:spMkLst>
        </pc:spChg>
        <pc:spChg chg="add mod">
          <ac:chgData name="Richard Chalk" userId="287f8aa4f4de1d19" providerId="LiveId" clId="{4BBD5FCF-C276-4D41-A573-D7C93D62F70F}" dt="2023-02-06T19:46:25.698" v="5639" actId="20577"/>
          <ac:spMkLst>
            <pc:docMk/>
            <pc:sldMk cId="1112369485" sldId="447"/>
            <ac:spMk id="16" creationId="{CF3F926D-5D34-A387-7A7D-C7EEC79F70D6}"/>
          </ac:spMkLst>
        </pc:spChg>
        <pc:spChg chg="add mod">
          <ac:chgData name="Richard Chalk" userId="287f8aa4f4de1d19" providerId="LiveId" clId="{4BBD5FCF-C276-4D41-A573-D7C93D62F70F}" dt="2023-02-06T19:44:43.981" v="5568" actId="6549"/>
          <ac:spMkLst>
            <pc:docMk/>
            <pc:sldMk cId="1112369485" sldId="447"/>
            <ac:spMk id="17" creationId="{035A5730-6388-7D12-F64E-954FEDC9E6D6}"/>
          </ac:spMkLst>
        </pc:spChg>
        <pc:spChg chg="add mod">
          <ac:chgData name="Richard Chalk" userId="287f8aa4f4de1d19" providerId="LiveId" clId="{4BBD5FCF-C276-4D41-A573-D7C93D62F70F}" dt="2023-02-06T19:46:29.306" v="5644" actId="1035"/>
          <ac:spMkLst>
            <pc:docMk/>
            <pc:sldMk cId="1112369485" sldId="447"/>
            <ac:spMk id="18" creationId="{3A18DB92-6892-AFE3-8173-7B77CFB82D36}"/>
          </ac:spMkLst>
        </pc:spChg>
        <pc:spChg chg="add mod">
          <ac:chgData name="Richard Chalk" userId="287f8aa4f4de1d19" providerId="LiveId" clId="{4BBD5FCF-C276-4D41-A573-D7C93D62F70F}" dt="2023-02-06T19:46:32.952" v="5648" actId="1038"/>
          <ac:spMkLst>
            <pc:docMk/>
            <pc:sldMk cId="1112369485" sldId="447"/>
            <ac:spMk id="19" creationId="{B0ED69AA-F018-9821-5AFC-54AED4AB393F}"/>
          </ac:spMkLst>
        </pc:spChg>
        <pc:spChg chg="add mod">
          <ac:chgData name="Richard Chalk" userId="287f8aa4f4de1d19" providerId="LiveId" clId="{4BBD5FCF-C276-4D41-A573-D7C93D62F70F}" dt="2023-02-06T19:46:38.982" v="5653" actId="1038"/>
          <ac:spMkLst>
            <pc:docMk/>
            <pc:sldMk cId="1112369485" sldId="447"/>
            <ac:spMk id="20" creationId="{2F1BBC63-0200-F931-A0D5-CBABC935A93A}"/>
          </ac:spMkLst>
        </pc:spChg>
        <pc:spChg chg="add mod">
          <ac:chgData name="Richard Chalk" userId="287f8aa4f4de1d19" providerId="LiveId" clId="{4BBD5FCF-C276-4D41-A573-D7C93D62F70F}" dt="2023-02-06T19:47:01.734" v="5656" actId="1076"/>
          <ac:spMkLst>
            <pc:docMk/>
            <pc:sldMk cId="1112369485" sldId="447"/>
            <ac:spMk id="21" creationId="{2202E620-15AA-A5F3-39CA-267E131E8E27}"/>
          </ac:spMkLst>
        </pc:spChg>
        <pc:spChg chg="add mod">
          <ac:chgData name="Richard Chalk" userId="287f8aa4f4de1d19" providerId="LiveId" clId="{4BBD5FCF-C276-4D41-A573-D7C93D62F70F}" dt="2023-02-06T19:47:24.160" v="5662" actId="552"/>
          <ac:spMkLst>
            <pc:docMk/>
            <pc:sldMk cId="1112369485" sldId="447"/>
            <ac:spMk id="22" creationId="{51862761-C859-271F-417E-00E188ECDFB7}"/>
          </ac:spMkLst>
        </pc:spChg>
        <pc:spChg chg="add mod">
          <ac:chgData name="Richard Chalk" userId="287f8aa4f4de1d19" providerId="LiveId" clId="{4BBD5FCF-C276-4D41-A573-D7C93D62F70F}" dt="2023-02-06T19:47:24.160" v="5662" actId="552"/>
          <ac:spMkLst>
            <pc:docMk/>
            <pc:sldMk cId="1112369485" sldId="447"/>
            <ac:spMk id="23" creationId="{B75DDDE9-3ACE-0A2A-D556-94E0C3CC9651}"/>
          </ac:spMkLst>
        </pc:spChg>
        <pc:spChg chg="add mod">
          <ac:chgData name="Richard Chalk" userId="287f8aa4f4de1d19" providerId="LiveId" clId="{4BBD5FCF-C276-4D41-A573-D7C93D62F70F}" dt="2023-02-06T19:47:52.960" v="5677" actId="1037"/>
          <ac:spMkLst>
            <pc:docMk/>
            <pc:sldMk cId="1112369485" sldId="447"/>
            <ac:spMk id="24" creationId="{82529EDC-5D03-2652-B145-37FA0F3FB598}"/>
          </ac:spMkLst>
        </pc:spChg>
        <pc:spChg chg="add mod">
          <ac:chgData name="Richard Chalk" userId="287f8aa4f4de1d19" providerId="LiveId" clId="{4BBD5FCF-C276-4D41-A573-D7C93D62F70F}" dt="2023-02-06T19:47:47.452" v="5675" actId="1036"/>
          <ac:spMkLst>
            <pc:docMk/>
            <pc:sldMk cId="1112369485" sldId="447"/>
            <ac:spMk id="25" creationId="{093D769B-77C7-CDFF-3811-83A7C088F974}"/>
          </ac:spMkLst>
        </pc:spChg>
        <pc:spChg chg="add mod">
          <ac:chgData name="Richard Chalk" userId="287f8aa4f4de1d19" providerId="LiveId" clId="{4BBD5FCF-C276-4D41-A573-D7C93D62F70F}" dt="2023-02-06T19:47:41.726" v="5669" actId="1037"/>
          <ac:spMkLst>
            <pc:docMk/>
            <pc:sldMk cId="1112369485" sldId="447"/>
            <ac:spMk id="26" creationId="{440F60FB-3CE9-7EBA-0432-937AB04CC8F7}"/>
          </ac:spMkLst>
        </pc:spChg>
        <pc:spChg chg="add mod">
          <ac:chgData name="Richard Chalk" userId="287f8aa4f4de1d19" providerId="LiveId" clId="{4BBD5FCF-C276-4D41-A573-D7C93D62F70F}" dt="2023-02-06T19:48:15.553" v="5689"/>
          <ac:spMkLst>
            <pc:docMk/>
            <pc:sldMk cId="1112369485" sldId="447"/>
            <ac:spMk id="27" creationId="{16145472-6CFF-8BF7-D7F3-ED6CAFFFFFB3}"/>
          </ac:spMkLst>
        </pc:spChg>
        <pc:spChg chg="add mod">
          <ac:chgData name="Richard Chalk" userId="287f8aa4f4de1d19" providerId="LiveId" clId="{4BBD5FCF-C276-4D41-A573-D7C93D62F70F}" dt="2023-02-06T19:48:36.750" v="5717" actId="1035"/>
          <ac:spMkLst>
            <pc:docMk/>
            <pc:sldMk cId="1112369485" sldId="447"/>
            <ac:spMk id="28" creationId="{06450B9E-4BD5-B4FC-C6DA-79259A765779}"/>
          </ac:spMkLst>
        </pc:spChg>
        <pc:spChg chg="mod">
          <ac:chgData name="Richard Chalk" userId="287f8aa4f4de1d19" providerId="LiveId" clId="{4BBD5FCF-C276-4D41-A573-D7C93D62F70F}" dt="2023-02-06T19:37:41.594" v="5334" actId="20577"/>
          <ac:spMkLst>
            <pc:docMk/>
            <pc:sldMk cId="1112369485" sldId="447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15:18.876" v="8621"/>
          <ac:picMkLst>
            <pc:docMk/>
            <pc:sldMk cId="1112369485" sldId="447"/>
            <ac:picMk id="3" creationId="{A1D5F25C-5281-E888-40E6-E6402DEB904B}"/>
          </ac:picMkLst>
        </pc:picChg>
        <pc:picChg chg="del">
          <ac:chgData name="Richard Chalk" userId="287f8aa4f4de1d19" providerId="LiveId" clId="{4BBD5FCF-C276-4D41-A573-D7C93D62F70F}" dt="2023-02-06T19:37:50.993" v="5335" actId="478"/>
          <ac:picMkLst>
            <pc:docMk/>
            <pc:sldMk cId="1112369485" sldId="447"/>
            <ac:picMk id="13" creationId="{891D32E3-9253-201E-3A6F-C8D3B11AF057}"/>
          </ac:picMkLst>
        </pc:picChg>
        <pc:picChg chg="add del mod">
          <ac:chgData name="Richard Chalk" userId="287f8aa4f4de1d19" providerId="LiveId" clId="{4BBD5FCF-C276-4D41-A573-D7C93D62F70F}" dt="2023-02-07T09:15:18.023" v="8620" actId="478"/>
          <ac:picMkLst>
            <pc:docMk/>
            <pc:sldMk cId="1112369485" sldId="447"/>
            <ac:picMk id="1026" creationId="{36D496EF-F58B-ABE8-52FB-8225834B0505}"/>
          </ac:picMkLst>
        </pc:picChg>
      </pc:sldChg>
      <pc:sldChg chg="addSp modSp new del mod">
        <pc:chgData name="Richard Chalk" userId="287f8aa4f4de1d19" providerId="LiveId" clId="{4BBD5FCF-C276-4D41-A573-D7C93D62F70F}" dt="2023-02-07T10:07:41.865" v="9659" actId="47"/>
        <pc:sldMkLst>
          <pc:docMk/>
          <pc:sldMk cId="1195251120" sldId="448"/>
        </pc:sldMkLst>
        <pc:spChg chg="add mod">
          <ac:chgData name="Richard Chalk" userId="287f8aa4f4de1d19" providerId="LiveId" clId="{4BBD5FCF-C276-4D41-A573-D7C93D62F70F}" dt="2023-02-07T06:33:11.122" v="8167" actId="20577"/>
          <ac:spMkLst>
            <pc:docMk/>
            <pc:sldMk cId="1195251120" sldId="448"/>
            <ac:spMk id="4" creationId="{9FF8A9A2-8F07-9796-91B4-2F1A01D27274}"/>
          </ac:spMkLst>
        </pc:spChg>
      </pc:sldChg>
      <pc:sldChg chg="addSp delSp modSp add mod modNotesTx">
        <pc:chgData name="Richard Chalk" userId="287f8aa4f4de1d19" providerId="LiveId" clId="{4BBD5FCF-C276-4D41-A573-D7C93D62F70F}" dt="2023-02-07T06:41:48.230" v="8261" actId="14100"/>
        <pc:sldMkLst>
          <pc:docMk/>
          <pc:sldMk cId="67247077" sldId="449"/>
        </pc:sldMkLst>
        <pc:spChg chg="add mod">
          <ac:chgData name="Richard Chalk" userId="287f8aa4f4de1d19" providerId="LiveId" clId="{4BBD5FCF-C276-4D41-A573-D7C93D62F70F}" dt="2023-02-07T06:41:23.959" v="8188" actId="20577"/>
          <ac:spMkLst>
            <pc:docMk/>
            <pc:sldMk cId="67247077" sldId="449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5:21:43.341" v="6032" actId="207"/>
          <ac:spMkLst>
            <pc:docMk/>
            <pc:sldMk cId="67247077" sldId="449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7T05:22:46.159" v="6056" actId="14100"/>
          <ac:spMkLst>
            <pc:docMk/>
            <pc:sldMk cId="67247077" sldId="449"/>
            <ac:spMk id="5" creationId="{F0EC59D1-C257-4695-D3EB-C4AD0061BDA2}"/>
          </ac:spMkLst>
        </pc:spChg>
        <pc:spChg chg="add mod">
          <ac:chgData name="Richard Chalk" userId="287f8aa4f4de1d19" providerId="LiveId" clId="{4BBD5FCF-C276-4D41-A573-D7C93D62F70F}" dt="2023-02-07T06:41:33.200" v="8205" actId="1036"/>
          <ac:spMkLst>
            <pc:docMk/>
            <pc:sldMk cId="67247077" sldId="449"/>
            <ac:spMk id="6" creationId="{6DA2C84A-17B7-7C7E-013A-4E2D2174519C}"/>
          </ac:spMkLst>
        </pc:spChg>
        <pc:spChg chg="add mod">
          <ac:chgData name="Richard Chalk" userId="287f8aa4f4de1d19" providerId="LiveId" clId="{4BBD5FCF-C276-4D41-A573-D7C93D62F70F}" dt="2023-02-07T06:41:20.531" v="8187" actId="1037"/>
          <ac:spMkLst>
            <pc:docMk/>
            <pc:sldMk cId="67247077" sldId="449"/>
            <ac:spMk id="7" creationId="{82D08C89-6C8F-3304-0FF4-6FCAB2FAA8BF}"/>
          </ac:spMkLst>
        </pc:spChg>
        <pc:spChg chg="add mod">
          <ac:chgData name="Richard Chalk" userId="287f8aa4f4de1d19" providerId="LiveId" clId="{4BBD5FCF-C276-4D41-A573-D7C93D62F70F}" dt="2023-02-07T06:41:48.230" v="8261" actId="14100"/>
          <ac:spMkLst>
            <pc:docMk/>
            <pc:sldMk cId="67247077" sldId="449"/>
            <ac:spMk id="8" creationId="{35454DB5-E74F-60C3-7F3E-C54005BA5F02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9" creationId="{9B379060-FABE-F7E5-DE03-DE65151572C5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0" creationId="{183EB032-77A9-4579-4FF7-74A2568F37BA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2" creationId="{65683060-EA16-512D-FE96-5A113315EEE1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4" creationId="{568F9926-1C52-609C-0DA3-329B01C1191B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6" creationId="{CF3F926D-5D34-A387-7A7D-C7EEC79F70D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7" creationId="{035A5730-6388-7D12-F64E-954FEDC9E6D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8" creationId="{3A18DB92-6892-AFE3-8173-7B77CFB82D3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9" creationId="{B0ED69AA-F018-9821-5AFC-54AED4AB393F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0" creationId="{2F1BBC63-0200-F931-A0D5-CBABC935A93A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1" creationId="{2202E620-15AA-A5F3-39CA-267E131E8E2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2" creationId="{51862761-C859-271F-417E-00E188ECDFB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3" creationId="{B75DDDE9-3ACE-0A2A-D556-94E0C3CC9651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4" creationId="{82529EDC-5D03-2652-B145-37FA0F3FB598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5" creationId="{093D769B-77C7-CDFF-3811-83A7C088F974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6" creationId="{440F60FB-3CE9-7EBA-0432-937AB04CC8F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7" creationId="{16145472-6CFF-8BF7-D7F3-ED6CAFFFFFB3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8" creationId="{06450B9E-4BD5-B4FC-C6DA-79259A765779}"/>
          </ac:spMkLst>
        </pc:spChg>
        <pc:spChg chg="mod">
          <ac:chgData name="Richard Chalk" userId="287f8aa4f4de1d19" providerId="LiveId" clId="{4BBD5FCF-C276-4D41-A573-D7C93D62F70F}" dt="2023-02-07T05:17:53.165" v="5866" actId="20577"/>
          <ac:spMkLst>
            <pc:docMk/>
            <pc:sldMk cId="67247077" sldId="44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7T05:18:02.047" v="5867" actId="478"/>
          <ac:picMkLst>
            <pc:docMk/>
            <pc:sldMk cId="67247077" sldId="449"/>
            <ac:picMk id="1026" creationId="{36D496EF-F58B-ABE8-52FB-8225834B0505}"/>
          </ac:picMkLst>
        </pc:picChg>
      </pc:sldChg>
      <pc:sldChg chg="addSp delSp modSp add del mod modNotesTx">
        <pc:chgData name="Richard Chalk" userId="287f8aa4f4de1d19" providerId="LiveId" clId="{4BBD5FCF-C276-4D41-A573-D7C93D62F70F}" dt="2023-02-07T06:29:08.670" v="8150" actId="47"/>
        <pc:sldMkLst>
          <pc:docMk/>
          <pc:sldMk cId="2203436213" sldId="450"/>
        </pc:sldMkLst>
        <pc:spChg chg="del">
          <ac:chgData name="Richard Chalk" userId="287f8aa4f4de1d19" providerId="LiveId" clId="{4BBD5FCF-C276-4D41-A573-D7C93D62F70F}" dt="2023-02-07T05:30:30.377" v="6404" actId="478"/>
          <ac:spMkLst>
            <pc:docMk/>
            <pc:sldMk cId="2203436213" sldId="450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5:32:31.177" v="6501" actId="20577"/>
          <ac:spMkLst>
            <pc:docMk/>
            <pc:sldMk cId="2203436213" sldId="450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5:32:08.052" v="6498" actId="14100"/>
          <ac:spMkLst>
            <pc:docMk/>
            <pc:sldMk cId="2203436213" sldId="450"/>
            <ac:spMk id="5" creationId="{F0EC59D1-C257-4695-D3EB-C4AD0061BDA2}"/>
          </ac:spMkLst>
        </pc:spChg>
        <pc:spChg chg="mod">
          <ac:chgData name="Richard Chalk" userId="287f8aa4f4de1d19" providerId="LiveId" clId="{4BBD5FCF-C276-4D41-A573-D7C93D62F70F}" dt="2023-02-07T05:31:54.583" v="6440" actId="1035"/>
          <ac:spMkLst>
            <pc:docMk/>
            <pc:sldMk cId="2203436213" sldId="450"/>
            <ac:spMk id="6" creationId="{6DA2C84A-17B7-7C7E-013A-4E2D2174519C}"/>
          </ac:spMkLst>
        </pc:spChg>
        <pc:spChg chg="add mod ord">
          <ac:chgData name="Richard Chalk" userId="287f8aa4f4de1d19" providerId="LiveId" clId="{4BBD5FCF-C276-4D41-A573-D7C93D62F70F}" dt="2023-02-07T05:31:44.117" v="6425" actId="20577"/>
          <ac:spMkLst>
            <pc:docMk/>
            <pc:sldMk cId="2203436213" sldId="450"/>
            <ac:spMk id="8" creationId="{01224D1D-8C4A-0159-5B9C-959C8E796F5E}"/>
          </ac:spMkLst>
        </pc:spChg>
        <pc:spChg chg="add mod">
          <ac:chgData name="Richard Chalk" userId="287f8aa4f4de1d19" providerId="LiveId" clId="{4BBD5FCF-C276-4D41-A573-D7C93D62F70F}" dt="2023-02-07T05:34:41.057" v="6559" actId="113"/>
          <ac:spMkLst>
            <pc:docMk/>
            <pc:sldMk cId="2203436213" sldId="450"/>
            <ac:spMk id="9" creationId="{0444C415-413A-79B6-9485-0640F317989C}"/>
          </ac:spMkLst>
        </pc:spChg>
        <pc:spChg chg="mod">
          <ac:chgData name="Richard Chalk" userId="287f8aa4f4de1d19" providerId="LiveId" clId="{4BBD5FCF-C276-4D41-A573-D7C93D62F70F}" dt="2023-02-07T05:30:50.539" v="6410" actId="1076"/>
          <ac:spMkLst>
            <pc:docMk/>
            <pc:sldMk cId="2203436213" sldId="450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5:28:34.023" v="6384" actId="1076"/>
          <ac:picMkLst>
            <pc:docMk/>
            <pc:sldMk cId="2203436213" sldId="450"/>
            <ac:picMk id="2" creationId="{D115DA26-6CFC-4A80-0D2E-79AD8FD57149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5:57:29.286" v="7554" actId="20577"/>
        <pc:sldMkLst>
          <pc:docMk/>
          <pc:sldMk cId="2675638687" sldId="451"/>
        </pc:sldMkLst>
        <pc:spChg chg="mod">
          <ac:chgData name="Richard Chalk" userId="287f8aa4f4de1d19" providerId="LiveId" clId="{4BBD5FCF-C276-4D41-A573-D7C93D62F70F}" dt="2023-02-07T05:53:10.456" v="7344" actId="20577"/>
          <ac:spMkLst>
            <pc:docMk/>
            <pc:sldMk cId="2675638687" sldId="451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5:45:20.464" v="7123" actId="14100"/>
          <ac:spMkLst>
            <pc:docMk/>
            <pc:sldMk cId="2675638687" sldId="451"/>
            <ac:spMk id="5" creationId="{F0EC59D1-C257-4695-D3EB-C4AD0061BDA2}"/>
          </ac:spMkLst>
        </pc:spChg>
        <pc:spChg chg="del">
          <ac:chgData name="Richard Chalk" userId="287f8aa4f4de1d19" providerId="LiveId" clId="{4BBD5FCF-C276-4D41-A573-D7C93D62F70F}" dt="2023-02-07T05:44:57.904" v="7120" actId="478"/>
          <ac:spMkLst>
            <pc:docMk/>
            <pc:sldMk cId="2675638687" sldId="451"/>
            <ac:spMk id="6" creationId="{6DA2C84A-17B7-7C7E-013A-4E2D2174519C}"/>
          </ac:spMkLst>
        </pc:spChg>
        <pc:spChg chg="add mod ord">
          <ac:chgData name="Richard Chalk" userId="287f8aa4f4de1d19" providerId="LiveId" clId="{4BBD5FCF-C276-4D41-A573-D7C93D62F70F}" dt="2023-02-07T05:44:30.960" v="7111" actId="20577"/>
          <ac:spMkLst>
            <pc:docMk/>
            <pc:sldMk cId="2675638687" sldId="451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5:43:48.496" v="7099" actId="478"/>
          <ac:spMkLst>
            <pc:docMk/>
            <pc:sldMk cId="2675638687" sldId="451"/>
            <ac:spMk id="8" creationId="{01224D1D-8C4A-0159-5B9C-959C8E796F5E}"/>
          </ac:spMkLst>
        </pc:spChg>
        <pc:spChg chg="del mod">
          <ac:chgData name="Richard Chalk" userId="287f8aa4f4de1d19" providerId="LiveId" clId="{4BBD5FCF-C276-4D41-A573-D7C93D62F70F}" dt="2023-02-07T05:43:51.416" v="7101" actId="478"/>
          <ac:spMkLst>
            <pc:docMk/>
            <pc:sldMk cId="2675638687" sldId="451"/>
            <ac:spMk id="9" creationId="{0444C415-413A-79B6-9485-0640F317989C}"/>
          </ac:spMkLst>
        </pc:spChg>
        <pc:spChg chg="add mod">
          <ac:chgData name="Richard Chalk" userId="287f8aa4f4de1d19" providerId="LiveId" clId="{4BBD5FCF-C276-4D41-A573-D7C93D62F70F}" dt="2023-02-07T05:44:50.055" v="7118" actId="14100"/>
          <ac:spMkLst>
            <pc:docMk/>
            <pc:sldMk cId="2675638687" sldId="451"/>
            <ac:spMk id="10" creationId="{154F7CBB-6177-DDFE-34E7-5EF218C5A31D}"/>
          </ac:spMkLst>
        </pc:spChg>
        <pc:spChg chg="add mod">
          <ac:chgData name="Richard Chalk" userId="287f8aa4f4de1d19" providerId="LiveId" clId="{4BBD5FCF-C276-4D41-A573-D7C93D62F70F}" dt="2023-02-07T05:45:06.535" v="7122" actId="1076"/>
          <ac:spMkLst>
            <pc:docMk/>
            <pc:sldMk cId="2675638687" sldId="451"/>
            <ac:spMk id="11" creationId="{67C5DDEC-0CC2-4484-A4CF-10422CBBE721}"/>
          </ac:spMkLst>
        </pc:spChg>
        <pc:spChg chg="mod">
          <ac:chgData name="Richard Chalk" userId="287f8aa4f4de1d19" providerId="LiveId" clId="{4BBD5FCF-C276-4D41-A573-D7C93D62F70F}" dt="2023-02-07T05:52:53.393" v="7342" actId="20577"/>
          <ac:spMkLst>
            <pc:docMk/>
            <pc:sldMk cId="2675638687" sldId="451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7T05:43:52.064" v="7102" actId="478"/>
          <ac:picMkLst>
            <pc:docMk/>
            <pc:sldMk cId="2675638687" sldId="451"/>
            <ac:picMk id="2" creationId="{D115DA26-6CFC-4A80-0D2E-79AD8FD57149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6:42:24.335" v="8263" actId="1076"/>
        <pc:sldMkLst>
          <pc:docMk/>
          <pc:sldMk cId="2963194548" sldId="452"/>
        </pc:sldMkLst>
        <pc:spChg chg="add mod">
          <ac:chgData name="Richard Chalk" userId="287f8aa4f4de1d19" providerId="LiveId" clId="{4BBD5FCF-C276-4D41-A573-D7C93D62F70F}" dt="2023-02-07T06:12:55.823" v="7890" actId="6549"/>
          <ac:spMkLst>
            <pc:docMk/>
            <pc:sldMk cId="2963194548" sldId="452"/>
            <ac:spMk id="3" creationId="{5904438A-5240-3CE9-C7F4-489211103C6A}"/>
          </ac:spMkLst>
        </pc:spChg>
        <pc:spChg chg="mod">
          <ac:chgData name="Richard Chalk" userId="287f8aa4f4de1d19" providerId="LiveId" clId="{4BBD5FCF-C276-4D41-A573-D7C93D62F70F}" dt="2023-02-07T06:08:43.497" v="7883" actId="113"/>
          <ac:spMkLst>
            <pc:docMk/>
            <pc:sldMk cId="2963194548" sldId="452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5" creationId="{F0EC59D1-C257-4695-D3EB-C4AD0061BDA2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10" creationId="{154F7CBB-6177-DDFE-34E7-5EF218C5A31D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11" creationId="{67C5DDEC-0CC2-4484-A4CF-10422CBBE721}"/>
          </ac:spMkLst>
        </pc:spChg>
        <pc:spChg chg="add mod">
          <ac:chgData name="Richard Chalk" userId="287f8aa4f4de1d19" providerId="LiveId" clId="{4BBD5FCF-C276-4D41-A573-D7C93D62F70F}" dt="2023-02-07T06:08:27.805" v="7873" actId="1035"/>
          <ac:spMkLst>
            <pc:docMk/>
            <pc:sldMk cId="2963194548" sldId="452"/>
            <ac:spMk id="13" creationId="{B6FD0E73-0CDC-A767-4B7F-E3C76869B308}"/>
          </ac:spMkLst>
        </pc:spChg>
        <pc:spChg chg="add mod">
          <ac:chgData name="Richard Chalk" userId="287f8aa4f4de1d19" providerId="LiveId" clId="{4BBD5FCF-C276-4D41-A573-D7C93D62F70F}" dt="2023-02-07T06:13:03.193" v="7896" actId="1035"/>
          <ac:spMkLst>
            <pc:docMk/>
            <pc:sldMk cId="2963194548" sldId="452"/>
            <ac:spMk id="14" creationId="{A1E4D0D3-D6E2-BFE5-AABD-14591B6ED43A}"/>
          </ac:spMkLst>
        </pc:spChg>
        <pc:spChg chg="mod">
          <ac:chgData name="Richard Chalk" userId="287f8aa4f4de1d19" providerId="LiveId" clId="{4BBD5FCF-C276-4D41-A573-D7C93D62F70F}" dt="2023-02-07T06:03:04.727" v="7584" actId="20577"/>
          <ac:spMkLst>
            <pc:docMk/>
            <pc:sldMk cId="2963194548" sldId="452"/>
            <ac:spMk id="92" creationId="{00000000-0000-0000-0000-000000000000}"/>
          </ac:spMkLst>
        </pc:spChg>
        <pc:picChg chg="add del mod">
          <ac:chgData name="Richard Chalk" userId="287f8aa4f4de1d19" providerId="LiveId" clId="{4BBD5FCF-C276-4D41-A573-D7C93D62F70F}" dt="2023-02-07T06:08:10.665" v="7856" actId="478"/>
          <ac:picMkLst>
            <pc:docMk/>
            <pc:sldMk cId="2963194548" sldId="452"/>
            <ac:picMk id="8" creationId="{BA7BCE69-8E24-81F7-7E2C-ACDD58E7B9A2}"/>
          </ac:picMkLst>
        </pc:picChg>
        <pc:picChg chg="add mod">
          <ac:chgData name="Richard Chalk" userId="287f8aa4f4de1d19" providerId="LiveId" clId="{4BBD5FCF-C276-4D41-A573-D7C93D62F70F}" dt="2023-02-07T06:08:31.131" v="7882" actId="1037"/>
          <ac:picMkLst>
            <pc:docMk/>
            <pc:sldMk cId="2963194548" sldId="452"/>
            <ac:picMk id="12" creationId="{99F9BC1C-C81F-AF56-3F5A-4E8B66327634}"/>
          </ac:picMkLst>
        </pc:picChg>
        <pc:picChg chg="add mod">
          <ac:chgData name="Richard Chalk" userId="287f8aa4f4de1d19" providerId="LiveId" clId="{4BBD5FCF-C276-4D41-A573-D7C93D62F70F}" dt="2023-02-07T06:42:24.335" v="8263" actId="1076"/>
          <ac:picMkLst>
            <pc:docMk/>
            <pc:sldMk cId="2963194548" sldId="452"/>
            <ac:picMk id="15" creationId="{DCFDDCB3-0568-0DC9-FC28-5801DAC20380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6:29:02.145" v="8149" actId="20577"/>
        <pc:sldMkLst>
          <pc:docMk/>
          <pc:sldMk cId="60930162" sldId="453"/>
        </pc:sldMkLst>
        <pc:spChg chg="del">
          <ac:chgData name="Richard Chalk" userId="287f8aa4f4de1d19" providerId="LiveId" clId="{4BBD5FCF-C276-4D41-A573-D7C93D62F70F}" dt="2023-02-07T06:24:32.239" v="8003" actId="478"/>
          <ac:spMkLst>
            <pc:docMk/>
            <pc:sldMk cId="60930162" sldId="453"/>
            <ac:spMk id="3" creationId="{5904438A-5240-3CE9-C7F4-489211103C6A}"/>
          </ac:spMkLst>
        </pc:spChg>
        <pc:spChg chg="mod">
          <ac:chgData name="Richard Chalk" userId="287f8aa4f4de1d19" providerId="LiveId" clId="{4BBD5FCF-C276-4D41-A573-D7C93D62F70F}" dt="2023-02-07T06:27:46.213" v="8082" actId="207"/>
          <ac:spMkLst>
            <pc:docMk/>
            <pc:sldMk cId="60930162" sldId="453"/>
            <ac:spMk id="4" creationId="{39B30CE5-53A2-E885-D4A2-E6DBD4E473AC}"/>
          </ac:spMkLst>
        </pc:spChg>
        <pc:spChg chg="add mod ord">
          <ac:chgData name="Richard Chalk" userId="287f8aa4f4de1d19" providerId="LiveId" clId="{4BBD5FCF-C276-4D41-A573-D7C93D62F70F}" dt="2023-02-07T06:25:56.801" v="8044" actId="20577"/>
          <ac:spMkLst>
            <pc:docMk/>
            <pc:sldMk cId="60930162" sldId="453"/>
            <ac:spMk id="5" creationId="{81C78F42-D8C1-4C7B-D20E-024490DFE3A9}"/>
          </ac:spMkLst>
        </pc:spChg>
        <pc:spChg chg="mod">
          <ac:chgData name="Richard Chalk" userId="287f8aa4f4de1d19" providerId="LiveId" clId="{4BBD5FCF-C276-4D41-A573-D7C93D62F70F}" dt="2023-02-07T06:26:38.373" v="8051" actId="14100"/>
          <ac:spMkLst>
            <pc:docMk/>
            <pc:sldMk cId="60930162" sldId="453"/>
            <ac:spMk id="13" creationId="{B6FD0E73-0CDC-A767-4B7F-E3C76869B308}"/>
          </ac:spMkLst>
        </pc:spChg>
        <pc:spChg chg="mod">
          <ac:chgData name="Richard Chalk" userId="287f8aa4f4de1d19" providerId="LiveId" clId="{4BBD5FCF-C276-4D41-A573-D7C93D62F70F}" dt="2023-02-07T06:26:04.894" v="8045" actId="14100"/>
          <ac:spMkLst>
            <pc:docMk/>
            <pc:sldMk cId="60930162" sldId="453"/>
            <ac:spMk id="14" creationId="{A1E4D0D3-D6E2-BFE5-AABD-14591B6ED43A}"/>
          </ac:spMkLst>
        </pc:spChg>
        <pc:spChg chg="mod">
          <ac:chgData name="Richard Chalk" userId="287f8aa4f4de1d19" providerId="LiveId" clId="{4BBD5FCF-C276-4D41-A573-D7C93D62F70F}" dt="2023-02-07T06:22:12.055" v="7923" actId="20577"/>
          <ac:spMkLst>
            <pc:docMk/>
            <pc:sldMk cId="60930162" sldId="453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6:27:35.712" v="8080" actId="1076"/>
          <ac:picMkLst>
            <pc:docMk/>
            <pc:sldMk cId="60930162" sldId="453"/>
            <ac:picMk id="7" creationId="{BE18DBC2-3288-D4DD-2B60-719D98ADBACA}"/>
          </ac:picMkLst>
        </pc:picChg>
        <pc:picChg chg="del">
          <ac:chgData name="Richard Chalk" userId="287f8aa4f4de1d19" providerId="LiveId" clId="{4BBD5FCF-C276-4D41-A573-D7C93D62F70F}" dt="2023-02-07T06:24:30.314" v="8002" actId="478"/>
          <ac:picMkLst>
            <pc:docMk/>
            <pc:sldMk cId="60930162" sldId="453"/>
            <ac:picMk id="12" creationId="{99F9BC1C-C81F-AF56-3F5A-4E8B66327634}"/>
          </ac:picMkLst>
        </pc:picChg>
      </pc:sldChg>
      <pc:sldChg chg="addSp modSp add mod">
        <pc:chgData name="Richard Chalk" userId="287f8aa4f4de1d19" providerId="LiveId" clId="{4BBD5FCF-C276-4D41-A573-D7C93D62F70F}" dt="2023-02-07T09:27:46.858" v="8781" actId="1076"/>
        <pc:sldMkLst>
          <pc:docMk/>
          <pc:sldMk cId="3645178190" sldId="454"/>
        </pc:sldMkLst>
        <pc:spChg chg="mod">
          <ac:chgData name="Richard Chalk" userId="287f8aa4f4de1d19" providerId="LiveId" clId="{4BBD5FCF-C276-4D41-A573-D7C93D62F70F}" dt="2023-02-07T06:32:21.032" v="8161" actId="20577"/>
          <ac:spMkLst>
            <pc:docMk/>
            <pc:sldMk cId="3645178190" sldId="454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27:46.858" v="8781" actId="1076"/>
          <ac:picMkLst>
            <pc:docMk/>
            <pc:sldMk cId="3645178190" sldId="454"/>
            <ac:picMk id="1026" creationId="{3834B65E-314A-FED3-58B6-0FEB85A1FD99}"/>
          </ac:picMkLst>
        </pc:picChg>
      </pc:sldChg>
      <pc:sldChg chg="modSp add mod modNotesTx">
        <pc:chgData name="Richard Chalk" userId="287f8aa4f4de1d19" providerId="LiveId" clId="{4BBD5FCF-C276-4D41-A573-D7C93D62F70F}" dt="2023-02-07T09:34:26.184" v="8784" actId="6549"/>
        <pc:sldMkLst>
          <pc:docMk/>
          <pc:sldMk cId="3276869719" sldId="455"/>
        </pc:sldMkLst>
        <pc:spChg chg="mod">
          <ac:chgData name="Richard Chalk" userId="287f8aa4f4de1d19" providerId="LiveId" clId="{4BBD5FCF-C276-4D41-A573-D7C93D62F70F}" dt="2023-02-07T08:59:48.165" v="8273" actId="14100"/>
          <ac:spMkLst>
            <pc:docMk/>
            <pc:sldMk cId="3276869719" sldId="455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8:59:52.718" v="8293" actId="1036"/>
          <ac:spMkLst>
            <pc:docMk/>
            <pc:sldMk cId="3276869719" sldId="455"/>
            <ac:spMk id="5" creationId="{37D93850-FEFD-F2E2-4EC3-8BD744EF92D5}"/>
          </ac:spMkLst>
        </pc:spChg>
        <pc:spChg chg="mod">
          <ac:chgData name="Richard Chalk" userId="287f8aa4f4de1d19" providerId="LiveId" clId="{4BBD5FCF-C276-4D41-A573-D7C93D62F70F}" dt="2023-02-07T09:00:12.968" v="8309" actId="20577"/>
          <ac:spMkLst>
            <pc:docMk/>
            <pc:sldMk cId="3276869719" sldId="455"/>
            <ac:spMk id="7" creationId="{A8B4E23A-61AE-C349-5816-FF8D8D96564B}"/>
          </ac:spMkLst>
        </pc:spChg>
        <pc:spChg chg="mod">
          <ac:chgData name="Richard Chalk" userId="287f8aa4f4de1d19" providerId="LiveId" clId="{4BBD5FCF-C276-4D41-A573-D7C93D62F70F}" dt="2023-02-07T09:34:17.372" v="8782" actId="6549"/>
          <ac:spMkLst>
            <pc:docMk/>
            <pc:sldMk cId="3276869719" sldId="455"/>
            <ac:spMk id="9" creationId="{C9ECF7FB-2ABC-FE7B-29B8-5CE16EC97B7A}"/>
          </ac:spMkLst>
        </pc:spChg>
        <pc:spChg chg="mod">
          <ac:chgData name="Richard Chalk" userId="287f8aa4f4de1d19" providerId="LiveId" clId="{4BBD5FCF-C276-4D41-A573-D7C93D62F70F}" dt="2023-02-07T09:34:22.846" v="8783" actId="6549"/>
          <ac:spMkLst>
            <pc:docMk/>
            <pc:sldMk cId="3276869719" sldId="455"/>
            <ac:spMk id="13" creationId="{F3E41AF7-6D89-2D0B-BBC3-372DD6D1F999}"/>
          </ac:spMkLst>
        </pc:spChg>
        <pc:spChg chg="mod">
          <ac:chgData name="Richard Chalk" userId="287f8aa4f4de1d19" providerId="LiveId" clId="{4BBD5FCF-C276-4D41-A573-D7C93D62F70F}" dt="2023-02-07T09:09:00.650" v="8414" actId="20577"/>
          <ac:spMkLst>
            <pc:docMk/>
            <pc:sldMk cId="3276869719" sldId="455"/>
            <ac:spMk id="92" creationId="{00000000-0000-0000-0000-000000000000}"/>
          </ac:spMkLst>
        </pc:spChg>
      </pc:sldChg>
      <pc:sldChg chg="modSp add mod modNotesTx">
        <pc:chgData name="Richard Chalk" userId="287f8aa4f4de1d19" providerId="LiveId" clId="{4BBD5FCF-C276-4D41-A573-D7C93D62F70F}" dt="2023-02-07T09:35:00.916" v="8804" actId="6549"/>
        <pc:sldMkLst>
          <pc:docMk/>
          <pc:sldMk cId="4151358837" sldId="456"/>
        </pc:sldMkLst>
        <pc:spChg chg="mod">
          <ac:chgData name="Richard Chalk" userId="287f8aa4f4de1d19" providerId="LiveId" clId="{4BBD5FCF-C276-4D41-A573-D7C93D62F70F}" dt="2023-02-07T09:34:49.181" v="8803" actId="20577"/>
          <ac:spMkLst>
            <pc:docMk/>
            <pc:sldMk cId="4151358837" sldId="456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34:39.608" v="8796" actId="20577"/>
          <ac:spMkLst>
            <pc:docMk/>
            <pc:sldMk cId="4151358837" sldId="456"/>
            <ac:spMk id="12" creationId="{0A3A227A-DFD0-E4ED-40F0-64AEDF92373A}"/>
          </ac:spMkLst>
        </pc:spChg>
        <pc:spChg chg="mod">
          <ac:chgData name="Richard Chalk" userId="287f8aa4f4de1d19" providerId="LiveId" clId="{4BBD5FCF-C276-4D41-A573-D7C93D62F70F}" dt="2023-02-07T09:02:25.934" v="8360" actId="20577"/>
          <ac:spMkLst>
            <pc:docMk/>
            <pc:sldMk cId="4151358837" sldId="456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4BBD5FCF-C276-4D41-A573-D7C93D62F70F}" dt="2023-02-07T09:49:10.803" v="9325" actId="1038"/>
        <pc:sldMkLst>
          <pc:docMk/>
          <pc:sldMk cId="1669536954" sldId="457"/>
        </pc:sldMkLst>
        <pc:spChg chg="mod">
          <ac:chgData name="Richard Chalk" userId="287f8aa4f4de1d19" providerId="LiveId" clId="{4BBD5FCF-C276-4D41-A573-D7C93D62F70F}" dt="2023-02-07T09:09:42.189" v="8459" actId="14100"/>
          <ac:spMkLst>
            <pc:docMk/>
            <pc:sldMk cId="1669536954" sldId="457"/>
            <ac:spMk id="2" creationId="{B7F3DB22-A0FF-E2BB-2633-E53AFB04A01F}"/>
          </ac:spMkLst>
        </pc:spChg>
        <pc:spChg chg="mod">
          <ac:chgData name="Richard Chalk" userId="287f8aa4f4de1d19" providerId="LiveId" clId="{4BBD5FCF-C276-4D41-A573-D7C93D62F70F}" dt="2023-02-07T09:35:21.910" v="8823" actId="20577"/>
          <ac:spMkLst>
            <pc:docMk/>
            <pc:sldMk cId="1669536954" sldId="457"/>
            <ac:spMk id="5" creationId="{780B47EF-4DFB-D4DB-7E89-FD566B857A85}"/>
          </ac:spMkLst>
        </pc:spChg>
        <pc:spChg chg="mod">
          <ac:chgData name="Richard Chalk" userId="287f8aa4f4de1d19" providerId="LiveId" clId="{4BBD5FCF-C276-4D41-A573-D7C93D62F70F}" dt="2023-02-07T09:09:33.565" v="8450" actId="1036"/>
          <ac:spMkLst>
            <pc:docMk/>
            <pc:sldMk cId="1669536954" sldId="457"/>
            <ac:spMk id="8" creationId="{CD04368B-8A89-4423-5BC5-A700DA1659C4}"/>
          </ac:spMkLst>
        </pc:spChg>
        <pc:spChg chg="mod">
          <ac:chgData name="Richard Chalk" userId="287f8aa4f4de1d19" providerId="LiveId" clId="{4BBD5FCF-C276-4D41-A573-D7C93D62F70F}" dt="2023-02-07T09:10:43.809" v="8492" actId="14100"/>
          <ac:spMkLst>
            <pc:docMk/>
            <pc:sldMk cId="1669536954" sldId="457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7T09:09:25.948" v="8423" actId="14100"/>
          <ac:spMkLst>
            <pc:docMk/>
            <pc:sldMk cId="1669536954" sldId="457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7T09:49:10.803" v="9325" actId="1038"/>
          <ac:picMkLst>
            <pc:docMk/>
            <pc:sldMk cId="1669536954" sldId="457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4BBD5FCF-C276-4D41-A573-D7C93D62F70F}" dt="2023-02-07T09:12:49.273" v="8535" actId="20577"/>
        <pc:sldMkLst>
          <pc:docMk/>
          <pc:sldMk cId="2186018546" sldId="458"/>
        </pc:sldMkLst>
        <pc:spChg chg="mod">
          <ac:chgData name="Richard Chalk" userId="287f8aa4f4de1d19" providerId="LiveId" clId="{4BBD5FCF-C276-4D41-A573-D7C93D62F70F}" dt="2023-02-07T09:12:49.273" v="8535" actId="20577"/>
          <ac:spMkLst>
            <pc:docMk/>
            <pc:sldMk cId="2186018546" sldId="458"/>
            <ac:spMk id="3" creationId="{70C12437-5ED5-6C2D-A5FA-F579D8EF6269}"/>
          </ac:spMkLst>
        </pc:spChg>
        <pc:spChg chg="mod">
          <ac:chgData name="Richard Chalk" userId="287f8aa4f4de1d19" providerId="LiveId" clId="{4BBD5FCF-C276-4D41-A573-D7C93D62F70F}" dt="2023-02-07T09:12:30.132" v="8532" actId="20577"/>
          <ac:spMkLst>
            <pc:docMk/>
            <pc:sldMk cId="2186018546" sldId="458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10:56.243" v="8508" actId="20577"/>
          <ac:spMkLst>
            <pc:docMk/>
            <pc:sldMk cId="2186018546" sldId="458"/>
            <ac:spMk id="11" creationId="{CADB5758-060A-523A-6EB2-787E084C694F}"/>
          </ac:spMkLst>
        </pc:spChg>
        <pc:spChg chg="mod">
          <ac:chgData name="Richard Chalk" userId="287f8aa4f4de1d19" providerId="LiveId" clId="{4BBD5FCF-C276-4D41-A573-D7C93D62F70F}" dt="2023-02-07T09:10:50.293" v="8500" actId="20577"/>
          <ac:spMkLst>
            <pc:docMk/>
            <pc:sldMk cId="2186018546" sldId="458"/>
            <ac:spMk id="92" creationId="{00000000-0000-0000-0000-000000000000}"/>
          </ac:spMkLst>
        </pc:spChg>
      </pc:sldChg>
      <pc:sldChg chg="delSp modSp add mod">
        <pc:chgData name="Richard Chalk" userId="287f8aa4f4de1d19" providerId="LiveId" clId="{4BBD5FCF-C276-4D41-A573-D7C93D62F70F}" dt="2023-02-07T09:36:57.304" v="8838" actId="478"/>
        <pc:sldMkLst>
          <pc:docMk/>
          <pc:sldMk cId="286279217" sldId="459"/>
        </pc:sldMkLst>
        <pc:spChg chg="mod">
          <ac:chgData name="Richard Chalk" userId="287f8aa4f4de1d19" providerId="LiveId" clId="{4BBD5FCF-C276-4D41-A573-D7C93D62F70F}" dt="2023-02-07T09:36:44.991" v="8836" actId="20577"/>
          <ac:spMkLst>
            <pc:docMk/>
            <pc:sldMk cId="286279217" sldId="459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36:26.856" v="8832" actId="6549"/>
          <ac:spMkLst>
            <pc:docMk/>
            <pc:sldMk cId="286279217" sldId="459"/>
            <ac:spMk id="9" creationId="{9B379060-FABE-F7E5-DE03-DE65151572C5}"/>
          </ac:spMkLst>
        </pc:spChg>
        <pc:spChg chg="mod">
          <ac:chgData name="Richard Chalk" userId="287f8aa4f4de1d19" providerId="LiveId" clId="{4BBD5FCF-C276-4D41-A573-D7C93D62F70F}" dt="2023-02-07T09:13:43.748" v="8559" actId="20577"/>
          <ac:spMkLst>
            <pc:docMk/>
            <pc:sldMk cId="286279217" sldId="459"/>
            <ac:spMk id="10" creationId="{183EB032-77A9-4579-4FF7-74A2568F37BA}"/>
          </ac:spMkLst>
        </pc:spChg>
        <pc:spChg chg="mod">
          <ac:chgData name="Richard Chalk" userId="287f8aa4f4de1d19" providerId="LiveId" clId="{4BBD5FCF-C276-4D41-A573-D7C93D62F70F}" dt="2023-02-07T09:36:52.024" v="8837" actId="6549"/>
          <ac:spMkLst>
            <pc:docMk/>
            <pc:sldMk cId="286279217" sldId="459"/>
            <ac:spMk id="16" creationId="{CF3F926D-5D34-A387-7A7D-C7EEC79F70D6}"/>
          </ac:spMkLst>
        </pc:spChg>
        <pc:spChg chg="mod">
          <ac:chgData name="Richard Chalk" userId="287f8aa4f4de1d19" providerId="LiveId" clId="{4BBD5FCF-C276-4D41-A573-D7C93D62F70F}" dt="2023-02-07T09:13:47.257" v="8567" actId="20577"/>
          <ac:spMkLst>
            <pc:docMk/>
            <pc:sldMk cId="286279217" sldId="459"/>
            <ac:spMk id="17" creationId="{035A5730-6388-7D12-F64E-954FEDC9E6D6}"/>
          </ac:spMkLst>
        </pc:spChg>
        <pc:spChg chg="del mod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18" creationId="{3A18DB92-6892-AFE3-8173-7B77CFB82D36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0" creationId="{2F1BBC63-0200-F931-A0D5-CBABC935A93A}"/>
          </ac:spMkLst>
        </pc:spChg>
        <pc:spChg chg="mod">
          <ac:chgData name="Richard Chalk" userId="287f8aa4f4de1d19" providerId="LiveId" clId="{4BBD5FCF-C276-4D41-A573-D7C93D62F70F}" dt="2023-02-07T09:16:12.673" v="8650" actId="1038"/>
          <ac:spMkLst>
            <pc:docMk/>
            <pc:sldMk cId="286279217" sldId="459"/>
            <ac:spMk id="21" creationId="{2202E620-15AA-A5F3-39CA-267E131E8E27}"/>
          </ac:spMkLst>
        </pc:spChg>
        <pc:spChg chg="del mod">
          <ac:chgData name="Richard Chalk" userId="287f8aa4f4de1d19" providerId="LiveId" clId="{4BBD5FCF-C276-4D41-A573-D7C93D62F70F}" dt="2023-02-07T09:36:36.512" v="8834" actId="478"/>
          <ac:spMkLst>
            <pc:docMk/>
            <pc:sldMk cId="286279217" sldId="459"/>
            <ac:spMk id="22" creationId="{51862761-C859-271F-417E-00E188ECDFB7}"/>
          </ac:spMkLst>
        </pc:spChg>
        <pc:spChg chg="del mod">
          <ac:chgData name="Richard Chalk" userId="287f8aa4f4de1d19" providerId="LiveId" clId="{4BBD5FCF-C276-4D41-A573-D7C93D62F70F}" dt="2023-02-07T09:36:31.923" v="8833" actId="478"/>
          <ac:spMkLst>
            <pc:docMk/>
            <pc:sldMk cId="286279217" sldId="459"/>
            <ac:spMk id="23" creationId="{B75DDDE9-3ACE-0A2A-D556-94E0C3CC9651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5" creationId="{093D769B-77C7-CDFF-3811-83A7C088F974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6" creationId="{440F60FB-3CE9-7EBA-0432-937AB04CC8F7}"/>
          </ac:spMkLst>
        </pc:spChg>
        <pc:spChg chg="mod">
          <ac:chgData name="Richard Chalk" userId="287f8aa4f4de1d19" providerId="LiveId" clId="{4BBD5FCF-C276-4D41-A573-D7C93D62F70F}" dt="2023-02-07T09:13:24.835" v="8543" actId="20577"/>
          <ac:spMkLst>
            <pc:docMk/>
            <pc:sldMk cId="286279217" sldId="459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7T09:15:04.198" v="8618" actId="1035"/>
          <ac:picMkLst>
            <pc:docMk/>
            <pc:sldMk cId="286279217" sldId="459"/>
            <ac:picMk id="1026" creationId="{36D496EF-F58B-ABE8-52FB-8225834B0505}"/>
          </ac:picMkLst>
        </pc:picChg>
      </pc:sldChg>
      <pc:sldChg chg="delSp modSp add mod">
        <pc:chgData name="Richard Chalk" userId="287f8aa4f4de1d19" providerId="LiveId" clId="{4BBD5FCF-C276-4D41-A573-D7C93D62F70F}" dt="2023-02-07T09:37:38.153" v="8858" actId="478"/>
        <pc:sldMkLst>
          <pc:docMk/>
          <pc:sldMk cId="4241476504" sldId="460"/>
        </pc:sldMkLst>
        <pc:spChg chg="mod">
          <ac:chgData name="Richard Chalk" userId="287f8aa4f4de1d19" providerId="LiveId" clId="{4BBD5FCF-C276-4D41-A573-D7C93D62F70F}" dt="2023-02-07T09:37:35.246" v="8857" actId="6549"/>
          <ac:spMkLst>
            <pc:docMk/>
            <pc:sldMk cId="4241476504" sldId="460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9:37:29.677" v="8856" actId="20577"/>
          <ac:spMkLst>
            <pc:docMk/>
            <pc:sldMk cId="4241476504" sldId="460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7T09:37:38.153" v="8858" actId="478"/>
          <ac:spMkLst>
            <pc:docMk/>
            <pc:sldMk cId="4241476504" sldId="460"/>
            <ac:spMk id="6" creationId="{6DA2C84A-17B7-7C7E-013A-4E2D2174519C}"/>
          </ac:spMkLst>
        </pc:spChg>
        <pc:spChg chg="del">
          <ac:chgData name="Richard Chalk" userId="287f8aa4f4de1d19" providerId="LiveId" clId="{4BBD5FCF-C276-4D41-A573-D7C93D62F70F}" dt="2023-02-07T09:37:38.153" v="8858" actId="478"/>
          <ac:spMkLst>
            <pc:docMk/>
            <pc:sldMk cId="4241476504" sldId="460"/>
            <ac:spMk id="8" creationId="{35454DB5-E74F-60C3-7F3E-C54005BA5F02}"/>
          </ac:spMkLst>
        </pc:spChg>
      </pc:sldChg>
      <pc:sldChg chg="delSp modSp add mod modNotesTx">
        <pc:chgData name="Richard Chalk" userId="287f8aa4f4de1d19" providerId="LiveId" clId="{4BBD5FCF-C276-4D41-A573-D7C93D62F70F}" dt="2023-02-07T09:38:38.482" v="8915" actId="1035"/>
        <pc:sldMkLst>
          <pc:docMk/>
          <pc:sldMk cId="4025633353" sldId="461"/>
        </pc:sldMkLst>
        <pc:spChg chg="mod">
          <ac:chgData name="Richard Chalk" userId="287f8aa4f4de1d19" providerId="LiveId" clId="{4BBD5FCF-C276-4D41-A573-D7C93D62F70F}" dt="2023-02-07T09:38:38.482" v="8915" actId="1035"/>
          <ac:spMkLst>
            <pc:docMk/>
            <pc:sldMk cId="4025633353" sldId="461"/>
            <ac:spMk id="5" creationId="{F0EC59D1-C257-4695-D3EB-C4AD0061BDA2}"/>
          </ac:spMkLst>
        </pc:spChg>
        <pc:spChg chg="mod">
          <ac:chgData name="Richard Chalk" userId="287f8aa4f4de1d19" providerId="LiveId" clId="{4BBD5FCF-C276-4D41-A573-D7C93D62F70F}" dt="2023-02-07T09:38:38.482" v="8915" actId="1035"/>
          <ac:spMkLst>
            <pc:docMk/>
            <pc:sldMk cId="4025633353" sldId="461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9:38:11.903" v="8868" actId="478"/>
          <ac:spMkLst>
            <pc:docMk/>
            <pc:sldMk cId="4025633353" sldId="461"/>
            <ac:spMk id="10" creationId="{154F7CBB-6177-DDFE-34E7-5EF218C5A31D}"/>
          </ac:spMkLst>
        </pc:spChg>
        <pc:spChg chg="del">
          <ac:chgData name="Richard Chalk" userId="287f8aa4f4de1d19" providerId="LiveId" clId="{4BBD5FCF-C276-4D41-A573-D7C93D62F70F}" dt="2023-02-07T09:38:11.903" v="8868" actId="478"/>
          <ac:spMkLst>
            <pc:docMk/>
            <pc:sldMk cId="4025633353" sldId="461"/>
            <ac:spMk id="11" creationId="{67C5DDEC-0CC2-4484-A4CF-10422CBBE721}"/>
          </ac:spMkLst>
        </pc:spChg>
      </pc:sldChg>
      <pc:sldChg chg="modSp add del mod">
        <pc:chgData name="Richard Chalk" userId="287f8aa4f4de1d19" providerId="LiveId" clId="{4BBD5FCF-C276-4D41-A573-D7C93D62F70F}" dt="2023-02-07T09:39:32.202" v="8916" actId="47"/>
        <pc:sldMkLst>
          <pc:docMk/>
          <pc:sldMk cId="2319407768" sldId="462"/>
        </pc:sldMkLst>
        <pc:spChg chg="mod">
          <ac:chgData name="Richard Chalk" userId="287f8aa4f4de1d19" providerId="LiveId" clId="{4BBD5FCF-C276-4D41-A573-D7C93D62F70F}" dt="2023-02-07T09:19:55.614" v="8727" actId="20577"/>
          <ac:spMkLst>
            <pc:docMk/>
            <pc:sldMk cId="2319407768" sldId="462"/>
            <ac:spMk id="4" creationId="{39B30CE5-53A2-E885-D4A2-E6DBD4E473AC}"/>
          </ac:spMkLst>
        </pc:spChg>
      </pc:sldChg>
      <pc:sldChg chg="addSp delSp modSp add mod modNotesTx">
        <pc:chgData name="Richard Chalk" userId="287f8aa4f4de1d19" providerId="LiveId" clId="{4BBD5FCF-C276-4D41-A573-D7C93D62F70F}" dt="2023-02-07T09:42:58.679" v="9116" actId="1076"/>
        <pc:sldMkLst>
          <pc:docMk/>
          <pc:sldMk cId="332197125" sldId="463"/>
        </pc:sldMkLst>
        <pc:spChg chg="mod">
          <ac:chgData name="Richard Chalk" userId="287f8aa4f4de1d19" providerId="LiveId" clId="{4BBD5FCF-C276-4D41-A573-D7C93D62F70F}" dt="2023-02-07T09:40:30.943" v="9011" actId="207"/>
          <ac:spMkLst>
            <pc:docMk/>
            <pc:sldMk cId="332197125" sldId="463"/>
            <ac:spMk id="4" creationId="{39B30CE5-53A2-E885-D4A2-E6DBD4E473AC}"/>
          </ac:spMkLst>
        </pc:spChg>
        <pc:spChg chg="del mod">
          <ac:chgData name="Richard Chalk" userId="287f8aa4f4de1d19" providerId="LiveId" clId="{4BBD5FCF-C276-4D41-A573-D7C93D62F70F}" dt="2023-02-07T09:40:51.510" v="9012" actId="478"/>
          <ac:spMkLst>
            <pc:docMk/>
            <pc:sldMk cId="332197125" sldId="463"/>
            <ac:spMk id="5" creationId="{81C78F42-D8C1-4C7B-D20E-024490DFE3A9}"/>
          </ac:spMkLst>
        </pc:spChg>
        <pc:spChg chg="add mod ord">
          <ac:chgData name="Richard Chalk" userId="287f8aa4f4de1d19" providerId="LiveId" clId="{4BBD5FCF-C276-4D41-A573-D7C93D62F70F}" dt="2023-02-07T09:41:41.120" v="9053" actId="20577"/>
          <ac:spMkLst>
            <pc:docMk/>
            <pc:sldMk cId="332197125" sldId="463"/>
            <ac:spMk id="8" creationId="{CB56AB9A-EFA0-F6F1-6043-6424EB400681}"/>
          </ac:spMkLst>
        </pc:spChg>
        <pc:spChg chg="add mod">
          <ac:chgData name="Richard Chalk" userId="287f8aa4f4de1d19" providerId="LiveId" clId="{4BBD5FCF-C276-4D41-A573-D7C93D62F70F}" dt="2023-02-07T09:42:45.676" v="9113" actId="207"/>
          <ac:spMkLst>
            <pc:docMk/>
            <pc:sldMk cId="332197125" sldId="463"/>
            <ac:spMk id="9" creationId="{9DA35257-F1C8-0E64-964A-8704B3FF30AC}"/>
          </ac:spMkLst>
        </pc:spChg>
        <pc:spChg chg="del">
          <ac:chgData name="Richard Chalk" userId="287f8aa4f4de1d19" providerId="LiveId" clId="{4BBD5FCF-C276-4D41-A573-D7C93D62F70F}" dt="2023-02-07T09:40:07.899" v="8919" actId="478"/>
          <ac:spMkLst>
            <pc:docMk/>
            <pc:sldMk cId="332197125" sldId="463"/>
            <ac:spMk id="13" creationId="{B6FD0E73-0CDC-A767-4B7F-E3C76869B308}"/>
          </ac:spMkLst>
        </pc:spChg>
        <pc:spChg chg="mod">
          <ac:chgData name="Richard Chalk" userId="287f8aa4f4de1d19" providerId="LiveId" clId="{4BBD5FCF-C276-4D41-A573-D7C93D62F70F}" dt="2023-02-07T09:41:45.486" v="9054" actId="14100"/>
          <ac:spMkLst>
            <pc:docMk/>
            <pc:sldMk cId="332197125" sldId="463"/>
            <ac:spMk id="14" creationId="{A1E4D0D3-D6E2-BFE5-AABD-14591B6ED43A}"/>
          </ac:spMkLst>
        </pc:spChg>
        <pc:picChg chg="add del mod">
          <ac:chgData name="Richard Chalk" userId="287f8aa4f4de1d19" providerId="LiveId" clId="{4BBD5FCF-C276-4D41-A573-D7C93D62F70F}" dt="2023-02-07T09:40:08.652" v="8920" actId="478"/>
          <ac:picMkLst>
            <pc:docMk/>
            <pc:sldMk cId="332197125" sldId="463"/>
            <ac:picMk id="3" creationId="{998AF593-010A-3AE6-8094-011F42604624}"/>
          </ac:picMkLst>
        </pc:picChg>
        <pc:picChg chg="del">
          <ac:chgData name="Richard Chalk" userId="287f8aa4f4de1d19" providerId="LiveId" clId="{4BBD5FCF-C276-4D41-A573-D7C93D62F70F}" dt="2023-02-07T09:27:02.911" v="8776" actId="478"/>
          <ac:picMkLst>
            <pc:docMk/>
            <pc:sldMk cId="332197125" sldId="463"/>
            <ac:picMk id="7" creationId="{BE18DBC2-3288-D4DD-2B60-719D98ADBACA}"/>
          </ac:picMkLst>
        </pc:picChg>
        <pc:picChg chg="add mod">
          <ac:chgData name="Richard Chalk" userId="287f8aa4f4de1d19" providerId="LiveId" clId="{4BBD5FCF-C276-4D41-A573-D7C93D62F70F}" dt="2023-02-07T09:42:00.621" v="9056" actId="1076"/>
          <ac:picMkLst>
            <pc:docMk/>
            <pc:sldMk cId="332197125" sldId="463"/>
            <ac:picMk id="10" creationId="{31112D42-E3A0-993D-7DB3-256B15355ED8}"/>
          </ac:picMkLst>
        </pc:picChg>
        <pc:picChg chg="add mod">
          <ac:chgData name="Richard Chalk" userId="287f8aa4f4de1d19" providerId="LiveId" clId="{4BBD5FCF-C276-4D41-A573-D7C93D62F70F}" dt="2023-02-07T09:42:58.679" v="9116" actId="1076"/>
          <ac:picMkLst>
            <pc:docMk/>
            <pc:sldMk cId="332197125" sldId="463"/>
            <ac:picMk id="11" creationId="{FC19465C-DD14-821D-EE08-B55F7A3DA15D}"/>
          </ac:picMkLst>
        </pc:picChg>
      </pc:sldChg>
      <pc:sldChg chg="addSp delSp modSp add mod modNotesTx">
        <pc:chgData name="Richard Chalk" userId="287f8aa4f4de1d19" providerId="LiveId" clId="{4BBD5FCF-C276-4D41-A573-D7C93D62F70F}" dt="2023-02-07T10:07:14.803" v="9658" actId="6549"/>
        <pc:sldMkLst>
          <pc:docMk/>
          <pc:sldMk cId="2949607490" sldId="464"/>
        </pc:sldMkLst>
        <pc:spChg chg="add del mod ord">
          <ac:chgData name="Richard Chalk" userId="287f8aa4f4de1d19" providerId="LiveId" clId="{4BBD5FCF-C276-4D41-A573-D7C93D62F70F}" dt="2023-02-07T10:03:57.244" v="9585" actId="478"/>
          <ac:spMkLst>
            <pc:docMk/>
            <pc:sldMk cId="2949607490" sldId="464"/>
            <ac:spMk id="3" creationId="{FA8F81B5-3BD7-3BAC-6C6A-B00DB9390A68}"/>
          </ac:spMkLst>
        </pc:spChg>
        <pc:spChg chg="mod">
          <ac:chgData name="Richard Chalk" userId="287f8aa4f4de1d19" providerId="LiveId" clId="{4BBD5FCF-C276-4D41-A573-D7C93D62F70F}" dt="2023-02-07T10:01:22.887" v="9584" actId="20577"/>
          <ac:spMkLst>
            <pc:docMk/>
            <pc:sldMk cId="2949607490" sldId="464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7T10:06:01.530" v="9652" actId="1037"/>
          <ac:spMkLst>
            <pc:docMk/>
            <pc:sldMk cId="2949607490" sldId="464"/>
            <ac:spMk id="5" creationId="{DCDAB94A-1DA9-865F-59CC-3FB58A9C429A}"/>
          </ac:spMkLst>
        </pc:spChg>
        <pc:spChg chg="del">
          <ac:chgData name="Richard Chalk" userId="287f8aa4f4de1d19" providerId="LiveId" clId="{4BBD5FCF-C276-4D41-A573-D7C93D62F70F}" dt="2023-02-07T09:48:45.042" v="9311" actId="478"/>
          <ac:spMkLst>
            <pc:docMk/>
            <pc:sldMk cId="2949607490" sldId="464"/>
            <ac:spMk id="8" creationId="{CB56AB9A-EFA0-F6F1-6043-6424EB400681}"/>
          </ac:spMkLst>
        </pc:spChg>
        <pc:spChg chg="del">
          <ac:chgData name="Richard Chalk" userId="287f8aa4f4de1d19" providerId="LiveId" clId="{4BBD5FCF-C276-4D41-A573-D7C93D62F70F}" dt="2023-02-07T09:48:31.443" v="9273" actId="478"/>
          <ac:spMkLst>
            <pc:docMk/>
            <pc:sldMk cId="2949607490" sldId="464"/>
            <ac:spMk id="9" creationId="{9DA35257-F1C8-0E64-964A-8704B3FF30AC}"/>
          </ac:spMkLst>
        </pc:spChg>
        <pc:spChg chg="add mod ord">
          <ac:chgData name="Richard Chalk" userId="287f8aa4f4de1d19" providerId="LiveId" clId="{4BBD5FCF-C276-4D41-A573-D7C93D62F70F}" dt="2023-02-07T10:05:57.646" v="9644" actId="167"/>
          <ac:spMkLst>
            <pc:docMk/>
            <pc:sldMk cId="2949607490" sldId="464"/>
            <ac:spMk id="13" creationId="{FBDCC7CB-59E9-070E-AC8E-14F1C8487309}"/>
          </ac:spMkLst>
        </pc:spChg>
        <pc:spChg chg="mod">
          <ac:chgData name="Richard Chalk" userId="287f8aa4f4de1d19" providerId="LiveId" clId="{4BBD5FCF-C276-4D41-A573-D7C93D62F70F}" dt="2023-02-07T10:06:22.754" v="9654" actId="1036"/>
          <ac:spMkLst>
            <pc:docMk/>
            <pc:sldMk cId="2949607490" sldId="464"/>
            <ac:spMk id="14" creationId="{A1E4D0D3-D6E2-BFE5-AABD-14591B6ED43A}"/>
          </ac:spMkLst>
        </pc:spChg>
        <pc:spChg chg="add mod">
          <ac:chgData name="Richard Chalk" userId="287f8aa4f4de1d19" providerId="LiveId" clId="{4BBD5FCF-C276-4D41-A573-D7C93D62F70F}" dt="2023-02-07T10:05:48.795" v="9643" actId="552"/>
          <ac:spMkLst>
            <pc:docMk/>
            <pc:sldMk cId="2949607490" sldId="464"/>
            <ac:spMk id="15" creationId="{FB39B013-E080-D9A3-68F4-9934B8AE0E43}"/>
          </ac:spMkLst>
        </pc:spChg>
        <pc:spChg chg="add mod">
          <ac:chgData name="Richard Chalk" userId="287f8aa4f4de1d19" providerId="LiveId" clId="{4BBD5FCF-C276-4D41-A573-D7C93D62F70F}" dt="2023-02-07T10:05:48.795" v="9643" actId="552"/>
          <ac:spMkLst>
            <pc:docMk/>
            <pc:sldMk cId="2949607490" sldId="464"/>
            <ac:spMk id="16" creationId="{7207A7FE-E9A8-4A68-765C-369BE1664990}"/>
          </ac:spMkLst>
        </pc:spChg>
        <pc:spChg chg="add del mod">
          <ac:chgData name="Richard Chalk" userId="287f8aa4f4de1d19" providerId="LiveId" clId="{4BBD5FCF-C276-4D41-A573-D7C93D62F70F}" dt="2023-02-07T09:54:24.179" v="9508" actId="478"/>
          <ac:spMkLst>
            <pc:docMk/>
            <pc:sldMk cId="2949607490" sldId="464"/>
            <ac:spMk id="17" creationId="{4D4B9FDB-7A29-920C-F19D-3301FED2B986}"/>
          </ac:spMkLst>
        </pc:spChg>
        <pc:spChg chg="add del">
          <ac:chgData name="Richard Chalk" userId="287f8aa4f4de1d19" providerId="LiveId" clId="{4BBD5FCF-C276-4D41-A573-D7C93D62F70F}" dt="2023-02-07T09:54:24.179" v="9508" actId="478"/>
          <ac:spMkLst>
            <pc:docMk/>
            <pc:sldMk cId="2949607490" sldId="464"/>
            <ac:spMk id="18" creationId="{3151FF05-F33B-0D00-81D6-CE93D2168E64}"/>
          </ac:spMkLst>
        </pc:spChg>
        <pc:spChg chg="add del">
          <ac:chgData name="Richard Chalk" userId="287f8aa4f4de1d19" providerId="LiveId" clId="{4BBD5FCF-C276-4D41-A573-D7C93D62F70F}" dt="2023-02-07T09:54:25.783" v="9510" actId="478"/>
          <ac:spMkLst>
            <pc:docMk/>
            <pc:sldMk cId="2949607490" sldId="464"/>
            <ac:spMk id="19" creationId="{4A503234-2CCF-6E1C-07B2-ABA6BD8890BC}"/>
          </ac:spMkLst>
        </pc:spChg>
        <pc:spChg chg="add del">
          <ac:chgData name="Richard Chalk" userId="287f8aa4f4de1d19" providerId="LiveId" clId="{4BBD5FCF-C276-4D41-A573-D7C93D62F70F}" dt="2023-02-07T09:54:48.036" v="9512" actId="478"/>
          <ac:spMkLst>
            <pc:docMk/>
            <pc:sldMk cId="2949607490" sldId="464"/>
            <ac:spMk id="20" creationId="{A2855F8F-7B23-8377-DA36-A588FC68A83F}"/>
          </ac:spMkLst>
        </pc:spChg>
        <pc:spChg chg="add mod ord">
          <ac:chgData name="Richard Chalk" userId="287f8aa4f4de1d19" providerId="LiveId" clId="{4BBD5FCF-C276-4D41-A573-D7C93D62F70F}" dt="2023-02-07T10:05:33.838" v="9622" actId="14100"/>
          <ac:spMkLst>
            <pc:docMk/>
            <pc:sldMk cId="2949607490" sldId="464"/>
            <ac:spMk id="24" creationId="{FA12F1E0-ABC4-2E7B-99DD-E30CD314E67A}"/>
          </ac:spMkLst>
        </pc:spChg>
        <pc:spChg chg="add mod">
          <ac:chgData name="Richard Chalk" userId="287f8aa4f4de1d19" providerId="LiveId" clId="{4BBD5FCF-C276-4D41-A573-D7C93D62F70F}" dt="2023-02-07T10:06:42.372" v="9657" actId="14100"/>
          <ac:spMkLst>
            <pc:docMk/>
            <pc:sldMk cId="2949607490" sldId="464"/>
            <ac:spMk id="25" creationId="{364D6106-6FA9-A9C4-3C54-922047DAFBEF}"/>
          </ac:spMkLst>
        </pc:spChg>
        <pc:spChg chg="mod">
          <ac:chgData name="Richard Chalk" userId="287f8aa4f4de1d19" providerId="LiveId" clId="{4BBD5FCF-C276-4D41-A573-D7C93D62F70F}" dt="2023-02-07T09:55:57.777" v="9558" actId="20577"/>
          <ac:spMkLst>
            <pc:docMk/>
            <pc:sldMk cId="2949607490" sldId="464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52:20.469" v="9400" actId="1076"/>
          <ac:picMkLst>
            <pc:docMk/>
            <pc:sldMk cId="2949607490" sldId="464"/>
            <ac:picMk id="7" creationId="{6FC9C097-E9EF-1537-8567-5A37576754C9}"/>
          </ac:picMkLst>
        </pc:picChg>
        <pc:picChg chg="del">
          <ac:chgData name="Richard Chalk" userId="287f8aa4f4de1d19" providerId="LiveId" clId="{4BBD5FCF-C276-4D41-A573-D7C93D62F70F}" dt="2023-02-07T09:48:31.443" v="9273" actId="478"/>
          <ac:picMkLst>
            <pc:docMk/>
            <pc:sldMk cId="2949607490" sldId="464"/>
            <ac:picMk id="10" creationId="{31112D42-E3A0-993D-7DB3-256B15355ED8}"/>
          </ac:picMkLst>
        </pc:picChg>
        <pc:picChg chg="del">
          <ac:chgData name="Richard Chalk" userId="287f8aa4f4de1d19" providerId="LiveId" clId="{4BBD5FCF-C276-4D41-A573-D7C93D62F70F}" dt="2023-02-07T09:48:46.613" v="9312" actId="478"/>
          <ac:picMkLst>
            <pc:docMk/>
            <pc:sldMk cId="2949607490" sldId="464"/>
            <ac:picMk id="11" creationId="{FC19465C-DD14-821D-EE08-B55F7A3DA15D}"/>
          </ac:picMkLst>
        </pc:picChg>
        <pc:picChg chg="add mod">
          <ac:chgData name="Richard Chalk" userId="287f8aa4f4de1d19" providerId="LiveId" clId="{4BBD5FCF-C276-4D41-A573-D7C93D62F70F}" dt="2023-02-07T09:55:40.160" v="9521" actId="1076"/>
          <ac:picMkLst>
            <pc:docMk/>
            <pc:sldMk cId="2949607490" sldId="464"/>
            <ac:picMk id="22" creationId="{2408B986-1CBF-A7B5-7591-B164A5443276}"/>
          </ac:picMkLst>
        </pc:picChg>
        <pc:picChg chg="add del mod">
          <ac:chgData name="Richard Chalk" userId="287f8aa4f4de1d19" providerId="LiveId" clId="{4BBD5FCF-C276-4D41-A573-D7C93D62F70F}" dt="2023-02-07T09:55:29.758" v="9516" actId="478"/>
          <ac:picMkLst>
            <pc:docMk/>
            <pc:sldMk cId="2949607490" sldId="464"/>
            <ac:picMk id="2056" creationId="{E3641516-A853-A53A-68BE-C2B3BA1E2C70}"/>
          </ac:picMkLst>
        </pc:picChg>
        <pc:picChg chg="add mod">
          <ac:chgData name="Richard Chalk" userId="287f8aa4f4de1d19" providerId="LiveId" clId="{4BBD5FCF-C276-4D41-A573-D7C93D62F70F}" dt="2023-02-07T09:56:46.106" v="9566" actId="1076"/>
          <ac:picMkLst>
            <pc:docMk/>
            <pc:sldMk cId="2949607490" sldId="464"/>
            <ac:picMk id="2058" creationId="{ABCAD473-DAE5-9A0C-FED7-17F3A860847A}"/>
          </ac:picMkLst>
        </pc:picChg>
      </pc:sldChg>
      <pc:sldMasterChg chg="del delSldLayout">
        <pc:chgData name="Richard Chalk" userId="287f8aa4f4de1d19" providerId="LiveId" clId="{4BBD5FCF-C276-4D41-A573-D7C93D62F70F}" dt="2023-02-06T11:57:49.256" v="204" actId="47"/>
        <pc:sldMasterMkLst>
          <pc:docMk/>
          <pc:sldMasterMk cId="0" sldId="2147483661"/>
        </pc:sldMasterMkLst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Richard Chalk" userId="287f8aa4f4de1d19" providerId="LiveId" clId="{71560EDD-FF62-4413-97DB-34283E12C0CB}"/>
    <pc:docChg chg="undo redo custSel addSld delSld modSld">
      <pc:chgData name="Richard Chalk" userId="287f8aa4f4de1d19" providerId="LiveId" clId="{71560EDD-FF62-4413-97DB-34283E12C0CB}" dt="2023-02-07T18:07:01.820" v="1302" actId="113"/>
      <pc:docMkLst>
        <pc:docMk/>
      </pc:docMkLst>
      <pc:sldChg chg="modSp mod modNotesTx">
        <pc:chgData name="Richard Chalk" userId="287f8aa4f4de1d19" providerId="LiveId" clId="{71560EDD-FF62-4413-97DB-34283E12C0CB}" dt="2023-02-07T15:06:24.231" v="89" actId="20577"/>
        <pc:sldMkLst>
          <pc:docMk/>
          <pc:sldMk cId="0" sldId="256"/>
        </pc:sldMkLst>
        <pc:spChg chg="mod">
          <ac:chgData name="Richard Chalk" userId="287f8aa4f4de1d19" providerId="LiveId" clId="{71560EDD-FF62-4413-97DB-34283E12C0CB}" dt="2023-02-07T14:46:51.937" v="20" actId="6549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 modNotesTx">
        <pc:chgData name="Richard Chalk" userId="287f8aa4f4de1d19" providerId="LiveId" clId="{71560EDD-FF62-4413-97DB-34283E12C0CB}" dt="2023-02-07T18:02:16.618" v="1210" actId="20577"/>
        <pc:sldMkLst>
          <pc:docMk/>
          <pc:sldMk cId="1422347615" sldId="263"/>
        </pc:sldMkLst>
        <pc:spChg chg="mod">
          <ac:chgData name="Richard Chalk" userId="287f8aa4f4de1d19" providerId="LiveId" clId="{71560EDD-FF62-4413-97DB-34283E12C0CB}" dt="2023-02-07T16:25:46.973" v="309" actId="1037"/>
          <ac:spMkLst>
            <pc:docMk/>
            <pc:sldMk cId="1422347615" sldId="263"/>
            <ac:spMk id="2" creationId="{8EAC30B5-CF11-A62B-1A4A-FAFC8507C7FD}"/>
          </ac:spMkLst>
        </pc:spChg>
        <pc:spChg chg="del mod">
          <ac:chgData name="Richard Chalk" userId="287f8aa4f4de1d19" providerId="LiveId" clId="{71560EDD-FF62-4413-97DB-34283E12C0CB}" dt="2023-02-07T16:26:37.530" v="311" actId="478"/>
          <ac:spMkLst>
            <pc:docMk/>
            <pc:sldMk cId="1422347615" sldId="263"/>
            <ac:spMk id="5" creationId="{9AF7845D-BEC7-9365-8BD8-D12BE6C3DFA3}"/>
          </ac:spMkLst>
        </pc:spChg>
        <pc:spChg chg="add del mod">
          <ac:chgData name="Richard Chalk" userId="287f8aa4f4de1d19" providerId="LiveId" clId="{71560EDD-FF62-4413-97DB-34283E12C0CB}" dt="2023-02-07T16:31:28.433" v="498" actId="478"/>
          <ac:spMkLst>
            <pc:docMk/>
            <pc:sldMk cId="1422347615" sldId="263"/>
            <ac:spMk id="6" creationId="{C21AADB3-0C8B-DA4E-78BB-97F0C90BF5DC}"/>
          </ac:spMkLst>
        </pc:spChg>
        <pc:spChg chg="mod">
          <ac:chgData name="Richard Chalk" userId="287f8aa4f4de1d19" providerId="LiveId" clId="{71560EDD-FF62-4413-97DB-34283E12C0CB}" dt="2023-02-07T16:28:39.233" v="345" actId="1035"/>
          <ac:spMkLst>
            <pc:docMk/>
            <pc:sldMk cId="1422347615" sldId="263"/>
            <ac:spMk id="7" creationId="{E62EA8F3-0295-1361-4B3F-5624D24E29B0}"/>
          </ac:spMkLst>
        </pc:spChg>
        <pc:spChg chg="add mod">
          <ac:chgData name="Richard Chalk" userId="287f8aa4f4de1d19" providerId="LiveId" clId="{71560EDD-FF62-4413-97DB-34283E12C0CB}" dt="2023-02-07T16:32:06.005" v="590" actId="14100"/>
          <ac:spMkLst>
            <pc:docMk/>
            <pc:sldMk cId="1422347615" sldId="263"/>
            <ac:spMk id="8" creationId="{2508C0E8-F22E-1CAF-1AC2-BE00AD21803C}"/>
          </ac:spMkLst>
        </pc:spChg>
        <pc:spChg chg="add mod ord">
          <ac:chgData name="Richard Chalk" userId="287f8aa4f4de1d19" providerId="LiveId" clId="{71560EDD-FF62-4413-97DB-34283E12C0CB}" dt="2023-02-07T16:32:17.923" v="592" actId="167"/>
          <ac:spMkLst>
            <pc:docMk/>
            <pc:sldMk cId="1422347615" sldId="263"/>
            <ac:spMk id="13" creationId="{3FF9DCB9-72BB-108A-2E0D-BAC05481356C}"/>
          </ac:spMkLst>
        </pc:spChg>
        <pc:spChg chg="add mod">
          <ac:chgData name="Richard Chalk" userId="287f8aa4f4de1d19" providerId="LiveId" clId="{71560EDD-FF62-4413-97DB-34283E12C0CB}" dt="2023-02-07T16:32:27.831" v="595" actId="14100"/>
          <ac:spMkLst>
            <pc:docMk/>
            <pc:sldMk cId="1422347615" sldId="263"/>
            <ac:spMk id="14" creationId="{2445CAAC-C3B4-90A7-376C-5FA2C0C177B7}"/>
          </ac:spMkLst>
        </pc:spChg>
        <pc:spChg chg="mod">
          <ac:chgData name="Richard Chalk" userId="287f8aa4f4de1d19" providerId="LiveId" clId="{71560EDD-FF62-4413-97DB-34283E12C0CB}" dt="2023-02-07T16:25:17.600" v="297" actId="20577"/>
          <ac:spMkLst>
            <pc:docMk/>
            <pc:sldMk cId="1422347615" sldId="263"/>
            <ac:spMk id="97" creationId="{00000000-0000-0000-0000-000000000000}"/>
          </ac:spMkLst>
        </pc:spChg>
        <pc:picChg chg="del">
          <ac:chgData name="Richard Chalk" userId="287f8aa4f4de1d19" providerId="LiveId" clId="{71560EDD-FF62-4413-97DB-34283E12C0CB}" dt="2023-02-07T16:28:07.632" v="327" actId="478"/>
          <ac:picMkLst>
            <pc:docMk/>
            <pc:sldMk cId="1422347615" sldId="263"/>
            <ac:picMk id="4" creationId="{40F17DC3-4286-CBB8-2F3D-034A8D3097C2}"/>
          </ac:picMkLst>
        </pc:picChg>
        <pc:picChg chg="add mod ord">
          <ac:chgData name="Richard Chalk" userId="287f8aa4f4de1d19" providerId="LiveId" clId="{71560EDD-FF62-4413-97DB-34283E12C0CB}" dt="2023-02-07T16:28:39.233" v="345" actId="1035"/>
          <ac:picMkLst>
            <pc:docMk/>
            <pc:sldMk cId="1422347615" sldId="263"/>
            <ac:picMk id="10" creationId="{CC18203D-4F35-A7A3-0C7B-2EF019DCBAC0}"/>
          </ac:picMkLst>
        </pc:picChg>
        <pc:picChg chg="add mod">
          <ac:chgData name="Richard Chalk" userId="287f8aa4f4de1d19" providerId="LiveId" clId="{71560EDD-FF62-4413-97DB-34283E12C0CB}" dt="2023-02-07T16:32:12.093" v="591" actId="1076"/>
          <ac:picMkLst>
            <pc:docMk/>
            <pc:sldMk cId="1422347615" sldId="263"/>
            <ac:picMk id="1026" creationId="{8F2AA3B1-3830-B2D3-4C7F-9C2C62309184}"/>
          </ac:picMkLst>
        </pc:picChg>
      </pc:sldChg>
      <pc:sldChg chg="delSp modSp mod">
        <pc:chgData name="Richard Chalk" userId="287f8aa4f4de1d19" providerId="LiveId" clId="{71560EDD-FF62-4413-97DB-34283E12C0CB}" dt="2023-02-07T17:59:29.022" v="1208" actId="113"/>
        <pc:sldMkLst>
          <pc:docMk/>
          <pc:sldMk cId="2146416407" sldId="329"/>
        </pc:sldMkLst>
        <pc:spChg chg="mod">
          <ac:chgData name="Richard Chalk" userId="287f8aa4f4de1d19" providerId="LiveId" clId="{71560EDD-FF62-4413-97DB-34283E12C0CB}" dt="2023-02-07T17:59:29.022" v="1208" actId="113"/>
          <ac:spMkLst>
            <pc:docMk/>
            <pc:sldMk cId="2146416407" sldId="329"/>
            <ac:spMk id="4" creationId="{39B30CE5-53A2-E885-D4A2-E6DBD4E473AC}"/>
          </ac:spMkLst>
        </pc:spChg>
        <pc:spChg chg="del">
          <ac:chgData name="Richard Chalk" userId="287f8aa4f4de1d19" providerId="LiveId" clId="{71560EDD-FF62-4413-97DB-34283E12C0CB}" dt="2023-02-07T14:48:36.795" v="77" actId="478"/>
          <ac:spMkLst>
            <pc:docMk/>
            <pc:sldMk cId="2146416407" sldId="329"/>
            <ac:spMk id="11" creationId="{37E49541-C8AF-9C27-3C92-435669663C1A}"/>
          </ac:spMkLst>
        </pc:spChg>
        <pc:picChg chg="del">
          <ac:chgData name="Richard Chalk" userId="287f8aa4f4de1d19" providerId="LiveId" clId="{71560EDD-FF62-4413-97DB-34283E12C0CB}" dt="2023-02-07T14:48:36.795" v="77" actId="478"/>
          <ac:picMkLst>
            <pc:docMk/>
            <pc:sldMk cId="2146416407" sldId="329"/>
            <ac:picMk id="1026" creationId="{D48842B2-AE8D-BB28-B271-1913E917D557}"/>
          </ac:picMkLst>
        </pc:picChg>
      </pc:sldChg>
      <pc:sldChg chg="addSp delSp modSp mod modNotesTx">
        <pc:chgData name="Richard Chalk" userId="287f8aa4f4de1d19" providerId="LiveId" clId="{71560EDD-FF62-4413-97DB-34283E12C0CB}" dt="2023-02-07T18:06:11.415" v="1300" actId="1038"/>
        <pc:sldMkLst>
          <pc:docMk/>
          <pc:sldMk cId="238944887" sldId="338"/>
        </pc:sldMkLst>
        <pc:spChg chg="mod">
          <ac:chgData name="Richard Chalk" userId="287f8aa4f4de1d19" providerId="LiveId" clId="{71560EDD-FF62-4413-97DB-34283E12C0CB}" dt="2023-02-07T18:06:08.568" v="1288" actId="14100"/>
          <ac:spMkLst>
            <pc:docMk/>
            <pc:sldMk cId="238944887" sldId="338"/>
            <ac:spMk id="2" creationId="{B7F3DB22-A0FF-E2BB-2633-E53AFB04A01F}"/>
          </ac:spMkLst>
        </pc:spChg>
        <pc:spChg chg="del mod">
          <ac:chgData name="Richard Chalk" userId="287f8aa4f4de1d19" providerId="LiveId" clId="{71560EDD-FF62-4413-97DB-34283E12C0CB}" dt="2023-02-07T16:40:30.998" v="905" actId="478"/>
          <ac:spMkLst>
            <pc:docMk/>
            <pc:sldMk cId="238944887" sldId="338"/>
            <ac:spMk id="5" creationId="{41593F90-A1F5-BC02-1B96-6BA4355DDD9C}"/>
          </ac:spMkLst>
        </pc:spChg>
        <pc:spChg chg="add mod ord">
          <ac:chgData name="Richard Chalk" userId="287f8aa4f4de1d19" providerId="LiveId" clId="{71560EDD-FF62-4413-97DB-34283E12C0CB}" dt="2023-02-07T16:40:49.114" v="911" actId="1076"/>
          <ac:spMkLst>
            <pc:docMk/>
            <pc:sldMk cId="238944887" sldId="338"/>
            <ac:spMk id="6" creationId="{11272FE1-1C68-8F67-B9E9-FDFB678F6F9D}"/>
          </ac:spMkLst>
        </pc:spChg>
        <pc:spChg chg="del">
          <ac:chgData name="Richard Chalk" userId="287f8aa4f4de1d19" providerId="LiveId" clId="{71560EDD-FF62-4413-97DB-34283E12C0CB}" dt="2023-02-07T16:40:51.767" v="912" actId="478"/>
          <ac:spMkLst>
            <pc:docMk/>
            <pc:sldMk cId="238944887" sldId="338"/>
            <ac:spMk id="7" creationId="{DBC05FE8-DE51-5B27-ECF0-3D97CB15E6EB}"/>
          </ac:spMkLst>
        </pc:spChg>
        <pc:spChg chg="add del">
          <ac:chgData name="Richard Chalk" userId="287f8aa4f4de1d19" providerId="LiveId" clId="{71560EDD-FF62-4413-97DB-34283E12C0CB}" dt="2023-02-07T16:41:17.578" v="919" actId="478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71560EDD-FF62-4413-97DB-34283E12C0CB}" dt="2023-02-07T16:39:45.832" v="873" actId="20577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71560EDD-FF62-4413-97DB-34283E12C0CB}" dt="2023-02-07T18:06:11.415" v="1300" actId="1038"/>
          <ac:picMkLst>
            <pc:docMk/>
            <pc:sldMk cId="238944887" sldId="338"/>
            <ac:picMk id="4" creationId="{24596C3B-C554-B34F-70B5-3CDB68C9FBD8}"/>
          </ac:picMkLst>
        </pc:picChg>
        <pc:picChg chg="add del mod">
          <ac:chgData name="Richard Chalk" userId="287f8aa4f4de1d19" providerId="LiveId" clId="{71560EDD-FF62-4413-97DB-34283E12C0CB}" dt="2023-02-07T16:41:13.933" v="917"/>
          <ac:picMkLst>
            <pc:docMk/>
            <pc:sldMk cId="238944887" sldId="338"/>
            <ac:picMk id="8" creationId="{010ED89A-D8C5-C853-9014-D2251399DAE7}"/>
          </ac:picMkLst>
        </pc:picChg>
        <pc:picChg chg="add del">
          <ac:chgData name="Richard Chalk" userId="287f8aa4f4de1d19" providerId="LiveId" clId="{71560EDD-FF62-4413-97DB-34283E12C0CB}" dt="2023-02-07T16:40:56.734" v="915" actId="478"/>
          <ac:picMkLst>
            <pc:docMk/>
            <pc:sldMk cId="238944887" sldId="338"/>
            <ac:picMk id="12" creationId="{47761B6E-C7F2-3318-DBAA-F0A4399AC95E}"/>
          </ac:picMkLst>
        </pc:picChg>
      </pc:sldChg>
      <pc:sldChg chg="modSp mod">
        <pc:chgData name="Richard Chalk" userId="287f8aa4f4de1d19" providerId="LiveId" clId="{71560EDD-FF62-4413-97DB-34283E12C0CB}" dt="2023-02-07T16:25:12.727" v="296" actId="20577"/>
        <pc:sldMkLst>
          <pc:docMk/>
          <pc:sldMk cId="1751931843" sldId="353"/>
        </pc:sldMkLst>
        <pc:spChg chg="mod">
          <ac:chgData name="Richard Chalk" userId="287f8aa4f4de1d19" providerId="LiveId" clId="{71560EDD-FF62-4413-97DB-34283E12C0CB}" dt="2023-02-07T16:25:12.727" v="296" actId="20577"/>
          <ac:spMkLst>
            <pc:docMk/>
            <pc:sldMk cId="1751931843" sldId="35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1560EDD-FF62-4413-97DB-34283E12C0CB}" dt="2023-02-07T16:37:37.549" v="830" actId="20577"/>
        <pc:sldMkLst>
          <pc:docMk/>
          <pc:sldMk cId="3751643744" sldId="357"/>
        </pc:sldMkLst>
        <pc:spChg chg="mod">
          <ac:chgData name="Richard Chalk" userId="287f8aa4f4de1d19" providerId="LiveId" clId="{71560EDD-FF62-4413-97DB-34283E12C0CB}" dt="2023-02-07T16:37:37.549" v="830" actId="20577"/>
          <ac:spMkLst>
            <pc:docMk/>
            <pc:sldMk cId="3751643744" sldId="357"/>
            <ac:spMk id="2" creationId="{B7F3DB22-A0FF-E2BB-2633-E53AFB04A01F}"/>
          </ac:spMkLst>
        </pc:spChg>
        <pc:spChg chg="add mod ord">
          <ac:chgData name="Richard Chalk" userId="287f8aa4f4de1d19" providerId="LiveId" clId="{71560EDD-FF62-4413-97DB-34283E12C0CB}" dt="2023-02-07T16:36:18.929" v="815" actId="167"/>
          <ac:spMkLst>
            <pc:docMk/>
            <pc:sldMk cId="3751643744" sldId="357"/>
            <ac:spMk id="5" creationId="{E5F06F05-67B2-200E-5834-E9321C613905}"/>
          </ac:spMkLst>
        </pc:spChg>
        <pc:spChg chg="del">
          <ac:chgData name="Richard Chalk" userId="287f8aa4f4de1d19" providerId="LiveId" clId="{71560EDD-FF62-4413-97DB-34283E12C0CB}" dt="2023-02-07T16:35:40.209" v="795" actId="478"/>
          <ac:spMkLst>
            <pc:docMk/>
            <pc:sldMk cId="3751643744" sldId="357"/>
            <ac:spMk id="6" creationId="{32AED675-250F-7276-8E40-FFF9F5DBD314}"/>
          </ac:spMkLst>
        </pc:spChg>
        <pc:spChg chg="mod">
          <ac:chgData name="Richard Chalk" userId="287f8aa4f4de1d19" providerId="LiveId" clId="{71560EDD-FF62-4413-97DB-34283E12C0CB}" dt="2023-02-07T16:36:22.644" v="829" actId="1035"/>
          <ac:spMkLst>
            <pc:docMk/>
            <pc:sldMk cId="3751643744" sldId="357"/>
            <ac:spMk id="7" creationId="{93331297-DBC5-DC99-A584-570297366E7B}"/>
          </ac:spMkLst>
        </pc:spChg>
      </pc:sldChg>
      <pc:sldChg chg="del">
        <pc:chgData name="Richard Chalk" userId="287f8aa4f4de1d19" providerId="LiveId" clId="{71560EDD-FF62-4413-97DB-34283E12C0CB}" dt="2023-02-07T15:09:22.993" v="101" actId="47"/>
        <pc:sldMkLst>
          <pc:docMk/>
          <pc:sldMk cId="3346943621" sldId="432"/>
        </pc:sldMkLst>
      </pc:sldChg>
      <pc:sldChg chg="del">
        <pc:chgData name="Richard Chalk" userId="287f8aa4f4de1d19" providerId="LiveId" clId="{71560EDD-FF62-4413-97DB-34283E12C0CB}" dt="2023-02-07T15:09:22.993" v="101" actId="47"/>
        <pc:sldMkLst>
          <pc:docMk/>
          <pc:sldMk cId="1792680954" sldId="43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408357795" sldId="435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803636860" sldId="436"/>
        </pc:sldMkLst>
      </pc:sldChg>
      <pc:sldChg chg="modSp del mod">
        <pc:chgData name="Richard Chalk" userId="287f8aa4f4de1d19" providerId="LiveId" clId="{71560EDD-FF62-4413-97DB-34283E12C0CB}" dt="2023-02-07T15:09:22.993" v="101" actId="47"/>
        <pc:sldMkLst>
          <pc:docMk/>
          <pc:sldMk cId="3013332815" sldId="437"/>
        </pc:sldMkLst>
        <pc:spChg chg="mod">
          <ac:chgData name="Richard Chalk" userId="287f8aa4f4de1d19" providerId="LiveId" clId="{71560EDD-FF62-4413-97DB-34283E12C0CB}" dt="2023-02-07T15:09:00.427" v="100" actId="20577"/>
          <ac:spMkLst>
            <pc:docMk/>
            <pc:sldMk cId="3013332815" sldId="437"/>
            <ac:spMk id="92" creationId="{00000000-0000-0000-0000-000000000000}"/>
          </ac:spMkLst>
        </pc:spChg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57164831" sldId="438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268495177" sldId="43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673762448" sldId="440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546748621" sldId="44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36030630" sldId="442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298881558" sldId="44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280315028" sldId="444"/>
        </pc:sldMkLst>
      </pc:sldChg>
      <pc:sldChg chg="addSp delSp modSp mod modNotesTx">
        <pc:chgData name="Richard Chalk" userId="287f8aa4f4de1d19" providerId="LiveId" clId="{71560EDD-FF62-4413-97DB-34283E12C0CB}" dt="2023-02-07T18:04:21.188" v="1233" actId="20577"/>
        <pc:sldMkLst>
          <pc:docMk/>
          <pc:sldMk cId="2794585505" sldId="445"/>
        </pc:sldMkLst>
        <pc:spChg chg="mod">
          <ac:chgData name="Richard Chalk" userId="287f8aa4f4de1d19" providerId="LiveId" clId="{71560EDD-FF62-4413-97DB-34283E12C0CB}" dt="2023-02-07T16:32:42.060" v="597" actId="14100"/>
          <ac:spMkLst>
            <pc:docMk/>
            <pc:sldMk cId="2794585505" sldId="445"/>
            <ac:spMk id="2" creationId="{8EAC30B5-CF11-A62B-1A4A-FAFC8507C7FD}"/>
          </ac:spMkLst>
        </pc:spChg>
        <pc:spChg chg="del">
          <ac:chgData name="Richard Chalk" userId="287f8aa4f4de1d19" providerId="LiveId" clId="{71560EDD-FF62-4413-97DB-34283E12C0CB}" dt="2023-02-07T16:30:02.113" v="416" actId="478"/>
          <ac:spMkLst>
            <pc:docMk/>
            <pc:sldMk cId="2794585505" sldId="445"/>
            <ac:spMk id="5" creationId="{0E81AD07-02C4-5F4C-8D3D-EF9C7450B8BD}"/>
          </ac:spMkLst>
        </pc:spChg>
        <pc:spChg chg="add mod">
          <ac:chgData name="Richard Chalk" userId="287f8aa4f4de1d19" providerId="LiveId" clId="{71560EDD-FF62-4413-97DB-34283E12C0CB}" dt="2023-02-07T18:04:21.188" v="1233" actId="20577"/>
          <ac:spMkLst>
            <pc:docMk/>
            <pc:sldMk cId="2794585505" sldId="445"/>
            <ac:spMk id="6" creationId="{0073100D-BBAE-34DB-F160-36D33B0EC434}"/>
          </ac:spMkLst>
        </pc:spChg>
        <pc:spChg chg="del mod">
          <ac:chgData name="Richard Chalk" userId="287f8aa4f4de1d19" providerId="LiveId" clId="{71560EDD-FF62-4413-97DB-34283E12C0CB}" dt="2023-02-07T16:33:05.870" v="599" actId="478"/>
          <ac:spMkLst>
            <pc:docMk/>
            <pc:sldMk cId="2794585505" sldId="445"/>
            <ac:spMk id="7" creationId="{E62EA8F3-0295-1361-4B3F-5624D24E29B0}"/>
          </ac:spMkLst>
        </pc:spChg>
        <pc:spChg chg="add mod">
          <ac:chgData name="Richard Chalk" userId="287f8aa4f4de1d19" providerId="LiveId" clId="{71560EDD-FF62-4413-97DB-34283E12C0CB}" dt="2023-02-07T16:31:10.287" v="497" actId="1036"/>
          <ac:spMkLst>
            <pc:docMk/>
            <pc:sldMk cId="2794585505" sldId="445"/>
            <ac:spMk id="8" creationId="{4D566D08-F554-1672-B29B-0185B27F8E0F}"/>
          </ac:spMkLst>
        </pc:spChg>
        <pc:spChg chg="add mod">
          <ac:chgData name="Richard Chalk" userId="287f8aa4f4de1d19" providerId="LiveId" clId="{71560EDD-FF62-4413-97DB-34283E12C0CB}" dt="2023-02-07T16:33:13.520" v="622" actId="1035"/>
          <ac:spMkLst>
            <pc:docMk/>
            <pc:sldMk cId="2794585505" sldId="445"/>
            <ac:spMk id="10" creationId="{FB433B0B-0084-DE8E-F716-7109F6E15B0D}"/>
          </ac:spMkLst>
        </pc:spChg>
        <pc:spChg chg="mod">
          <ac:chgData name="Richard Chalk" userId="287f8aa4f4de1d19" providerId="LiveId" clId="{71560EDD-FF62-4413-97DB-34283E12C0CB}" dt="2023-02-07T16:29:36.902" v="415" actId="20577"/>
          <ac:spMkLst>
            <pc:docMk/>
            <pc:sldMk cId="2794585505" sldId="445"/>
            <ac:spMk id="97" creationId="{00000000-0000-0000-0000-000000000000}"/>
          </ac:spMkLst>
        </pc:spChg>
        <pc:picChg chg="del mod">
          <ac:chgData name="Richard Chalk" userId="287f8aa4f4de1d19" providerId="LiveId" clId="{71560EDD-FF62-4413-97DB-34283E12C0CB}" dt="2023-02-07T16:33:05.870" v="599" actId="478"/>
          <ac:picMkLst>
            <pc:docMk/>
            <pc:sldMk cId="2794585505" sldId="445"/>
            <ac:picMk id="4" creationId="{40F17DC3-4286-CBB8-2F3D-034A8D3097C2}"/>
          </ac:picMkLst>
        </pc:picChg>
        <pc:picChg chg="add mod">
          <ac:chgData name="Richard Chalk" userId="287f8aa4f4de1d19" providerId="LiveId" clId="{71560EDD-FF62-4413-97DB-34283E12C0CB}" dt="2023-02-07T16:33:06.633" v="600"/>
          <ac:picMkLst>
            <pc:docMk/>
            <pc:sldMk cId="2794585505" sldId="445"/>
            <ac:picMk id="9" creationId="{B76F15A8-862B-FADA-1A1A-FF72274801CE}"/>
          </ac:picMkLst>
        </pc:picChg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45514338" sldId="446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112369485" sldId="447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67247077" sldId="44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675638687" sldId="45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963194548" sldId="452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60930162" sldId="45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645178190" sldId="454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276869719" sldId="455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151358837" sldId="456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669536954" sldId="457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186018546" sldId="458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86279217" sldId="45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241476504" sldId="460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025633353" sldId="46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2197125" sldId="463"/>
        </pc:sldMkLst>
      </pc:sldChg>
      <pc:sldChg chg="del">
        <pc:chgData name="Richard Chalk" userId="287f8aa4f4de1d19" providerId="LiveId" clId="{71560EDD-FF62-4413-97DB-34283E12C0CB}" dt="2023-02-07T16:44:05.065" v="1163" actId="47"/>
        <pc:sldMkLst>
          <pc:docMk/>
          <pc:sldMk cId="2949607490" sldId="464"/>
        </pc:sldMkLst>
      </pc:sldChg>
      <pc:sldChg chg="new del">
        <pc:chgData name="Richard Chalk" userId="287f8aa4f4de1d19" providerId="LiveId" clId="{71560EDD-FF62-4413-97DB-34283E12C0CB}" dt="2023-02-07T15:09:22.993" v="101" actId="47"/>
        <pc:sldMkLst>
          <pc:docMk/>
          <pc:sldMk cId="401532451" sldId="465"/>
        </pc:sldMkLst>
      </pc:sldChg>
      <pc:sldChg chg="addSp delSp modSp add mod modNotesTx">
        <pc:chgData name="Richard Chalk" userId="287f8aa4f4de1d19" providerId="LiveId" clId="{71560EDD-FF62-4413-97DB-34283E12C0CB}" dt="2023-02-07T18:03:44.661" v="1227" actId="1076"/>
        <pc:sldMkLst>
          <pc:docMk/>
          <pc:sldMk cId="3943536399" sldId="465"/>
        </pc:sldMkLst>
        <pc:spChg chg="mod">
          <ac:chgData name="Richard Chalk" userId="287f8aa4f4de1d19" providerId="LiveId" clId="{71560EDD-FF62-4413-97DB-34283E12C0CB}" dt="2023-02-07T18:03:34.559" v="1223" actId="6549"/>
          <ac:spMkLst>
            <pc:docMk/>
            <pc:sldMk cId="3943536399" sldId="465"/>
            <ac:spMk id="2" creationId="{8EAC30B5-CF11-A62B-1A4A-FAFC8507C7FD}"/>
          </ac:spMkLst>
        </pc:spChg>
        <pc:spChg chg="add mod">
          <ac:chgData name="Richard Chalk" userId="287f8aa4f4de1d19" providerId="LiveId" clId="{71560EDD-FF62-4413-97DB-34283E12C0CB}" dt="2023-02-07T18:03:17.054" v="1219" actId="20577"/>
          <ac:spMkLst>
            <pc:docMk/>
            <pc:sldMk cId="3943536399" sldId="465"/>
            <ac:spMk id="4" creationId="{28850689-BF02-DC5E-1427-03D88BAEEE05}"/>
          </ac:spMkLst>
        </pc:spChg>
        <pc:spChg chg="add mod">
          <ac:chgData name="Richard Chalk" userId="287f8aa4f4de1d19" providerId="LiveId" clId="{71560EDD-FF62-4413-97DB-34283E12C0CB}" dt="2023-02-07T18:03:44.661" v="1227" actId="1076"/>
          <ac:spMkLst>
            <pc:docMk/>
            <pc:sldMk cId="3943536399" sldId="465"/>
            <ac:spMk id="5" creationId="{95B4F949-28D6-AEEC-DE16-250F4BEFE6B1}"/>
          </ac:spMkLst>
        </pc:spChg>
        <pc:spChg chg="del">
          <ac:chgData name="Richard Chalk" userId="287f8aa4f4de1d19" providerId="LiveId" clId="{71560EDD-FF62-4413-97DB-34283E12C0CB}" dt="2023-02-07T16:34:03.414" v="665" actId="478"/>
          <ac:spMkLst>
            <pc:docMk/>
            <pc:sldMk cId="3943536399" sldId="465"/>
            <ac:spMk id="6" creationId="{0073100D-BBAE-34DB-F160-36D33B0EC434}"/>
          </ac:spMkLst>
        </pc:spChg>
        <pc:spChg chg="del">
          <ac:chgData name="Richard Chalk" userId="287f8aa4f4de1d19" providerId="LiveId" clId="{71560EDD-FF62-4413-97DB-34283E12C0CB}" dt="2023-02-07T16:34:20.864" v="670" actId="478"/>
          <ac:spMkLst>
            <pc:docMk/>
            <pc:sldMk cId="3943536399" sldId="465"/>
            <ac:spMk id="8" creationId="{4D566D08-F554-1672-B29B-0185B27F8E0F}"/>
          </ac:spMkLst>
        </pc:spChg>
        <pc:spChg chg="mod">
          <ac:chgData name="Richard Chalk" userId="287f8aa4f4de1d19" providerId="LiveId" clId="{71560EDD-FF62-4413-97DB-34283E12C0CB}" dt="2023-02-07T16:33:39.644" v="630" actId="20577"/>
          <ac:spMkLst>
            <pc:docMk/>
            <pc:sldMk cId="3943536399" sldId="465"/>
            <ac:spMk id="97" creationId="{00000000-0000-0000-0000-000000000000}"/>
          </ac:spMkLst>
        </pc:spChg>
      </pc:sldChg>
      <pc:sldChg chg="addSp delSp modSp add mod modNotesTx">
        <pc:chgData name="Richard Chalk" userId="287f8aa4f4de1d19" providerId="LiveId" clId="{71560EDD-FF62-4413-97DB-34283E12C0CB}" dt="2023-02-07T16:42:05.771" v="941" actId="6549"/>
        <pc:sldMkLst>
          <pc:docMk/>
          <pc:sldMk cId="262268960" sldId="466"/>
        </pc:sldMkLst>
        <pc:spChg chg="mod">
          <ac:chgData name="Richard Chalk" userId="287f8aa4f4de1d19" providerId="LiveId" clId="{71560EDD-FF62-4413-97DB-34283E12C0CB}" dt="2023-02-07T16:41:52.722" v="937" actId="6549"/>
          <ac:spMkLst>
            <pc:docMk/>
            <pc:sldMk cId="262268960" sldId="466"/>
            <ac:spMk id="2" creationId="{B7F3DB22-A0FF-E2BB-2633-E53AFB04A01F}"/>
          </ac:spMkLst>
        </pc:spChg>
        <pc:spChg chg="add mod">
          <ac:chgData name="Richard Chalk" userId="287f8aa4f4de1d19" providerId="LiveId" clId="{71560EDD-FF62-4413-97DB-34283E12C0CB}" dt="2023-02-07T16:42:04.253" v="940" actId="1076"/>
          <ac:spMkLst>
            <pc:docMk/>
            <pc:sldMk cId="262268960" sldId="466"/>
            <ac:spMk id="5" creationId="{CB8DAFF6-CD4D-B5FE-8BFD-0B8C3BFC2A23}"/>
          </ac:spMkLst>
        </pc:spChg>
        <pc:spChg chg="del">
          <ac:chgData name="Richard Chalk" userId="287f8aa4f4de1d19" providerId="LiveId" clId="{71560EDD-FF62-4413-97DB-34283E12C0CB}" dt="2023-02-07T16:41:36.058" v="929" actId="478"/>
          <ac:spMkLst>
            <pc:docMk/>
            <pc:sldMk cId="262268960" sldId="466"/>
            <ac:spMk id="6" creationId="{11272FE1-1C68-8F67-B9E9-FDFB678F6F9D}"/>
          </ac:spMkLst>
        </pc:spChg>
        <pc:spChg chg="mod">
          <ac:chgData name="Richard Chalk" userId="287f8aa4f4de1d19" providerId="LiveId" clId="{71560EDD-FF62-4413-97DB-34283E12C0CB}" dt="2023-02-07T16:41:42.144" v="932" actId="6549"/>
          <ac:spMkLst>
            <pc:docMk/>
            <pc:sldMk cId="262268960" sldId="466"/>
            <ac:spMk id="92" creationId="{00000000-0000-0000-0000-000000000000}"/>
          </ac:spMkLst>
        </pc:spChg>
        <pc:picChg chg="del">
          <ac:chgData name="Richard Chalk" userId="287f8aa4f4de1d19" providerId="LiveId" clId="{71560EDD-FF62-4413-97DB-34283E12C0CB}" dt="2023-02-07T16:41:37.804" v="931" actId="478"/>
          <ac:picMkLst>
            <pc:docMk/>
            <pc:sldMk cId="262268960" sldId="466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71560EDD-FF62-4413-97DB-34283E12C0CB}" dt="2023-02-07T18:07:01.820" v="1302" actId="113"/>
        <pc:sldMkLst>
          <pc:docMk/>
          <pc:sldMk cId="2848604504" sldId="467"/>
        </pc:sldMkLst>
        <pc:spChg chg="mod">
          <ac:chgData name="Richard Chalk" userId="287f8aa4f4de1d19" providerId="LiveId" clId="{71560EDD-FF62-4413-97DB-34283E12C0CB}" dt="2023-02-07T18:07:01.820" v="1302" actId="113"/>
          <ac:spMkLst>
            <pc:docMk/>
            <pc:sldMk cId="2848604504" sldId="467"/>
            <ac:spMk id="2" creationId="{B7F3DB22-A0FF-E2BB-2633-E53AFB04A01F}"/>
          </ac:spMkLst>
        </pc:spChg>
        <pc:spChg chg="del">
          <ac:chgData name="Richard Chalk" userId="287f8aa4f4de1d19" providerId="LiveId" clId="{71560EDD-FF62-4413-97DB-34283E12C0CB}" dt="2023-02-07T16:42:21.711" v="951" actId="478"/>
          <ac:spMkLst>
            <pc:docMk/>
            <pc:sldMk cId="2848604504" sldId="467"/>
            <ac:spMk id="5" creationId="{CB8DAFF6-CD4D-B5FE-8BFD-0B8C3BFC2A23}"/>
          </ac:spMkLst>
        </pc:spChg>
        <pc:spChg chg="add mod">
          <ac:chgData name="Richard Chalk" userId="287f8aa4f4de1d19" providerId="LiveId" clId="{71560EDD-FF62-4413-97DB-34283E12C0CB}" dt="2023-02-07T16:42:41.212" v="955" actId="1076"/>
          <ac:spMkLst>
            <pc:docMk/>
            <pc:sldMk cId="2848604504" sldId="467"/>
            <ac:spMk id="6" creationId="{DFDA38B0-E7FA-E645-A55D-28D05016873B}"/>
          </ac:spMkLst>
        </pc:spChg>
        <pc:spChg chg="mod">
          <ac:chgData name="Richard Chalk" userId="287f8aa4f4de1d19" providerId="LiveId" clId="{71560EDD-FF62-4413-97DB-34283E12C0CB}" dt="2023-02-07T16:42:19.427" v="950" actId="20577"/>
          <ac:spMkLst>
            <pc:docMk/>
            <pc:sldMk cId="2848604504" sldId="467"/>
            <ac:spMk id="92" creationId="{00000000-0000-0000-0000-000000000000}"/>
          </ac:spMkLst>
        </pc:spChg>
        <pc:picChg chg="mod">
          <ac:chgData name="Richard Chalk" userId="287f8aa4f4de1d19" providerId="LiveId" clId="{71560EDD-FF62-4413-97DB-34283E12C0CB}" dt="2023-02-07T16:43:45.984" v="1159" actId="1035"/>
          <ac:picMkLst>
            <pc:docMk/>
            <pc:sldMk cId="2848604504" sldId="467"/>
            <ac:picMk id="4" creationId="{24596C3B-C554-B34F-70B5-3CDB68C9FBD8}"/>
          </ac:picMkLst>
        </pc:picChg>
        <pc:picChg chg="add mod">
          <ac:chgData name="Richard Chalk" userId="287f8aa4f4de1d19" providerId="LiveId" clId="{71560EDD-FF62-4413-97DB-34283E12C0CB}" dt="2023-02-07T16:44:03.351" v="1162" actId="1076"/>
          <ac:picMkLst>
            <pc:docMk/>
            <pc:sldMk cId="2848604504" sldId="467"/>
            <ac:picMk id="7" creationId="{57B376D8-E4F5-5538-CD79-8A9AC414348D}"/>
          </ac:picMkLst>
        </pc:picChg>
      </pc:sldChg>
    </pc:docChg>
  </pc:docChgLst>
  <pc:docChgLst>
    <pc:chgData name="Richard Chalk" userId="287f8aa4f4de1d19" providerId="LiveId" clId="{3200F0A8-35EF-4E56-BE0E-00FE9FCAB578}"/>
    <pc:docChg chg="undo custSel addSld modSld sldOrd">
      <pc:chgData name="Richard Chalk" userId="287f8aa4f4de1d19" providerId="LiveId" clId="{3200F0A8-35EF-4E56-BE0E-00FE9FCAB578}" dt="2022-12-15T18:13:00.016" v="1172" actId="20577"/>
      <pc:docMkLst>
        <pc:docMk/>
      </pc:docMkLst>
      <pc:sldChg chg="modSp mod">
        <pc:chgData name="Richard Chalk" userId="287f8aa4f4de1d19" providerId="LiveId" clId="{3200F0A8-35EF-4E56-BE0E-00FE9FCAB578}" dt="2022-12-12T20:33:59.071" v="39" actId="14100"/>
        <pc:sldMkLst>
          <pc:docMk/>
          <pc:sldMk cId="0" sldId="256"/>
        </pc:sldMkLst>
        <pc:spChg chg="mod">
          <ac:chgData name="Richard Chalk" userId="287f8aa4f4de1d19" providerId="LiveId" clId="{3200F0A8-35EF-4E56-BE0E-00FE9FCAB578}" dt="2022-12-12T20:33:59.071" v="39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">
        <pc:chgData name="Richard Chalk" userId="287f8aa4f4de1d19" providerId="LiveId" clId="{3200F0A8-35EF-4E56-BE0E-00FE9FCAB578}" dt="2022-12-12T20:34:17.719" v="50" actId="20577"/>
        <pc:sldMkLst>
          <pc:docMk/>
          <pc:sldMk cId="1272330293" sldId="272"/>
        </pc:sldMkLst>
        <pc:spChg chg="add mod">
          <ac:chgData name="Richard Chalk" userId="287f8aa4f4de1d19" providerId="LiveId" clId="{3200F0A8-35EF-4E56-BE0E-00FE9FCAB578}" dt="2022-12-12T20:33:09.200" v="6" actId="113"/>
          <ac:spMkLst>
            <pc:docMk/>
            <pc:sldMk cId="1272330293" sldId="272"/>
            <ac:spMk id="3" creationId="{89D5C281-5FD4-AEB6-4AAD-C8ABB1A398D0}"/>
          </ac:spMkLst>
        </pc:spChg>
        <pc:spChg chg="mod">
          <ac:chgData name="Richard Chalk" userId="287f8aa4f4de1d19" providerId="LiveId" clId="{3200F0A8-35EF-4E56-BE0E-00FE9FCAB578}" dt="2022-12-12T20:34:17.719" v="50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2T20:33:43.594" v="13" actId="1076"/>
          <ac:picMkLst>
            <pc:docMk/>
            <pc:sldMk cId="1272330293" sldId="272"/>
            <ac:picMk id="1026" creationId="{D8723820-1BE4-0E6D-7919-C082685DBA50}"/>
          </ac:picMkLst>
        </pc:picChg>
      </pc:sldChg>
      <pc:sldChg chg="modNotesTx">
        <pc:chgData name="Richard Chalk" userId="287f8aa4f4de1d19" providerId="LiveId" clId="{3200F0A8-35EF-4E56-BE0E-00FE9FCAB578}" dt="2022-12-12T20:35:30.373" v="145" actId="20577"/>
        <pc:sldMkLst>
          <pc:docMk/>
          <pc:sldMk cId="3401538869" sldId="273"/>
        </pc:sldMkLst>
      </pc:sldChg>
      <pc:sldChg chg="addSp modSp mod">
        <pc:chgData name="Richard Chalk" userId="287f8aa4f4de1d19" providerId="LiveId" clId="{3200F0A8-35EF-4E56-BE0E-00FE9FCAB578}" dt="2022-12-12T20:38:26.884" v="206" actId="1036"/>
        <pc:sldMkLst>
          <pc:docMk/>
          <pc:sldMk cId="3498417207" sldId="274"/>
        </pc:sldMkLst>
        <pc:spChg chg="add mod ord">
          <ac:chgData name="Richard Chalk" userId="287f8aa4f4de1d19" providerId="LiveId" clId="{3200F0A8-35EF-4E56-BE0E-00FE9FCAB578}" dt="2022-12-12T20:38:16.897" v="199" actId="20577"/>
          <ac:spMkLst>
            <pc:docMk/>
            <pc:sldMk cId="3498417207" sldId="274"/>
            <ac:spMk id="2" creationId="{A7112209-A425-9F02-6D14-26FC853D80A8}"/>
          </ac:spMkLst>
        </pc:spChg>
        <pc:spChg chg="mod">
          <ac:chgData name="Richard Chalk" userId="287f8aa4f4de1d19" providerId="LiveId" clId="{3200F0A8-35EF-4E56-BE0E-00FE9FCAB578}" dt="2022-12-12T20:37:34.405" v="151" actId="1076"/>
          <ac:spMkLst>
            <pc:docMk/>
            <pc:sldMk cId="3498417207" sldId="274"/>
            <ac:spMk id="5" creationId="{D9719D44-0F11-5346-6059-7171D863A794}"/>
          </ac:spMkLst>
        </pc:spChg>
        <pc:picChg chg="mod">
          <ac:chgData name="Richard Chalk" userId="287f8aa4f4de1d19" providerId="LiveId" clId="{3200F0A8-35EF-4E56-BE0E-00FE9FCAB578}" dt="2022-12-12T20:37:22.876" v="148" actId="1076"/>
          <ac:picMkLst>
            <pc:docMk/>
            <pc:sldMk cId="3498417207" sldId="274"/>
            <ac:picMk id="3" creationId="{4DC7CC9A-1B6E-6C0A-CC8F-B43ED595A44C}"/>
          </ac:picMkLst>
        </pc:picChg>
        <pc:picChg chg="mod">
          <ac:chgData name="Richard Chalk" userId="287f8aa4f4de1d19" providerId="LiveId" clId="{3200F0A8-35EF-4E56-BE0E-00FE9FCAB578}" dt="2022-12-12T20:37:34.405" v="151" actId="1076"/>
          <ac:picMkLst>
            <pc:docMk/>
            <pc:sldMk cId="3498417207" sldId="274"/>
            <ac:picMk id="6" creationId="{319E0ED3-CD8C-0D6A-43C7-A9C25AC2C2EB}"/>
          </ac:picMkLst>
        </pc:picChg>
        <pc:picChg chg="add mod">
          <ac:chgData name="Richard Chalk" userId="287f8aa4f4de1d19" providerId="LiveId" clId="{3200F0A8-35EF-4E56-BE0E-00FE9FCAB578}" dt="2022-12-12T20:38:26.884" v="206" actId="1036"/>
          <ac:picMkLst>
            <pc:docMk/>
            <pc:sldMk cId="3498417207" sldId="274"/>
            <ac:picMk id="2050" creationId="{A5BE8051-08AB-DEF4-0963-9843731FBDF3}"/>
          </ac:picMkLst>
        </pc:picChg>
      </pc:sldChg>
      <pc:sldChg chg="modSp mod">
        <pc:chgData name="Richard Chalk" userId="287f8aa4f4de1d19" providerId="LiveId" clId="{3200F0A8-35EF-4E56-BE0E-00FE9FCAB578}" dt="2022-12-12T20:43:23.975" v="245" actId="113"/>
        <pc:sldMkLst>
          <pc:docMk/>
          <pc:sldMk cId="3289755543" sldId="275"/>
        </pc:sldMkLst>
        <pc:spChg chg="mod">
          <ac:chgData name="Richard Chalk" userId="287f8aa4f4de1d19" providerId="LiveId" clId="{3200F0A8-35EF-4E56-BE0E-00FE9FCAB578}" dt="2022-12-12T20:43:23.975" v="245" actId="113"/>
          <ac:spMkLst>
            <pc:docMk/>
            <pc:sldMk cId="3289755543" sldId="275"/>
            <ac:spMk id="4" creationId="{A0315F1B-2DD8-CB57-FC7A-5A7337834577}"/>
          </ac:spMkLst>
        </pc:spChg>
        <pc:spChg chg="mod">
          <ac:chgData name="Richard Chalk" userId="287f8aa4f4de1d19" providerId="LiveId" clId="{3200F0A8-35EF-4E56-BE0E-00FE9FCAB578}" dt="2022-12-12T20:41:36.221" v="216" actId="20577"/>
          <ac:spMkLst>
            <pc:docMk/>
            <pc:sldMk cId="3289755543" sldId="275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3:32.166" v="247" actId="113"/>
        <pc:sldMkLst>
          <pc:docMk/>
          <pc:sldMk cId="407245168" sldId="276"/>
        </pc:sldMkLst>
        <pc:spChg chg="mod">
          <ac:chgData name="Richard Chalk" userId="287f8aa4f4de1d19" providerId="LiveId" clId="{3200F0A8-35EF-4E56-BE0E-00FE9FCAB578}" dt="2022-12-12T20:43:32.166" v="247" actId="113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3200F0A8-35EF-4E56-BE0E-00FE9FCAB578}" dt="2022-12-12T20:41:40.507" v="222" actId="20577"/>
          <ac:spMkLst>
            <pc:docMk/>
            <pc:sldMk cId="407245168" sldId="276"/>
            <ac:spMk id="92" creationId="{00000000-0000-0000-0000-000000000000}"/>
          </ac:spMkLst>
        </pc:spChg>
      </pc:sldChg>
      <pc:sldChg chg="modSp mod">
        <pc:chgData name="Richard Chalk" userId="287f8aa4f4de1d19" providerId="LiveId" clId="{3200F0A8-35EF-4E56-BE0E-00FE9FCAB578}" dt="2022-12-12T20:43:50.433" v="250" actId="20577"/>
        <pc:sldMkLst>
          <pc:docMk/>
          <pc:sldMk cId="1626361866" sldId="277"/>
        </pc:sldMkLst>
        <pc:spChg chg="mod">
          <ac:chgData name="Richard Chalk" userId="287f8aa4f4de1d19" providerId="LiveId" clId="{3200F0A8-35EF-4E56-BE0E-00FE9FCAB578}" dt="2022-12-12T20:43:44.825" v="248" actId="13926"/>
          <ac:spMkLst>
            <pc:docMk/>
            <pc:sldMk cId="1626361866" sldId="277"/>
            <ac:spMk id="4" creationId="{BEB03E12-2B39-FB40-2D7D-A6D428907F66}"/>
          </ac:spMkLst>
        </pc:spChg>
        <pc:spChg chg="mod">
          <ac:chgData name="Richard Chalk" userId="287f8aa4f4de1d19" providerId="LiveId" clId="{3200F0A8-35EF-4E56-BE0E-00FE9FCAB578}" dt="2022-12-12T20:43:50.433" v="250" actId="20577"/>
          <ac:spMkLst>
            <pc:docMk/>
            <pc:sldMk cId="1626361866" sldId="277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9:33.647" v="279" actId="6549"/>
        <pc:sldMkLst>
          <pc:docMk/>
          <pc:sldMk cId="1049675192" sldId="278"/>
        </pc:sldMkLst>
        <pc:spChg chg="mod">
          <ac:chgData name="Richard Chalk" userId="287f8aa4f4de1d19" providerId="LiveId" clId="{3200F0A8-35EF-4E56-BE0E-00FE9FCAB578}" dt="2022-12-12T20:43:13.130" v="242" actId="113"/>
          <ac:spMkLst>
            <pc:docMk/>
            <pc:sldMk cId="1049675192" sldId="278"/>
            <ac:spMk id="2" creationId="{F91DCB63-0ACA-A059-4069-43BCC65ACFCF}"/>
          </ac:spMkLst>
        </pc:spChg>
        <pc:spChg chg="mod">
          <ac:chgData name="Richard Chalk" userId="287f8aa4f4de1d19" providerId="LiveId" clId="{3200F0A8-35EF-4E56-BE0E-00FE9FCAB578}" dt="2022-12-12T20:42:41.656" v="239" actId="1076"/>
          <ac:spMkLst>
            <pc:docMk/>
            <pc:sldMk cId="1049675192" sldId="278"/>
            <ac:spMk id="9" creationId="{6BB9C8C8-933E-6960-D0EF-864C591E772C}"/>
          </ac:spMkLst>
        </pc:spChg>
      </pc:sldChg>
      <pc:sldChg chg="ord">
        <pc:chgData name="Richard Chalk" userId="287f8aa4f4de1d19" providerId="LiveId" clId="{3200F0A8-35EF-4E56-BE0E-00FE9FCAB578}" dt="2022-12-12T21:03:42.641" v="481"/>
        <pc:sldMkLst>
          <pc:docMk/>
          <pc:sldMk cId="477632773" sldId="279"/>
        </pc:sldMkLst>
      </pc:sldChg>
      <pc:sldChg chg="modSp mod modNotesTx">
        <pc:chgData name="Richard Chalk" userId="287f8aa4f4de1d19" providerId="LiveId" clId="{3200F0A8-35EF-4E56-BE0E-00FE9FCAB578}" dt="2022-12-12T20:59:37.170" v="479" actId="14100"/>
        <pc:sldMkLst>
          <pc:docMk/>
          <pc:sldMk cId="448537136" sldId="281"/>
        </pc:sldMkLst>
        <pc:spChg chg="mod">
          <ac:chgData name="Richard Chalk" userId="287f8aa4f4de1d19" providerId="LiveId" clId="{3200F0A8-35EF-4E56-BE0E-00FE9FCAB578}" dt="2022-12-12T20:59:37.170" v="479" actId="14100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3200F0A8-35EF-4E56-BE0E-00FE9FCAB578}" dt="2022-12-12T20:59:31.266" v="478" actId="20577"/>
          <ac:spMkLst>
            <pc:docMk/>
            <pc:sldMk cId="448537136" sldId="281"/>
            <ac:spMk id="5" creationId="{576F87C3-270D-3489-AA90-59ED34B88D4C}"/>
          </ac:spMkLst>
        </pc:spChg>
      </pc:sldChg>
      <pc:sldChg chg="modSp mod modNotesTx">
        <pc:chgData name="Richard Chalk" userId="287f8aa4f4de1d19" providerId="LiveId" clId="{3200F0A8-35EF-4E56-BE0E-00FE9FCAB578}" dt="2022-12-12T20:58:09.389" v="471" actId="20577"/>
        <pc:sldMkLst>
          <pc:docMk/>
          <pc:sldMk cId="2885043959" sldId="282"/>
        </pc:sldMkLst>
        <pc:spChg chg="mod">
          <ac:chgData name="Richard Chalk" userId="287f8aa4f4de1d19" providerId="LiveId" clId="{3200F0A8-35EF-4E56-BE0E-00FE9FCAB578}" dt="2022-12-12T20:56:16.791" v="409" actId="113"/>
          <ac:spMkLst>
            <pc:docMk/>
            <pc:sldMk cId="2885043959" sldId="282"/>
            <ac:spMk id="2" creationId="{B7F3DB22-A0FF-E2BB-2633-E53AFB04A01F}"/>
          </ac:spMkLst>
        </pc:spChg>
      </pc:sldChg>
      <pc:sldChg chg="addSp delSp mod">
        <pc:chgData name="Richard Chalk" userId="287f8aa4f4de1d19" providerId="LiveId" clId="{3200F0A8-35EF-4E56-BE0E-00FE9FCAB578}" dt="2022-12-12T20:55:42.725" v="407" actId="478"/>
        <pc:sldMkLst>
          <pc:docMk/>
          <pc:sldMk cId="2682203936" sldId="283"/>
        </pc:sldMkLst>
        <pc:spChg chg="add del">
          <ac:chgData name="Richard Chalk" userId="287f8aa4f4de1d19" providerId="LiveId" clId="{3200F0A8-35EF-4E56-BE0E-00FE9FCAB578}" dt="2022-12-12T20:55:39.248" v="405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3200F0A8-35EF-4E56-BE0E-00FE9FCAB578}" dt="2022-12-12T20:55:42.725" v="407" actId="478"/>
          <ac:spMkLst>
            <pc:docMk/>
            <pc:sldMk cId="2682203936" sldId="283"/>
            <ac:spMk id="12" creationId="{F139D0B8-9509-0026-C7DF-CD227737C762}"/>
          </ac:spMkLst>
        </pc:spChg>
      </pc:sldChg>
      <pc:sldChg chg="modSp mod">
        <pc:chgData name="Richard Chalk" userId="287f8aa4f4de1d19" providerId="LiveId" clId="{3200F0A8-35EF-4E56-BE0E-00FE9FCAB578}" dt="2022-12-12T20:35:02.260" v="112" actId="20577"/>
        <pc:sldMkLst>
          <pc:docMk/>
          <pc:sldMk cId="2644337163" sldId="284"/>
        </pc:sldMkLst>
        <pc:spChg chg="mod">
          <ac:chgData name="Richard Chalk" userId="287f8aa4f4de1d19" providerId="LiveId" clId="{3200F0A8-35EF-4E56-BE0E-00FE9FCAB578}" dt="2022-12-12T20:35:02.260" v="112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addSp mod">
        <pc:chgData name="Richard Chalk" userId="287f8aa4f4de1d19" providerId="LiveId" clId="{3200F0A8-35EF-4E56-BE0E-00FE9FCAB578}" dt="2022-12-12T21:56:20.309" v="482" actId="11529"/>
        <pc:sldMkLst>
          <pc:docMk/>
          <pc:sldMk cId="2418700619" sldId="285"/>
        </pc:sldMkLst>
        <pc:spChg chg="add">
          <ac:chgData name="Richard Chalk" userId="287f8aa4f4de1d19" providerId="LiveId" clId="{3200F0A8-35EF-4E56-BE0E-00FE9FCAB578}" dt="2022-12-12T21:56:20.309" v="482" actId="11529"/>
          <ac:spMkLst>
            <pc:docMk/>
            <pc:sldMk cId="2418700619" sldId="285"/>
            <ac:spMk id="2" creationId="{E68D7723-BCAE-5D4E-B3F2-8CD492C7A8D4}"/>
          </ac:spMkLst>
        </pc:spChg>
      </pc:sldChg>
      <pc:sldChg chg="addSp modSp mod">
        <pc:chgData name="Richard Chalk" userId="287f8aa4f4de1d19" providerId="LiveId" clId="{3200F0A8-35EF-4E56-BE0E-00FE9FCAB578}" dt="2022-12-14T20:12:55.041" v="695" actId="14100"/>
        <pc:sldMkLst>
          <pc:docMk/>
          <pc:sldMk cId="3867419583" sldId="319"/>
        </pc:sldMkLst>
        <pc:spChg chg="add mod">
          <ac:chgData name="Richard Chalk" userId="287f8aa4f4de1d19" providerId="LiveId" clId="{3200F0A8-35EF-4E56-BE0E-00FE9FCAB578}" dt="2022-12-14T20:08:47.739" v="497" actId="1036"/>
          <ac:spMkLst>
            <pc:docMk/>
            <pc:sldMk cId="3867419583" sldId="319"/>
            <ac:spMk id="4" creationId="{B8BA90C0-7A4B-DD62-CBC0-86F1F7C2D3FF}"/>
          </ac:spMkLst>
        </pc:spChg>
        <pc:spChg chg="add mod">
          <ac:chgData name="Richard Chalk" userId="287f8aa4f4de1d19" providerId="LiveId" clId="{3200F0A8-35EF-4E56-BE0E-00FE9FCAB578}" dt="2022-12-14T20:12:55.041" v="695" actId="14100"/>
          <ac:spMkLst>
            <pc:docMk/>
            <pc:sldMk cId="3867419583" sldId="319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09:03.420" v="501" actId="20577"/>
          <ac:spMkLst>
            <pc:docMk/>
            <pc:sldMk cId="3867419583" sldId="319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4T20:08:41.778" v="489" actId="1076"/>
          <ac:picMkLst>
            <pc:docMk/>
            <pc:sldMk cId="3867419583" sldId="319"/>
            <ac:picMk id="3" creationId="{5ECD7EA4-F96A-096A-69F1-4C299D3A49D0}"/>
          </ac:picMkLst>
        </pc:picChg>
      </pc:sldChg>
      <pc:sldChg chg="modSp add mod">
        <pc:chgData name="Richard Chalk" userId="287f8aa4f4de1d19" providerId="LiveId" clId="{3200F0A8-35EF-4E56-BE0E-00FE9FCAB578}" dt="2022-12-14T20:10:55.752" v="611" actId="20577"/>
        <pc:sldMkLst>
          <pc:docMk/>
          <pc:sldMk cId="1670479092" sldId="320"/>
        </pc:sldMkLst>
        <pc:spChg chg="mod">
          <ac:chgData name="Richard Chalk" userId="287f8aa4f4de1d19" providerId="LiveId" clId="{3200F0A8-35EF-4E56-BE0E-00FE9FCAB578}" dt="2022-12-14T20:10:55.752" v="611" actId="20577"/>
          <ac:spMkLst>
            <pc:docMk/>
            <pc:sldMk cId="1670479092" sldId="32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4T20:11:42.541" v="664" actId="20577"/>
        <pc:sldMkLst>
          <pc:docMk/>
          <pc:sldMk cId="2618584135" sldId="321"/>
        </pc:sldMkLst>
        <pc:spChg chg="add del mod">
          <ac:chgData name="Richard Chalk" userId="287f8aa4f4de1d19" providerId="LiveId" clId="{3200F0A8-35EF-4E56-BE0E-00FE9FCAB578}" dt="2022-12-14T20:11:30.582" v="622" actId="1036"/>
          <ac:spMkLst>
            <pc:docMk/>
            <pc:sldMk cId="2618584135" sldId="321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1:42.541" v="664" actId="20577"/>
          <ac:spMkLst>
            <pc:docMk/>
            <pc:sldMk cId="2618584135" sldId="321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11:16.161" v="614" actId="20577"/>
          <ac:spMkLst>
            <pc:docMk/>
            <pc:sldMk cId="2618584135" sldId="32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3200F0A8-35EF-4E56-BE0E-00FE9FCAB578}" dt="2022-12-14T20:20:44.439" v="810" actId="20577"/>
        <pc:sldMkLst>
          <pc:docMk/>
          <pc:sldMk cId="1312791683" sldId="322"/>
        </pc:sldMkLst>
        <pc:spChg chg="mod">
          <ac:chgData name="Richard Chalk" userId="287f8aa4f4de1d19" providerId="LiveId" clId="{3200F0A8-35EF-4E56-BE0E-00FE9FCAB578}" dt="2022-12-14T20:20:09.845" v="802" actId="1038"/>
          <ac:spMkLst>
            <pc:docMk/>
            <pc:sldMk cId="1312791683" sldId="322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6:04.518" v="739" actId="313"/>
          <ac:spMkLst>
            <pc:docMk/>
            <pc:sldMk cId="1312791683" sldId="322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0:44.439" v="810" actId="20577"/>
          <ac:spMkLst>
            <pc:docMk/>
            <pc:sldMk cId="1312791683" sldId="322"/>
            <ac:spMk id="92" creationId="{00000000-0000-0000-0000-000000000000}"/>
          </ac:spMkLst>
        </pc:spChg>
        <pc:cxnChg chg="add mod">
          <ac:chgData name="Richard Chalk" userId="287f8aa4f4de1d19" providerId="LiveId" clId="{3200F0A8-35EF-4E56-BE0E-00FE9FCAB578}" dt="2022-12-14T20:20:29.275" v="806" actId="208"/>
          <ac:cxnSpMkLst>
            <pc:docMk/>
            <pc:sldMk cId="1312791683" sldId="322"/>
            <ac:cxnSpMk id="6" creationId="{852532DD-CD65-1D25-F00F-E65D3A7B212F}"/>
          </ac:cxnSpMkLst>
        </pc:cxnChg>
        <pc:cxnChg chg="add mod">
          <ac:chgData name="Richard Chalk" userId="287f8aa4f4de1d19" providerId="LiveId" clId="{3200F0A8-35EF-4E56-BE0E-00FE9FCAB578}" dt="2022-12-14T20:20:36.963" v="809" actId="14100"/>
          <ac:cxnSpMkLst>
            <pc:docMk/>
            <pc:sldMk cId="1312791683" sldId="322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1:53.083" v="891" actId="1076"/>
        <pc:sldMkLst>
          <pc:docMk/>
          <pc:sldMk cId="2444046455" sldId="323"/>
        </pc:sldMkLst>
        <pc:spChg chg="mod">
          <ac:chgData name="Richard Chalk" userId="287f8aa4f4de1d19" providerId="LiveId" clId="{3200F0A8-35EF-4E56-BE0E-00FE9FCAB578}" dt="2022-12-14T20:21:53.083" v="891" actId="1076"/>
          <ac:spMkLst>
            <pc:docMk/>
            <pc:sldMk cId="2444046455" sldId="323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21:34.108" v="890" actId="20577"/>
          <ac:spMkLst>
            <pc:docMk/>
            <pc:sldMk cId="2444046455" sldId="323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1:12.261" v="813" actId="20577"/>
          <ac:spMkLst>
            <pc:docMk/>
            <pc:sldMk cId="2444046455" sldId="323"/>
            <ac:spMk id="92" creationId="{00000000-0000-0000-0000-000000000000}"/>
          </ac:spMkLst>
        </pc:sp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6" creationId="{852532DD-CD65-1D25-F00F-E65D3A7B212F}"/>
          </ac:cxnSpMkLst>
        </pc:cxn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4:00.402" v="984" actId="20577"/>
        <pc:sldMkLst>
          <pc:docMk/>
          <pc:sldMk cId="4076009060" sldId="324"/>
        </pc:sldMkLst>
        <pc:spChg chg="mod">
          <ac:chgData name="Richard Chalk" userId="287f8aa4f4de1d19" providerId="LiveId" clId="{3200F0A8-35EF-4E56-BE0E-00FE9FCAB578}" dt="2022-12-14T20:24:00.402" v="984" actId="20577"/>
          <ac:spMkLst>
            <pc:docMk/>
            <pc:sldMk cId="4076009060" sldId="324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3:25.550" v="894" actId="20577"/>
          <ac:spMkLst>
            <pc:docMk/>
            <pc:sldMk cId="4076009060" sldId="32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5T18:11:53.155" v="1135" actId="20577"/>
        <pc:sldMkLst>
          <pc:docMk/>
          <pc:sldMk cId="3054600817" sldId="327"/>
        </pc:sldMkLst>
        <pc:spChg chg="add mod">
          <ac:chgData name="Richard Chalk" userId="287f8aa4f4de1d19" providerId="LiveId" clId="{3200F0A8-35EF-4E56-BE0E-00FE9FCAB578}" dt="2022-12-15T18:08:46.460" v="1085" actId="1076"/>
          <ac:spMkLst>
            <pc:docMk/>
            <pc:sldMk cId="3054600817" sldId="327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03:03.690" v="989" actId="478"/>
          <ac:spMkLst>
            <pc:docMk/>
            <pc:sldMk cId="3054600817" sldId="327"/>
            <ac:spMk id="4" creationId="{98A377DA-9D08-9840-7635-4BE6499F94EE}"/>
          </ac:spMkLst>
        </pc:spChg>
        <pc:spChg chg="add mod">
          <ac:chgData name="Richard Chalk" userId="287f8aa4f4de1d19" providerId="LiveId" clId="{3200F0A8-35EF-4E56-BE0E-00FE9FCAB578}" dt="2022-12-15T18:08:52.813" v="1086" actId="1076"/>
          <ac:spMkLst>
            <pc:docMk/>
            <pc:sldMk cId="3054600817" sldId="327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1:53.155" v="1135" actId="20577"/>
          <ac:spMkLst>
            <pc:docMk/>
            <pc:sldMk cId="3054600817" sldId="327"/>
            <ac:spMk id="5" creationId="{0F7F9260-ED5A-C1E5-F551-C7DB93FE75BD}"/>
          </ac:spMkLst>
        </pc:spChg>
        <pc:spChg chg="add mod">
          <ac:chgData name="Richard Chalk" userId="287f8aa4f4de1d19" providerId="LiveId" clId="{3200F0A8-35EF-4E56-BE0E-00FE9FCAB578}" dt="2022-12-15T18:09:03.954" v="1096" actId="20577"/>
          <ac:spMkLst>
            <pc:docMk/>
            <pc:sldMk cId="3054600817" sldId="327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02:59.940" v="987" actId="20577"/>
          <ac:spMkLst>
            <pc:docMk/>
            <pc:sldMk cId="3054600817" sldId="327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03:02.307" v="988" actId="478"/>
          <ac:picMkLst>
            <pc:docMk/>
            <pc:sldMk cId="3054600817" sldId="327"/>
            <ac:picMk id="3" creationId="{B06790CA-2931-24D6-64BB-503B0AD4AA84}"/>
          </ac:picMkLst>
        </pc:picChg>
        <pc:picChg chg="add mod">
          <ac:chgData name="Richard Chalk" userId="287f8aa4f4de1d19" providerId="LiveId" clId="{3200F0A8-35EF-4E56-BE0E-00FE9FCAB578}" dt="2022-12-15T18:05:32.733" v="1059" actId="1582"/>
          <ac:picMkLst>
            <pc:docMk/>
            <pc:sldMk cId="3054600817" sldId="327"/>
            <ac:picMk id="6" creationId="{C3FC74D8-8B11-1946-8DD3-3DDF4E8A83FC}"/>
          </ac:picMkLst>
        </pc:picChg>
        <pc:cxnChg chg="add">
          <ac:chgData name="Richard Chalk" userId="287f8aa4f4de1d19" providerId="LiveId" clId="{3200F0A8-35EF-4E56-BE0E-00FE9FCAB578}" dt="2022-12-15T18:04:32.169" v="1045" actId="11529"/>
          <ac:cxnSpMkLst>
            <pc:docMk/>
            <pc:sldMk cId="3054600817" sldId="327"/>
            <ac:cxnSpMk id="8" creationId="{C6809D0E-0706-4E56-79AD-9F749A1A51D6}"/>
          </ac:cxnSpMkLst>
        </pc:cxnChg>
        <pc:cxnChg chg="add mod">
          <ac:chgData name="Richard Chalk" userId="287f8aa4f4de1d19" providerId="LiveId" clId="{3200F0A8-35EF-4E56-BE0E-00FE9FCAB578}" dt="2022-12-15T18:04:53.168" v="1050" actId="1582"/>
          <ac:cxnSpMkLst>
            <pc:docMk/>
            <pc:sldMk cId="3054600817" sldId="327"/>
            <ac:cxnSpMk id="10" creationId="{A267B491-5827-11AC-3E7F-2A530EFB697D}"/>
          </ac:cxnSpMkLst>
        </pc:cxnChg>
        <pc:cxnChg chg="add mod">
          <ac:chgData name="Richard Chalk" userId="287f8aa4f4de1d19" providerId="LiveId" clId="{3200F0A8-35EF-4E56-BE0E-00FE9FCAB578}" dt="2022-12-15T18:05:49.239" v="1061" actId="1582"/>
          <ac:cxnSpMkLst>
            <pc:docMk/>
            <pc:sldMk cId="3054600817" sldId="327"/>
            <ac:cxnSpMk id="11" creationId="{09734370-94DC-9C11-5C37-E744D943758C}"/>
          </ac:cxnSpMkLst>
        </pc:cxnChg>
        <pc:cxnChg chg="add mod">
          <ac:chgData name="Richard Chalk" userId="287f8aa4f4de1d19" providerId="LiveId" clId="{3200F0A8-35EF-4E56-BE0E-00FE9FCAB578}" dt="2022-12-15T18:08:13.723" v="1063" actId="14100"/>
          <ac:cxnSpMkLst>
            <pc:docMk/>
            <pc:sldMk cId="3054600817" sldId="327"/>
            <ac:cxnSpMk id="13" creationId="{499BC107-3FC1-A609-F526-FAE2F5A1A4BC}"/>
          </ac:cxnSpMkLst>
        </pc:cxnChg>
      </pc:sldChg>
      <pc:sldChg chg="delSp modSp add mod">
        <pc:chgData name="Richard Chalk" userId="287f8aa4f4de1d19" providerId="LiveId" clId="{3200F0A8-35EF-4E56-BE0E-00FE9FCAB578}" dt="2022-12-15T18:13:00.016" v="1172" actId="20577"/>
        <pc:sldMkLst>
          <pc:docMk/>
          <pc:sldMk cId="309833550" sldId="328"/>
        </pc:sldMkLst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3:00.016" v="1172" actId="20577"/>
          <ac:spMkLst>
            <pc:docMk/>
            <pc:sldMk cId="309833550" sldId="328"/>
            <ac:spMk id="5" creationId="{0F7F9260-ED5A-C1E5-F551-C7DB93FE75B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12:15.846" v="1138" actId="20577"/>
          <ac:spMkLst>
            <pc:docMk/>
            <pc:sldMk cId="309833550" sldId="328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12:18.047" v="1139" actId="478"/>
          <ac:picMkLst>
            <pc:docMk/>
            <pc:sldMk cId="309833550" sldId="328"/>
            <ac:picMk id="6" creationId="{C3FC74D8-8B11-1946-8DD3-3DDF4E8A83FC}"/>
          </ac:picMkLst>
        </pc:pic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0" creationId="{A267B491-5827-11AC-3E7F-2A530EFB697D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1" creationId="{09734370-94DC-9C11-5C37-E744D943758C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3" creationId="{499BC107-3FC1-A609-F526-FAE2F5A1A4B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2024-04-16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C:\Users\barmy\OneDrive\!!SKY Yrkeshögskola\10 </a:t>
            </a:r>
            <a:r>
              <a:rPr lang="sv-SE" dirty="0" err="1"/>
              <a:t>Backend</a:t>
            </a:r>
            <a:r>
              <a:rPr lang="sv-SE" dirty="0"/>
              <a:t> (50p)\VIDEOS\</a:t>
            </a:r>
            <a:r>
              <a:rPr lang="da-DK" dirty="0"/>
              <a:t>Dag 07 - Ajax - Client Side Validation.mp4</a:t>
            </a:r>
          </a:p>
          <a:p>
            <a:r>
              <a:rPr lang="sv-SE" dirty="0"/>
              <a:t>Starts at 2h0m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50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71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33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97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1. Visa att man inte kan skriva mer än 100 tecken… </a:t>
            </a:r>
            <a:r>
              <a:rPr lang="sv-SE" dirty="0" err="1"/>
              <a:t>Client</a:t>
            </a:r>
            <a:r>
              <a:rPr lang="sv-SE" dirty="0"/>
              <a:t> </a:t>
            </a:r>
            <a:r>
              <a:rPr lang="sv-SE" dirty="0" err="1"/>
              <a:t>Side</a:t>
            </a:r>
            <a:r>
              <a:rPr lang="sv-SE" dirty="0"/>
              <a:t> Validering! Boom!</a:t>
            </a:r>
          </a:p>
          <a:p>
            <a:endParaRPr lang="sv-SE" dirty="0"/>
          </a:p>
          <a:p>
            <a:r>
              <a:rPr lang="sv-SE" dirty="0"/>
              <a:t>2. Ta bort namnet så att fältet är tom</a:t>
            </a:r>
          </a:p>
          <a:p>
            <a:r>
              <a:rPr lang="sv-SE" dirty="0" err="1"/>
              <a:t>Hmmm</a:t>
            </a:r>
            <a:r>
              <a:rPr lang="sv-SE" dirty="0"/>
              <a:t>… skulle inte det kommer en varning om namnet är tom UTAN att kommunicera med vår </a:t>
            </a:r>
            <a:r>
              <a:rPr lang="sv-SE" dirty="0" err="1"/>
              <a:t>backend</a:t>
            </a:r>
            <a:r>
              <a:rPr lang="sv-SE" dirty="0"/>
              <a:t>?</a:t>
            </a:r>
          </a:p>
          <a:p>
            <a:r>
              <a:rPr lang="sv-SE" dirty="0"/>
              <a:t>Varningen kommer inte tills jag klickar på Save knappen och sedan hoppar in på metoden </a:t>
            </a:r>
            <a:r>
              <a:rPr lang="sv-SE" dirty="0" err="1"/>
              <a:t>OnPost</a:t>
            </a:r>
            <a:r>
              <a:rPr lang="sv-SE" dirty="0"/>
              <a:t>()  (Server </a:t>
            </a:r>
            <a:r>
              <a:rPr lang="sv-SE" dirty="0" err="1"/>
              <a:t>side</a:t>
            </a:r>
            <a:r>
              <a:rPr lang="sv-SE" dirty="0"/>
              <a:t> validering?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  <a:p>
            <a:r>
              <a:rPr lang="sv-SE" dirty="0"/>
              <a:t>Funkar vår </a:t>
            </a:r>
            <a:r>
              <a:rPr lang="sv-SE" dirty="0" err="1"/>
              <a:t>Client</a:t>
            </a:r>
            <a:r>
              <a:rPr lang="sv-SE" dirty="0"/>
              <a:t> </a:t>
            </a:r>
            <a:r>
              <a:rPr lang="sv-SE" dirty="0" err="1"/>
              <a:t>Side</a:t>
            </a:r>
            <a:r>
              <a:rPr lang="sv-SE" dirty="0"/>
              <a:t> Validering eller inte? Det funkade på max-</a:t>
            </a:r>
            <a:r>
              <a:rPr lang="sv-SE" dirty="0" err="1"/>
              <a:t>length</a:t>
            </a:r>
            <a:r>
              <a:rPr lang="sv-SE" dirty="0"/>
              <a:t>!?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227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217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054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OBS: </a:t>
            </a:r>
          </a:p>
          <a:p>
            <a:r>
              <a:rPr lang="sv-SE" dirty="0"/>
              <a:t>===</a:t>
            </a:r>
          </a:p>
          <a:p>
            <a:r>
              <a:rPr lang="sv-SE" dirty="0"/>
              <a:t>Filerna 2, 3, 4 skapas automatisk av </a:t>
            </a:r>
            <a:r>
              <a:rPr lang="sv-SE" dirty="0" err="1"/>
              <a:t>Razor</a:t>
            </a:r>
            <a:r>
              <a:rPr lang="sv-SE" dirty="0"/>
              <a:t> Pages. Så vi vet att de finns </a:t>
            </a:r>
            <a:r>
              <a:rPr lang="sv-SE" dirty="0">
                <a:sym typeface="Wingdings" panose="05000000000000000000" pitchFamily="2" charset="2"/>
              </a:rPr>
              <a:t></a:t>
            </a:r>
          </a:p>
          <a:p>
            <a:r>
              <a:rPr lang="sv-SE" dirty="0">
                <a:sym typeface="Wingdings" panose="05000000000000000000" pitchFamily="2" charset="2"/>
              </a:rPr>
              <a:t>Ni måste lägga till en länk som inte finns som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sym typeface="Wingdings" panose="05000000000000000000" pitchFamily="2" charset="2"/>
              </a:rPr>
              <a:t>	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2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="~/</a:t>
            </a:r>
            <a:r>
              <a:rPr lang="sv-SE" sz="1200" dirty="0" err="1">
                <a:solidFill>
                  <a:srgbClr val="0000FF"/>
                </a:solidFill>
                <a:latin typeface="+mj-lt"/>
              </a:rPr>
              <a:t>lib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200" dirty="0" err="1">
                <a:solidFill>
                  <a:srgbClr val="0000FF"/>
                </a:solidFill>
                <a:latin typeface="+mj-lt"/>
              </a:rPr>
              <a:t>jquery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200" dirty="0" err="1">
                <a:solidFill>
                  <a:srgbClr val="0000FF"/>
                </a:solidFill>
                <a:latin typeface="+mj-lt"/>
              </a:rPr>
              <a:t>dist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/jquery.min.js"&gt;&lt;/</a:t>
            </a:r>
            <a:r>
              <a:rPr lang="sv-SE" sz="12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2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200" dirty="0">
              <a:solidFill>
                <a:srgbClr val="000000"/>
              </a:solidFill>
              <a:latin typeface="+mj-lt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/>
          </a:p>
          <a:p>
            <a:r>
              <a:rPr lang="sv-SE" dirty="0"/>
              <a:t>Om ni använder en </a:t>
            </a:r>
            <a:r>
              <a:rPr lang="sv-SE" dirty="0" err="1"/>
              <a:t>Bootstrap</a:t>
            </a:r>
            <a:r>
              <a:rPr lang="sv-SE" dirty="0"/>
              <a:t> template istället är möjligt att filerna 2,3,4 inte finns längre! </a:t>
            </a:r>
          </a:p>
          <a:p>
            <a:r>
              <a:rPr lang="sv-SE" dirty="0"/>
              <a:t>Då måste man kopiera in de till projektet så de finns igen!!! </a:t>
            </a:r>
          </a:p>
          <a:p>
            <a:r>
              <a:rPr lang="sv-SE" dirty="0"/>
              <a:t>(Man kan kopiera filerna från vilken standard </a:t>
            </a:r>
            <a:r>
              <a:rPr lang="sv-SE" dirty="0" err="1"/>
              <a:t>Razor</a:t>
            </a:r>
            <a:r>
              <a:rPr lang="sv-SE" dirty="0"/>
              <a:t> Pages projekt som helst)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F5</a:t>
            </a:r>
          </a:p>
          <a:p>
            <a:pPr marL="228600" indent="-228600">
              <a:buAutoNum type="arabicPeriod"/>
            </a:pPr>
            <a:r>
              <a:rPr lang="sv-SE" dirty="0"/>
              <a:t>Sätt en </a:t>
            </a:r>
            <a:r>
              <a:rPr lang="sv-SE" dirty="0" err="1"/>
              <a:t>breakpoint</a:t>
            </a:r>
            <a:r>
              <a:rPr lang="sv-SE" dirty="0"/>
              <a:t> på </a:t>
            </a:r>
            <a:r>
              <a:rPr lang="sv-SE" dirty="0" err="1"/>
              <a:t>OnPost</a:t>
            </a:r>
            <a:r>
              <a:rPr lang="sv-SE" dirty="0"/>
              <a:t>() i </a:t>
            </a:r>
            <a:r>
              <a:rPr lang="sv-SE" dirty="0" err="1"/>
              <a:t>New.cshtml.cs</a:t>
            </a: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Gå till </a:t>
            </a:r>
            <a:r>
              <a:rPr lang="sv-SE" b="1" dirty="0" err="1"/>
              <a:t>Create</a:t>
            </a:r>
            <a:r>
              <a:rPr lang="sv-SE" b="1" dirty="0"/>
              <a:t> new person</a:t>
            </a:r>
            <a:r>
              <a:rPr lang="sv-SE" dirty="0"/>
              <a:t> sidan</a:t>
            </a:r>
          </a:p>
          <a:p>
            <a:pPr marL="228600" indent="-228600">
              <a:buAutoNum type="arabicPeriod"/>
            </a:pPr>
            <a:r>
              <a:rPr lang="sv-SE" dirty="0"/>
              <a:t>Klicka på </a:t>
            </a:r>
            <a:r>
              <a:rPr lang="sv-SE" b="1" dirty="0"/>
              <a:t>Save</a:t>
            </a:r>
            <a:r>
              <a:rPr lang="sv-SE" dirty="0"/>
              <a:t> utan att fylla i någon info alls!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OBS: Vi skickas </a:t>
            </a:r>
            <a:r>
              <a:rPr lang="sv-SE" b="1" dirty="0"/>
              <a:t>aldrig</a:t>
            </a:r>
            <a:r>
              <a:rPr lang="sv-SE" dirty="0"/>
              <a:t> till vår </a:t>
            </a:r>
            <a:r>
              <a:rPr lang="sv-SE" dirty="0" err="1"/>
              <a:t>OnPost</a:t>
            </a:r>
            <a:r>
              <a:rPr lang="sv-SE" dirty="0"/>
              <a:t>() metod!</a:t>
            </a:r>
          </a:p>
          <a:p>
            <a:pPr marL="0" indent="0">
              <a:buNone/>
            </a:pPr>
            <a:r>
              <a:rPr lang="sv-SE" dirty="0"/>
              <a:t>Kollen gjordes </a:t>
            </a:r>
            <a:r>
              <a:rPr lang="sv-SE" b="1" dirty="0" err="1"/>
              <a:t>Client</a:t>
            </a:r>
            <a:r>
              <a:rPr lang="sv-SE" b="1" dirty="0"/>
              <a:t> </a:t>
            </a:r>
            <a:r>
              <a:rPr lang="sv-SE" b="1" dirty="0" err="1"/>
              <a:t>Side</a:t>
            </a:r>
            <a:r>
              <a:rPr lang="sv-SE" b="1" dirty="0"/>
              <a:t>!</a:t>
            </a:r>
          </a:p>
          <a:p>
            <a:pPr marL="228600" indent="-228600">
              <a:buAutoNum type="arabicPeriod"/>
            </a:pP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24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8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244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726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827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93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C:\Users\barmy\OneDrive\!!SKY Yrkeshögskola\10 </a:t>
            </a:r>
            <a:r>
              <a:rPr lang="sv-SE" dirty="0" err="1"/>
              <a:t>Backend</a:t>
            </a:r>
            <a:r>
              <a:rPr lang="sv-SE" dirty="0"/>
              <a:t> (50p)\VIDEOS\</a:t>
            </a:r>
            <a:r>
              <a:rPr lang="da-DK" dirty="0"/>
              <a:t>Dag 07 - Ajax - Client Side Validation.mp4</a:t>
            </a:r>
          </a:p>
          <a:p>
            <a:r>
              <a:rPr lang="sv-SE" dirty="0"/>
              <a:t>Starts at 2h0m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10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7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39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Fördelen med att lägga in validering i modellen är att allt ligger på ett ställe</a:t>
            </a:r>
          </a:p>
          <a:p>
            <a:r>
              <a:rPr lang="sv-SE" dirty="0"/>
              <a:t>Valideringen påverkar </a:t>
            </a:r>
            <a:r>
              <a:rPr lang="sv-SE" dirty="0" err="1"/>
              <a:t>client</a:t>
            </a:r>
            <a:r>
              <a:rPr lang="sv-SE" dirty="0"/>
              <a:t> och server</a:t>
            </a:r>
          </a:p>
          <a:p>
            <a:r>
              <a:rPr lang="sv-SE" dirty="0"/>
              <a:t>Har en </a:t>
            </a:r>
            <a:r>
              <a:rPr lang="sv-SE" dirty="0" err="1"/>
              <a:t>client</a:t>
            </a:r>
            <a:r>
              <a:rPr lang="sv-SE" dirty="0"/>
              <a:t> stängt av möjligheten att köra javascriptkod kan valideringen ändå köras på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334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94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8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0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github.com/RichardChalk/RazorClientValidation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RichardChalk/RazorClientValidationEnd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7171440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8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Razor</a:t>
            </a:r>
            <a:r>
              <a:rPr lang="sv-SE" sz="4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Pages –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8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Client</a:t>
            </a:r>
            <a:r>
              <a:rPr lang="sv-SE" sz="4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sv-SE" sz="48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Side</a:t>
            </a:r>
            <a:r>
              <a:rPr lang="sv-SE" sz="4800" b="0" strike="noStrike" spc="-1">
                <a:solidFill>
                  <a:srgbClr val="FFFFFF"/>
                </a:solidFill>
                <a:latin typeface="Calibri"/>
                <a:ea typeface="Calibri"/>
              </a:rPr>
              <a:t> Validering</a:t>
            </a:r>
            <a:endParaRPr lang="sv-SE" sz="48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3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[Annotations] – Några Exempel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8188BA-5763-8F62-8751-7A48266AB91E}"/>
              </a:ext>
            </a:extLst>
          </p:cNvPr>
          <p:cNvSpPr txBox="1"/>
          <p:nvPr/>
        </p:nvSpPr>
        <p:spPr>
          <a:xfrm>
            <a:off x="1211706" y="1721144"/>
            <a:ext cx="4645990" cy="184665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RangeAttribute</a:t>
            </a:r>
            <a:endParaRPr lang="en-US" sz="2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 the numeric range constraints for the value of a data field.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[Range(10,99)]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Number {get; set;}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C17F7-CC3C-B1D5-6B4F-B7B66E5A8D2C}"/>
              </a:ext>
            </a:extLst>
          </p:cNvPr>
          <p:cNvSpPr txBox="1"/>
          <p:nvPr/>
        </p:nvSpPr>
        <p:spPr>
          <a:xfrm>
            <a:off x="1211706" y="3763890"/>
            <a:ext cx="4645990" cy="2677656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RegularExpressionAttribute</a:t>
            </a:r>
            <a:endParaRPr lang="sv-SE" sz="2400" b="1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data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ASP.NET Dynamic Data must match the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expression.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RegularExpression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("^\d{5}$", </a:t>
            </a:r>
          </a:p>
          <a:p>
            <a:pPr>
              <a:lnSpc>
                <a:spcPct val="100000"/>
              </a:lnSpc>
            </a:pP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"Not a valid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")]</a:t>
            </a:r>
          </a:p>
          <a:p>
            <a:pPr>
              <a:lnSpc>
                <a:spcPct val="100000"/>
              </a:lnSpc>
            </a:pPr>
            <a:endParaRPr lang="sv-SE" b="1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ZipCode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get; set; }</a:t>
            </a:r>
            <a:endParaRPr lang="sv-SE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E1A20-80D0-44AD-5FAF-768BC8EA08DC}"/>
              </a:ext>
            </a:extLst>
          </p:cNvPr>
          <p:cNvSpPr txBox="1"/>
          <p:nvPr/>
        </p:nvSpPr>
        <p:spPr>
          <a:xfrm>
            <a:off x="6604317" y="1732868"/>
            <a:ext cx="4948774" cy="184665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data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Zipcode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"]</a:t>
            </a:r>
          </a:p>
          <a:p>
            <a:pPr>
              <a:lnSpc>
                <a:spcPct val="100000"/>
              </a:lnSpc>
            </a:pPr>
            <a:endParaRPr lang="sv-SE" b="1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ZipCode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get; set;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BBE37-CB96-0408-1535-5F76E6302329}"/>
              </a:ext>
            </a:extLst>
          </p:cNvPr>
          <p:cNvSpPr txBox="1"/>
          <p:nvPr/>
        </p:nvSpPr>
        <p:spPr>
          <a:xfrm>
            <a:off x="6604317" y="3773465"/>
            <a:ext cx="4948774" cy="2123658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StringLengthAttribute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minimum and maximum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data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StringLength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(50,MinimumLength=3, </a:t>
            </a: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"Mellan 3 och 50")]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Messafe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get; set; 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1C090C-1EEF-7D69-0CC3-F6B9C716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30619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Jämför Email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333055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ser vi ett exempel på hur man kan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jämföra två email adresser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görs som en kvalitetskontroll för att garantera att data är korrekt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Oftast behövs email till tex. Newsletters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6458A1-B30D-8935-BEA9-3040CC2C557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71139" y="1679968"/>
            <a:ext cx="5406599" cy="1994220"/>
          </a:xfrm>
          <a:prstGeom prst="rect">
            <a:avLst/>
          </a:prstGeom>
          <a:ln w="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B30CC-C3DC-663F-7096-D158F154ADF9}"/>
              </a:ext>
            </a:extLst>
          </p:cNvPr>
          <p:cNvSpPr txBox="1"/>
          <p:nvPr/>
        </p:nvSpPr>
        <p:spPr>
          <a:xfrm>
            <a:off x="6561507" y="3954779"/>
            <a:ext cx="5079508" cy="24284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Required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MinLength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(6)]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public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string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Password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{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get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;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set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; }</a:t>
            </a:r>
            <a:endParaRPr lang="sv-SE" sz="1600" b="0" strike="noStrike" spc="-1" dirty="0">
              <a:latin typeface="+mj-lt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Required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MinLength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(6)]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DataType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DataType.Password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)]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        [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Compare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nameof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</a:rPr>
              <a:t>Password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</a:rPr>
              <a:t>))]</a:t>
            </a:r>
            <a:endParaRPr lang="sv-SE" sz="16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public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string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6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PasswordAgain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{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get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; </a:t>
            </a:r>
            <a:r>
              <a:rPr lang="sv-SE" sz="16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set</a:t>
            </a:r>
            <a:r>
              <a:rPr lang="sv-SE" sz="16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; }</a:t>
            </a:r>
            <a:endParaRPr lang="sv-SE" sz="1600" b="0" strike="noStrike" spc="-1" dirty="0">
              <a:latin typeface="+mj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E8A62C-8CA1-FD7E-5470-5EFD89BD7DBE}"/>
              </a:ext>
            </a:extLst>
          </p:cNvPr>
          <p:cNvSpPr/>
          <p:nvPr/>
        </p:nvSpPr>
        <p:spPr>
          <a:xfrm>
            <a:off x="6567853" y="5739031"/>
            <a:ext cx="360484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0" name="Picture 2" descr="Email Subscribe Online Newsletter Vector Template With Plane And Submit  Button For Website Modern Vector Illustration Stock Illustration - Download  Image Now - iStock">
            <a:extLst>
              <a:ext uri="{FF2B5EF4-FFF2-40B4-BE49-F238E27FC236}">
                <a16:creationId xmlns:a16="http://schemas.microsoft.com/office/drawing/2014/main" id="{222CDAD0-999C-C5FC-9220-8A400C95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48" y="4288247"/>
            <a:ext cx="3593125" cy="21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ail, internet and social media | nidirect">
            <a:extLst>
              <a:ext uri="{FF2B5EF4-FFF2-40B4-BE49-F238E27FC236}">
                <a16:creationId xmlns:a16="http://schemas.microsoft.com/office/drawing/2014/main" id="{807E1E35-AF02-D5B3-20B4-F03E38B7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08" y="4373879"/>
            <a:ext cx="543436" cy="5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mail, internet and social media | nidirect">
            <a:extLst>
              <a:ext uri="{FF2B5EF4-FFF2-40B4-BE49-F238E27FC236}">
                <a16:creationId xmlns:a16="http://schemas.microsoft.com/office/drawing/2014/main" id="{862F23B9-30B1-6752-8E79-BA7727B0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00" y="5835746"/>
            <a:ext cx="543436" cy="5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5CFC9-DE63-3A1B-7C71-2D23E6536217}"/>
              </a:ext>
            </a:extLst>
          </p:cNvPr>
          <p:cNvSpPr txBox="1"/>
          <p:nvPr/>
        </p:nvSpPr>
        <p:spPr>
          <a:xfrm>
            <a:off x="10752840" y="4352001"/>
            <a:ext cx="78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D6D2D-6A22-2BE5-022E-0FA20B81BF8E}"/>
              </a:ext>
            </a:extLst>
          </p:cNvPr>
          <p:cNvSpPr txBox="1"/>
          <p:nvPr/>
        </p:nvSpPr>
        <p:spPr>
          <a:xfrm>
            <a:off x="11246170" y="5798439"/>
            <a:ext cx="78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7DB39C-1BCD-3B10-C77F-9C0AC51D2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1213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61DD5-253C-DAFA-4DC2-4D11FA4B9717}"/>
              </a:ext>
            </a:extLst>
          </p:cNvPr>
          <p:cNvSpPr txBox="1"/>
          <p:nvPr/>
        </p:nvSpPr>
        <p:spPr>
          <a:xfrm>
            <a:off x="6224003" y="1588125"/>
            <a:ext cx="5149595" cy="473252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</a:t>
            </a:r>
            <a:r>
              <a:rPr lang="sv-SE" sz="14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public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IActionResult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OnPost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(</a:t>
            </a:r>
            <a:r>
              <a:rPr lang="sv-SE" sz="1400" b="0" strike="noStrike" spc="-1" dirty="0" err="1">
                <a:solidFill>
                  <a:srgbClr val="0000FF"/>
                </a:solidFill>
                <a:latin typeface="+mj-lt"/>
                <a:ea typeface="Consolas"/>
              </a:rPr>
              <a:t>int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id)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{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    </a:t>
            </a:r>
            <a:r>
              <a:rPr lang="sv-SE" sz="14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if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(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ModelState.IsValid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)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{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        </a:t>
            </a:r>
            <a:r>
              <a:rPr lang="sv-SE" sz="14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var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d = _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context.Kurser.First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(e =&gt;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e.Id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== id);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d.Namn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= Namn;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d.Beskrivning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= Beskrivning;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d.StartDay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StartDay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d.DayOfWeek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= (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DayOfWeek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)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SelectDayOfWeek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d.LastModified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DateTime.UtcNow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        </a:t>
            </a:r>
            <a:r>
              <a:rPr lang="sv-SE" sz="1400" b="0" strike="noStrike" spc="-1" dirty="0">
                <a:solidFill>
                  <a:srgbClr val="0000FF"/>
                </a:solidFill>
                <a:latin typeface="+mj-lt"/>
                <a:ea typeface="Consolas"/>
              </a:rPr>
              <a:t>if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(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Bild.Length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&gt; 0)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{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RemoveExistingImages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d.Id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);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SaveImage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d.Id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);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}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    _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context.SaveChanges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();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        </a:t>
            </a:r>
            <a:r>
              <a:rPr lang="sv-SE" sz="1400" b="0" strike="noStrike" spc="-1" dirty="0" err="1">
                <a:solidFill>
                  <a:srgbClr val="0000FF"/>
                </a:solidFill>
                <a:latin typeface="+mj-lt"/>
                <a:ea typeface="Consolas"/>
              </a:rPr>
              <a:t>return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  <a:ea typeface="Consolas"/>
              </a:rPr>
              <a:t>RedirectToPage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(</a:t>
            </a:r>
            <a:r>
              <a:rPr lang="sv-SE" sz="1400" b="0" strike="noStrike" spc="-1" dirty="0">
                <a:solidFill>
                  <a:srgbClr val="A31515"/>
                </a:solidFill>
                <a:latin typeface="+mj-lt"/>
                <a:ea typeface="Consolas"/>
              </a:rPr>
              <a:t>"Lista"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);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}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400" b="0" strike="noStrike" spc="-1" dirty="0" err="1">
                <a:solidFill>
                  <a:srgbClr val="000000"/>
                </a:solidFill>
                <a:latin typeface="+mj-lt"/>
              </a:rPr>
              <a:t>SetAllDayOfWeeks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();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           </a:t>
            </a:r>
            <a:r>
              <a:rPr lang="sv-SE" sz="1400" b="0" strike="noStrike" spc="-1" dirty="0" err="1">
                <a:solidFill>
                  <a:srgbClr val="0000FF"/>
                </a:solidFill>
                <a:latin typeface="+mj-lt"/>
                <a:ea typeface="Consolas"/>
              </a:rPr>
              <a:t>return</a:t>
            </a:r>
            <a:r>
              <a:rPr lang="sv-SE" sz="1400" b="0" strike="noStrike" spc="-1" dirty="0">
                <a:solidFill>
                  <a:srgbClr val="000000"/>
                </a:solidFill>
                <a:latin typeface="+mj-lt"/>
                <a:ea typeface="Consolas"/>
              </a:rPr>
              <a:t> Page();</a:t>
            </a:r>
            <a:endParaRPr lang="sv-SE" sz="1400" b="0" strike="noStrike" spc="-1" dirty="0">
              <a:latin typeface="+mj-lt"/>
            </a:endParaRPr>
          </a:p>
          <a:p>
            <a:r>
              <a:rPr lang="sv-SE" sz="1400" b="0" strike="noStrike" spc="-1" dirty="0">
                <a:solidFill>
                  <a:srgbClr val="000000"/>
                </a:solidFill>
                <a:latin typeface="+mj-lt"/>
              </a:rPr>
              <a:t>        }</a:t>
            </a:r>
            <a:endParaRPr lang="sv-SE" sz="1400" b="0" strike="noStrike" spc="-1" dirty="0">
              <a:solidFill>
                <a:srgbClr val="000000"/>
              </a:solidFill>
              <a:latin typeface="+mj-lt"/>
              <a:ea typeface="Consolas"/>
            </a:endParaRPr>
          </a:p>
        </p:txBody>
      </p:sp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Alltid så här!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köra Server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Validering på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från vår vy!!! 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36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ModelState.IsValid</a:t>
            </a:r>
            <a:endParaRPr lang="sv-SE" sz="36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D7CED817-13E4-A98D-F23D-F1CE877C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87" y="1790447"/>
            <a:ext cx="714285" cy="7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o You Do The Important Things First? - JudiMoreo.com">
            <a:extLst>
              <a:ext uri="{FF2B5EF4-FFF2-40B4-BE49-F238E27FC236}">
                <a16:creationId xmlns:a16="http://schemas.microsoft.com/office/drawing/2014/main" id="{3FDAD7E0-1D4D-D813-9755-8149EF1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01" y="4123842"/>
            <a:ext cx="2279598" cy="19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4364A-0A00-485D-525C-87BD01120FCD}"/>
              </a:ext>
            </a:extLst>
          </p:cNvPr>
          <p:cNvSpPr/>
          <p:nvPr/>
        </p:nvSpPr>
        <p:spPr>
          <a:xfrm>
            <a:off x="1670538" y="2628900"/>
            <a:ext cx="3974124" cy="9144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0226A-83F8-D073-91D4-C35EB73A6859}"/>
              </a:ext>
            </a:extLst>
          </p:cNvPr>
          <p:cNvSpPr/>
          <p:nvPr/>
        </p:nvSpPr>
        <p:spPr>
          <a:xfrm>
            <a:off x="6796454" y="1978269"/>
            <a:ext cx="1978269" cy="325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D33C3-FAB2-F529-7069-FD3D8923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65795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Edit Person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Name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209083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 property har två valideringsattribut i vår modell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ED3A-0824-E67C-A7A4-FBCF012D4991}"/>
              </a:ext>
            </a:extLst>
          </p:cNvPr>
          <p:cNvSpPr txBox="1"/>
          <p:nvPr/>
        </p:nvSpPr>
        <p:spPr>
          <a:xfrm>
            <a:off x="1040191" y="2615643"/>
            <a:ext cx="3272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[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MaxLength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(100)]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[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Required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</a:t>
            </a:r>
            <a:endParaRPr lang="sv-SE" dirty="0">
              <a:latin typeface="+mj-l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DE9332-2291-9F22-97DC-3625280C5D69}"/>
              </a:ext>
            </a:extLst>
          </p:cNvPr>
          <p:cNvSpPr/>
          <p:nvPr/>
        </p:nvSpPr>
        <p:spPr>
          <a:xfrm>
            <a:off x="513364" y="2734407"/>
            <a:ext cx="456632" cy="20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10ED45-4643-B04A-ED1E-8405D632C891}"/>
              </a:ext>
            </a:extLst>
          </p:cNvPr>
          <p:cNvSpPr/>
          <p:nvPr/>
        </p:nvSpPr>
        <p:spPr>
          <a:xfrm>
            <a:off x="513364" y="2998494"/>
            <a:ext cx="456632" cy="20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DD0F8-338C-6465-7695-E11E383CB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89" y="4276047"/>
            <a:ext cx="10409822" cy="1775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60C987-C6AE-1B17-EE2A-33C4F0DC2A8C}"/>
              </a:ext>
            </a:extLst>
          </p:cNvPr>
          <p:cNvSpPr txBox="1"/>
          <p:nvPr/>
        </p:nvSpPr>
        <p:spPr>
          <a:xfrm>
            <a:off x="5817343" y="1574881"/>
            <a:ext cx="5149594" cy="23640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vi kör F5   och sedan tittar i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Chrome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Devtools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 vi att vår </a:t>
            </a:r>
            <a:r>
              <a:rPr lang="sv-SE" sz="24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attributen har skrivits till vår HTML 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Men…. Det funkar inte… eller?!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Google Chrome - Wikipedia">
            <a:extLst>
              <a:ext uri="{FF2B5EF4-FFF2-40B4-BE49-F238E27FC236}">
                <a16:creationId xmlns:a16="http://schemas.microsoft.com/office/drawing/2014/main" id="{4C7EE5C5-48D1-C23A-4B28-0A49AF45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72" y="3222420"/>
            <a:ext cx="961590" cy="9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15 F5 Illustrations &amp; Clip Art - iStock">
            <a:extLst>
              <a:ext uri="{FF2B5EF4-FFF2-40B4-BE49-F238E27FC236}">
                <a16:creationId xmlns:a16="http://schemas.microsoft.com/office/drawing/2014/main" id="{04671873-C12F-231C-CB8F-2B2351F4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13" y="1549149"/>
            <a:ext cx="555512" cy="5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36B45B-34A2-1BEB-2773-3FD6CE73A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761" y="2764089"/>
            <a:ext cx="1419560" cy="6692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369980-4EC0-7110-CF6A-DE497FBF78EF}"/>
              </a:ext>
            </a:extLst>
          </p:cNvPr>
          <p:cNvSpPr/>
          <p:nvPr/>
        </p:nvSpPr>
        <p:spPr>
          <a:xfrm>
            <a:off x="5552255" y="4967020"/>
            <a:ext cx="5747456" cy="1084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FD22C-5AF4-359E-7D45-4DBA570BD0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1262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1091D3-E0F4-675B-3AE3-E3A60013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84" y="4656656"/>
            <a:ext cx="4999153" cy="1607959"/>
          </a:xfrm>
          <a:prstGeom prst="rect">
            <a:avLst/>
          </a:prstGeom>
        </p:spPr>
      </p:pic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Edit Person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Salary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4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4465953" cy="369983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property har 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4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valideringsattribut i vår modell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tack vare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asp-for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detta inputfält i vår vy kopplas med vår property </a:t>
            </a: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vår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ED3A-0824-E67C-A7A4-FBCF012D4991}"/>
              </a:ext>
            </a:extLst>
          </p:cNvPr>
          <p:cNvSpPr txBox="1"/>
          <p:nvPr/>
        </p:nvSpPr>
        <p:spPr>
          <a:xfrm>
            <a:off x="1040190" y="2615643"/>
            <a:ext cx="3862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+mj-lt"/>
              </a:rPr>
              <a:t> [Range(0, 100000, </a:t>
            </a:r>
            <a:r>
              <a:rPr lang="sv-SE" dirty="0" err="1">
                <a:solidFill>
                  <a:srgbClr val="000000"/>
                </a:solidFill>
                <a:latin typeface="+mj-lt"/>
              </a:rPr>
              <a:t>ErrorMessage</a:t>
            </a:r>
            <a:r>
              <a:rPr lang="sv-SE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dirty="0">
                <a:solidFill>
                  <a:srgbClr val="A31515"/>
                </a:solidFill>
                <a:latin typeface="+mj-lt"/>
              </a:rPr>
              <a:t>"Skriv ett tal mellan 0 och 100000"</a:t>
            </a:r>
            <a:r>
              <a:rPr lang="sv-SE" dirty="0">
                <a:solidFill>
                  <a:srgbClr val="000000"/>
                </a:solidFill>
                <a:latin typeface="+mj-lt"/>
              </a:rPr>
              <a:t>)]</a:t>
            </a:r>
          </a:p>
          <a:p>
            <a:endParaRPr lang="en-US" dirty="0">
              <a:solidFill>
                <a:srgbClr val="0000FF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Salary {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 }</a:t>
            </a:r>
            <a:endParaRPr lang="sv-SE" dirty="0">
              <a:latin typeface="+mj-l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DE9332-2291-9F22-97DC-3625280C5D69}"/>
              </a:ext>
            </a:extLst>
          </p:cNvPr>
          <p:cNvSpPr/>
          <p:nvPr/>
        </p:nvSpPr>
        <p:spPr>
          <a:xfrm>
            <a:off x="513364" y="2734407"/>
            <a:ext cx="456632" cy="20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0C987-C6AE-1B17-EE2A-33C4F0DC2A8C}"/>
              </a:ext>
            </a:extLst>
          </p:cNvPr>
          <p:cNvSpPr txBox="1"/>
          <p:nvPr/>
        </p:nvSpPr>
        <p:spPr>
          <a:xfrm>
            <a:off x="5817343" y="1574881"/>
            <a:ext cx="5736288" cy="23640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69980-4EC0-7110-CF6A-DE497FBF78EF}"/>
              </a:ext>
            </a:extLst>
          </p:cNvPr>
          <p:cNvSpPr/>
          <p:nvPr/>
        </p:nvSpPr>
        <p:spPr>
          <a:xfrm>
            <a:off x="5967783" y="4656656"/>
            <a:ext cx="4999153" cy="16079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3B4B3-D412-944F-5525-2FB7AB17779D}"/>
              </a:ext>
            </a:extLst>
          </p:cNvPr>
          <p:cNvSpPr txBox="1"/>
          <p:nvPr/>
        </p:nvSpPr>
        <p:spPr>
          <a:xfrm>
            <a:off x="5708255" y="2612185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FF0000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="form-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group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"&gt;</a:t>
            </a:r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label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+mj-lt"/>
              </a:rPr>
              <a:t>asp-for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Salary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"&gt;</a:t>
            </a:r>
            <a:r>
              <a:rPr lang="en-US" sz="1800" b="0" dirty="0" err="1">
                <a:solidFill>
                  <a:srgbClr val="000000"/>
                </a:solidFill>
                <a:latin typeface="+mj-lt"/>
              </a:rPr>
              <a:t>Lön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+mj-lt"/>
              </a:rPr>
              <a:t>label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800" b="0" dirty="0">
              <a:solidFill>
                <a:srgbClr val="000000"/>
              </a:solidFill>
              <a:latin typeface="+mj-lt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+mj-lt"/>
              </a:rPr>
              <a:t>input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="form-control"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+mj-lt"/>
              </a:rPr>
              <a:t>asp-for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Salary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"&gt;</a:t>
            </a:r>
            <a:endParaRPr lang="en-US" sz="1800" b="0" dirty="0">
              <a:solidFill>
                <a:srgbClr val="000000"/>
              </a:solidFill>
              <a:latin typeface="+mj-lt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+mj-lt"/>
              </a:rPr>
              <a:t>span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+mj-lt"/>
              </a:rPr>
              <a:t>asp-validation-for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Salary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en-US" sz="1800" b="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="field-validation-error"&gt;&lt;/</a:t>
            </a:r>
            <a:r>
              <a:rPr lang="en-US" sz="1800" b="0" dirty="0">
                <a:solidFill>
                  <a:srgbClr val="800000"/>
                </a:solidFill>
                <a:latin typeface="+mj-lt"/>
              </a:rPr>
              <a:t>span</a:t>
            </a:r>
            <a:r>
              <a:rPr lang="en-US" sz="1800" b="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8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8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b="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sv-SE" sz="1800" b="0" dirty="0">
                <a:solidFill>
                  <a:srgbClr val="800000"/>
                </a:solidFill>
                <a:latin typeface="+mj-lt"/>
              </a:rPr>
              <a:t>div</a:t>
            </a:r>
            <a:r>
              <a:rPr lang="sv-SE" sz="1800" b="0" dirty="0">
                <a:solidFill>
                  <a:srgbClr val="0000FF"/>
                </a:solidFill>
                <a:latin typeface="+mj-lt"/>
              </a:rPr>
              <a:t>&gt;</a:t>
            </a:r>
            <a:endParaRPr lang="sv-SE" dirty="0">
              <a:latin typeface="+mj-lt"/>
            </a:endParaRPr>
          </a:p>
        </p:txBody>
      </p:sp>
      <p:pic>
        <p:nvPicPr>
          <p:cNvPr id="9" name="Picture 2" descr="Google Chrome - Wikipedia">
            <a:extLst>
              <a:ext uri="{FF2B5EF4-FFF2-40B4-BE49-F238E27FC236}">
                <a16:creationId xmlns:a16="http://schemas.microsoft.com/office/drawing/2014/main" id="{4670D965-9B1D-3971-269F-31B643AB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45" y="4901144"/>
            <a:ext cx="961590" cy="9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AC065D-0F96-84D1-D56C-08B2B4425D70}"/>
              </a:ext>
            </a:extLst>
          </p:cNvPr>
          <p:cNvSpPr txBox="1"/>
          <p:nvPr/>
        </p:nvSpPr>
        <p:spPr>
          <a:xfrm>
            <a:off x="7130562" y="1404235"/>
            <a:ext cx="3489867" cy="1015663"/>
          </a:xfrm>
          <a:custGeom>
            <a:avLst/>
            <a:gdLst>
              <a:gd name="connsiteX0" fmla="*/ 0 w 3489867"/>
              <a:gd name="connsiteY0" fmla="*/ 0 h 1015663"/>
              <a:gd name="connsiteX1" fmla="*/ 3489867 w 3489867"/>
              <a:gd name="connsiteY1" fmla="*/ 0 h 1015663"/>
              <a:gd name="connsiteX2" fmla="*/ 3489867 w 3489867"/>
              <a:gd name="connsiteY2" fmla="*/ 1015663 h 1015663"/>
              <a:gd name="connsiteX3" fmla="*/ 0 w 3489867"/>
              <a:gd name="connsiteY3" fmla="*/ 1015663 h 1015663"/>
              <a:gd name="connsiteX4" fmla="*/ 0 w 3489867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867" h="1015663" fill="none" extrusionOk="0">
                <a:moveTo>
                  <a:pt x="0" y="0"/>
                </a:moveTo>
                <a:cubicBezTo>
                  <a:pt x="1012112" y="102978"/>
                  <a:pt x="2132608" y="101137"/>
                  <a:pt x="3489867" y="0"/>
                </a:cubicBezTo>
                <a:cubicBezTo>
                  <a:pt x="3479545" y="122415"/>
                  <a:pt x="3417425" y="544050"/>
                  <a:pt x="3489867" y="1015663"/>
                </a:cubicBezTo>
                <a:cubicBezTo>
                  <a:pt x="2645909" y="1080170"/>
                  <a:pt x="1504044" y="1004678"/>
                  <a:pt x="0" y="1015663"/>
                </a:cubicBezTo>
                <a:cubicBezTo>
                  <a:pt x="33995" y="845520"/>
                  <a:pt x="-6243" y="288523"/>
                  <a:pt x="0" y="0"/>
                </a:cubicBezTo>
                <a:close/>
              </a:path>
              <a:path w="3489867" h="1015663" stroke="0" extrusionOk="0">
                <a:moveTo>
                  <a:pt x="0" y="0"/>
                </a:moveTo>
                <a:cubicBezTo>
                  <a:pt x="1575130" y="-951"/>
                  <a:pt x="2742987" y="36535"/>
                  <a:pt x="3489867" y="0"/>
                </a:cubicBezTo>
                <a:cubicBezTo>
                  <a:pt x="3488067" y="209465"/>
                  <a:pt x="3475195" y="789639"/>
                  <a:pt x="3489867" y="1015663"/>
                </a:cubicBezTo>
                <a:cubicBezTo>
                  <a:pt x="1789686" y="1077984"/>
                  <a:pt x="1122667" y="1051171"/>
                  <a:pt x="0" y="1015663"/>
                </a:cubicBezTo>
                <a:cubicBezTo>
                  <a:pt x="50308" y="778072"/>
                  <a:pt x="78938" y="3480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asp-for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 ihåg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BindProperties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4B8EFA-DB60-4F0A-B2C8-A02251619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5525" y="927745"/>
            <a:ext cx="853514" cy="8763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B85651-D32E-8ADC-3BD9-20482E040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18A29D6-DC59-D5B7-651C-254D4D10B422}"/>
              </a:ext>
            </a:extLst>
          </p:cNvPr>
          <p:cNvSpPr/>
          <p:nvPr/>
        </p:nvSpPr>
        <p:spPr>
          <a:xfrm>
            <a:off x="6178541" y="2982824"/>
            <a:ext cx="456632" cy="20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321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_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ValidationsScriptsPartial.cshtml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4465953" cy="486613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kan tänka på en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nästan som en metod(). Vi kan bifoga den var vi vill och koden kommer att köras. Det går tom. att inkludera en parameter (mer om detta senare).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skulle kunna lägga in denna partial i </a:t>
            </a: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sv-SE" sz="24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Layout.cshtml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då finns den tillgänglig på </a:t>
            </a: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sidor!</a:t>
            </a: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vi kommer att välja </a:t>
            </a: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vill bifoga den istället (POST sidor).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5572F-C3C7-B692-3DEB-7B2D5C93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221" y="342880"/>
            <a:ext cx="3132753" cy="1839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38B917-FD30-5ACF-93EC-45EEC1FD6E00}"/>
              </a:ext>
            </a:extLst>
          </p:cNvPr>
          <p:cNvSpPr/>
          <p:nvPr/>
        </p:nvSpPr>
        <p:spPr>
          <a:xfrm>
            <a:off x="8736221" y="1894426"/>
            <a:ext cx="3132753" cy="2878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F9245-162C-2B11-404D-27C2859BC3B3}"/>
              </a:ext>
            </a:extLst>
          </p:cNvPr>
          <p:cNvSpPr txBox="1"/>
          <p:nvPr/>
        </p:nvSpPr>
        <p:spPr>
          <a:xfrm>
            <a:off x="6885567" y="2536846"/>
            <a:ext cx="4983407" cy="391363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Det är lämpligt att </a:t>
            </a:r>
          </a:p>
          <a:p>
            <a:r>
              <a:rPr lang="sv-SE" sz="24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valideringen ska finnas på alla </a:t>
            </a:r>
          </a:p>
          <a:p>
            <a:r>
              <a:rPr lang="sv-SE" sz="24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sidor där vi postar data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Så vi kommer att </a:t>
            </a: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lägga in denna partial på dessa två sidor</a:t>
            </a: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(Varför importerar något som </a:t>
            </a: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 kommer att användas?)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A0D6C-1E84-F1F1-A6AD-23D96A629365}"/>
              </a:ext>
            </a:extLst>
          </p:cNvPr>
          <p:cNvSpPr txBox="1"/>
          <p:nvPr/>
        </p:nvSpPr>
        <p:spPr>
          <a:xfrm>
            <a:off x="10925093" y="5711055"/>
            <a:ext cx="852854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DRY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C4B95-8D40-7EEB-95D4-877A86E06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076" y="2711096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5F9A27-4637-7F17-95BF-859C17CCD3AE}"/>
              </a:ext>
            </a:extLst>
          </p:cNvPr>
          <p:cNvSpPr txBox="1"/>
          <p:nvPr/>
        </p:nvSpPr>
        <p:spPr>
          <a:xfrm>
            <a:off x="6829882" y="4109034"/>
            <a:ext cx="52859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@*</a:t>
            </a:r>
            <a:r>
              <a:rPr lang="sv-SE" sz="1600" dirty="0">
                <a:solidFill>
                  <a:srgbClr val="006400"/>
                </a:solidFill>
                <a:latin typeface="+mj-lt"/>
              </a:rPr>
              <a:t>Vi ser till att importera </a:t>
            </a:r>
            <a:r>
              <a:rPr lang="sv-SE" sz="1600" dirty="0" err="1">
                <a:solidFill>
                  <a:srgbClr val="006400"/>
                </a:solidFill>
                <a:latin typeface="+mj-lt"/>
              </a:rPr>
              <a:t>jquery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*@</a:t>
            </a: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="~/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lib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jquery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dist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/jquery.min.js"&gt;&lt;/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="~/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lib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jquery-validation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dist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/jquery.validate.min.js"&gt;&lt;/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="~/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lib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jquery-validation-unobtrusive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/jquery.validate.unobtrusive.min.js"&gt;&lt;/</a:t>
            </a:r>
            <a:r>
              <a:rPr lang="sv-SE" sz="1600" dirty="0">
                <a:solidFill>
                  <a:srgbClr val="800000"/>
                </a:solidFill>
                <a:latin typeface="+mj-lt"/>
              </a:rPr>
              <a:t>script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&gt;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Slå på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Client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Side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Validering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4465953" cy="486613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Person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New.cshtml</a:t>
            </a: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Edit.cshtml</a:t>
            </a: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Lägger vi till denna script</a:t>
            </a: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(Längst ner på sidan som vanligt)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8B917-FD30-5ACF-93EC-45EEC1FD6E00}"/>
              </a:ext>
            </a:extLst>
          </p:cNvPr>
          <p:cNvSpPr/>
          <p:nvPr/>
        </p:nvSpPr>
        <p:spPr>
          <a:xfrm>
            <a:off x="1040191" y="3937111"/>
            <a:ext cx="5055809" cy="1153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B59AB-F473-ED9D-BFE6-43CAB3032B2A}"/>
              </a:ext>
            </a:extLst>
          </p:cNvPr>
          <p:cNvSpPr txBox="1"/>
          <p:nvPr/>
        </p:nvSpPr>
        <p:spPr>
          <a:xfrm>
            <a:off x="1040191" y="3937111"/>
            <a:ext cx="51671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@section Scripts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{ 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sv-SE" sz="1600" b="1" dirty="0">
                <a:solidFill>
                  <a:srgbClr val="800080"/>
                </a:solidFill>
                <a:latin typeface="+mj-lt"/>
              </a:rPr>
              <a:t>partial</a:t>
            </a:r>
            <a:r>
              <a:rPr lang="sv-SE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b="1" dirty="0" err="1">
                <a:solidFill>
                  <a:srgbClr val="800080"/>
                </a:solidFill>
                <a:latin typeface="+mj-lt"/>
              </a:rPr>
              <a:t>name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="</a:t>
            </a:r>
            <a:r>
              <a:rPr lang="sv-SE" sz="1600" b="0" dirty="0" err="1">
                <a:solidFill>
                  <a:srgbClr val="0000FF"/>
                </a:solidFill>
                <a:latin typeface="+mj-lt"/>
              </a:rPr>
              <a:t>Shared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/_</a:t>
            </a:r>
            <a:r>
              <a:rPr lang="sv-SE" sz="1600" b="0" dirty="0" err="1">
                <a:solidFill>
                  <a:srgbClr val="0000FF"/>
                </a:solidFill>
                <a:latin typeface="+mj-lt"/>
              </a:rPr>
              <a:t>ValidationScriptsPartial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"</a:t>
            </a:r>
            <a:r>
              <a:rPr lang="sv-SE" sz="1600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b="0" dirty="0">
                <a:solidFill>
                  <a:srgbClr val="0000FF"/>
                </a:solidFill>
                <a:latin typeface="+mj-lt"/>
              </a:rPr>
              <a:t>/&gt;</a:t>
            </a:r>
            <a:endParaRPr lang="sv-SE" sz="1600" b="0" dirty="0">
              <a:solidFill>
                <a:srgbClr val="000000"/>
              </a:solidFill>
              <a:latin typeface="+mj-lt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C7CED-4EB6-DB34-B000-F72FEACAAF62}"/>
              </a:ext>
            </a:extLst>
          </p:cNvPr>
          <p:cNvSpPr txBox="1"/>
          <p:nvPr/>
        </p:nvSpPr>
        <p:spPr>
          <a:xfrm>
            <a:off x="6885567" y="2569085"/>
            <a:ext cx="4756220" cy="136802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allt ska fungera som vi vill måste vi även uppdatera en rad </a:t>
            </a:r>
            <a:r>
              <a:rPr lang="sv-SE" sz="24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sv-SE" sz="24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ValidationScriptsPartial.cshtml</a:t>
            </a: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46A11-F3CC-56AE-B4D3-B90D8D17DF4A}"/>
              </a:ext>
            </a:extLst>
          </p:cNvPr>
          <p:cNvSpPr/>
          <p:nvPr/>
        </p:nvSpPr>
        <p:spPr>
          <a:xfrm>
            <a:off x="6718513" y="4094923"/>
            <a:ext cx="5055809" cy="6880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2554CA-463C-65CB-F77F-48A26068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78" y="166619"/>
            <a:ext cx="2453853" cy="2232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734F18-E718-FDC9-FBCE-CD1F9390BE48}"/>
              </a:ext>
            </a:extLst>
          </p:cNvPr>
          <p:cNvSpPr txBox="1"/>
          <p:nvPr/>
        </p:nvSpPr>
        <p:spPr>
          <a:xfrm>
            <a:off x="9885876" y="1495936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sv-SE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DAE61-2C49-48CD-1FBF-099FBE3D1259}"/>
              </a:ext>
            </a:extLst>
          </p:cNvPr>
          <p:cNvSpPr txBox="1"/>
          <p:nvPr/>
        </p:nvSpPr>
        <p:spPr>
          <a:xfrm>
            <a:off x="9508025" y="1851948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sv-SE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7068F-D419-302E-F51D-432AAAAD4A27}"/>
              </a:ext>
            </a:extLst>
          </p:cNvPr>
          <p:cNvSpPr txBox="1"/>
          <p:nvPr/>
        </p:nvSpPr>
        <p:spPr>
          <a:xfrm>
            <a:off x="9508025" y="2065196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sv-SE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8C71F-A686-77BF-A958-34317C7B56E8}"/>
              </a:ext>
            </a:extLst>
          </p:cNvPr>
          <p:cNvSpPr txBox="1"/>
          <p:nvPr/>
        </p:nvSpPr>
        <p:spPr>
          <a:xfrm>
            <a:off x="6195090" y="4208136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sv-SE" sz="40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21105-9E84-07BC-52BA-7C22CBE221EB}"/>
              </a:ext>
            </a:extLst>
          </p:cNvPr>
          <p:cNvSpPr txBox="1"/>
          <p:nvPr/>
        </p:nvSpPr>
        <p:spPr>
          <a:xfrm>
            <a:off x="6196559" y="4847697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sv-SE" sz="40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07A1E-367E-D330-E9B0-ABCA999F4A7F}"/>
              </a:ext>
            </a:extLst>
          </p:cNvPr>
          <p:cNvSpPr txBox="1"/>
          <p:nvPr/>
        </p:nvSpPr>
        <p:spPr>
          <a:xfrm>
            <a:off x="6195090" y="5407226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sv-SE" sz="40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6A3EE-0070-2E65-0274-2E2BBF3843D4}"/>
              </a:ext>
            </a:extLst>
          </p:cNvPr>
          <p:cNvSpPr txBox="1"/>
          <p:nvPr/>
        </p:nvSpPr>
        <p:spPr>
          <a:xfrm>
            <a:off x="337628" y="4208136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22" name="Picture 8" descr="New for 2011">
            <a:extLst>
              <a:ext uri="{FF2B5EF4-FFF2-40B4-BE49-F238E27FC236}">
                <a16:creationId xmlns:a16="http://schemas.microsoft.com/office/drawing/2014/main" id="{D6AB772A-DF6E-6593-5DD3-A018D161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31" y="3693923"/>
            <a:ext cx="922102" cy="7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WHAT DEFINES SUCCESS?">
            <a:extLst>
              <a:ext uri="{FF2B5EF4-FFF2-40B4-BE49-F238E27FC236}">
                <a16:creationId xmlns:a16="http://schemas.microsoft.com/office/drawing/2014/main" id="{837E7C33-B469-34B3-0CC9-09872582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3" y="5105329"/>
            <a:ext cx="3764968" cy="138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315 F5 Illustrations &amp; Clip Art - iStock">
            <a:extLst>
              <a:ext uri="{FF2B5EF4-FFF2-40B4-BE49-F238E27FC236}">
                <a16:creationId xmlns:a16="http://schemas.microsoft.com/office/drawing/2014/main" id="{40B290E5-CCE3-AC68-34F6-CB04687A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83" y="5918678"/>
            <a:ext cx="842697" cy="8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5212A-DB9C-456D-8BBC-47AF17B7460D}"/>
              </a:ext>
            </a:extLst>
          </p:cNvPr>
          <p:cNvSpPr txBox="1"/>
          <p:nvPr/>
        </p:nvSpPr>
        <p:spPr>
          <a:xfrm>
            <a:off x="6933434" y="6090291"/>
            <a:ext cx="686050" cy="50570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21860" y="2840137"/>
            <a:ext cx="9383885" cy="261988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ATTRIBUTES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6D09EB-C2B7-524B-7499-40D5935B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42928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E729A07-985F-AD84-E4DF-37419E9D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95" y="1860162"/>
            <a:ext cx="3450527" cy="3512459"/>
          </a:xfrm>
          <a:prstGeom prst="rect">
            <a:avLst/>
          </a:prstGeom>
        </p:spPr>
      </p:pic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Skapa </a:t>
            </a:r>
            <a:r>
              <a:rPr lang="sv-SE" sz="4400" b="1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Custom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Validation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Attributes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4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37993-5CC5-5819-45D3-AC6F9710AC2F}"/>
              </a:ext>
            </a:extLst>
          </p:cNvPr>
          <p:cNvSpPr txBox="1"/>
          <p:nvPr/>
        </p:nvSpPr>
        <p:spPr>
          <a:xfrm>
            <a:off x="1072659" y="1639696"/>
            <a:ext cx="39213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Skapa en ny mapp som heter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denna mapp skapa en till mapp som heter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sist skapar vi en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heter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GoodNumberAttribute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25C95-570D-F741-563B-1CF0D1C301F0}"/>
              </a:ext>
            </a:extLst>
          </p:cNvPr>
          <p:cNvSpPr/>
          <p:nvPr/>
        </p:nvSpPr>
        <p:spPr>
          <a:xfrm>
            <a:off x="7038695" y="3640015"/>
            <a:ext cx="3450528" cy="6682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9936C4-A3A4-202C-F823-69012F2B12FB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FD8CF0-3D41-2DB9-3004-566881CB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266676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055809" cy="46318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GoodNumberAttribute.cs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lägger vi till denna kod. Det finns ett antal saker som vi måste göra:</a:t>
            </a: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Classen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måste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ärva från klassen</a:t>
            </a:r>
          </a:p>
          <a:p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ValidationAttribute</a:t>
            </a:r>
            <a:endParaRPr lang="sv-SE" sz="2400" b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skapas i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konstruktorn</a:t>
            </a:r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Måste overrida en metod som heter</a:t>
            </a: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IsValid</a:t>
            </a:r>
            <a:endParaRPr lang="sv-SE" sz="2400" b="1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vi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använda vår nya attribut som vilken attribut som helst</a:t>
            </a: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90;p4">
            <a:extLst>
              <a:ext uri="{FF2B5EF4-FFF2-40B4-BE49-F238E27FC236}">
                <a16:creationId xmlns:a16="http://schemas.microsoft.com/office/drawing/2014/main" id="{06BF8C6E-A7D2-470D-BAED-3950C7355345}"/>
              </a:ext>
            </a:extLst>
          </p:cNvPr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Custom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Validation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Attributes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6C289-4989-38C9-EEA8-C21BCABF08AB}"/>
              </a:ext>
            </a:extLst>
          </p:cNvPr>
          <p:cNvSpPr txBox="1"/>
          <p:nvPr/>
        </p:nvSpPr>
        <p:spPr>
          <a:xfrm>
            <a:off x="6213964" y="1433362"/>
            <a:ext cx="60974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+mj-lt"/>
              </a:rPr>
              <a:t>GoodNumberAttribute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ValidationAttribute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+mj-lt"/>
              </a:rPr>
              <a:t>GoodNumberAttribute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ErrorMessage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=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600" dirty="0">
                <a:solidFill>
                  <a:srgbClr val="A31515"/>
                </a:solidFill>
                <a:latin typeface="+mj-lt"/>
              </a:rPr>
              <a:t>"Det var INTE en bra siffra. Skriv 25, 50, 75 eller 100"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protected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override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ValidationResult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?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IsValid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(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object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?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value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ValidationContext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validationContext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year = </a:t>
            </a:r>
            <a:r>
              <a:rPr lang="en-US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value.ToString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goodAges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[]{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25, 50, 75, 100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};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goodAges.Contains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year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))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return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ValidationResult.Success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return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ValidationResult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ErrorMessage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}</a:t>
            </a:r>
            <a:endParaRPr lang="sv-SE" sz="16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2CD740-CC7A-3800-18A7-4E92569F69EE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3AA00740-CDC9-F0DA-5A64-DF1C7F46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06" y="5619036"/>
            <a:ext cx="714285" cy="7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6ACE43-DACD-C11B-0820-C84AF0AB2EF4}"/>
              </a:ext>
            </a:extLst>
          </p:cNvPr>
          <p:cNvSpPr/>
          <p:nvPr/>
        </p:nvSpPr>
        <p:spPr>
          <a:xfrm>
            <a:off x="9649924" y="1398194"/>
            <a:ext cx="1955922" cy="406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C1446-D250-E274-5703-46C5EDD6B1D6}"/>
              </a:ext>
            </a:extLst>
          </p:cNvPr>
          <p:cNvSpPr/>
          <p:nvPr/>
        </p:nvSpPr>
        <p:spPr>
          <a:xfrm>
            <a:off x="6926332" y="2464989"/>
            <a:ext cx="5235187" cy="5419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FC17F9-0E2C-1D13-4DA2-0D28D2D845F5}"/>
              </a:ext>
            </a:extLst>
          </p:cNvPr>
          <p:cNvSpPr/>
          <p:nvPr/>
        </p:nvSpPr>
        <p:spPr>
          <a:xfrm>
            <a:off x="10021320" y="3410482"/>
            <a:ext cx="705294" cy="2568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6F55F-7147-DA6B-EBC1-C6CBE0402323}"/>
              </a:ext>
            </a:extLst>
          </p:cNvPr>
          <p:cNvSpPr txBox="1"/>
          <p:nvPr/>
        </p:nvSpPr>
        <p:spPr>
          <a:xfrm>
            <a:off x="11614641" y="1277445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BB57E-3276-FC88-77BE-08D41FDEF9B4}"/>
              </a:ext>
            </a:extLst>
          </p:cNvPr>
          <p:cNvSpPr txBox="1"/>
          <p:nvPr/>
        </p:nvSpPr>
        <p:spPr>
          <a:xfrm>
            <a:off x="6353006" y="2443590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9AEEE1-6325-2961-AEEA-322E0661CAF2}"/>
              </a:ext>
            </a:extLst>
          </p:cNvPr>
          <p:cNvSpPr txBox="1"/>
          <p:nvPr/>
        </p:nvSpPr>
        <p:spPr>
          <a:xfrm>
            <a:off x="10791000" y="3233822"/>
            <a:ext cx="53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96849-D7DF-86B1-F0E3-9ECEE87D5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83199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ska vi göra?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B831-9ECA-5F4B-3326-DC8C0061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63" y="3920032"/>
            <a:ext cx="2916000" cy="1936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D363C-628C-5CE5-64A8-3E393A7F0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6" y="3937778"/>
            <a:ext cx="2916000" cy="1978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08CBA-E386-64CD-0277-58A0F2CA9175}"/>
              </a:ext>
            </a:extLst>
          </p:cNvPr>
          <p:cNvSpPr txBox="1"/>
          <p:nvPr/>
        </p:nvSpPr>
        <p:spPr>
          <a:xfrm>
            <a:off x="9774849" y="5587470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Final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58A168-A6F2-5D18-ED49-F274B30E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039" y="4849779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3E68B-954A-A161-9FAA-6B71218B288D}"/>
              </a:ext>
            </a:extLst>
          </p:cNvPr>
          <p:cNvSpPr txBox="1"/>
          <p:nvPr/>
        </p:nvSpPr>
        <p:spPr>
          <a:xfrm>
            <a:off x="1294113" y="5646313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Start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F486331-AD8F-BE5A-68AC-6A64B6C1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3" y="490862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D818EB-19F5-0AF1-7978-FFC871196A7E}"/>
              </a:ext>
            </a:extLst>
          </p:cNvPr>
          <p:cNvSpPr txBox="1"/>
          <p:nvPr/>
        </p:nvSpPr>
        <p:spPr>
          <a:xfrm>
            <a:off x="4777576" y="2016665"/>
            <a:ext cx="3575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implementera </a:t>
            </a:r>
          </a:p>
          <a:p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AB2EB-D23C-B6CB-A122-D5FDA5117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2146416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024AC-5F94-9683-F111-0842CF6C7F27}"/>
              </a:ext>
            </a:extLst>
          </p:cNvPr>
          <p:cNvSpPr txBox="1"/>
          <p:nvPr/>
        </p:nvSpPr>
        <p:spPr>
          <a:xfrm>
            <a:off x="981584" y="3538320"/>
            <a:ext cx="4132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[Range(0, 100)]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[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GoodNumber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]</a:t>
            </a:r>
          </a:p>
          <a:p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CarCount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; } </a:t>
            </a:r>
            <a:endParaRPr lang="sv-SE" dirty="0">
              <a:latin typeface="+mj-lt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055809" cy="14440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kan vi använda vår nya attribut.</a:t>
            </a:r>
          </a:p>
          <a:p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lägger till den på två ställen</a:t>
            </a:r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sv-SE" sz="24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New.cshtml.cs</a:t>
            </a: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sv-SE" sz="24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Edit.cshtml.cs</a:t>
            </a:r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90;p4">
            <a:extLst>
              <a:ext uri="{FF2B5EF4-FFF2-40B4-BE49-F238E27FC236}">
                <a16:creationId xmlns:a16="http://schemas.microsoft.com/office/drawing/2014/main" id="{06BF8C6E-A7D2-470D-BAED-3950C7355345}"/>
              </a:ext>
            </a:extLst>
          </p:cNvPr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Custom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Validation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Attributes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ACE43-DACD-C11B-0820-C84AF0AB2EF4}"/>
              </a:ext>
            </a:extLst>
          </p:cNvPr>
          <p:cNvSpPr/>
          <p:nvPr/>
        </p:nvSpPr>
        <p:spPr>
          <a:xfrm>
            <a:off x="1003197" y="4101153"/>
            <a:ext cx="1652080" cy="406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00432-DDCB-CF9E-BAEF-7D4BE17DE297}"/>
              </a:ext>
            </a:extLst>
          </p:cNvPr>
          <p:cNvSpPr txBox="1"/>
          <p:nvPr/>
        </p:nvSpPr>
        <p:spPr>
          <a:xfrm>
            <a:off x="1627452" y="5213870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OBS: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helt OK att kombinera vår nya attribut med existerande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FED705-27F4-F72F-A825-13C1B07F3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92" y="4812543"/>
            <a:ext cx="713060" cy="7130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73E8B0-9654-3F67-A02B-9180F7B39ED2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C021DED-B430-FE18-FA65-4A2079BC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102" y="1782075"/>
            <a:ext cx="4138314" cy="1961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B4F65-49BE-B88B-DCA6-C75AD038D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62" y="4141056"/>
            <a:ext cx="4054267" cy="19890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368AA9-5CED-D6F2-B6D0-BECA9DD0583E}"/>
              </a:ext>
            </a:extLst>
          </p:cNvPr>
          <p:cNvSpPr txBox="1"/>
          <p:nvPr/>
        </p:nvSpPr>
        <p:spPr>
          <a:xfrm>
            <a:off x="7297253" y="1521067"/>
            <a:ext cx="3931176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[</a:t>
            </a:r>
            <a:r>
              <a:rPr lang="sv-SE" dirty="0" err="1">
                <a:solidFill>
                  <a:schemeClr val="bg1"/>
                </a:solidFill>
              </a:rPr>
              <a:t>GoodNumber</a:t>
            </a:r>
            <a:r>
              <a:rPr lang="sv-SE" dirty="0">
                <a:solidFill>
                  <a:schemeClr val="bg1"/>
                </a:solidFill>
              </a:rPr>
              <a:t>] Vår nya attribut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8283FA-B7BA-354E-03DA-5F6F742DB341}"/>
              </a:ext>
            </a:extLst>
          </p:cNvPr>
          <p:cNvSpPr txBox="1"/>
          <p:nvPr/>
        </p:nvSpPr>
        <p:spPr>
          <a:xfrm>
            <a:off x="7279240" y="3837258"/>
            <a:ext cx="3931176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[Range] existerande attribut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5EF87B6-23F8-2E83-B9DE-254D644B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9" y="2165125"/>
            <a:ext cx="611123" cy="6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57880-8572-7E00-EE40-AAEF0E2A0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pic>
        <p:nvPicPr>
          <p:cNvPr id="6" name="Picture 2" descr="315 F5 Illustrations &amp; Clip Art - iStock">
            <a:extLst>
              <a:ext uri="{FF2B5EF4-FFF2-40B4-BE49-F238E27FC236}">
                <a16:creationId xmlns:a16="http://schemas.microsoft.com/office/drawing/2014/main" id="{270D77C4-E595-1365-F574-FDF1CE89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58" y="5210622"/>
            <a:ext cx="954693" cy="95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3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93;gb9b19d8ab1_0_3"/>
          <p:cNvSpPr/>
          <p:nvPr/>
        </p:nvSpPr>
        <p:spPr>
          <a:xfrm>
            <a:off x="838080" y="272880"/>
            <a:ext cx="10513800" cy="13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Sammanfattning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193" name="Google Shape;94;gb9b19d8ab1_0_3"/>
          <p:cNvPicPr/>
          <p:nvPr/>
        </p:nvPicPr>
        <p:blipFill>
          <a:blip r:embed="rId2"/>
          <a:stretch/>
        </p:blipFill>
        <p:spPr>
          <a:xfrm>
            <a:off x="9420480" y="6450120"/>
            <a:ext cx="2741400" cy="406800"/>
          </a:xfrm>
          <a:prstGeom prst="rect">
            <a:avLst/>
          </a:prstGeom>
          <a:ln w="0">
            <a:noFill/>
          </a:ln>
        </p:spPr>
      </p:pic>
      <p:sp>
        <p:nvSpPr>
          <p:cNvPr id="194" name="Google Shape;95;gb9b19d8ab1_0_3"/>
          <p:cNvSpPr/>
          <p:nvPr/>
        </p:nvSpPr>
        <p:spPr>
          <a:xfrm>
            <a:off x="237960" y="6450480"/>
            <a:ext cx="3565440" cy="27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80000" y="1717560"/>
            <a:ext cx="4061520" cy="239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96" name="Rectangle 195"/>
          <p:cNvSpPr/>
          <p:nvPr/>
        </p:nvSpPr>
        <p:spPr>
          <a:xfrm>
            <a:off x="1260000" y="1597320"/>
            <a:ext cx="10091880" cy="485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Sätt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modell properties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actionmethod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(post) </a:t>
            </a:r>
            <a:r>
              <a:rPr lang="sv-SE" sz="24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–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ModelState.IsValid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varje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-input – lägg in en motsvarande asp-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-for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&lt;input asp-for="Email"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placeholder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Email"&gt;</a:t>
            </a:r>
          </a:p>
          <a:p>
            <a:pPr>
              <a:lnSpc>
                <a:spcPct val="100000"/>
              </a:lnSpc>
            </a:pPr>
            <a:r>
              <a:rPr lang="sv-SE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&lt;span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asp-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-for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="Email"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="text-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danger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"&gt;&lt;/span&gt;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Slå på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Validering i de </a:t>
            </a:r>
            <a:r>
              <a:rPr lang="sv-SE" sz="24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xxx.cshtml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sidorna du vill ha det.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@section Scripts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0" strike="noStrike" spc="-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sv-SE" sz="2400" b="1" strike="noStrike" spc="-1" dirty="0">
                <a:solidFill>
                  <a:srgbClr val="8000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strike="noStrike" spc="-1" dirty="0" err="1">
                <a:solidFill>
                  <a:srgbClr val="80008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sv-SE" sz="2400" b="0" strike="noStrike" spc="-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="_</a:t>
            </a:r>
            <a:r>
              <a:rPr lang="sv-SE" sz="2400" b="0" strike="noStrike" spc="-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ValidationScriptsPartial</a:t>
            </a:r>
            <a:r>
              <a:rPr lang="sv-SE" sz="2400" b="0" strike="noStrike" spc="-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strike="noStrike" spc="-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Lägg till denna länk i </a:t>
            </a:r>
            <a:r>
              <a:rPr lang="sv-SE" sz="24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sv-SE" sz="24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ValidationScriptsPartial.cshtml</a:t>
            </a:r>
            <a:endParaRPr lang="sv-SE" sz="2400" b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sv-SE" sz="2400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sv-S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="~/</a:t>
            </a:r>
            <a:r>
              <a:rPr lang="sv-SE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/jquery.min.js"&gt;&lt;/</a:t>
            </a:r>
            <a:r>
              <a:rPr lang="sv-SE" sz="2400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sv-SE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sv-SE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400" b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66E71-C9E9-DD6A-5B15-9DD99085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89" y="4322804"/>
            <a:ext cx="2721511" cy="189108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C528CB-7802-6777-1E12-20D3D63B55A3}"/>
              </a:ext>
            </a:extLst>
          </p:cNvPr>
          <p:cNvSpPr/>
          <p:nvPr/>
        </p:nvSpPr>
        <p:spPr>
          <a:xfrm>
            <a:off x="404591" y="3886200"/>
            <a:ext cx="571500" cy="27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B552B-FB43-1D66-DBA9-A50FCF50C13A}"/>
              </a:ext>
            </a:extLst>
          </p:cNvPr>
          <p:cNvSpPr/>
          <p:nvPr/>
        </p:nvSpPr>
        <p:spPr>
          <a:xfrm rot="10800000">
            <a:off x="10219679" y="3886574"/>
            <a:ext cx="571500" cy="27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FA43-B33B-2722-2CAD-F5929981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518357" y="599289"/>
            <a:ext cx="9383885" cy="12003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VALIDERING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D89D-5BCD-E20A-B176-8888ECE2F32A}"/>
              </a:ext>
            </a:extLst>
          </p:cNvPr>
          <p:cNvSpPr txBox="1"/>
          <p:nvPr/>
        </p:nvSpPr>
        <p:spPr>
          <a:xfrm>
            <a:off x="1162795" y="2918832"/>
            <a:ext cx="4587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lägga till </a:t>
            </a:r>
          </a:p>
          <a:p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Validering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att…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…öka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kvalitet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vår datainsamling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…skapa 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bättre UX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användaren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…minska kommunikationen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vår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EB38A-47B8-7BEE-3152-796F7B59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129" y="1709177"/>
            <a:ext cx="3627434" cy="4549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73B74-B9FE-645F-A2D0-EF4EE8E19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87" y="1808421"/>
            <a:ext cx="4724643" cy="11494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BE479A1-9DA8-F03A-0DA9-4C5520FBACAB}"/>
              </a:ext>
            </a:extLst>
          </p:cNvPr>
          <p:cNvSpPr/>
          <p:nvPr/>
        </p:nvSpPr>
        <p:spPr>
          <a:xfrm>
            <a:off x="6176810" y="3059722"/>
            <a:ext cx="508407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0CAF06-00FD-723C-8C3B-AA4EEF7A3D46}"/>
              </a:ext>
            </a:extLst>
          </p:cNvPr>
          <p:cNvSpPr/>
          <p:nvPr/>
        </p:nvSpPr>
        <p:spPr>
          <a:xfrm>
            <a:off x="6176810" y="4019112"/>
            <a:ext cx="508407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95AB0E-6012-FF28-FDCD-72D87EC79196}"/>
              </a:ext>
            </a:extLst>
          </p:cNvPr>
          <p:cNvSpPr/>
          <p:nvPr/>
        </p:nvSpPr>
        <p:spPr>
          <a:xfrm>
            <a:off x="6176810" y="4978502"/>
            <a:ext cx="508407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76385E1-9458-0F7F-BA20-38DB0D0253F5}"/>
              </a:ext>
            </a:extLst>
          </p:cNvPr>
          <p:cNvSpPr/>
          <p:nvPr/>
        </p:nvSpPr>
        <p:spPr>
          <a:xfrm>
            <a:off x="6176810" y="5937892"/>
            <a:ext cx="508407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B951B4-2AE1-3371-643D-316139DCF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255543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Varför?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5966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initial kontroll och en viktig del av en bra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fångar upp fel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omedelbart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att användaren kan fixa det på en gång utan onödig kommunikation med servern.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felet hinna skickas till servern kommer det att finnas en </a:t>
            </a:r>
            <a:r>
              <a:rPr lang="sv-SE" sz="26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merican Flag Images - Free Download on Freepik">
            <a:extLst>
              <a:ext uri="{FF2B5EF4-FFF2-40B4-BE49-F238E27FC236}">
                <a16:creationId xmlns:a16="http://schemas.microsoft.com/office/drawing/2014/main" id="{181C132C-7A2B-C0D6-51EA-037A9A43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35" y="4815926"/>
            <a:ext cx="2124593" cy="12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E4834E0-ACD9-B789-0F21-020CB271271B}"/>
              </a:ext>
            </a:extLst>
          </p:cNvPr>
          <p:cNvGrpSpPr/>
          <p:nvPr/>
        </p:nvGrpSpPr>
        <p:grpSpPr>
          <a:xfrm>
            <a:off x="7201357" y="2651100"/>
            <a:ext cx="2816377" cy="1370705"/>
            <a:chOff x="7974623" y="1490682"/>
            <a:chExt cx="2816377" cy="1370705"/>
          </a:xfrm>
        </p:grpSpPr>
        <p:pic>
          <p:nvPicPr>
            <p:cNvPr id="1030" name="Picture 6" descr="Swedish flag waving: 5 369 bilder, stockfoton och vektorer | Shutterstock">
              <a:extLst>
                <a:ext uri="{FF2B5EF4-FFF2-40B4-BE49-F238E27FC236}">
                  <a16:creationId xmlns:a16="http://schemas.microsoft.com/office/drawing/2014/main" id="{35AEA5F0-8307-80FC-5B90-8923129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121" y="1490682"/>
              <a:ext cx="2124593" cy="137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C69F14-2E3C-9A3C-6674-CE20595F5A90}"/>
                </a:ext>
              </a:extLst>
            </p:cNvPr>
            <p:cNvSpPr/>
            <p:nvPr/>
          </p:nvSpPr>
          <p:spPr>
            <a:xfrm>
              <a:off x="7974623" y="2778368"/>
              <a:ext cx="2816377" cy="83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1032" name="Picture 8" descr="Arrows Round Trip Green - Free vector graphic on Pixabay">
            <a:extLst>
              <a:ext uri="{FF2B5EF4-FFF2-40B4-BE49-F238E27FC236}">
                <a16:creationId xmlns:a16="http://schemas.microsoft.com/office/drawing/2014/main" id="{AC3C37C9-14B0-A694-9003-316B0B96B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54274" y="3835536"/>
            <a:ext cx="1007191" cy="9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ay icon PNG and SVG Vector Free Download">
            <a:extLst>
              <a:ext uri="{FF2B5EF4-FFF2-40B4-BE49-F238E27FC236}">
                <a16:creationId xmlns:a16="http://schemas.microsoft.com/office/drawing/2014/main" id="{7B58C867-700C-EDA8-C1B9-73E75DB8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05" y="3905650"/>
            <a:ext cx="1054418" cy="8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701626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37457A-F837-437C-A5DF-D2A639ABCEA5}"/>
              </a:ext>
            </a:extLst>
          </p:cNvPr>
          <p:cNvSpPr txBox="1"/>
          <p:nvPr/>
        </p:nvSpPr>
        <p:spPr>
          <a:xfrm>
            <a:off x="7473465" y="1442165"/>
            <a:ext cx="3886474" cy="923330"/>
          </a:xfrm>
          <a:custGeom>
            <a:avLst/>
            <a:gdLst>
              <a:gd name="connsiteX0" fmla="*/ 0 w 3886474"/>
              <a:gd name="connsiteY0" fmla="*/ 0 h 923330"/>
              <a:gd name="connsiteX1" fmla="*/ 3886474 w 3886474"/>
              <a:gd name="connsiteY1" fmla="*/ 0 h 923330"/>
              <a:gd name="connsiteX2" fmla="*/ 3886474 w 3886474"/>
              <a:gd name="connsiteY2" fmla="*/ 923330 h 923330"/>
              <a:gd name="connsiteX3" fmla="*/ 0 w 3886474"/>
              <a:gd name="connsiteY3" fmla="*/ 923330 h 923330"/>
              <a:gd name="connsiteX4" fmla="*/ 0 w 388647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474" h="923330" fill="none" extrusionOk="0">
                <a:moveTo>
                  <a:pt x="0" y="0"/>
                </a:moveTo>
                <a:cubicBezTo>
                  <a:pt x="1937778" y="102978"/>
                  <a:pt x="2670239" y="101137"/>
                  <a:pt x="3886474" y="0"/>
                </a:cubicBezTo>
                <a:cubicBezTo>
                  <a:pt x="3817982" y="370935"/>
                  <a:pt x="3822341" y="718843"/>
                  <a:pt x="3886474" y="923330"/>
                </a:cubicBezTo>
                <a:cubicBezTo>
                  <a:pt x="2096440" y="987837"/>
                  <a:pt x="1414448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886474" h="923330" stroke="0" extrusionOk="0">
                <a:moveTo>
                  <a:pt x="0" y="0"/>
                </a:moveTo>
                <a:cubicBezTo>
                  <a:pt x="1246076" y="-951"/>
                  <a:pt x="2305905" y="36535"/>
                  <a:pt x="3886474" y="0"/>
                </a:cubicBezTo>
                <a:cubicBezTo>
                  <a:pt x="3892984" y="163033"/>
                  <a:pt x="3863492" y="595431"/>
                  <a:pt x="3886474" y="923330"/>
                </a:cubicBezTo>
                <a:cubicBezTo>
                  <a:pt x="3317268" y="985651"/>
                  <a:pt x="1730229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Tids-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ökar beroende på </a:t>
            </a: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avståndet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mellan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klient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pic>
        <p:nvPicPr>
          <p:cNvPr id="5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0512CDDF-3D91-2D8C-74E2-786447A5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227" y="922480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90F94-EE3B-7A6B-F8CA-CDA0341E6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321920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Varför?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betyder mindre datatrafik och därmed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minskar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kostnaden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kommunikation med vår </a:t>
            </a: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databas/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kosta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pengar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t's time to rethink how we manage the cost of cash' | ATM Marketplace">
            <a:extLst>
              <a:ext uri="{FF2B5EF4-FFF2-40B4-BE49-F238E27FC236}">
                <a16:creationId xmlns:a16="http://schemas.microsoft.com/office/drawing/2014/main" id="{0504E4C8-B19D-C768-9A25-BA4B0FF5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43" y="4195051"/>
            <a:ext cx="3959274" cy="20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7D7A6-404A-2C4F-FC88-5D05C556BD08}"/>
              </a:ext>
            </a:extLst>
          </p:cNvPr>
          <p:cNvSpPr txBox="1"/>
          <p:nvPr/>
        </p:nvSpPr>
        <p:spPr>
          <a:xfrm>
            <a:off x="6706037" y="3959216"/>
            <a:ext cx="5233703" cy="25337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Varför inte utnyttjar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användarens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istället? Det kostar oss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blir dessutom mycket bättre UX eftersom användaren ser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vad felet är</a:t>
            </a:r>
          </a:p>
        </p:txBody>
      </p:sp>
      <p:pic>
        <p:nvPicPr>
          <p:cNvPr id="2054" name="Picture 6" descr="IBM Processor CPU - 4 kärnor 2,2 GHz - Intel LGA1366 - | Billig">
            <a:extLst>
              <a:ext uri="{FF2B5EF4-FFF2-40B4-BE49-F238E27FC236}">
                <a16:creationId xmlns:a16="http://schemas.microsoft.com/office/drawing/2014/main" id="{2D263006-6917-FC63-4CBC-A2B617AC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51" y="1901404"/>
            <a:ext cx="1897036" cy="1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08EE9-43BB-6F56-871B-CCE5CC8AE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480" y="2256939"/>
            <a:ext cx="2146581" cy="11720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48A14E-D12A-B8F3-8C88-44505B10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29" y="2392033"/>
            <a:ext cx="930319" cy="9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B2BF985-0297-A7CD-817C-BB82DD2B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37" y="2374511"/>
            <a:ext cx="576875" cy="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1CA1C4-FD71-08DA-EFAA-4B8EEA67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3522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Server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Side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Validation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då?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ersätter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bästa lösningen är en 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kombination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både </a:t>
            </a:r>
          </a:p>
          <a:p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77D7A6-404A-2C4F-FC88-5D05C556BD08}"/>
              </a:ext>
            </a:extLst>
          </p:cNvPr>
          <p:cNvSpPr txBox="1"/>
          <p:nvPr/>
        </p:nvSpPr>
        <p:spPr>
          <a:xfrm>
            <a:off x="6706037" y="3598731"/>
            <a:ext cx="5233703" cy="28351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sista skyddet mot </a:t>
            </a:r>
            <a:r>
              <a:rPr lang="sv-SE" sz="2600" b="1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dirty</a:t>
            </a:r>
            <a:r>
              <a:rPr lang="sv-SE" sz="26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vår databas.</a:t>
            </a: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sv-SE" sz="26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ModelState.IsValid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// Kod här…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Differentiate between client side validation and server side validation">
            <a:extLst>
              <a:ext uri="{FF2B5EF4-FFF2-40B4-BE49-F238E27FC236}">
                <a16:creationId xmlns:a16="http://schemas.microsoft.com/office/drawing/2014/main" id="{FE227C08-A016-232F-E40C-8A677D8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39" y="4162895"/>
            <a:ext cx="3834507" cy="19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reen database 5 icon - Free green database icons">
            <a:extLst>
              <a:ext uri="{FF2B5EF4-FFF2-40B4-BE49-F238E27FC236}">
                <a16:creationId xmlns:a16="http://schemas.microsoft.com/office/drawing/2014/main" id="{8C372EF4-3A38-638F-5114-A2822792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075" y="1820320"/>
            <a:ext cx="1544351" cy="15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Smiling Poop Emoji Conveys What Words Never Could - ELEPHANT">
            <a:extLst>
              <a:ext uri="{FF2B5EF4-FFF2-40B4-BE49-F238E27FC236}">
                <a16:creationId xmlns:a16="http://schemas.microsoft.com/office/drawing/2014/main" id="{10AF291F-5622-1ECA-3FCF-C211FE82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55" y="1820320"/>
            <a:ext cx="1522975" cy="15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1E4F5EE7-4780-AEDA-A39B-0D40660AF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53" y="1944196"/>
            <a:ext cx="1343878" cy="13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7B1BD-4793-8518-4B35-7B47C3A45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0808" y="5633848"/>
            <a:ext cx="641663" cy="625257"/>
          </a:xfrm>
          <a:prstGeom prst="rect">
            <a:avLst/>
          </a:prstGeom>
        </p:spPr>
      </p:pic>
      <p:pic>
        <p:nvPicPr>
          <p:cNvPr id="3078" name="Picture 6" descr="NuGet Gallery | aspnet">
            <a:extLst>
              <a:ext uri="{FF2B5EF4-FFF2-40B4-BE49-F238E27FC236}">
                <a16:creationId xmlns:a16="http://schemas.microsoft.com/office/drawing/2014/main" id="{3CCD1922-DBB8-EB3C-0505-85AF338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250" y="4916278"/>
            <a:ext cx="1435140" cy="14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F3B266C6-6796-C90A-0DC0-407EF2255779}"/>
              </a:ext>
            </a:extLst>
          </p:cNvPr>
          <p:cNvSpPr/>
          <p:nvPr/>
        </p:nvSpPr>
        <p:spPr>
          <a:xfrm rot="1124329">
            <a:off x="9481163" y="5394076"/>
            <a:ext cx="645323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1DF3CF2-5070-AE5C-1E43-570BCDBE7560}"/>
              </a:ext>
            </a:extLst>
          </p:cNvPr>
          <p:cNvSpPr/>
          <p:nvPr/>
        </p:nvSpPr>
        <p:spPr>
          <a:xfrm rot="10800000">
            <a:off x="8807750" y="2503068"/>
            <a:ext cx="645323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9EF8E-256C-35BD-4055-6CCF5C81B9FB}"/>
              </a:ext>
            </a:extLst>
          </p:cNvPr>
          <p:cNvSpPr txBox="1"/>
          <p:nvPr/>
        </p:nvSpPr>
        <p:spPr>
          <a:xfrm>
            <a:off x="7244861" y="608624"/>
            <a:ext cx="2568908" cy="923330"/>
          </a:xfrm>
          <a:custGeom>
            <a:avLst/>
            <a:gdLst>
              <a:gd name="connsiteX0" fmla="*/ 0 w 2568908"/>
              <a:gd name="connsiteY0" fmla="*/ 0 h 923330"/>
              <a:gd name="connsiteX1" fmla="*/ 2568908 w 2568908"/>
              <a:gd name="connsiteY1" fmla="*/ 0 h 923330"/>
              <a:gd name="connsiteX2" fmla="*/ 2568908 w 2568908"/>
              <a:gd name="connsiteY2" fmla="*/ 923330 h 923330"/>
              <a:gd name="connsiteX3" fmla="*/ 0 w 2568908"/>
              <a:gd name="connsiteY3" fmla="*/ 923330 h 923330"/>
              <a:gd name="connsiteX4" fmla="*/ 0 w 2568908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908" h="923330" fill="none" extrusionOk="0">
                <a:moveTo>
                  <a:pt x="0" y="0"/>
                </a:moveTo>
                <a:cubicBezTo>
                  <a:pt x="1213257" y="102978"/>
                  <a:pt x="1565831" y="101137"/>
                  <a:pt x="2568908" y="0"/>
                </a:cubicBezTo>
                <a:cubicBezTo>
                  <a:pt x="2500416" y="370935"/>
                  <a:pt x="2504775" y="718843"/>
                  <a:pt x="2568908" y="923330"/>
                </a:cubicBezTo>
                <a:cubicBezTo>
                  <a:pt x="2229413" y="987837"/>
                  <a:pt x="1168187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568908" h="923330" stroke="0" extrusionOk="0">
                <a:moveTo>
                  <a:pt x="0" y="0"/>
                </a:moveTo>
                <a:cubicBezTo>
                  <a:pt x="1173912" y="-951"/>
                  <a:pt x="2122452" y="36535"/>
                  <a:pt x="2568908" y="0"/>
                </a:cubicBezTo>
                <a:cubicBezTo>
                  <a:pt x="2575418" y="163033"/>
                  <a:pt x="2545926" y="595431"/>
                  <a:pt x="2568908" y="923330"/>
                </a:cubicBezTo>
                <a:cubicBezTo>
                  <a:pt x="1415953" y="985651"/>
                  <a:pt x="302963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alltid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göras!</a:t>
            </a:r>
          </a:p>
        </p:txBody>
      </p:sp>
      <p:pic>
        <p:nvPicPr>
          <p:cNvPr id="6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4FCBC4C7-1C2B-8C11-FD5D-454A73D2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57" y="88939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FB216-A094-E8F7-2E05-32C914874A71}"/>
              </a:ext>
            </a:extLst>
          </p:cNvPr>
          <p:cNvSpPr txBox="1"/>
          <p:nvPr/>
        </p:nvSpPr>
        <p:spPr>
          <a:xfrm>
            <a:off x="1283665" y="5752035"/>
            <a:ext cx="1442309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SIDE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8E444-91ED-84B7-3802-1EE46E871255}"/>
              </a:ext>
            </a:extLst>
          </p:cNvPr>
          <p:cNvSpPr txBox="1"/>
          <p:nvPr/>
        </p:nvSpPr>
        <p:spPr>
          <a:xfrm>
            <a:off x="3757435" y="5752035"/>
            <a:ext cx="1442309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SIDE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C4FDD-2B73-6673-0A2E-138CE59789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28954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Validering i modellen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vill att validering skall påverka och köras både på server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klienten. Man vill också ha kontroll över valideringskoden och inte återupprepa samma kod på server och klienten.</a:t>
            </a:r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77D7A6-404A-2C4F-FC88-5D05C556BD08}"/>
              </a:ext>
            </a:extLst>
          </p:cNvPr>
          <p:cNvSpPr txBox="1"/>
          <p:nvPr/>
        </p:nvSpPr>
        <p:spPr>
          <a:xfrm>
            <a:off x="6610186" y="1584346"/>
            <a:ext cx="5233703" cy="43065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lösas i ASP.NET genom att validering sätta på endast 1 ställe:</a:t>
            </a: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6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 att koppla en modell till en vy får man även valideringen som ligger i modellen.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Validering kan då fungera </a:t>
            </a:r>
          </a:p>
          <a:p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både på klient och server!</a:t>
            </a:r>
          </a:p>
        </p:txBody>
      </p:sp>
      <p:pic>
        <p:nvPicPr>
          <p:cNvPr id="3074" name="Picture 2" descr="Differentiate between client side validation and server side validation">
            <a:extLst>
              <a:ext uri="{FF2B5EF4-FFF2-40B4-BE49-F238E27FC236}">
                <a16:creationId xmlns:a16="http://schemas.microsoft.com/office/drawing/2014/main" id="{FE227C08-A016-232F-E40C-8A677D8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39" y="4162895"/>
            <a:ext cx="3834507" cy="19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7B1BD-4793-8518-4B35-7B47C3A4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808" y="5633848"/>
            <a:ext cx="641663" cy="625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FB216-A094-E8F7-2E05-32C914874A71}"/>
              </a:ext>
            </a:extLst>
          </p:cNvPr>
          <p:cNvSpPr txBox="1"/>
          <p:nvPr/>
        </p:nvSpPr>
        <p:spPr>
          <a:xfrm>
            <a:off x="1283665" y="5752035"/>
            <a:ext cx="1442309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SIDE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8E444-91ED-84B7-3802-1EE46E871255}"/>
              </a:ext>
            </a:extLst>
          </p:cNvPr>
          <p:cNvSpPr txBox="1"/>
          <p:nvPr/>
        </p:nvSpPr>
        <p:spPr>
          <a:xfrm>
            <a:off x="3757435" y="5752035"/>
            <a:ext cx="1442309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93838-1766-FFCB-E85C-6F97F95F8178}"/>
              </a:ext>
            </a:extLst>
          </p:cNvPr>
          <p:cNvSpPr txBox="1"/>
          <p:nvPr/>
        </p:nvSpPr>
        <p:spPr>
          <a:xfrm>
            <a:off x="147826" y="3249208"/>
            <a:ext cx="852854" cy="369332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DRY</a:t>
            </a:r>
          </a:p>
        </p:txBody>
      </p:sp>
      <p:pic>
        <p:nvPicPr>
          <p:cNvPr id="14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D7CED817-13E4-A98D-F23D-F1CE877C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890" y="4634465"/>
            <a:ext cx="1106756" cy="11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8D38B2-4198-8B00-5B7E-1965D019E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8479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[Annotations]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för att hantera validering i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Fungerar som attribut som läggs in och kopplas till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endParaRPr lang="sv-SE" sz="26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77D7A6-404A-2C4F-FC88-5D05C556BD08}"/>
              </a:ext>
            </a:extLst>
          </p:cNvPr>
          <p:cNvSpPr txBox="1"/>
          <p:nvPr/>
        </p:nvSpPr>
        <p:spPr>
          <a:xfrm>
            <a:off x="6610186" y="1584346"/>
            <a:ext cx="5233703" cy="377016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många inbyggda attribut och det finns även möjlighet att skräddarsy unika validering genom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Expressions (REGEX)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Exempel på detta skulle vara personnummer validering </a:t>
            </a: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(som endast finns i Sverige)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8E444-91ED-84B7-3802-1EE46E871255}"/>
              </a:ext>
            </a:extLst>
          </p:cNvPr>
          <p:cNvSpPr txBox="1"/>
          <p:nvPr/>
        </p:nvSpPr>
        <p:spPr>
          <a:xfrm>
            <a:off x="1211708" y="3464881"/>
            <a:ext cx="4046091" cy="120032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(100)]        </a:t>
            </a:r>
          </a:p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[Required]      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Name { get; set; }</a:t>
            </a:r>
            <a:endParaRPr lang="sv-S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10501-8988-F5C7-1B63-782C8AB2A954}"/>
              </a:ext>
            </a:extLst>
          </p:cNvPr>
          <p:cNvSpPr txBox="1"/>
          <p:nvPr/>
        </p:nvSpPr>
        <p:spPr>
          <a:xfrm>
            <a:off x="1211707" y="4995692"/>
            <a:ext cx="4046091" cy="120032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[Range(0, 100000, 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mellan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 och 100000")]       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decimal Salary { get; set; }</a:t>
            </a:r>
            <a:endParaRPr lang="sv-S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ersonnummer i Sverige – Wikipedia">
            <a:extLst>
              <a:ext uri="{FF2B5EF4-FFF2-40B4-BE49-F238E27FC236}">
                <a16:creationId xmlns:a16="http://schemas.microsoft.com/office/drawing/2014/main" id="{9BE9FC97-670A-3F06-57C9-A711A906F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00" y="4885945"/>
            <a:ext cx="3619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gEx - Transformation Services | openHAB">
            <a:extLst>
              <a:ext uri="{FF2B5EF4-FFF2-40B4-BE49-F238E27FC236}">
                <a16:creationId xmlns:a16="http://schemas.microsoft.com/office/drawing/2014/main" id="{A1F5C4A6-62CA-B01C-CD70-5B9AA08C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87" y="396467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E1B4B2-3A76-3D20-2AB2-104EFBB7E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54316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[Annotations] – Några Exempel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23394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8188BA-5763-8F62-8751-7A48266AB91E}"/>
              </a:ext>
            </a:extLst>
          </p:cNvPr>
          <p:cNvSpPr txBox="1"/>
          <p:nvPr/>
        </p:nvSpPr>
        <p:spPr>
          <a:xfrm>
            <a:off x="1211706" y="1721144"/>
            <a:ext cx="4645990" cy="184665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MaxLengthAttribute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maximum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string data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property.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(10)]</a:t>
            </a: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{get; set;}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C17F7-CC3C-B1D5-6B4F-B7B66E5A8D2C}"/>
              </a:ext>
            </a:extLst>
          </p:cNvPr>
          <p:cNvSpPr txBox="1"/>
          <p:nvPr/>
        </p:nvSpPr>
        <p:spPr>
          <a:xfrm>
            <a:off x="1211706" y="3763890"/>
            <a:ext cx="4645990" cy="2400657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properties.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mismatch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")]</a:t>
            </a:r>
          </a:p>
          <a:p>
            <a:pPr>
              <a:lnSpc>
                <a:spcPct val="100000"/>
              </a:lnSpc>
            </a:pPr>
            <a:endParaRPr lang="sv-SE" b="1" strike="noStrike" spc="-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VerifiedEmailAddress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get; set;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E1A20-80D0-44AD-5FAF-768BC8EA08DC}"/>
              </a:ext>
            </a:extLst>
          </p:cNvPr>
          <p:cNvSpPr txBox="1"/>
          <p:nvPr/>
        </p:nvSpPr>
        <p:spPr>
          <a:xfrm>
            <a:off x="6604317" y="1732868"/>
            <a:ext cx="4948774" cy="1846659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MinLengthAttribute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minimum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string data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property.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MinLength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(10)]</a:t>
            </a: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{get; set;}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BBE37-CB96-0408-1535-5F76E6302329}"/>
              </a:ext>
            </a:extLst>
          </p:cNvPr>
          <p:cNvSpPr txBox="1"/>
          <p:nvPr/>
        </p:nvSpPr>
        <p:spPr>
          <a:xfrm>
            <a:off x="6604317" y="3773465"/>
            <a:ext cx="4948774" cy="2400657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EmailAddressAttribute</a:t>
            </a:r>
            <a:endParaRPr lang="sv-SE" sz="2400" b="0" strike="noStrike" spc="-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email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ErrorMessage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valid email </a:t>
            </a:r>
            <a:r>
              <a:rPr lang="sv-SE" b="0" strike="noStrike" spc="-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sv-SE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.")]</a:t>
            </a:r>
          </a:p>
          <a:p>
            <a:pPr>
              <a:lnSpc>
                <a:spcPct val="100000"/>
              </a:lnSpc>
            </a:pPr>
            <a:endParaRPr lang="sv-SE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</a:t>
            </a:r>
            <a:r>
              <a:rPr lang="sv-SE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EmailAddress</a:t>
            </a:r>
            <a:r>
              <a:rPr lang="sv-SE" b="1" strike="noStrike" spc="-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{get; set;}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4D1BDB-2C9C-71D7-0DF4-25CBEA44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34" y="177863"/>
            <a:ext cx="1485829" cy="668954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11971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Words>2239</Words>
  <Application>Microsoft Office PowerPoint</Application>
  <PresentationFormat>Widescreen</PresentationFormat>
  <Paragraphs>382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76</cp:revision>
  <dcterms:created xsi:type="dcterms:W3CDTF">2020-11-22T13:16:43Z</dcterms:created>
  <dcterms:modified xsi:type="dcterms:W3CDTF">2024-04-16T05:07:58Z</dcterms:modified>
  <dc:language>sv-SE</dc:language>
</cp:coreProperties>
</file>