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51C4-EDB6-4064-A6A1-479A7305D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1B8DD-BE6C-4F40-A129-988EB4DC3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6E1A8-FE6D-4552-A315-E83A9682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1294-6C53-42B9-BE06-ED3D320D611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2D483-9D93-496E-8221-4E2CF180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F36E-3997-49A4-9296-7C88F6C0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84EC-9C11-4F49-B8BB-60249E64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4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E2D1-A065-488A-B57B-FD471884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0AE3C-2916-4A14-9782-4C3C2761A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8A2C8-9D51-4749-9164-770C05D7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1294-6C53-42B9-BE06-ED3D320D611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F937C-B1A4-4126-80D8-4676F7E5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F521-4E30-4725-8851-714BFF54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84EC-9C11-4F49-B8BB-60249E64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A469A-5678-47A1-9C81-F079B669F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8201B-899C-4506-A26B-EF11D1073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51FE4-30E2-4A8A-889B-63DFDF64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1294-6C53-42B9-BE06-ED3D320D611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D3871-9734-43A6-82F8-099B2ED0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6A05E-2082-40CE-B5FD-D2467EC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84EC-9C11-4F49-B8BB-60249E64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A8A5-3203-4487-84AD-390D3E3C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314C-F83C-4DC2-867E-4CF554AD5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AB87-D74E-4FB1-BDAC-146C7B91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1294-6C53-42B9-BE06-ED3D320D611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8D911-A00F-4D32-A841-500DED70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EA62E-9582-4B5E-8A32-6CE67FB8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84EC-9C11-4F49-B8BB-60249E64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8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C37D-74BD-48F2-A7AA-9F2BCEE2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845B0-F413-4609-852A-69E108400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A234-7741-4999-A102-BEAD62A2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1294-6C53-42B9-BE06-ED3D320D611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9EC04-C9A5-430C-A952-E3AC1DC6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72026-1D52-471B-807B-D4F2E9C7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84EC-9C11-4F49-B8BB-60249E64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4C5A-2548-4B1F-80CC-B46F3A0B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833D0-DBCA-4957-BF6B-CC56C01EB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96EA0-6594-401D-97B3-7515F6A17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87687-5319-439C-A281-23B33AAF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1294-6C53-42B9-BE06-ED3D320D611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853CC-CC95-493E-8BDA-31A0E008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17655-3F53-475B-A0B5-560B329D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84EC-9C11-4F49-B8BB-60249E64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1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8BE8-3364-4D98-97E6-CC6FCD7A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3CBB3-4105-4553-B1B9-1FBD0318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1319D-6865-4BE7-895F-4364755EE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1E2E2-A729-4EA2-8342-31E16C8DA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36A9E-244D-42BF-9B7E-23E69E963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F98FCF-8B83-4EB9-AA43-EA9FDA09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1294-6C53-42B9-BE06-ED3D320D611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EC203-46DE-42BD-8A4C-9A7AA874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63F7C-BA6C-4178-B674-0E0810C5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84EC-9C11-4F49-B8BB-60249E64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9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D34-DBFE-4598-8236-BA9688B9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7B822-E7B8-4D00-A09A-FC1C1111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1294-6C53-42B9-BE06-ED3D320D611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7911E-15AD-42D8-B0DA-BF634E79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390A2-65DE-4AD2-A6B0-EECEA0E3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84EC-9C11-4F49-B8BB-60249E64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3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68787-1BAD-42DF-9C37-F00DF44A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1294-6C53-42B9-BE06-ED3D320D611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32C66-CCD4-475E-8C2D-A005F225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6A32C-CAF2-4330-85B6-57E750DF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84EC-9C11-4F49-B8BB-60249E64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3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75EC-85D7-4B3B-AD34-907C7C03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9285A-BF0A-4203-ABB7-817A46323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8429F-60D8-4FD5-802B-2844FE07D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7FD4-94AB-469F-BDBE-8B312B9C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1294-6C53-42B9-BE06-ED3D320D611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A2AC5-4748-4C83-BA43-03D8992A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36E96-5BB4-4BD1-BCCA-A7939B99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84EC-9C11-4F49-B8BB-60249E64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F320-348E-4239-884C-A16EA93E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31B29-289A-4FCA-9819-498933A2C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5CDBC-0CF6-4A25-BBE3-3448D2680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19695-F4A5-4628-92C2-82EEC895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1294-6C53-42B9-BE06-ED3D320D611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1CA41-B1DB-4F9A-AAB9-F97F7B2B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DBBDF-D8F6-4EC6-8E36-8B8D440A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84EC-9C11-4F49-B8BB-60249E64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1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24646-0F7A-45C6-8A09-12CB9C44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916DE-EEA3-48BB-8997-0E523EFE4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82945-43A3-4F91-8D27-F68519127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51294-6C53-42B9-BE06-ED3D320D611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D8390-0649-4220-9E79-D2D569528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DFD67-912D-4EA6-B984-4236DA23B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484EC-9C11-4F49-B8BB-60249E64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1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4107-CD80-407E-9FF5-3AB303698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 stage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E5652-9CF8-4A62-A9A3-2CDE4184D2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3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00C125-3625-4E20-8F7B-031867CDEA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88246" y="1298832"/>
            <a:ext cx="4206875" cy="28229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502A8-1A6E-49A8-83BC-F7812291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distribution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60597E-0575-48BF-AAEB-B589B5D148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03210"/>
            <a:ext cx="3879715" cy="3010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9F8F8-910A-471C-8F4B-F363FFC1FEE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15524" y="1475666"/>
            <a:ext cx="3879715" cy="301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A15A87-B815-4134-9AE1-8205994EC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764" y="1690687"/>
            <a:ext cx="4385626" cy="2674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5232B3-97CC-4CF5-94DB-FD0BA65F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distribution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DAF5D-B6A6-4863-8C07-C288BA30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0" y="1690687"/>
            <a:ext cx="3706820" cy="26749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AEEA9-4E46-472C-9D66-B87F8D6D2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498" y="1585913"/>
            <a:ext cx="4040412" cy="2908266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FD4BC17-F756-4494-98AD-C187E4089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52337" y="4297499"/>
            <a:ext cx="3617689" cy="2392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83F643-3DED-439D-841F-D9CDB5CE7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0052" y="4190368"/>
            <a:ext cx="3837620" cy="2674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8EF832-B8A1-4AE1-9017-4AAA061791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2116" y="4297499"/>
            <a:ext cx="3837620" cy="270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4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CFE3-D38A-41C0-8B5C-A708FF67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182D-6283-481B-8F82-89C865F23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6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04DE-E7A5-4C7B-BCDF-E3F60601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all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0AA9-E56B-44E9-81D7-A0D990EDC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91F81-2CF9-42BE-B9A3-38536EBF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283430" cy="435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4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12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Two stage performance</vt:lpstr>
      <vt:lpstr>Random walk distribution </vt:lpstr>
      <vt:lpstr>Empirical distribution </vt:lpstr>
      <vt:lpstr>PowerPoint Presentation</vt:lpstr>
      <vt:lpstr>Screenshot of all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stage performance</dc:title>
  <dc:creator>Aditya Mate</dc:creator>
  <cp:lastModifiedBy>Aditya Mate</cp:lastModifiedBy>
  <cp:revision>2</cp:revision>
  <dcterms:created xsi:type="dcterms:W3CDTF">2019-06-07T20:49:23Z</dcterms:created>
  <dcterms:modified xsi:type="dcterms:W3CDTF">2019-06-07T23:13:25Z</dcterms:modified>
</cp:coreProperties>
</file>