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enturyGothic-boldItalic.fntdata"/><Relationship Id="rId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301575" y="654675"/>
            <a:ext cx="8027372" cy="4109788"/>
            <a:chOff x="301575" y="349875"/>
            <a:chExt cx="8027372" cy="4109788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743286" y="713848"/>
              <a:ext cx="3717511" cy="1772717"/>
              <a:chOff x="743300" y="850700"/>
              <a:chExt cx="3463950" cy="1651805"/>
            </a:xfrm>
          </p:grpSpPr>
          <p:sp>
            <p:nvSpPr>
              <p:cNvPr id="57" name="Google Shape;57;p13"/>
              <p:cNvSpPr txBox="1"/>
              <p:nvPr/>
            </p:nvSpPr>
            <p:spPr>
              <a:xfrm>
                <a:off x="748578" y="1170505"/>
                <a:ext cx="3454500" cy="13320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2"/>
                  </a:solidFill>
                </a:endParaRPr>
              </a:p>
            </p:txBody>
          </p:sp>
          <p:sp>
            <p:nvSpPr>
              <p:cNvPr id="58" name="Google Shape;58;p13"/>
              <p:cNvSpPr txBox="1"/>
              <p:nvPr/>
            </p:nvSpPr>
            <p:spPr>
              <a:xfrm>
                <a:off x="743300" y="850700"/>
                <a:ext cx="1155300" cy="319800"/>
              </a:xfrm>
              <a:prstGeom prst="rect">
                <a:avLst/>
              </a:prstGeom>
              <a:solidFill>
                <a:srgbClr val="9538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800">
                    <a:solidFill>
                      <a:schemeClr val="lt1"/>
                    </a:solidFill>
                  </a:rPr>
                  <a:t>HACER</a:t>
                </a:r>
                <a:endParaRPr b="1"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Google Shape;59;p13"/>
              <p:cNvSpPr txBox="1"/>
              <p:nvPr/>
            </p:nvSpPr>
            <p:spPr>
              <a:xfrm>
                <a:off x="1897550" y="850700"/>
                <a:ext cx="2309700" cy="319800"/>
              </a:xfrm>
              <a:prstGeom prst="rect">
                <a:avLst/>
              </a:prstGeom>
              <a:solidFill>
                <a:srgbClr val="764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" sz="1200">
                    <a:solidFill>
                      <a:schemeClr val="lt1"/>
                    </a:solidFill>
                  </a:rPr>
                  <a:t>Haga estas cosas hoy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0" name="Google Shape;60;p13"/>
            <p:cNvGrpSpPr/>
            <p:nvPr/>
          </p:nvGrpSpPr>
          <p:grpSpPr>
            <a:xfrm>
              <a:off x="4611435" y="713848"/>
              <a:ext cx="3717511" cy="1772718"/>
              <a:chOff x="743300" y="850700"/>
              <a:chExt cx="3463950" cy="1651806"/>
            </a:xfrm>
          </p:grpSpPr>
          <p:sp>
            <p:nvSpPr>
              <p:cNvPr id="61" name="Google Shape;61;p13"/>
              <p:cNvSpPr txBox="1"/>
              <p:nvPr/>
            </p:nvSpPr>
            <p:spPr>
              <a:xfrm>
                <a:off x="748579" y="1170506"/>
                <a:ext cx="3454500" cy="13320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2"/>
                  </a:solidFill>
                </a:endParaRPr>
              </a:p>
            </p:txBody>
          </p:sp>
          <p:sp>
            <p:nvSpPr>
              <p:cNvPr id="62" name="Google Shape;62;p13"/>
              <p:cNvSpPr txBox="1"/>
              <p:nvPr/>
            </p:nvSpPr>
            <p:spPr>
              <a:xfrm>
                <a:off x="743300" y="850700"/>
                <a:ext cx="1155300" cy="319800"/>
              </a:xfrm>
              <a:prstGeom prst="rect">
                <a:avLst/>
              </a:prstGeom>
              <a:solidFill>
                <a:srgbClr val="4741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800">
                    <a:solidFill>
                      <a:schemeClr val="lt1"/>
                    </a:solidFill>
                  </a:rPr>
                  <a:t>DECIDIR</a:t>
                </a:r>
                <a:endParaRPr b="1"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Google Shape;63;p13"/>
              <p:cNvSpPr txBox="1"/>
              <p:nvPr/>
            </p:nvSpPr>
            <p:spPr>
              <a:xfrm>
                <a:off x="1897550" y="850700"/>
                <a:ext cx="2309700" cy="319800"/>
              </a:xfrm>
              <a:prstGeom prst="rect">
                <a:avLst/>
              </a:prstGeom>
              <a:solidFill>
                <a:srgbClr val="6CFB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" sz="900">
                    <a:solidFill>
                      <a:schemeClr val="dk1"/>
                    </a:solidFill>
                  </a:rPr>
                  <a:t>Programe una hora para hacer estas cosas</a:t>
                </a:r>
                <a:endParaRPr sz="9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4" name="Google Shape;64;p13"/>
            <p:cNvGrpSpPr/>
            <p:nvPr/>
          </p:nvGrpSpPr>
          <p:grpSpPr>
            <a:xfrm>
              <a:off x="4611436" y="2618848"/>
              <a:ext cx="3717511" cy="1772717"/>
              <a:chOff x="743300" y="850700"/>
              <a:chExt cx="3463950" cy="1651805"/>
            </a:xfrm>
          </p:grpSpPr>
          <p:sp>
            <p:nvSpPr>
              <p:cNvPr id="65" name="Google Shape;65;p13"/>
              <p:cNvSpPr txBox="1"/>
              <p:nvPr/>
            </p:nvSpPr>
            <p:spPr>
              <a:xfrm>
                <a:off x="748578" y="1170505"/>
                <a:ext cx="3454500" cy="13320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2"/>
                  </a:solidFill>
                </a:endParaRPr>
              </a:p>
            </p:txBody>
          </p:sp>
          <p:sp>
            <p:nvSpPr>
              <p:cNvPr id="66" name="Google Shape;66;p13"/>
              <p:cNvSpPr txBox="1"/>
              <p:nvPr/>
            </p:nvSpPr>
            <p:spPr>
              <a:xfrm>
                <a:off x="743300" y="850700"/>
                <a:ext cx="1155300" cy="319800"/>
              </a:xfrm>
              <a:prstGeom prst="rect">
                <a:avLst/>
              </a:prstGeom>
              <a:solidFill>
                <a:srgbClr val="9538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700">
                    <a:solidFill>
                      <a:schemeClr val="lt1"/>
                    </a:solidFill>
                  </a:rPr>
                  <a:t>ELIMINAR</a:t>
                </a:r>
                <a:endParaRPr b="1" sz="1600"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Google Shape;67;p13"/>
              <p:cNvSpPr txBox="1"/>
              <p:nvPr/>
            </p:nvSpPr>
            <p:spPr>
              <a:xfrm>
                <a:off x="1897550" y="850700"/>
                <a:ext cx="2309700" cy="319800"/>
              </a:xfrm>
              <a:prstGeom prst="rect">
                <a:avLst/>
              </a:prstGeom>
              <a:solidFill>
                <a:srgbClr val="7648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" sz="1200">
                    <a:solidFill>
                      <a:schemeClr val="lt1"/>
                    </a:solidFill>
                  </a:rPr>
                  <a:t>No haga estas cosas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8" name="Google Shape;68;p13"/>
            <p:cNvGrpSpPr/>
            <p:nvPr/>
          </p:nvGrpSpPr>
          <p:grpSpPr>
            <a:xfrm>
              <a:off x="743285" y="2618848"/>
              <a:ext cx="3717511" cy="1772718"/>
              <a:chOff x="743300" y="850700"/>
              <a:chExt cx="3463950" cy="1651806"/>
            </a:xfrm>
          </p:grpSpPr>
          <p:sp>
            <p:nvSpPr>
              <p:cNvPr id="69" name="Google Shape;69;p13"/>
              <p:cNvSpPr txBox="1"/>
              <p:nvPr/>
            </p:nvSpPr>
            <p:spPr>
              <a:xfrm>
                <a:off x="748579" y="1170506"/>
                <a:ext cx="3454500" cy="13320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2"/>
                  </a:solidFill>
                </a:endParaRPr>
              </a:p>
            </p:txBody>
          </p:sp>
          <p:sp>
            <p:nvSpPr>
              <p:cNvPr id="70" name="Google Shape;70;p13"/>
              <p:cNvSpPr txBox="1"/>
              <p:nvPr/>
            </p:nvSpPr>
            <p:spPr>
              <a:xfrm>
                <a:off x="743300" y="850700"/>
                <a:ext cx="1155300" cy="319800"/>
              </a:xfrm>
              <a:prstGeom prst="rect">
                <a:avLst/>
              </a:prstGeom>
              <a:solidFill>
                <a:srgbClr val="4741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800">
                    <a:solidFill>
                      <a:schemeClr val="lt1"/>
                    </a:solidFill>
                  </a:rPr>
                  <a:t>DECIDIR</a:t>
                </a:r>
                <a:endParaRPr b="1"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Google Shape;71;p13"/>
              <p:cNvSpPr txBox="1"/>
              <p:nvPr/>
            </p:nvSpPr>
            <p:spPr>
              <a:xfrm>
                <a:off x="1897550" y="850700"/>
                <a:ext cx="2309700" cy="319800"/>
              </a:xfrm>
              <a:prstGeom prst="rect">
                <a:avLst/>
              </a:prstGeom>
              <a:solidFill>
                <a:srgbClr val="6CFB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s" sz="900">
                    <a:solidFill>
                      <a:schemeClr val="dk1"/>
                    </a:solidFill>
                  </a:rPr>
                  <a:t>¿Quién puede hacer estas cosas por usted?</a:t>
                </a:r>
                <a:endParaRPr sz="9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2" name="Google Shape;72;p13"/>
            <p:cNvSpPr txBox="1"/>
            <p:nvPr/>
          </p:nvSpPr>
          <p:spPr>
            <a:xfrm>
              <a:off x="301575" y="837313"/>
              <a:ext cx="320100" cy="15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chemeClr val="dk2"/>
                  </a:solidFill>
                </a:rPr>
                <a:t>I</a:t>
              </a:r>
              <a:endParaRPr b="1" sz="9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chemeClr val="dk2"/>
                  </a:solidFill>
                </a:rPr>
                <a:t>MPORTANTE</a:t>
              </a:r>
              <a:endParaRPr b="1" sz="900">
                <a:solidFill>
                  <a:schemeClr val="dk2"/>
                </a:solidFill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301575" y="2550763"/>
              <a:ext cx="320100" cy="19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chemeClr val="dk2"/>
                  </a:solidFill>
                </a:rPr>
                <a:t>NO</a:t>
              </a:r>
              <a:endParaRPr b="1" sz="9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chemeClr val="dk2"/>
                  </a:solidFill>
                </a:rPr>
                <a:t>I</a:t>
              </a:r>
              <a:endParaRPr b="1" sz="9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chemeClr val="dk2"/>
                  </a:solidFill>
                </a:rPr>
                <a:t>MPORTANTE</a:t>
              </a:r>
              <a:endParaRPr b="1" sz="900">
                <a:solidFill>
                  <a:schemeClr val="dk2"/>
                </a:solidFill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1979988" y="349875"/>
              <a:ext cx="12441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chemeClr val="dk2"/>
                  </a:solidFill>
                </a:rPr>
                <a:t>URGENTE</a:t>
              </a:r>
              <a:endParaRPr b="1" sz="1200"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5671888" y="349875"/>
              <a:ext cx="15966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chemeClr val="dk2"/>
                  </a:solidFill>
                </a:rPr>
                <a:t>NO ES </a:t>
              </a:r>
              <a:r>
                <a:rPr b="1" lang="es" sz="1200">
                  <a:solidFill>
                    <a:schemeClr val="dk2"/>
                  </a:solidFill>
                </a:rPr>
                <a:t>URGENTE</a:t>
              </a:r>
              <a:endParaRPr b="1" sz="1200">
                <a:solidFill>
                  <a:schemeClr val="dk2"/>
                </a:solidFill>
              </a:endParaRPr>
            </a:p>
          </p:txBody>
        </p:sp>
      </p:grpSp>
      <p:sp>
        <p:nvSpPr>
          <p:cNvPr id="76" name="Google Shape;76;p13"/>
          <p:cNvSpPr txBox="1"/>
          <p:nvPr/>
        </p:nvSpPr>
        <p:spPr>
          <a:xfrm>
            <a:off x="705300" y="332350"/>
            <a:ext cx="77334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PLANTILLA DE MATRIZ DE PRIORIDAD DE EISENHOWER </a:t>
            </a:r>
            <a:endParaRPr b="1" sz="22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