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4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68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25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30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0815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575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7047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69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20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6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6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55FF-FE33-42EC-9212-B2AF526B5BE9}" type="datetimeFigureOut">
              <a:rPr lang="zh-HK" altLang="en-US" smtClean="0"/>
              <a:t>28/11/2024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86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2987824" y="404664"/>
            <a:ext cx="288032" cy="28803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27784" y="1268760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Login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4"/>
            <a:endCxn id="3" idx="0"/>
          </p:cNvCxnSpPr>
          <p:nvPr/>
        </p:nvCxnSpPr>
        <p:spPr>
          <a:xfrm>
            <a:off x="3131840" y="692696"/>
            <a:ext cx="0" cy="5760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11560" y="2619289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Create Account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27784" y="2636912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Album List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2"/>
            <a:endCxn id="14" idx="0"/>
          </p:cNvCxnSpPr>
          <p:nvPr/>
        </p:nvCxnSpPr>
        <p:spPr>
          <a:xfrm>
            <a:off x="3131840" y="1916832"/>
            <a:ext cx="0" cy="7200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627784" y="4005064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 List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27784" y="5517232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 Details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5576" y="4005064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Edit Profile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28184" y="4015916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211960" y="3882752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Select own album?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17" idx="3"/>
            <a:endCxn id="33" idx="1"/>
          </p:cNvCxnSpPr>
          <p:nvPr/>
        </p:nvCxnSpPr>
        <p:spPr>
          <a:xfrm>
            <a:off x="3635896" y="4329100"/>
            <a:ext cx="576064" cy="108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28" idx="1"/>
          </p:cNvCxnSpPr>
          <p:nvPr/>
        </p:nvCxnSpPr>
        <p:spPr>
          <a:xfrm>
            <a:off x="5436096" y="4339952"/>
            <a:ext cx="79208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11888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  <p:cxnSp>
        <p:nvCxnSpPr>
          <p:cNvPr id="41" name="Curved Connector 40"/>
          <p:cNvCxnSpPr>
            <a:stCxn id="20" idx="3"/>
            <a:endCxn id="20" idx="2"/>
          </p:cNvCxnSpPr>
          <p:nvPr/>
        </p:nvCxnSpPr>
        <p:spPr>
          <a:xfrm flipH="1">
            <a:off x="3131840" y="5841268"/>
            <a:ext cx="504056" cy="324036"/>
          </a:xfrm>
          <a:prstGeom prst="curvedConnector4">
            <a:avLst>
              <a:gd name="adj1" fmla="val -66598"/>
              <a:gd name="adj2" fmla="val 20105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95936" y="602128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000" dirty="0" smtClean="0"/>
              <a:t>Next</a:t>
            </a:r>
          </a:p>
        </p:txBody>
      </p:sp>
      <p:cxnSp>
        <p:nvCxnSpPr>
          <p:cNvPr id="54" name="Curved Connector 53"/>
          <p:cNvCxnSpPr>
            <a:stCxn id="20" idx="1"/>
            <a:endCxn id="20" idx="0"/>
          </p:cNvCxnSpPr>
          <p:nvPr/>
        </p:nvCxnSpPr>
        <p:spPr>
          <a:xfrm rot="10800000" flipH="1">
            <a:off x="2627784" y="5517232"/>
            <a:ext cx="504056" cy="324036"/>
          </a:xfrm>
          <a:prstGeom prst="curvedConnector4">
            <a:avLst>
              <a:gd name="adj1" fmla="val -64964"/>
              <a:gd name="adj2" fmla="val 23664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81459" y="5085184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Previous</a:t>
            </a:r>
          </a:p>
        </p:txBody>
      </p:sp>
      <p:sp>
        <p:nvSpPr>
          <p:cNvPr id="58" name="Diamond 57"/>
          <p:cNvSpPr/>
          <p:nvPr/>
        </p:nvSpPr>
        <p:spPr>
          <a:xfrm>
            <a:off x="7236296" y="2636912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Logout?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 flipV="1">
            <a:off x="3635896" y="3551312"/>
            <a:ext cx="4212468" cy="212793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0"/>
            <a:endCxn id="3" idx="3"/>
          </p:cNvCxnSpPr>
          <p:nvPr/>
        </p:nvCxnSpPr>
        <p:spPr>
          <a:xfrm rot="16200000" flipV="1">
            <a:off x="5220072" y="8620"/>
            <a:ext cx="1044116" cy="421246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64088" y="134076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635896" y="3284984"/>
            <a:ext cx="3816424" cy="73093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3"/>
            <a:endCxn id="58" idx="1"/>
          </p:cNvCxnSpPr>
          <p:nvPr/>
        </p:nvCxnSpPr>
        <p:spPr>
          <a:xfrm>
            <a:off x="3635896" y="2960948"/>
            <a:ext cx="3600400" cy="1331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8" idx="2"/>
            <a:endCxn id="17" idx="2"/>
          </p:cNvCxnSpPr>
          <p:nvPr/>
        </p:nvCxnSpPr>
        <p:spPr>
          <a:xfrm rot="5400000" flipH="1">
            <a:off x="4926614" y="2858362"/>
            <a:ext cx="10852" cy="3600400"/>
          </a:xfrm>
          <a:prstGeom prst="bentConnector3">
            <a:avLst>
              <a:gd name="adj1" fmla="val -309336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15060" y="498297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Finish</a:t>
            </a:r>
          </a:p>
        </p:txBody>
      </p:sp>
      <p:cxnSp>
        <p:nvCxnSpPr>
          <p:cNvPr id="78" name="Straight Arrow Connector 77"/>
          <p:cNvCxnSpPr>
            <a:stCxn id="14" idx="1"/>
            <a:endCxn id="23" idx="0"/>
          </p:cNvCxnSpPr>
          <p:nvPr/>
        </p:nvCxnSpPr>
        <p:spPr>
          <a:xfrm flipH="1">
            <a:off x="1259632" y="2960948"/>
            <a:ext cx="1368152" cy="104411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3" idx="3"/>
            <a:endCxn id="17" idx="1"/>
          </p:cNvCxnSpPr>
          <p:nvPr/>
        </p:nvCxnSpPr>
        <p:spPr>
          <a:xfrm>
            <a:off x="1763688" y="4329100"/>
            <a:ext cx="864096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2"/>
            <a:endCxn id="17" idx="0"/>
          </p:cNvCxnSpPr>
          <p:nvPr/>
        </p:nvCxnSpPr>
        <p:spPr>
          <a:xfrm>
            <a:off x="3131840" y="3284984"/>
            <a:ext cx="0" cy="72008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79811" y="4653136"/>
            <a:ext cx="0" cy="86409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004048" y="69269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err="1" smtClean="0">
                <a:latin typeface="Forte" panose="03060902040502070203" pitchFamily="66" charset="0"/>
              </a:rPr>
              <a:t>PhotoShareShare</a:t>
            </a:r>
            <a:endParaRPr lang="zh-HK" altLang="en-US" sz="2400" dirty="0">
              <a:latin typeface="Forte" panose="03060902040502070203" pitchFamily="66" charset="0"/>
            </a:endParaRPr>
          </a:p>
        </p:txBody>
      </p:sp>
      <p:sp>
        <p:nvSpPr>
          <p:cNvPr id="36" name="Diamond 57"/>
          <p:cNvSpPr/>
          <p:nvPr/>
        </p:nvSpPr>
        <p:spPr>
          <a:xfrm>
            <a:off x="504504" y="1129789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New User?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3" idx="1"/>
            <a:endCxn id="36" idx="3"/>
          </p:cNvCxnSpPr>
          <p:nvPr/>
        </p:nvCxnSpPr>
        <p:spPr>
          <a:xfrm flipH="1" flipV="1">
            <a:off x="1728640" y="1586989"/>
            <a:ext cx="899144" cy="5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6" idx="2"/>
            <a:endCxn id="6" idx="0"/>
          </p:cNvCxnSpPr>
          <p:nvPr/>
        </p:nvCxnSpPr>
        <p:spPr>
          <a:xfrm flipH="1">
            <a:off x="1115616" y="2044189"/>
            <a:ext cx="956" cy="575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3"/>
          </p:cNvCxnSpPr>
          <p:nvPr/>
        </p:nvCxnSpPr>
        <p:spPr>
          <a:xfrm flipV="1">
            <a:off x="1619672" y="1863206"/>
            <a:ext cx="1008111" cy="10801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8"/>
          <p:cNvSpPr txBox="1"/>
          <p:nvPr/>
        </p:nvSpPr>
        <p:spPr>
          <a:xfrm>
            <a:off x="1115616" y="217466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915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40178"/>
              </p:ext>
            </p:extLst>
          </p:nvPr>
        </p:nvGraphicFramePr>
        <p:xfrm>
          <a:off x="395536" y="260649"/>
          <a:ext cx="8352928" cy="633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20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Page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Description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Login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User Authentication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Store user login ID into session variable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Create Account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Get user chosen login ID, check its uniqueness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Create a user record in database to store user inputs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Use login ID to create sub-folder under \data\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Edit Profile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List out user details recorded in system, as default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Allow user to edit (except login ID),</a:t>
                      </a:r>
                      <a:r>
                        <a:rPr lang="en-US" altLang="zh-HK" baseline="0" dirty="0" smtClean="0"/>
                        <a:t> and save changes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Album List</a:t>
                      </a:r>
                      <a:endParaRPr lang="zh-HK" altLang="en-US" dirty="0" smtClean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List out all albums available in this site (i.e. all sub-folders under \data\)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User selects an album for browsing,</a:t>
                      </a:r>
                      <a:r>
                        <a:rPr lang="en-US" altLang="zh-HK" baseline="0" dirty="0" smtClean="0"/>
                        <a:t> by clicking on its icon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Photo List</a:t>
                      </a:r>
                      <a:endParaRPr lang="zh-HK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List out all photos under the selected album (i.e. all image</a:t>
                      </a:r>
                      <a:r>
                        <a:rPr lang="en-US" altLang="zh-HK" baseline="0" dirty="0" smtClean="0"/>
                        <a:t> files </a:t>
                      </a:r>
                      <a:r>
                        <a:rPr lang="en-US" altLang="zh-HK" baseline="0" smtClean="0"/>
                        <a:t>under \data\{</a:t>
                      </a:r>
                      <a:r>
                        <a:rPr lang="en-US" altLang="zh-HK" baseline="0" dirty="0" smtClean="0"/>
                        <a:t>selected user album})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baseline="0" dirty="0" smtClean="0"/>
                        <a:t>Users selects a photo to view, by clicking on its thumbnail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Photo</a:t>
                      </a:r>
                      <a:r>
                        <a:rPr lang="en-US" altLang="zh-HK" baseline="0" dirty="0" smtClean="0"/>
                        <a:t> Details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Show the selected photo, and its associated raw photos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Provide previous/next button to view last/next photo in the album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31858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Upload Photo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Provide</a:t>
                      </a:r>
                      <a:r>
                        <a:rPr lang="en-US" altLang="zh-HK" baseline="0" dirty="0" smtClean="0"/>
                        <a:t> interface for user to upload photo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Store the uploaded photo to user’s sub-folder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Keep photo filename to user’s recorded in database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4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0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98072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&lt;Login ID&gt;,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&lt;Display Name&gt;,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password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&lt;Password&gt;,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profile_photo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&lt;filename&gt;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hoto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 ID&gt;,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&lt;Image Filename&gt;,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ISO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&lt;ISO&gt;,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shutter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shutter&gt;,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EV: &lt;EV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+/-&gt;,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likeCount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&lt;Count of like&gt;,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likeBy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[&lt;array of login ID&gt;],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raw1: {filename:&lt;filename&gt;, ISO:…, aperture:…,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shutter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raw2: {filename:&lt;filename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ISO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shutter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 }</a:t>
            </a: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“john”,</a:t>
            </a: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“scene.jpg”,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ISO: 100,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shutter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/200”,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EV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&lt;EV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+/-&gt;,</a:t>
            </a:r>
          </a:p>
          <a:p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HK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likeCount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2,</a:t>
            </a:r>
            <a:endParaRPr lang="en-US" altLang="zh-HK" sz="12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likeBy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[“AA”, “tester”],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raw1:{filename: ”main.jpg”, ISO:100, aperture:8, shutter:”1/200”,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:”-2”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raw2:{filename: ”overlay.jpg”,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ISO:100, aperture:8, shutter:”1/200”, EV:”-2”}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}</a:t>
            </a:r>
            <a:endParaRPr lang="zh-HK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520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u="sng" dirty="0" smtClean="0"/>
              <a:t>Document Schema</a:t>
            </a:r>
            <a:endParaRPr lang="zh-HK" altLang="en-US" sz="2000" u="sng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570166"/>
            <a:ext cx="2502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/>
              <a:t>Database: </a:t>
            </a:r>
            <a:r>
              <a:rPr lang="en-US" altLang="zh-HK" sz="1600" dirty="0" err="1" smtClean="0"/>
              <a:t>PhotoShareShare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77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430</Words>
  <Application>Microsoft Office PowerPoint</Application>
  <PresentationFormat>如螢幕大小 (4:3)</PresentationFormat>
  <Paragraphs>75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Courier New</vt:lpstr>
      <vt:lpstr>Forte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</dc:creator>
  <cp:lastModifiedBy>lab320erb</cp:lastModifiedBy>
  <cp:revision>67</cp:revision>
  <dcterms:created xsi:type="dcterms:W3CDTF">2024-11-10T12:41:17Z</dcterms:created>
  <dcterms:modified xsi:type="dcterms:W3CDTF">2024-11-28T03:46:47Z</dcterms:modified>
</cp:coreProperties>
</file>