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45F8-3CDF-4FA9-A19A-109671572132}" type="datetimeFigureOut">
              <a:rPr lang="zh-HK" altLang="en-US" smtClean="0"/>
              <a:t>2/12/2024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DF76-AF3F-4C2B-B4BE-1EAB8153FE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0064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45F8-3CDF-4FA9-A19A-109671572132}" type="datetimeFigureOut">
              <a:rPr lang="zh-HK" altLang="en-US" smtClean="0"/>
              <a:t>2/12/2024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DF76-AF3F-4C2B-B4BE-1EAB8153FE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6608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45F8-3CDF-4FA9-A19A-109671572132}" type="datetimeFigureOut">
              <a:rPr lang="zh-HK" altLang="en-US" smtClean="0"/>
              <a:t>2/12/2024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DF76-AF3F-4C2B-B4BE-1EAB8153FE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196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45F8-3CDF-4FA9-A19A-109671572132}" type="datetimeFigureOut">
              <a:rPr lang="zh-HK" altLang="en-US" smtClean="0"/>
              <a:t>2/12/2024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DF76-AF3F-4C2B-B4BE-1EAB8153FE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6439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45F8-3CDF-4FA9-A19A-109671572132}" type="datetimeFigureOut">
              <a:rPr lang="zh-HK" altLang="en-US" smtClean="0"/>
              <a:t>2/12/2024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DF76-AF3F-4C2B-B4BE-1EAB8153FE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500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45F8-3CDF-4FA9-A19A-109671572132}" type="datetimeFigureOut">
              <a:rPr lang="zh-HK" altLang="en-US" smtClean="0"/>
              <a:t>2/12/2024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DF76-AF3F-4C2B-B4BE-1EAB8153FE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764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45F8-3CDF-4FA9-A19A-109671572132}" type="datetimeFigureOut">
              <a:rPr lang="zh-HK" altLang="en-US" smtClean="0"/>
              <a:t>2/12/2024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DF76-AF3F-4C2B-B4BE-1EAB8153FE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237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45F8-3CDF-4FA9-A19A-109671572132}" type="datetimeFigureOut">
              <a:rPr lang="zh-HK" altLang="en-US" smtClean="0"/>
              <a:t>2/12/2024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DF76-AF3F-4C2B-B4BE-1EAB8153FE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3779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45F8-3CDF-4FA9-A19A-109671572132}" type="datetimeFigureOut">
              <a:rPr lang="zh-HK" altLang="en-US" smtClean="0"/>
              <a:t>2/12/2024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DF76-AF3F-4C2B-B4BE-1EAB8153FE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375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45F8-3CDF-4FA9-A19A-109671572132}" type="datetimeFigureOut">
              <a:rPr lang="zh-HK" altLang="en-US" smtClean="0"/>
              <a:t>2/12/2024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DF76-AF3F-4C2B-B4BE-1EAB8153FE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6594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45F8-3CDF-4FA9-A19A-109671572132}" type="datetimeFigureOut">
              <a:rPr lang="zh-HK" altLang="en-US" smtClean="0"/>
              <a:t>2/12/2024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DF76-AF3F-4C2B-B4BE-1EAB8153FE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4402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45F8-3CDF-4FA9-A19A-109671572132}" type="datetimeFigureOut">
              <a:rPr lang="zh-HK" altLang="en-US" smtClean="0"/>
              <a:t>2/12/2024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DF76-AF3F-4C2B-B4BE-1EAB8153FEB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930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58916"/>
              </p:ext>
            </p:extLst>
          </p:nvPr>
        </p:nvGraphicFramePr>
        <p:xfrm>
          <a:off x="1049355" y="542240"/>
          <a:ext cx="25263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542">
                  <a:extLst>
                    <a:ext uri="{9D8B030D-6E8A-4147-A177-3AD203B41FA5}">
                      <a16:colId xmlns:a16="http://schemas.microsoft.com/office/drawing/2014/main" val="3807718775"/>
                    </a:ext>
                  </a:extLst>
                </a:gridCol>
                <a:gridCol w="922815">
                  <a:extLst>
                    <a:ext uri="{9D8B030D-6E8A-4147-A177-3AD203B41FA5}">
                      <a16:colId xmlns:a16="http://schemas.microsoft.com/office/drawing/2014/main" val="28890826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HK" dirty="0" err="1" smtClean="0"/>
                        <a:t>user_profile</a:t>
                      </a:r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3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 smtClean="0"/>
                        <a:t>login_id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String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 smtClean="0"/>
                        <a:t>display_name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String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7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password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String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47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 smtClean="0"/>
                        <a:t>profile_photo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string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1128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88752"/>
              </p:ext>
            </p:extLst>
          </p:nvPr>
        </p:nvGraphicFramePr>
        <p:xfrm>
          <a:off x="4861634" y="1774203"/>
          <a:ext cx="327243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5">
                  <a:extLst>
                    <a:ext uri="{9D8B030D-6E8A-4147-A177-3AD203B41FA5}">
                      <a16:colId xmlns:a16="http://schemas.microsoft.com/office/drawing/2014/main" val="3807718775"/>
                    </a:ext>
                  </a:extLst>
                </a:gridCol>
                <a:gridCol w="2124116">
                  <a:extLst>
                    <a:ext uri="{9D8B030D-6E8A-4147-A177-3AD203B41FA5}">
                      <a16:colId xmlns:a16="http://schemas.microsoft.com/office/drawing/2014/main" val="28890826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HK" dirty="0" err="1" smtClean="0"/>
                        <a:t>photo_collection</a:t>
                      </a:r>
                      <a:endParaRPr lang="zh-HK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3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 smtClean="0"/>
                        <a:t>login_id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String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filename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String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7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ISO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String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47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aperture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String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1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Shutter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String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5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EV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String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 smtClean="0"/>
                        <a:t>likeCount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Integer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57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err="1" smtClean="0"/>
                        <a:t>likeBy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Array of string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0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raw1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Raw photo object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8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raw2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Raw photo object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31532"/>
                  </a:ext>
                </a:extLst>
              </a:tr>
            </a:tbl>
          </a:graphicData>
        </a:graphic>
      </p:graphicFrame>
      <p:cxnSp>
        <p:nvCxnSpPr>
          <p:cNvPr id="9" name="肘形接點 8"/>
          <p:cNvCxnSpPr/>
          <p:nvPr/>
        </p:nvCxnSpPr>
        <p:spPr>
          <a:xfrm>
            <a:off x="3575712" y="1091816"/>
            <a:ext cx="1285922" cy="120100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左右大括弧 16"/>
          <p:cNvSpPr/>
          <p:nvPr/>
        </p:nvSpPr>
        <p:spPr>
          <a:xfrm>
            <a:off x="8543501" y="4572008"/>
            <a:ext cx="2265526" cy="162408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HK" b="1" u="sng" dirty="0" smtClean="0"/>
              <a:t>Raw photo object</a:t>
            </a:r>
          </a:p>
          <a:p>
            <a:pPr algn="ctr"/>
            <a:r>
              <a:rPr lang="en-US" altLang="zh-TW" dirty="0" smtClean="0"/>
              <a:t>filename: string</a:t>
            </a:r>
          </a:p>
          <a:p>
            <a:pPr algn="ctr"/>
            <a:r>
              <a:rPr lang="en-US" altLang="zh-TW" dirty="0" smtClean="0"/>
              <a:t>ISO: string</a:t>
            </a:r>
          </a:p>
          <a:p>
            <a:pPr algn="ctr"/>
            <a:r>
              <a:rPr lang="en-US" altLang="zh-TW" dirty="0" smtClean="0"/>
              <a:t>Aperture: string</a:t>
            </a:r>
          </a:p>
          <a:p>
            <a:pPr algn="ctr"/>
            <a:r>
              <a:rPr lang="en-US" altLang="zh-TW" dirty="0" smtClean="0"/>
              <a:t>Shutter: string</a:t>
            </a:r>
          </a:p>
          <a:p>
            <a:pPr algn="ctr"/>
            <a:r>
              <a:rPr lang="en-US" altLang="zh-TW" dirty="0" smtClean="0"/>
              <a:t>EV: string</a:t>
            </a:r>
          </a:p>
          <a:p>
            <a:pPr algn="ctr"/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1698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54</Words>
  <Application>Microsoft Office PowerPoint</Application>
  <PresentationFormat>寬螢幕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lab320erb</dc:creator>
  <cp:lastModifiedBy>lab320erb</cp:lastModifiedBy>
  <cp:revision>6</cp:revision>
  <dcterms:created xsi:type="dcterms:W3CDTF">2024-12-02T07:00:45Z</dcterms:created>
  <dcterms:modified xsi:type="dcterms:W3CDTF">2024-12-02T08:13:36Z</dcterms:modified>
</cp:coreProperties>
</file>