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Barlow Condensed ExtraBold"/>
      <p:bold r:id="rId20"/>
      <p:boldItalic r:id="rId21"/>
    </p:embeddedFont>
    <p:embeddedFont>
      <p:font typeface="Barlow Medium"/>
      <p:regular r:id="rId22"/>
      <p:bold r:id="rId23"/>
      <p:italic r:id="rId24"/>
      <p:boldItalic r:id="rId25"/>
    </p:embeddedFont>
    <p:embeddedFont>
      <p:font typeface="Barlow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CondensedExtraBold-bold.fntdata"/><Relationship Id="rId22" Type="http://schemas.openxmlformats.org/officeDocument/2006/relationships/font" Target="fonts/BarlowMedium-regular.fntdata"/><Relationship Id="rId21" Type="http://schemas.openxmlformats.org/officeDocument/2006/relationships/font" Target="fonts/BarlowCondensedExtraBold-boldItalic.fntdata"/><Relationship Id="rId24" Type="http://schemas.openxmlformats.org/officeDocument/2006/relationships/font" Target="fonts/BarlowMedium-italic.fntdata"/><Relationship Id="rId23" Type="http://schemas.openxmlformats.org/officeDocument/2006/relationships/font" Target="fonts/BarlowMedium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-regular.fntdata"/><Relationship Id="rId25" Type="http://schemas.openxmlformats.org/officeDocument/2006/relationships/font" Target="fonts/BarlowMedium-boldItalic.fntdata"/><Relationship Id="rId28" Type="http://schemas.openxmlformats.org/officeDocument/2006/relationships/font" Target="fonts/Barlow-italic.fntdata"/><Relationship Id="rId27" Type="http://schemas.openxmlformats.org/officeDocument/2006/relationships/font" Target="fonts/Barlow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9857d3298_1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89857d3298_1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89857d3298_1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89857d3298_1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899d2abbf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899d2abbf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9857d329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89857d329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872a43c43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872a43c43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89857d3298_1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89857d3298_1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9857d3298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9857d3298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89857d3298_1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89857d3298_1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a7cfe84f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a7cfe84f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9857d329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89857d329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9857d3298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89857d3298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9857d3298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89857d3298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72a43c43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872a43c43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9857d329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9857d329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8725" y="986250"/>
            <a:ext cx="5545200" cy="317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595050" y="816150"/>
            <a:ext cx="4486500" cy="27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300"/>
              <a:buFont typeface="Barlow"/>
              <a:buNone/>
              <a:defRPr b="1" sz="83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flipH="1">
            <a:off x="-1304442" y="-3395800"/>
            <a:ext cx="5876445" cy="3935802"/>
          </a:xfrm>
          <a:custGeom>
            <a:rect b="b" l="l" r="r" t="t"/>
            <a:pathLst>
              <a:path extrusionOk="0" h="46354" w="69212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6701768" y="3489464"/>
            <a:ext cx="2608482" cy="2062072"/>
          </a:xfrm>
          <a:custGeom>
            <a:rect b="b" l="l" r="r" t="t"/>
            <a:pathLst>
              <a:path extrusionOk="0" h="38999" w="49333">
                <a:moveTo>
                  <a:pt x="0" y="1"/>
                </a:moveTo>
                <a:lnTo>
                  <a:pt x="0" y="38999"/>
                </a:lnTo>
                <a:lnTo>
                  <a:pt x="49333" y="38999"/>
                </a:lnTo>
                <a:lnTo>
                  <a:pt x="10304" y="1"/>
                </a:lnTo>
                <a:close/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95050" y="3349525"/>
            <a:ext cx="4230600" cy="7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Medium"/>
              <a:buNone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4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" type="subTitle"/>
          </p:nvPr>
        </p:nvSpPr>
        <p:spPr>
          <a:xfrm>
            <a:off x="1394400" y="3349879"/>
            <a:ext cx="2560200" cy="1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" name="Google Shape;58;p11"/>
          <p:cNvSpPr txBox="1"/>
          <p:nvPr>
            <p:ph type="title"/>
          </p:nvPr>
        </p:nvSpPr>
        <p:spPr>
          <a:xfrm>
            <a:off x="1348650" y="2764585"/>
            <a:ext cx="2560200" cy="5853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b="1" sz="2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2" type="subTitle"/>
          </p:nvPr>
        </p:nvSpPr>
        <p:spPr>
          <a:xfrm>
            <a:off x="5246400" y="3349876"/>
            <a:ext cx="2560200" cy="1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11"/>
          <p:cNvSpPr txBox="1"/>
          <p:nvPr>
            <p:ph idx="3" type="title"/>
          </p:nvPr>
        </p:nvSpPr>
        <p:spPr>
          <a:xfrm>
            <a:off x="5200650" y="2764581"/>
            <a:ext cx="2560200" cy="5853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b="1" sz="2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61" name="Google Shape;61;p11"/>
          <p:cNvSpPr/>
          <p:nvPr/>
        </p:nvSpPr>
        <p:spPr>
          <a:xfrm>
            <a:off x="8424004" y="3579107"/>
            <a:ext cx="2341484" cy="2173503"/>
          </a:xfrm>
          <a:custGeom>
            <a:rect b="b" l="l" r="r" t="t"/>
            <a:pathLst>
              <a:path extrusionOk="0" h="40913" w="44075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1"/>
          <p:cNvSpPr txBox="1"/>
          <p:nvPr>
            <p:ph idx="4"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63" name="Google Shape;63;p11"/>
          <p:cNvSpPr/>
          <p:nvPr/>
        </p:nvSpPr>
        <p:spPr>
          <a:xfrm flipH="1">
            <a:off x="-5156442" y="-2210250"/>
            <a:ext cx="5876445" cy="3935802"/>
          </a:xfrm>
          <a:custGeom>
            <a:rect b="b" l="l" r="r" t="t"/>
            <a:pathLst>
              <a:path extrusionOk="0" h="46354" w="69212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3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/>
          <p:nvPr/>
        </p:nvSpPr>
        <p:spPr>
          <a:xfrm rot="10800000">
            <a:off x="4467260" y="4604400"/>
            <a:ext cx="3956677" cy="2649942"/>
          </a:xfrm>
          <a:custGeom>
            <a:rect b="b" l="l" r="r" t="t"/>
            <a:pathLst>
              <a:path extrusionOk="0" h="46354" w="69212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2"/>
          <p:cNvSpPr txBox="1"/>
          <p:nvPr>
            <p:ph idx="1" type="subTitle"/>
          </p:nvPr>
        </p:nvSpPr>
        <p:spPr>
          <a:xfrm>
            <a:off x="2685225" y="3108998"/>
            <a:ext cx="2403300" cy="13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12"/>
          <p:cNvSpPr txBox="1"/>
          <p:nvPr>
            <p:ph type="title"/>
          </p:nvPr>
        </p:nvSpPr>
        <p:spPr>
          <a:xfrm>
            <a:off x="2646062" y="2523689"/>
            <a:ext cx="2481300" cy="5853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b="1" sz="2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2" type="subTitle"/>
          </p:nvPr>
        </p:nvSpPr>
        <p:spPr>
          <a:xfrm>
            <a:off x="5981804" y="3108994"/>
            <a:ext cx="2403300" cy="13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" name="Google Shape;69;p12"/>
          <p:cNvSpPr txBox="1"/>
          <p:nvPr>
            <p:ph idx="3" type="title"/>
          </p:nvPr>
        </p:nvSpPr>
        <p:spPr>
          <a:xfrm>
            <a:off x="5942646" y="2523685"/>
            <a:ext cx="2481300" cy="5853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b="1" sz="2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70" name="Google Shape;70;p12"/>
          <p:cNvSpPr txBox="1"/>
          <p:nvPr>
            <p:ph idx="4"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TITLE_AND_TWO_COLUMNS_3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2685215" y="2303055"/>
            <a:ext cx="2403300" cy="1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type="title"/>
          </p:nvPr>
        </p:nvSpPr>
        <p:spPr>
          <a:xfrm>
            <a:off x="2646062" y="1717760"/>
            <a:ext cx="2481300" cy="5853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b="1" sz="2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2" type="subTitle"/>
          </p:nvPr>
        </p:nvSpPr>
        <p:spPr>
          <a:xfrm>
            <a:off x="5981799" y="2303052"/>
            <a:ext cx="2403300" cy="1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3" type="title"/>
          </p:nvPr>
        </p:nvSpPr>
        <p:spPr>
          <a:xfrm>
            <a:off x="5942646" y="1717756"/>
            <a:ext cx="2481300" cy="5853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b="1" sz="2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4"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5" type="subTitle"/>
          </p:nvPr>
        </p:nvSpPr>
        <p:spPr>
          <a:xfrm>
            <a:off x="2685215" y="3852880"/>
            <a:ext cx="2403300" cy="1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" name="Google Shape;78;p13"/>
          <p:cNvSpPr txBox="1"/>
          <p:nvPr>
            <p:ph idx="6" type="title"/>
          </p:nvPr>
        </p:nvSpPr>
        <p:spPr>
          <a:xfrm>
            <a:off x="2646062" y="3267585"/>
            <a:ext cx="2481300" cy="5853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b="1" sz="2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79" name="Google Shape;79;p13"/>
          <p:cNvSpPr txBox="1"/>
          <p:nvPr>
            <p:ph idx="7" type="subTitle"/>
          </p:nvPr>
        </p:nvSpPr>
        <p:spPr>
          <a:xfrm>
            <a:off x="5981799" y="3852877"/>
            <a:ext cx="2403300" cy="1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Google Shape;80;p13"/>
          <p:cNvSpPr txBox="1"/>
          <p:nvPr>
            <p:ph idx="8" type="title"/>
          </p:nvPr>
        </p:nvSpPr>
        <p:spPr>
          <a:xfrm>
            <a:off x="5942646" y="3267581"/>
            <a:ext cx="2481300" cy="5853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b="1" sz="2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81" name="Google Shape;81;p13"/>
          <p:cNvSpPr/>
          <p:nvPr/>
        </p:nvSpPr>
        <p:spPr>
          <a:xfrm>
            <a:off x="8657583" y="1715300"/>
            <a:ext cx="5876445" cy="3935802"/>
          </a:xfrm>
          <a:custGeom>
            <a:rect b="b" l="l" r="r" t="t"/>
            <a:pathLst>
              <a:path extrusionOk="0" h="46354" w="69212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AND_TWO_COLUMNS_2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idx="1" type="subTitle"/>
          </p:nvPr>
        </p:nvSpPr>
        <p:spPr>
          <a:xfrm>
            <a:off x="1287600" y="2292897"/>
            <a:ext cx="2808000" cy="6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4" name="Google Shape;84;p14"/>
          <p:cNvSpPr txBox="1"/>
          <p:nvPr>
            <p:ph type="title"/>
          </p:nvPr>
        </p:nvSpPr>
        <p:spPr>
          <a:xfrm>
            <a:off x="1196250" y="1707606"/>
            <a:ext cx="2899500" cy="5853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b="1" sz="2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85" name="Google Shape;85;p14"/>
          <p:cNvSpPr txBox="1"/>
          <p:nvPr>
            <p:ph idx="2" type="subTitle"/>
          </p:nvPr>
        </p:nvSpPr>
        <p:spPr>
          <a:xfrm>
            <a:off x="5139600" y="2292896"/>
            <a:ext cx="2808000" cy="6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6" name="Google Shape;86;p14"/>
          <p:cNvSpPr txBox="1"/>
          <p:nvPr>
            <p:ph idx="3" type="title"/>
          </p:nvPr>
        </p:nvSpPr>
        <p:spPr>
          <a:xfrm>
            <a:off x="5048250" y="1707602"/>
            <a:ext cx="2899500" cy="5853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b="1" sz="2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87" name="Google Shape;87;p14"/>
          <p:cNvSpPr/>
          <p:nvPr/>
        </p:nvSpPr>
        <p:spPr>
          <a:xfrm>
            <a:off x="8625700" y="3256507"/>
            <a:ext cx="2341484" cy="2173503"/>
          </a:xfrm>
          <a:custGeom>
            <a:rect b="b" l="l" r="r" t="t"/>
            <a:pathLst>
              <a:path extrusionOk="0" h="40913" w="44075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 txBox="1"/>
          <p:nvPr>
            <p:ph idx="4" type="subTitle"/>
          </p:nvPr>
        </p:nvSpPr>
        <p:spPr>
          <a:xfrm>
            <a:off x="1287600" y="3841797"/>
            <a:ext cx="2808000" cy="6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9" name="Google Shape;89;p14"/>
          <p:cNvSpPr txBox="1"/>
          <p:nvPr>
            <p:ph idx="5" type="title"/>
          </p:nvPr>
        </p:nvSpPr>
        <p:spPr>
          <a:xfrm>
            <a:off x="1196250" y="3256506"/>
            <a:ext cx="2899500" cy="5853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b="1" sz="2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6" type="subTitle"/>
          </p:nvPr>
        </p:nvSpPr>
        <p:spPr>
          <a:xfrm>
            <a:off x="5139600" y="3841796"/>
            <a:ext cx="2808000" cy="6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1" name="Google Shape;91;p14"/>
          <p:cNvSpPr txBox="1"/>
          <p:nvPr>
            <p:ph idx="7" type="title"/>
          </p:nvPr>
        </p:nvSpPr>
        <p:spPr>
          <a:xfrm>
            <a:off x="5048250" y="3256502"/>
            <a:ext cx="2899500" cy="5853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b="1" sz="2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2" name="Google Shape;92;p14"/>
          <p:cNvSpPr/>
          <p:nvPr/>
        </p:nvSpPr>
        <p:spPr>
          <a:xfrm flipH="1">
            <a:off x="-3236690" y="-1352675"/>
            <a:ext cx="3956677" cy="2649942"/>
          </a:xfrm>
          <a:custGeom>
            <a:rect b="b" l="l" r="r" t="t"/>
            <a:pathLst>
              <a:path extrusionOk="0" h="46354" w="69212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8"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idx="1" type="subTitle"/>
          </p:nvPr>
        </p:nvSpPr>
        <p:spPr>
          <a:xfrm>
            <a:off x="6447507" y="3121275"/>
            <a:ext cx="1895700" cy="1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6385839" y="2535975"/>
            <a:ext cx="1957500" cy="5853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b="1" sz="2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7" name="Google Shape;97;p15"/>
          <p:cNvSpPr/>
          <p:nvPr/>
        </p:nvSpPr>
        <p:spPr>
          <a:xfrm flipH="1" rot="10800000">
            <a:off x="6325960" y="4604400"/>
            <a:ext cx="3956677" cy="2649942"/>
          </a:xfrm>
          <a:custGeom>
            <a:rect b="b" l="l" r="r" t="t"/>
            <a:pathLst>
              <a:path extrusionOk="0" h="46354" w="69212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>
            <p:ph idx="2" type="subTitle"/>
          </p:nvPr>
        </p:nvSpPr>
        <p:spPr>
          <a:xfrm>
            <a:off x="2100718" y="3121275"/>
            <a:ext cx="1895700" cy="1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3" type="title"/>
          </p:nvPr>
        </p:nvSpPr>
        <p:spPr>
          <a:xfrm>
            <a:off x="2039049" y="2535975"/>
            <a:ext cx="1957500" cy="5853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b="1" sz="2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4" type="subTitle"/>
          </p:nvPr>
        </p:nvSpPr>
        <p:spPr>
          <a:xfrm>
            <a:off x="4274102" y="3121275"/>
            <a:ext cx="1895700" cy="1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5" type="title"/>
          </p:nvPr>
        </p:nvSpPr>
        <p:spPr>
          <a:xfrm>
            <a:off x="4212434" y="2535975"/>
            <a:ext cx="1957500" cy="5853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b="1" sz="2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6"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AND_TWO_COLUMNS_1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1" type="subTitle"/>
          </p:nvPr>
        </p:nvSpPr>
        <p:spPr>
          <a:xfrm>
            <a:off x="6447504" y="24355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type="title"/>
          </p:nvPr>
        </p:nvSpPr>
        <p:spPr>
          <a:xfrm>
            <a:off x="6385849" y="19057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b="1" sz="2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2" type="subTitle"/>
          </p:nvPr>
        </p:nvSpPr>
        <p:spPr>
          <a:xfrm>
            <a:off x="866018" y="24355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3" type="title"/>
          </p:nvPr>
        </p:nvSpPr>
        <p:spPr>
          <a:xfrm>
            <a:off x="804350" y="19057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b="1" sz="2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108" name="Google Shape;108;p16"/>
          <p:cNvSpPr txBox="1"/>
          <p:nvPr>
            <p:ph idx="4" type="subTitle"/>
          </p:nvPr>
        </p:nvSpPr>
        <p:spPr>
          <a:xfrm>
            <a:off x="3654933" y="24355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Google Shape;109;p16"/>
          <p:cNvSpPr txBox="1"/>
          <p:nvPr>
            <p:ph idx="5" type="title"/>
          </p:nvPr>
        </p:nvSpPr>
        <p:spPr>
          <a:xfrm>
            <a:off x="3593271" y="19057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b="1" sz="2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110" name="Google Shape;110;p16"/>
          <p:cNvSpPr txBox="1"/>
          <p:nvPr>
            <p:ph idx="6" type="subTitle"/>
          </p:nvPr>
        </p:nvSpPr>
        <p:spPr>
          <a:xfrm>
            <a:off x="6447479" y="39026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" name="Google Shape;111;p16"/>
          <p:cNvSpPr txBox="1"/>
          <p:nvPr>
            <p:ph idx="7" type="title"/>
          </p:nvPr>
        </p:nvSpPr>
        <p:spPr>
          <a:xfrm>
            <a:off x="6385824" y="33728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b="1" sz="2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112" name="Google Shape;112;p16"/>
          <p:cNvSpPr txBox="1"/>
          <p:nvPr>
            <p:ph idx="8" type="subTitle"/>
          </p:nvPr>
        </p:nvSpPr>
        <p:spPr>
          <a:xfrm>
            <a:off x="865993" y="39026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Google Shape;113;p16"/>
          <p:cNvSpPr txBox="1"/>
          <p:nvPr>
            <p:ph idx="9" type="title"/>
          </p:nvPr>
        </p:nvSpPr>
        <p:spPr>
          <a:xfrm>
            <a:off x="804325" y="33728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b="1" sz="2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114" name="Google Shape;114;p16"/>
          <p:cNvSpPr txBox="1"/>
          <p:nvPr>
            <p:ph idx="13" type="subTitle"/>
          </p:nvPr>
        </p:nvSpPr>
        <p:spPr>
          <a:xfrm>
            <a:off x="3654908" y="39026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5" name="Google Shape;115;p16"/>
          <p:cNvSpPr txBox="1"/>
          <p:nvPr>
            <p:ph idx="14" type="title"/>
          </p:nvPr>
        </p:nvSpPr>
        <p:spPr>
          <a:xfrm>
            <a:off x="3593246" y="33728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b="1" sz="2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116" name="Google Shape;116;p16"/>
          <p:cNvSpPr txBox="1"/>
          <p:nvPr>
            <p:ph idx="15"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17" name="Google Shape;117;p16"/>
          <p:cNvSpPr/>
          <p:nvPr/>
        </p:nvSpPr>
        <p:spPr>
          <a:xfrm>
            <a:off x="-323015" y="-2109950"/>
            <a:ext cx="3956677" cy="2649942"/>
          </a:xfrm>
          <a:custGeom>
            <a:rect b="b" l="l" r="r" t="t"/>
            <a:pathLst>
              <a:path extrusionOk="0" h="46354" w="69212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TITLE_AND_TWO_COLUMNS_1_1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idx="1" type="subTitle"/>
          </p:nvPr>
        </p:nvSpPr>
        <p:spPr>
          <a:xfrm>
            <a:off x="2557925" y="2247150"/>
            <a:ext cx="5722200" cy="21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21" name="Google Shape;121;p17"/>
          <p:cNvSpPr/>
          <p:nvPr/>
        </p:nvSpPr>
        <p:spPr>
          <a:xfrm flipH="1" rot="10800000">
            <a:off x="6325960" y="4604400"/>
            <a:ext cx="3956677" cy="2649942"/>
          </a:xfrm>
          <a:custGeom>
            <a:rect b="b" l="l" r="r" t="t"/>
            <a:pathLst>
              <a:path extrusionOk="0" h="46354" w="69212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 rot="10800000">
            <a:off x="2541310" y="4604400"/>
            <a:ext cx="3956677" cy="2649942"/>
          </a:xfrm>
          <a:custGeom>
            <a:rect b="b" l="l" r="r" t="t"/>
            <a:pathLst>
              <a:path extrusionOk="0" h="46354" w="69212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 flipH="1">
            <a:off x="-2951342" y="-3395800"/>
            <a:ext cx="5876445" cy="3935802"/>
          </a:xfrm>
          <a:custGeom>
            <a:rect b="b" l="l" r="r" t="t"/>
            <a:pathLst>
              <a:path extrusionOk="0" h="46354" w="69212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 txBox="1"/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2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/>
          <p:nvPr/>
        </p:nvSpPr>
        <p:spPr>
          <a:xfrm rot="10800000">
            <a:off x="-1310690" y="4604400"/>
            <a:ext cx="3956677" cy="2649942"/>
          </a:xfrm>
          <a:custGeom>
            <a:rect b="b" l="l" r="r" t="t"/>
            <a:pathLst>
              <a:path extrusionOk="0" h="46354" w="69212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29" name="Google Shape;129;p19"/>
          <p:cNvSpPr/>
          <p:nvPr/>
        </p:nvSpPr>
        <p:spPr>
          <a:xfrm flipH="1">
            <a:off x="-5389967" y="-2136525"/>
            <a:ext cx="5876445" cy="3935802"/>
          </a:xfrm>
          <a:custGeom>
            <a:rect b="b" l="l" r="r" t="t"/>
            <a:pathLst>
              <a:path extrusionOk="0" h="46354" w="69212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/>
          <p:nvPr/>
        </p:nvSpPr>
        <p:spPr>
          <a:xfrm rot="10800000">
            <a:off x="4467310" y="4837925"/>
            <a:ext cx="3956677" cy="2649942"/>
          </a:xfrm>
          <a:custGeom>
            <a:rect b="b" l="l" r="r" t="t"/>
            <a:pathLst>
              <a:path extrusionOk="0" h="46354" w="69212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 txBox="1"/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33" name="Google Shape;133;p20"/>
          <p:cNvSpPr/>
          <p:nvPr/>
        </p:nvSpPr>
        <p:spPr>
          <a:xfrm flipH="1">
            <a:off x="-1651126" y="-1739725"/>
            <a:ext cx="3956677" cy="2649942"/>
          </a:xfrm>
          <a:custGeom>
            <a:rect b="b" l="l" r="r" t="t"/>
            <a:pathLst>
              <a:path extrusionOk="0" h="46354" w="69212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2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-78725" y="1478575"/>
            <a:ext cx="5440200" cy="229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1527036" y="2215104"/>
            <a:ext cx="3237000" cy="10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arlow"/>
              <a:buNone/>
              <a:defRPr b="1" sz="6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5648262" y="1779378"/>
            <a:ext cx="2840100" cy="13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/>
        </p:nvSpPr>
        <p:spPr>
          <a:xfrm>
            <a:off x="720000" y="3909238"/>
            <a:ext cx="49374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 and</a:t>
            </a:r>
            <a:r>
              <a:rPr lang="en"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</a:t>
            </a: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" name="Google Shape;19;p3"/>
          <p:cNvSpPr/>
          <p:nvPr/>
        </p:nvSpPr>
        <p:spPr>
          <a:xfrm rot="10800000">
            <a:off x="4653635" y="4472050"/>
            <a:ext cx="3956677" cy="2649942"/>
          </a:xfrm>
          <a:custGeom>
            <a:rect b="b" l="l" r="r" t="t"/>
            <a:pathLst>
              <a:path extrusionOk="0" h="46354" w="69212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 flipH="1">
            <a:off x="-2391740" y="-1750426"/>
            <a:ext cx="3956677" cy="2649942"/>
          </a:xfrm>
          <a:custGeom>
            <a:rect b="b" l="l" r="r" t="t"/>
            <a:pathLst>
              <a:path extrusionOk="0" h="46354" w="69212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TITLE_ONLY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/>
          <p:nvPr/>
        </p:nvSpPr>
        <p:spPr>
          <a:xfrm rot="10800000">
            <a:off x="4467310" y="4837925"/>
            <a:ext cx="3956677" cy="2649942"/>
          </a:xfrm>
          <a:custGeom>
            <a:rect b="b" l="l" r="r" t="t"/>
            <a:pathLst>
              <a:path extrusionOk="0" h="46354" w="69212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/>
          <p:nvPr/>
        </p:nvSpPr>
        <p:spPr>
          <a:xfrm flipH="1">
            <a:off x="-1651126" y="-1739725"/>
            <a:ext cx="3956677" cy="2649942"/>
          </a:xfrm>
          <a:custGeom>
            <a:rect b="b" l="l" r="r" t="t"/>
            <a:pathLst>
              <a:path extrusionOk="0" h="46354" w="69212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/>
          <p:nvPr/>
        </p:nvSpPr>
        <p:spPr>
          <a:xfrm rot="10800000">
            <a:off x="4467135" y="4604400"/>
            <a:ext cx="3956677" cy="2649942"/>
          </a:xfrm>
          <a:custGeom>
            <a:rect b="b" l="l" r="r" t="t"/>
            <a:pathLst>
              <a:path extrusionOk="0" h="46354" w="69212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 txBox="1"/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1_1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/>
          <p:nvPr/>
        </p:nvSpPr>
        <p:spPr>
          <a:xfrm rot="10800000">
            <a:off x="-2722715" y="165225"/>
            <a:ext cx="3956677" cy="2649942"/>
          </a:xfrm>
          <a:custGeom>
            <a:rect b="b" l="l" r="r" t="t"/>
            <a:pathLst>
              <a:path extrusionOk="0" h="46354" w="69212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 txBox="1"/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5774400" y="2316395"/>
            <a:ext cx="2779200" cy="100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Barlow"/>
              <a:buNone/>
              <a:defRPr b="1" sz="6000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5" name="Google Shape;145;p24"/>
          <p:cNvSpPr/>
          <p:nvPr/>
        </p:nvSpPr>
        <p:spPr>
          <a:xfrm rot="10800000">
            <a:off x="1283674" y="4604408"/>
            <a:ext cx="3288326" cy="3052417"/>
          </a:xfrm>
          <a:custGeom>
            <a:rect b="b" l="l" r="r" t="t"/>
            <a:pathLst>
              <a:path extrusionOk="0" h="40913" w="44075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4"/>
          <p:cNvSpPr txBox="1"/>
          <p:nvPr>
            <p:ph idx="1" type="subTitle"/>
          </p:nvPr>
        </p:nvSpPr>
        <p:spPr>
          <a:xfrm>
            <a:off x="5652400" y="3110850"/>
            <a:ext cx="2840100" cy="13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4">
  <p:cSld name="ONE_COLUMN_TEXT_2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5694775" y="1518855"/>
            <a:ext cx="2779200" cy="100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Barlow"/>
              <a:buNone/>
              <a:defRPr b="1" sz="6000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9" name="Google Shape;149;p25"/>
          <p:cNvSpPr/>
          <p:nvPr/>
        </p:nvSpPr>
        <p:spPr>
          <a:xfrm rot="10800000">
            <a:off x="-642326" y="4604408"/>
            <a:ext cx="3288326" cy="3052417"/>
          </a:xfrm>
          <a:custGeom>
            <a:rect b="b" l="l" r="r" t="t"/>
            <a:pathLst>
              <a:path extrusionOk="0" h="40913" w="44075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5"/>
          <p:cNvSpPr txBox="1"/>
          <p:nvPr>
            <p:ph idx="1" type="subTitle"/>
          </p:nvPr>
        </p:nvSpPr>
        <p:spPr>
          <a:xfrm>
            <a:off x="5633875" y="2252320"/>
            <a:ext cx="2840100" cy="13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25"/>
          <p:cNvSpPr/>
          <p:nvPr/>
        </p:nvSpPr>
        <p:spPr>
          <a:xfrm>
            <a:off x="7020025" y="-976316"/>
            <a:ext cx="2807931" cy="1880582"/>
          </a:xfrm>
          <a:custGeom>
            <a:rect b="b" l="l" r="r" t="t"/>
            <a:pathLst>
              <a:path extrusionOk="0" h="46354" w="69212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2">
  <p:cSld name="ONE_COLUMN_TEXT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5391500" y="2311350"/>
            <a:ext cx="3128400" cy="100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arlow"/>
              <a:buNone/>
              <a:defRPr b="1" sz="3500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4" name="Google Shape;154;p26"/>
          <p:cNvSpPr txBox="1"/>
          <p:nvPr>
            <p:ph idx="1" type="subTitle"/>
          </p:nvPr>
        </p:nvSpPr>
        <p:spPr>
          <a:xfrm>
            <a:off x="5679800" y="3110850"/>
            <a:ext cx="2840100" cy="13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5" name="Google Shape;155;p26"/>
          <p:cNvSpPr/>
          <p:nvPr/>
        </p:nvSpPr>
        <p:spPr>
          <a:xfrm flipH="1" rot="10800000">
            <a:off x="3639587" y="4604408"/>
            <a:ext cx="3288326" cy="3052417"/>
          </a:xfrm>
          <a:custGeom>
            <a:rect b="b" l="l" r="r" t="t"/>
            <a:pathLst>
              <a:path extrusionOk="0" h="40913" w="44075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6"/>
          <p:cNvSpPr/>
          <p:nvPr/>
        </p:nvSpPr>
        <p:spPr>
          <a:xfrm flipH="1">
            <a:off x="-2469315" y="-1752250"/>
            <a:ext cx="3956677" cy="2649942"/>
          </a:xfrm>
          <a:custGeom>
            <a:rect b="b" l="l" r="r" t="t"/>
            <a:pathLst>
              <a:path extrusionOk="0" h="46354" w="69212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3">
  <p:cSld name="ONE_COLUMN_TEXT_1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5094000" y="1320942"/>
            <a:ext cx="3459600" cy="100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arlow"/>
              <a:buNone/>
              <a:defRPr b="1" sz="3500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9" name="Google Shape;159;p27"/>
          <p:cNvSpPr txBox="1"/>
          <p:nvPr>
            <p:ph idx="1" type="subTitle"/>
          </p:nvPr>
        </p:nvSpPr>
        <p:spPr>
          <a:xfrm>
            <a:off x="5204150" y="2117706"/>
            <a:ext cx="3288300" cy="13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0" name="Google Shape;160;p27"/>
          <p:cNvSpPr/>
          <p:nvPr/>
        </p:nvSpPr>
        <p:spPr>
          <a:xfrm rot="-5400000">
            <a:off x="-1104073" y="-1847449"/>
            <a:ext cx="3231681" cy="2164500"/>
          </a:xfrm>
          <a:custGeom>
            <a:rect b="b" l="l" r="r" t="t"/>
            <a:pathLst>
              <a:path extrusionOk="0" h="46354" w="69212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7"/>
          <p:cNvSpPr/>
          <p:nvPr/>
        </p:nvSpPr>
        <p:spPr>
          <a:xfrm flipH="1" rot="10800000">
            <a:off x="3525513" y="4134659"/>
            <a:ext cx="2807931" cy="1880582"/>
          </a:xfrm>
          <a:custGeom>
            <a:rect b="b" l="l" r="r" t="t"/>
            <a:pathLst>
              <a:path extrusionOk="0" h="46354" w="69212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7">
  <p:cSld name="ONE_COLUMN_TEXT_1_1_2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720000" y="1549350"/>
            <a:ext cx="3459600" cy="100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arlow"/>
              <a:buNone/>
              <a:defRPr b="1" sz="3500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4" name="Google Shape;164;p28"/>
          <p:cNvSpPr txBox="1"/>
          <p:nvPr>
            <p:ph idx="1" type="subTitle"/>
          </p:nvPr>
        </p:nvSpPr>
        <p:spPr>
          <a:xfrm>
            <a:off x="891300" y="2348850"/>
            <a:ext cx="3288300" cy="13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5" name="Google Shape;165;p28"/>
          <p:cNvSpPr/>
          <p:nvPr/>
        </p:nvSpPr>
        <p:spPr>
          <a:xfrm>
            <a:off x="8664502" y="-1105374"/>
            <a:ext cx="3231681" cy="2164500"/>
          </a:xfrm>
          <a:custGeom>
            <a:rect b="b" l="l" r="r" t="t"/>
            <a:pathLst>
              <a:path extrusionOk="0" h="46354" w="69212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8"/>
          <p:cNvSpPr/>
          <p:nvPr/>
        </p:nvSpPr>
        <p:spPr>
          <a:xfrm flipH="1" rot="10800000">
            <a:off x="4738563" y="4329859"/>
            <a:ext cx="2807931" cy="1880582"/>
          </a:xfrm>
          <a:custGeom>
            <a:rect b="b" l="l" r="r" t="t"/>
            <a:pathLst>
              <a:path extrusionOk="0" h="46354" w="69212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6">
  <p:cSld name="ONE_COLUMN_TEXT_1_1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5094000" y="1320750"/>
            <a:ext cx="3459600" cy="100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arlow"/>
              <a:buNone/>
              <a:defRPr b="1" sz="3500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9" name="Google Shape;169;p29"/>
          <p:cNvSpPr txBox="1"/>
          <p:nvPr>
            <p:ph idx="1" type="subTitle"/>
          </p:nvPr>
        </p:nvSpPr>
        <p:spPr>
          <a:xfrm>
            <a:off x="5204150" y="2120250"/>
            <a:ext cx="3288300" cy="13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0" name="Google Shape;170;p29"/>
          <p:cNvSpPr/>
          <p:nvPr/>
        </p:nvSpPr>
        <p:spPr>
          <a:xfrm>
            <a:off x="8664502" y="-1105374"/>
            <a:ext cx="3231681" cy="2164500"/>
          </a:xfrm>
          <a:custGeom>
            <a:rect b="b" l="l" r="r" t="t"/>
            <a:pathLst>
              <a:path extrusionOk="0" h="46354" w="69212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9"/>
          <p:cNvSpPr/>
          <p:nvPr/>
        </p:nvSpPr>
        <p:spPr>
          <a:xfrm flipH="1">
            <a:off x="-1807712" y="2723809"/>
            <a:ext cx="2807931" cy="1880582"/>
          </a:xfrm>
          <a:custGeom>
            <a:rect b="b" l="l" r="r" t="t"/>
            <a:pathLst>
              <a:path extrusionOk="0" h="46354" w="69212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/>
          <p:nvPr/>
        </p:nvSpPr>
        <p:spPr>
          <a:xfrm>
            <a:off x="-107575" y="1338150"/>
            <a:ext cx="8318100" cy="246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0"/>
          <p:cNvSpPr txBox="1"/>
          <p:nvPr>
            <p:ph type="title"/>
          </p:nvPr>
        </p:nvSpPr>
        <p:spPr>
          <a:xfrm>
            <a:off x="1070700" y="1157800"/>
            <a:ext cx="7002600" cy="24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arlow"/>
              <a:buNone/>
              <a:defRPr b="1" sz="3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5" name="Google Shape;175;p30"/>
          <p:cNvSpPr txBox="1"/>
          <p:nvPr>
            <p:ph idx="1" type="subTitle"/>
          </p:nvPr>
        </p:nvSpPr>
        <p:spPr>
          <a:xfrm>
            <a:off x="3168000" y="3185050"/>
            <a:ext cx="2808000" cy="4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Medium"/>
              <a:buNone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6" name="Google Shape;176;p30"/>
          <p:cNvSpPr/>
          <p:nvPr/>
        </p:nvSpPr>
        <p:spPr>
          <a:xfrm>
            <a:off x="4572005" y="-3395800"/>
            <a:ext cx="5876445" cy="3935802"/>
          </a:xfrm>
          <a:custGeom>
            <a:rect b="b" l="l" r="r" t="t"/>
            <a:pathLst>
              <a:path extrusionOk="0" h="46354" w="69212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0"/>
          <p:cNvSpPr/>
          <p:nvPr/>
        </p:nvSpPr>
        <p:spPr>
          <a:xfrm>
            <a:off x="-177192" y="3489464"/>
            <a:ext cx="2608482" cy="2062072"/>
          </a:xfrm>
          <a:custGeom>
            <a:rect b="b" l="l" r="r" t="t"/>
            <a:pathLst>
              <a:path extrusionOk="0" h="38999" w="49333">
                <a:moveTo>
                  <a:pt x="0" y="1"/>
                </a:moveTo>
                <a:lnTo>
                  <a:pt x="0" y="38999"/>
                </a:lnTo>
                <a:lnTo>
                  <a:pt x="49333" y="38999"/>
                </a:lnTo>
                <a:lnTo>
                  <a:pt x="10304" y="1"/>
                </a:lnTo>
                <a:close/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TITLE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78725" y="986250"/>
            <a:ext cx="6414000" cy="317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type="ctrTitle"/>
          </p:nvPr>
        </p:nvSpPr>
        <p:spPr>
          <a:xfrm>
            <a:off x="747450" y="1189950"/>
            <a:ext cx="5966100" cy="27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300"/>
              <a:buFont typeface="Barlow"/>
              <a:buNone/>
              <a:defRPr b="1" sz="83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/>
          <p:nvPr/>
        </p:nvSpPr>
        <p:spPr>
          <a:xfrm flipH="1">
            <a:off x="-1304442" y="-3395800"/>
            <a:ext cx="5876445" cy="3935802"/>
          </a:xfrm>
          <a:custGeom>
            <a:rect b="b" l="l" r="r" t="t"/>
            <a:pathLst>
              <a:path extrusionOk="0" h="46354" w="69212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MAIN_POINT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6051352" y="1257015"/>
            <a:ext cx="1505100" cy="51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b="1" sz="2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180" name="Google Shape;180;p31"/>
          <p:cNvSpPr txBox="1"/>
          <p:nvPr>
            <p:ph hasCustomPrompt="1" idx="2" type="title"/>
          </p:nvPr>
        </p:nvSpPr>
        <p:spPr>
          <a:xfrm>
            <a:off x="5669058" y="1287758"/>
            <a:ext cx="3822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b="1" sz="2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b="1" sz="1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b="1" sz="1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b="1" sz="1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b="1" sz="1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b="1" sz="1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b="1" sz="1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b="1" sz="1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b="1" sz="1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181" name="Google Shape;181;p31"/>
          <p:cNvSpPr txBox="1"/>
          <p:nvPr>
            <p:ph hasCustomPrompt="1" idx="3" type="title"/>
          </p:nvPr>
        </p:nvSpPr>
        <p:spPr>
          <a:xfrm>
            <a:off x="2951900" y="1287758"/>
            <a:ext cx="3822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b="1" sz="2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b="1" sz="1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b="1" sz="1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b="1" sz="1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b="1" sz="1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b="1" sz="1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b="1" sz="1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b="1" sz="1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b="1" sz="1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182" name="Google Shape;182;p31"/>
          <p:cNvSpPr txBox="1"/>
          <p:nvPr>
            <p:ph idx="1" type="subTitle"/>
          </p:nvPr>
        </p:nvSpPr>
        <p:spPr>
          <a:xfrm>
            <a:off x="3334182" y="3374616"/>
            <a:ext cx="19983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31"/>
          <p:cNvSpPr txBox="1"/>
          <p:nvPr>
            <p:ph hasCustomPrompt="1" idx="4" type="title"/>
          </p:nvPr>
        </p:nvSpPr>
        <p:spPr>
          <a:xfrm>
            <a:off x="2951888" y="2976967"/>
            <a:ext cx="3822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b="1" sz="2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b="1" sz="1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b="1" sz="1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b="1" sz="1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b="1" sz="1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b="1" sz="1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b="1" sz="1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b="1" sz="1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b="1" sz="1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184" name="Google Shape;184;p31"/>
          <p:cNvSpPr txBox="1"/>
          <p:nvPr>
            <p:ph idx="5" type="title"/>
          </p:nvPr>
        </p:nvSpPr>
        <p:spPr>
          <a:xfrm>
            <a:off x="6051340" y="2946225"/>
            <a:ext cx="1505100" cy="51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b="1" sz="2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185" name="Google Shape;185;p31"/>
          <p:cNvSpPr txBox="1"/>
          <p:nvPr>
            <p:ph hasCustomPrompt="1" idx="6" type="title"/>
          </p:nvPr>
        </p:nvSpPr>
        <p:spPr>
          <a:xfrm>
            <a:off x="5669045" y="2976967"/>
            <a:ext cx="3822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b="1" sz="2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b="1" sz="1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b="1" sz="1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b="1" sz="1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b="1" sz="1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b="1" sz="1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b="1" sz="1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b="1" sz="1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b="1" sz="1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186" name="Google Shape;186;p31"/>
          <p:cNvSpPr txBox="1"/>
          <p:nvPr>
            <p:ph idx="7" type="subTitle"/>
          </p:nvPr>
        </p:nvSpPr>
        <p:spPr>
          <a:xfrm>
            <a:off x="3334194" y="1685407"/>
            <a:ext cx="19983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7" name="Google Shape;187;p31"/>
          <p:cNvSpPr txBox="1"/>
          <p:nvPr>
            <p:ph idx="8" type="title"/>
          </p:nvPr>
        </p:nvSpPr>
        <p:spPr>
          <a:xfrm>
            <a:off x="3334194" y="1257015"/>
            <a:ext cx="1505100" cy="51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b="1" sz="2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188" name="Google Shape;188;p31"/>
          <p:cNvSpPr txBox="1"/>
          <p:nvPr>
            <p:ph idx="9" type="subTitle"/>
          </p:nvPr>
        </p:nvSpPr>
        <p:spPr>
          <a:xfrm>
            <a:off x="6051352" y="1685407"/>
            <a:ext cx="19983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9" name="Google Shape;189;p31"/>
          <p:cNvSpPr txBox="1"/>
          <p:nvPr>
            <p:ph idx="13" type="title"/>
          </p:nvPr>
        </p:nvSpPr>
        <p:spPr>
          <a:xfrm>
            <a:off x="3334182" y="2946225"/>
            <a:ext cx="1505100" cy="51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b="1" sz="2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190" name="Google Shape;190;p31"/>
          <p:cNvSpPr txBox="1"/>
          <p:nvPr>
            <p:ph idx="14" type="subTitle"/>
          </p:nvPr>
        </p:nvSpPr>
        <p:spPr>
          <a:xfrm>
            <a:off x="6051340" y="3374616"/>
            <a:ext cx="19983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91" name="Google Shape;191;p31"/>
          <p:cNvSpPr/>
          <p:nvPr/>
        </p:nvSpPr>
        <p:spPr>
          <a:xfrm rot="10800000">
            <a:off x="5837928" y="4604395"/>
            <a:ext cx="3948372" cy="2644380"/>
          </a:xfrm>
          <a:custGeom>
            <a:rect b="b" l="l" r="r" t="t"/>
            <a:pathLst>
              <a:path extrusionOk="0" h="46354" w="69212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1"/>
          <p:cNvSpPr txBox="1"/>
          <p:nvPr>
            <p:ph idx="15"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idx="1" type="subTitle"/>
          </p:nvPr>
        </p:nvSpPr>
        <p:spPr>
          <a:xfrm>
            <a:off x="2317550" y="1989494"/>
            <a:ext cx="5790900" cy="23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32"/>
          <p:cNvSpPr txBox="1"/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6" name="Google Shape;196;p32"/>
          <p:cNvSpPr/>
          <p:nvPr/>
        </p:nvSpPr>
        <p:spPr>
          <a:xfrm rot="10800000">
            <a:off x="4467260" y="4604400"/>
            <a:ext cx="3956677" cy="2649942"/>
          </a:xfrm>
          <a:custGeom>
            <a:rect b="b" l="l" r="r" t="t"/>
            <a:pathLst>
              <a:path extrusionOk="0" h="46354" w="69212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4831250" y="1253975"/>
            <a:ext cx="3333300" cy="246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arlow"/>
              <a:buNone/>
              <a:defRPr b="1" sz="3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9" name="Google Shape;199;p33"/>
          <p:cNvSpPr/>
          <p:nvPr/>
        </p:nvSpPr>
        <p:spPr>
          <a:xfrm flipH="1">
            <a:off x="2547558" y="-3395800"/>
            <a:ext cx="5876445" cy="3935802"/>
          </a:xfrm>
          <a:custGeom>
            <a:rect b="b" l="l" r="r" t="t"/>
            <a:pathLst>
              <a:path extrusionOk="0" h="46354" w="69212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3"/>
          <p:cNvSpPr/>
          <p:nvPr/>
        </p:nvSpPr>
        <p:spPr>
          <a:xfrm flipH="1">
            <a:off x="6701768" y="3489464"/>
            <a:ext cx="2608482" cy="2062072"/>
          </a:xfrm>
          <a:custGeom>
            <a:rect b="b" l="l" r="r" t="t"/>
            <a:pathLst>
              <a:path extrusionOk="0" h="38999" w="49333">
                <a:moveTo>
                  <a:pt x="0" y="1"/>
                </a:moveTo>
                <a:lnTo>
                  <a:pt x="0" y="38999"/>
                </a:lnTo>
                <a:lnTo>
                  <a:pt x="49333" y="38999"/>
                </a:lnTo>
                <a:lnTo>
                  <a:pt x="10304" y="1"/>
                </a:lnTo>
                <a:close/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/>
          <p:nvPr/>
        </p:nvSpPr>
        <p:spPr>
          <a:xfrm>
            <a:off x="-78725" y="1478575"/>
            <a:ext cx="7346700" cy="229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4"/>
          <p:cNvSpPr txBox="1"/>
          <p:nvPr>
            <p:ph hasCustomPrompt="1" type="title"/>
          </p:nvPr>
        </p:nvSpPr>
        <p:spPr>
          <a:xfrm>
            <a:off x="618300" y="1776300"/>
            <a:ext cx="6551400" cy="129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300"/>
              <a:buFont typeface="Barlow"/>
              <a:buNone/>
              <a:defRPr b="1" sz="83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4" name="Google Shape;204;p34"/>
          <p:cNvSpPr txBox="1"/>
          <p:nvPr>
            <p:ph idx="1" type="subTitle"/>
          </p:nvPr>
        </p:nvSpPr>
        <p:spPr>
          <a:xfrm>
            <a:off x="618300" y="2968525"/>
            <a:ext cx="5711100" cy="7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Medium"/>
              <a:buNone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5" name="Google Shape;205;p34"/>
          <p:cNvSpPr/>
          <p:nvPr/>
        </p:nvSpPr>
        <p:spPr>
          <a:xfrm flipH="1">
            <a:off x="-1304442" y="-3395800"/>
            <a:ext cx="5876445" cy="3935802"/>
          </a:xfrm>
          <a:custGeom>
            <a:rect b="b" l="l" r="r" t="t"/>
            <a:pathLst>
              <a:path extrusionOk="0" h="46354" w="69212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4"/>
          <p:cNvSpPr/>
          <p:nvPr/>
        </p:nvSpPr>
        <p:spPr>
          <a:xfrm>
            <a:off x="-193107" y="4366189"/>
            <a:ext cx="2608482" cy="2062072"/>
          </a:xfrm>
          <a:custGeom>
            <a:rect b="b" l="l" r="r" t="t"/>
            <a:pathLst>
              <a:path extrusionOk="0" h="38999" w="49333">
                <a:moveTo>
                  <a:pt x="0" y="1"/>
                </a:moveTo>
                <a:lnTo>
                  <a:pt x="0" y="38999"/>
                </a:lnTo>
                <a:lnTo>
                  <a:pt x="49333" y="38999"/>
                </a:lnTo>
                <a:lnTo>
                  <a:pt x="10304" y="1"/>
                </a:lnTo>
                <a:close/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BIG_NUMBER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idx="1" type="subTitle"/>
          </p:nvPr>
        </p:nvSpPr>
        <p:spPr>
          <a:xfrm>
            <a:off x="618300" y="1473000"/>
            <a:ext cx="53223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9" name="Google Shape;209;p35"/>
          <p:cNvSpPr txBox="1"/>
          <p:nvPr>
            <p:ph hasCustomPrompt="1" type="title"/>
          </p:nvPr>
        </p:nvSpPr>
        <p:spPr>
          <a:xfrm>
            <a:off x="720000" y="1010888"/>
            <a:ext cx="19260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b="1" sz="2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210" name="Google Shape;210;p35"/>
          <p:cNvSpPr txBox="1"/>
          <p:nvPr>
            <p:ph idx="2" type="subTitle"/>
          </p:nvPr>
        </p:nvSpPr>
        <p:spPr>
          <a:xfrm>
            <a:off x="618300" y="2574212"/>
            <a:ext cx="53223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1" name="Google Shape;211;p35"/>
          <p:cNvSpPr txBox="1"/>
          <p:nvPr>
            <p:ph hasCustomPrompt="1" idx="3" type="title"/>
          </p:nvPr>
        </p:nvSpPr>
        <p:spPr>
          <a:xfrm>
            <a:off x="720000" y="2112098"/>
            <a:ext cx="19260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b="1" sz="2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212" name="Google Shape;212;p35"/>
          <p:cNvSpPr txBox="1"/>
          <p:nvPr>
            <p:ph idx="4" type="subTitle"/>
          </p:nvPr>
        </p:nvSpPr>
        <p:spPr>
          <a:xfrm>
            <a:off x="618300" y="3675424"/>
            <a:ext cx="53223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3" name="Google Shape;213;p35"/>
          <p:cNvSpPr txBox="1"/>
          <p:nvPr>
            <p:ph hasCustomPrompt="1" idx="5" type="title"/>
          </p:nvPr>
        </p:nvSpPr>
        <p:spPr>
          <a:xfrm>
            <a:off x="720000" y="3213307"/>
            <a:ext cx="19260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b="1" sz="2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214" name="Google Shape;214;p35"/>
          <p:cNvSpPr/>
          <p:nvPr/>
        </p:nvSpPr>
        <p:spPr>
          <a:xfrm rot="10800000">
            <a:off x="1800260" y="4604400"/>
            <a:ext cx="3956677" cy="2649942"/>
          </a:xfrm>
          <a:custGeom>
            <a:rect b="b" l="l" r="r" t="t"/>
            <a:pathLst>
              <a:path extrusionOk="0" h="46354" w="69212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3">
    <p:bg>
      <p:bgPr>
        <a:noFill/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18" name="Google Shape;218;p37"/>
          <p:cNvSpPr/>
          <p:nvPr/>
        </p:nvSpPr>
        <p:spPr>
          <a:xfrm flipH="1">
            <a:off x="-1651126" y="-1739725"/>
            <a:ext cx="3956677" cy="2649942"/>
          </a:xfrm>
          <a:custGeom>
            <a:rect b="b" l="l" r="r" t="t"/>
            <a:pathLst>
              <a:path extrusionOk="0" h="46354" w="69212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TITLE_ONLY_4">
    <p:bg>
      <p:bgPr>
        <a:noFill/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1" name="Google Shape;221;p38"/>
          <p:cNvSpPr txBox="1"/>
          <p:nvPr>
            <p:ph idx="1" type="subTitle"/>
          </p:nvPr>
        </p:nvSpPr>
        <p:spPr>
          <a:xfrm>
            <a:off x="4484875" y="2207145"/>
            <a:ext cx="3877500" cy="45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2" name="Google Shape;222;p38"/>
          <p:cNvSpPr txBox="1"/>
          <p:nvPr>
            <p:ph idx="2" type="subTitle"/>
          </p:nvPr>
        </p:nvSpPr>
        <p:spPr>
          <a:xfrm>
            <a:off x="4484875" y="3358347"/>
            <a:ext cx="3877500" cy="45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3" name="Google Shape;223;p38"/>
          <p:cNvSpPr txBox="1"/>
          <p:nvPr>
            <p:ph idx="3" type="subTitle"/>
          </p:nvPr>
        </p:nvSpPr>
        <p:spPr>
          <a:xfrm>
            <a:off x="4484875" y="2782746"/>
            <a:ext cx="3877500" cy="45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4" name="Google Shape;224;p38"/>
          <p:cNvSpPr/>
          <p:nvPr/>
        </p:nvSpPr>
        <p:spPr>
          <a:xfrm>
            <a:off x="8424004" y="3579107"/>
            <a:ext cx="2341484" cy="2173503"/>
          </a:xfrm>
          <a:custGeom>
            <a:rect b="b" l="l" r="r" t="t"/>
            <a:pathLst>
              <a:path extrusionOk="0" h="40913" w="44075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8"/>
          <p:cNvSpPr/>
          <p:nvPr/>
        </p:nvSpPr>
        <p:spPr>
          <a:xfrm flipH="1">
            <a:off x="-5156442" y="-2210250"/>
            <a:ext cx="5876445" cy="3935802"/>
          </a:xfrm>
          <a:custGeom>
            <a:rect b="b" l="l" r="r" t="t"/>
            <a:pathLst>
              <a:path extrusionOk="0" h="46354" w="69212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-78725" y="1478575"/>
            <a:ext cx="6408000" cy="229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ctrTitle"/>
          </p:nvPr>
        </p:nvSpPr>
        <p:spPr>
          <a:xfrm>
            <a:off x="618300" y="1921950"/>
            <a:ext cx="5711100" cy="129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300"/>
              <a:buFont typeface="Barlow"/>
              <a:buNone/>
              <a:defRPr b="1" sz="83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618300" y="2968525"/>
            <a:ext cx="5711100" cy="7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Medium"/>
              <a:buNone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hasCustomPrompt="1" idx="2" type="title"/>
          </p:nvPr>
        </p:nvSpPr>
        <p:spPr>
          <a:xfrm>
            <a:off x="7608100" y="540000"/>
            <a:ext cx="816000" cy="9387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arlow"/>
              <a:buNone/>
              <a:defRPr b="1" sz="4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5"/>
          <p:cNvSpPr/>
          <p:nvPr/>
        </p:nvSpPr>
        <p:spPr>
          <a:xfrm rot="10800000">
            <a:off x="5837928" y="4604395"/>
            <a:ext cx="3948372" cy="2644380"/>
          </a:xfrm>
          <a:custGeom>
            <a:rect b="b" l="l" r="r" t="t"/>
            <a:pathLst>
              <a:path extrusionOk="0" h="46354" w="69212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/>
          <p:nvPr/>
        </p:nvSpPr>
        <p:spPr>
          <a:xfrm flipH="1">
            <a:off x="-1304442" y="-3395800"/>
            <a:ext cx="5876445" cy="3935802"/>
          </a:xfrm>
          <a:custGeom>
            <a:rect b="b" l="l" r="r" t="t"/>
            <a:pathLst>
              <a:path extrusionOk="0" h="46354" w="69212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idx="1" type="subTitle"/>
          </p:nvPr>
        </p:nvSpPr>
        <p:spPr>
          <a:xfrm>
            <a:off x="720025" y="1270800"/>
            <a:ext cx="7704000" cy="3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200"/>
              <a:buFont typeface="Barlow Medium"/>
              <a:buNone/>
              <a:defRPr sz="12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4" name="Google Shape;34;p6"/>
          <p:cNvSpPr/>
          <p:nvPr/>
        </p:nvSpPr>
        <p:spPr>
          <a:xfrm>
            <a:off x="8657583" y="1715300"/>
            <a:ext cx="5876445" cy="3935802"/>
          </a:xfrm>
          <a:custGeom>
            <a:rect b="b" l="l" r="r" t="t"/>
            <a:pathLst>
              <a:path extrusionOk="0" h="46354" w="69212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/>
          <p:nvPr/>
        </p:nvSpPr>
        <p:spPr>
          <a:xfrm flipH="1">
            <a:off x="-5389967" y="-2136525"/>
            <a:ext cx="5876445" cy="3935802"/>
          </a:xfrm>
          <a:custGeom>
            <a:rect b="b" l="l" r="r" t="t"/>
            <a:pathLst>
              <a:path extrusionOk="0" h="46354" w="69212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TITLE_AND_BODY_2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8657583" y="1715300"/>
            <a:ext cx="5876445" cy="3935802"/>
          </a:xfrm>
          <a:custGeom>
            <a:rect b="b" l="l" r="r" t="t"/>
            <a:pathLst>
              <a:path extrusionOk="0" h="46354" w="69212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/>
          <p:nvPr/>
        </p:nvSpPr>
        <p:spPr>
          <a:xfrm flipH="1">
            <a:off x="-5389967" y="-2136525"/>
            <a:ext cx="5876445" cy="3935802"/>
          </a:xfrm>
          <a:custGeom>
            <a:rect b="b" l="l" r="r" t="t"/>
            <a:pathLst>
              <a:path extrusionOk="0" h="46354" w="69212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TITLE_AND_BODY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idx="1" type="subTitle"/>
          </p:nvPr>
        </p:nvSpPr>
        <p:spPr>
          <a:xfrm>
            <a:off x="720025" y="1270800"/>
            <a:ext cx="3852000" cy="3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200"/>
              <a:buFont typeface="Barlow Medium"/>
              <a:buNone/>
              <a:defRPr sz="12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42" name="Google Shape;42;p8"/>
          <p:cNvSpPr/>
          <p:nvPr/>
        </p:nvSpPr>
        <p:spPr>
          <a:xfrm flipH="1">
            <a:off x="-5389967" y="668600"/>
            <a:ext cx="5876445" cy="3935802"/>
          </a:xfrm>
          <a:custGeom>
            <a:rect b="b" l="l" r="r" t="t"/>
            <a:pathLst>
              <a:path extrusionOk="0" h="46354" w="69212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2" type="subTitle"/>
          </p:nvPr>
        </p:nvSpPr>
        <p:spPr>
          <a:xfrm>
            <a:off x="4572000" y="1270800"/>
            <a:ext cx="3852000" cy="3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200"/>
              <a:buFont typeface="Barlow Medium"/>
              <a:buNone/>
              <a:defRPr sz="12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5">
  <p:cSld name="TITLE_AND_BODY_1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720025" y="1432700"/>
            <a:ext cx="3852000" cy="23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200"/>
              <a:buFont typeface="Barlow Medium"/>
              <a:buNone/>
              <a:defRPr sz="12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47" name="Google Shape;47;p9"/>
          <p:cNvSpPr/>
          <p:nvPr/>
        </p:nvSpPr>
        <p:spPr>
          <a:xfrm flipH="1">
            <a:off x="-5389967" y="668600"/>
            <a:ext cx="5876445" cy="3935802"/>
          </a:xfrm>
          <a:custGeom>
            <a:rect b="b" l="l" r="r" t="t"/>
            <a:pathLst>
              <a:path extrusionOk="0" h="46354" w="69212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subTitle"/>
          </p:nvPr>
        </p:nvSpPr>
        <p:spPr>
          <a:xfrm>
            <a:off x="1242000" y="2816479"/>
            <a:ext cx="2808000" cy="1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Medium"/>
              <a:buNone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type="title"/>
          </p:nvPr>
        </p:nvSpPr>
        <p:spPr>
          <a:xfrm>
            <a:off x="1196250" y="2231185"/>
            <a:ext cx="2899500" cy="585300"/>
          </a:xfrm>
          <a:prstGeom prst="rect">
            <a:avLst/>
          </a:prstGeom>
          <a:solidFill>
            <a:schemeClr val="accent3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b="1" sz="2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2" type="subTitle"/>
          </p:nvPr>
        </p:nvSpPr>
        <p:spPr>
          <a:xfrm>
            <a:off x="5094000" y="2816476"/>
            <a:ext cx="2808000" cy="1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Medium"/>
              <a:buNone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3" type="title"/>
          </p:nvPr>
        </p:nvSpPr>
        <p:spPr>
          <a:xfrm>
            <a:off x="5048250" y="2231181"/>
            <a:ext cx="2899500" cy="585300"/>
          </a:xfrm>
          <a:prstGeom prst="rect">
            <a:avLst/>
          </a:prstGeom>
          <a:solidFill>
            <a:schemeClr val="accent3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b="1" sz="2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54" name="Google Shape;54;p10"/>
          <p:cNvSpPr/>
          <p:nvPr/>
        </p:nvSpPr>
        <p:spPr>
          <a:xfrm>
            <a:off x="8637954" y="3517657"/>
            <a:ext cx="2341484" cy="2173503"/>
          </a:xfrm>
          <a:custGeom>
            <a:rect b="b" l="l" r="r" t="t"/>
            <a:pathLst>
              <a:path extrusionOk="0" h="40913" w="44075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4"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b="1" sz="3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38" Type="http://schemas.openxmlformats.org/officeDocument/2006/relationships/theme" Target="../theme/theme1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"/>
              <a:buNone/>
              <a:defRPr b="1" sz="2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Char char="●"/>
              <a:defRPr sz="18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●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●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>
            <p:ph type="ctrTitle"/>
          </p:nvPr>
        </p:nvSpPr>
        <p:spPr>
          <a:xfrm>
            <a:off x="23400" y="1367875"/>
            <a:ext cx="5373900" cy="203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0"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AIS</a:t>
            </a:r>
            <a:endParaRPr sz="6800"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“</a:t>
            </a:r>
            <a:r>
              <a:rPr lang="en" sz="6800"/>
              <a:t>IMMOBILIEN”</a:t>
            </a:r>
            <a:endParaRPr sz="6800">
              <a:solidFill>
                <a:schemeClr val="lt1"/>
              </a:solidFill>
            </a:endParaRPr>
          </a:p>
        </p:txBody>
      </p:sp>
      <p:sp>
        <p:nvSpPr>
          <p:cNvPr id="231" name="Google Shape;231;p39"/>
          <p:cNvSpPr txBox="1"/>
          <p:nvPr>
            <p:ph idx="1" type="subTitle"/>
          </p:nvPr>
        </p:nvSpPr>
        <p:spPr>
          <a:xfrm>
            <a:off x="595050" y="3349525"/>
            <a:ext cx="4230600" cy="7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 Team WIN-1-20-1</a:t>
            </a:r>
            <a:endParaRPr sz="18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48"/>
          <p:cNvPicPr preferRelativeResize="0"/>
          <p:nvPr/>
        </p:nvPicPr>
        <p:blipFill rotWithShape="1">
          <a:blip r:embed="rId3">
            <a:alphaModFix/>
          </a:blip>
          <a:srcRect b="0" l="46598" r="3197" t="0"/>
          <a:stretch/>
        </p:blipFill>
        <p:spPr>
          <a:xfrm flipH="1">
            <a:off x="-2456700" y="-114075"/>
            <a:ext cx="4279876" cy="5692974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8"/>
          <p:cNvSpPr/>
          <p:nvPr/>
        </p:nvSpPr>
        <p:spPr>
          <a:xfrm flipH="1">
            <a:off x="-1651126" y="-1739725"/>
            <a:ext cx="3956677" cy="2649942"/>
          </a:xfrm>
          <a:custGeom>
            <a:rect b="b" l="l" r="r" t="t"/>
            <a:pathLst>
              <a:path extrusionOk="0" h="46354" w="69212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8"/>
          <p:cNvSpPr txBox="1"/>
          <p:nvPr>
            <p:ph type="title"/>
          </p:nvPr>
        </p:nvSpPr>
        <p:spPr>
          <a:xfrm>
            <a:off x="2476550" y="2254463"/>
            <a:ext cx="57780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UNSER PROGRAMM</a:t>
            </a:r>
            <a:endParaRPr sz="4800"/>
          </a:p>
        </p:txBody>
      </p:sp>
      <p:sp>
        <p:nvSpPr>
          <p:cNvPr id="326" name="Google Shape;326;p48"/>
          <p:cNvSpPr txBox="1"/>
          <p:nvPr>
            <p:ph type="title"/>
          </p:nvPr>
        </p:nvSpPr>
        <p:spPr>
          <a:xfrm>
            <a:off x="7632300" y="503700"/>
            <a:ext cx="816000" cy="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49"/>
          <p:cNvPicPr preferRelativeResize="0"/>
          <p:nvPr/>
        </p:nvPicPr>
        <p:blipFill rotWithShape="1">
          <a:blip r:embed="rId3">
            <a:alphaModFix/>
          </a:blip>
          <a:srcRect b="11612" l="17842" r="61689" t="1919"/>
          <a:stretch/>
        </p:blipFill>
        <p:spPr>
          <a:xfrm flipH="1">
            <a:off x="-1" y="0"/>
            <a:ext cx="18231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9"/>
          <p:cNvSpPr/>
          <p:nvPr/>
        </p:nvSpPr>
        <p:spPr>
          <a:xfrm>
            <a:off x="79328" y="-873403"/>
            <a:ext cx="2647186" cy="1772925"/>
          </a:xfrm>
          <a:custGeom>
            <a:rect b="b" l="l" r="r" t="t"/>
            <a:pathLst>
              <a:path extrusionOk="0" h="46354" w="69212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9"/>
          <p:cNvSpPr txBox="1"/>
          <p:nvPr>
            <p:ph type="title"/>
          </p:nvPr>
        </p:nvSpPr>
        <p:spPr>
          <a:xfrm>
            <a:off x="2379750" y="2154300"/>
            <a:ext cx="57780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SCHLUßFOLGERUNG</a:t>
            </a:r>
            <a:endParaRPr sz="4800"/>
          </a:p>
        </p:txBody>
      </p:sp>
      <p:sp>
        <p:nvSpPr>
          <p:cNvPr id="334" name="Google Shape;334;p49"/>
          <p:cNvSpPr txBox="1"/>
          <p:nvPr>
            <p:ph type="title"/>
          </p:nvPr>
        </p:nvSpPr>
        <p:spPr>
          <a:xfrm>
            <a:off x="7644400" y="406875"/>
            <a:ext cx="816000" cy="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9" name="Google Shape;339;p50"/>
          <p:cNvCxnSpPr/>
          <p:nvPr/>
        </p:nvCxnSpPr>
        <p:spPr>
          <a:xfrm rot="10800000">
            <a:off x="3128556" y="2211550"/>
            <a:ext cx="37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40" name="Google Shape;340;p50"/>
          <p:cNvCxnSpPr/>
          <p:nvPr/>
        </p:nvCxnSpPr>
        <p:spPr>
          <a:xfrm rot="10800000">
            <a:off x="3128556" y="3175175"/>
            <a:ext cx="37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41" name="Google Shape;341;p50"/>
          <p:cNvCxnSpPr/>
          <p:nvPr/>
        </p:nvCxnSpPr>
        <p:spPr>
          <a:xfrm rot="10800000">
            <a:off x="3128556" y="4138800"/>
            <a:ext cx="37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42" name="Google Shape;342;p50"/>
          <p:cNvSpPr txBox="1"/>
          <p:nvPr>
            <p:ph type="title"/>
          </p:nvPr>
        </p:nvSpPr>
        <p:spPr>
          <a:xfrm>
            <a:off x="2951450" y="381600"/>
            <a:ext cx="54726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ZEITPLAN DES PROJECT</a:t>
            </a:r>
            <a:endParaRPr/>
          </a:p>
        </p:txBody>
      </p:sp>
      <p:sp>
        <p:nvSpPr>
          <p:cNvPr id="343" name="Google Shape;343;p50"/>
          <p:cNvSpPr txBox="1"/>
          <p:nvPr/>
        </p:nvSpPr>
        <p:spPr>
          <a:xfrm>
            <a:off x="145225" y="1985550"/>
            <a:ext cx="2500500" cy="4572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09.2021-10.2021</a:t>
            </a:r>
            <a:endParaRPr b="1" sz="25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44" name="Google Shape;344;p50"/>
          <p:cNvSpPr txBox="1"/>
          <p:nvPr/>
        </p:nvSpPr>
        <p:spPr>
          <a:xfrm>
            <a:off x="145500" y="2946575"/>
            <a:ext cx="2500500" cy="4572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10.2021-11.2021</a:t>
            </a:r>
            <a:endParaRPr b="1" sz="25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45" name="Google Shape;345;p50"/>
          <p:cNvSpPr txBox="1"/>
          <p:nvPr/>
        </p:nvSpPr>
        <p:spPr>
          <a:xfrm>
            <a:off x="145500" y="3907600"/>
            <a:ext cx="2500500" cy="4572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11.2021-HEUTE</a:t>
            </a:r>
            <a:endParaRPr b="1" sz="25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46" name="Google Shape;346;p50"/>
          <p:cNvSpPr/>
          <p:nvPr/>
        </p:nvSpPr>
        <p:spPr>
          <a:xfrm>
            <a:off x="1173800" y="0"/>
            <a:ext cx="1956425" cy="5459550"/>
          </a:xfrm>
          <a:custGeom>
            <a:rect b="b" l="l" r="r" t="t"/>
            <a:pathLst>
              <a:path extrusionOk="0" h="218382" w="78257">
                <a:moveTo>
                  <a:pt x="0" y="0"/>
                </a:moveTo>
                <a:lnTo>
                  <a:pt x="78191" y="77703"/>
                </a:lnTo>
                <a:lnTo>
                  <a:pt x="78257" y="218382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7" name="Google Shape;347;p50"/>
          <p:cNvSpPr txBox="1"/>
          <p:nvPr/>
        </p:nvSpPr>
        <p:spPr>
          <a:xfrm>
            <a:off x="3698275" y="1851100"/>
            <a:ext cx="3105900" cy="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rPr>
              <a:t>Beginn des Projekts. Erlernen neuer Materialien</a:t>
            </a:r>
            <a:endParaRPr sz="1800">
              <a:solidFill>
                <a:srgbClr val="36495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48" name="Google Shape;348;p50"/>
          <p:cNvSpPr txBox="1"/>
          <p:nvPr/>
        </p:nvSpPr>
        <p:spPr>
          <a:xfrm>
            <a:off x="3698275" y="2814725"/>
            <a:ext cx="3105900" cy="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rPr>
              <a:t>Schreiben der meisten funktionalen Teil der Programme</a:t>
            </a:r>
            <a:endParaRPr sz="1800">
              <a:solidFill>
                <a:srgbClr val="36495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49" name="Google Shape;349;p50"/>
          <p:cNvSpPr txBox="1"/>
          <p:nvPr/>
        </p:nvSpPr>
        <p:spPr>
          <a:xfrm>
            <a:off x="3698275" y="3778350"/>
            <a:ext cx="3105900" cy="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rPr>
              <a:t>Ende des Programms. Dokumentation schreiben und Präsentation vorbereiten.</a:t>
            </a:r>
            <a:endParaRPr sz="1800">
              <a:solidFill>
                <a:srgbClr val="36495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1"/>
          <p:cNvSpPr txBox="1"/>
          <p:nvPr>
            <p:ph type="title"/>
          </p:nvPr>
        </p:nvSpPr>
        <p:spPr>
          <a:xfrm>
            <a:off x="4831250" y="1253975"/>
            <a:ext cx="3333300" cy="24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 WIR IN ZUKUNFT TUN WERDEN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52"/>
          <p:cNvPicPr preferRelativeResize="0"/>
          <p:nvPr/>
        </p:nvPicPr>
        <p:blipFill rotWithShape="1">
          <a:blip r:embed="rId3">
            <a:alphaModFix/>
          </a:blip>
          <a:srcRect b="1954" l="33714" r="38833" t="10387"/>
          <a:stretch/>
        </p:blipFill>
        <p:spPr>
          <a:xfrm>
            <a:off x="-536625" y="0"/>
            <a:ext cx="2359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52"/>
          <p:cNvSpPr txBox="1"/>
          <p:nvPr>
            <p:ph idx="15"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ZUKÜNFTIGE FUNKTIONEN</a:t>
            </a:r>
            <a:endParaRPr/>
          </a:p>
        </p:txBody>
      </p:sp>
      <p:sp>
        <p:nvSpPr>
          <p:cNvPr id="361" name="Google Shape;361;p52"/>
          <p:cNvSpPr txBox="1"/>
          <p:nvPr>
            <p:ph idx="7" type="subTitle"/>
          </p:nvPr>
        </p:nvSpPr>
        <p:spPr>
          <a:xfrm>
            <a:off x="3334194" y="1685407"/>
            <a:ext cx="19983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Die App wird weniger Speicher belegen</a:t>
            </a:r>
            <a:endParaRPr/>
          </a:p>
        </p:txBody>
      </p:sp>
      <p:sp>
        <p:nvSpPr>
          <p:cNvPr id="362" name="Google Shape;362;p52"/>
          <p:cNvSpPr txBox="1"/>
          <p:nvPr>
            <p:ph idx="8" type="title"/>
          </p:nvPr>
        </p:nvSpPr>
        <p:spPr>
          <a:xfrm>
            <a:off x="3334200" y="1257025"/>
            <a:ext cx="1926600" cy="51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Leichtgewicht</a:t>
            </a:r>
            <a:endParaRPr sz="2100"/>
          </a:p>
        </p:txBody>
      </p:sp>
      <p:sp>
        <p:nvSpPr>
          <p:cNvPr id="363" name="Google Shape;363;p52"/>
          <p:cNvSpPr txBox="1"/>
          <p:nvPr>
            <p:ph idx="3" type="title"/>
          </p:nvPr>
        </p:nvSpPr>
        <p:spPr>
          <a:xfrm>
            <a:off x="2951900" y="1287758"/>
            <a:ext cx="3822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64" name="Google Shape;364;p52"/>
          <p:cNvSpPr txBox="1"/>
          <p:nvPr>
            <p:ph idx="9" type="subTitle"/>
          </p:nvPr>
        </p:nvSpPr>
        <p:spPr>
          <a:xfrm>
            <a:off x="6051352" y="1685407"/>
            <a:ext cx="19983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Schnittstelle mit einem schöneren Design</a:t>
            </a:r>
            <a:endParaRPr/>
          </a:p>
        </p:txBody>
      </p:sp>
      <p:sp>
        <p:nvSpPr>
          <p:cNvPr id="365" name="Google Shape;365;p52"/>
          <p:cNvSpPr txBox="1"/>
          <p:nvPr>
            <p:ph type="title"/>
          </p:nvPr>
        </p:nvSpPr>
        <p:spPr>
          <a:xfrm>
            <a:off x="6051350" y="1257025"/>
            <a:ext cx="2115000" cy="51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V</a:t>
            </a:r>
            <a:r>
              <a:rPr lang="en" sz="2100"/>
              <a:t>erbesserte GUI</a:t>
            </a:r>
            <a:endParaRPr sz="2100"/>
          </a:p>
        </p:txBody>
      </p:sp>
      <p:sp>
        <p:nvSpPr>
          <p:cNvPr id="366" name="Google Shape;366;p52"/>
          <p:cNvSpPr txBox="1"/>
          <p:nvPr>
            <p:ph idx="2" type="title"/>
          </p:nvPr>
        </p:nvSpPr>
        <p:spPr>
          <a:xfrm>
            <a:off x="5669058" y="1287758"/>
            <a:ext cx="3822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67" name="Google Shape;367;p52"/>
          <p:cNvSpPr txBox="1"/>
          <p:nvPr>
            <p:ph idx="1" type="subTitle"/>
          </p:nvPr>
        </p:nvSpPr>
        <p:spPr>
          <a:xfrm>
            <a:off x="3334182" y="3374616"/>
            <a:ext cx="19983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Die App wird weniger RAM verbrauchen</a:t>
            </a:r>
            <a:endParaRPr/>
          </a:p>
        </p:txBody>
      </p:sp>
      <p:sp>
        <p:nvSpPr>
          <p:cNvPr id="368" name="Google Shape;368;p52"/>
          <p:cNvSpPr txBox="1"/>
          <p:nvPr>
            <p:ph idx="13" type="title"/>
          </p:nvPr>
        </p:nvSpPr>
        <p:spPr>
          <a:xfrm>
            <a:off x="3334175" y="2946225"/>
            <a:ext cx="1715700" cy="51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Optimierung</a:t>
            </a:r>
            <a:endParaRPr sz="2100"/>
          </a:p>
        </p:txBody>
      </p:sp>
      <p:sp>
        <p:nvSpPr>
          <p:cNvPr id="369" name="Google Shape;369;p52"/>
          <p:cNvSpPr txBox="1"/>
          <p:nvPr>
            <p:ph idx="4" type="title"/>
          </p:nvPr>
        </p:nvSpPr>
        <p:spPr>
          <a:xfrm>
            <a:off x="2951888" y="2976967"/>
            <a:ext cx="3822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70" name="Google Shape;370;p52"/>
          <p:cNvSpPr txBox="1"/>
          <p:nvPr>
            <p:ph idx="14" type="subTitle"/>
          </p:nvPr>
        </p:nvSpPr>
        <p:spPr>
          <a:xfrm>
            <a:off x="6051340" y="3374616"/>
            <a:ext cx="19983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ehr Funktionen für Agenturaufgaben</a:t>
            </a:r>
            <a:endParaRPr/>
          </a:p>
        </p:txBody>
      </p:sp>
      <p:sp>
        <p:nvSpPr>
          <p:cNvPr id="371" name="Google Shape;371;p52"/>
          <p:cNvSpPr txBox="1"/>
          <p:nvPr>
            <p:ph idx="5" type="title"/>
          </p:nvPr>
        </p:nvSpPr>
        <p:spPr>
          <a:xfrm>
            <a:off x="6051350" y="2946225"/>
            <a:ext cx="2700900" cy="51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Mehr Funktionalität</a:t>
            </a:r>
            <a:endParaRPr sz="2100"/>
          </a:p>
        </p:txBody>
      </p:sp>
      <p:sp>
        <p:nvSpPr>
          <p:cNvPr id="372" name="Google Shape;372;p52"/>
          <p:cNvSpPr txBox="1"/>
          <p:nvPr>
            <p:ph idx="6" type="title"/>
          </p:nvPr>
        </p:nvSpPr>
        <p:spPr>
          <a:xfrm>
            <a:off x="5669045" y="2976967"/>
            <a:ext cx="3822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73" name="Google Shape;373;p52"/>
          <p:cNvSpPr/>
          <p:nvPr/>
        </p:nvSpPr>
        <p:spPr>
          <a:xfrm>
            <a:off x="-536625" y="3845925"/>
            <a:ext cx="2063639" cy="3568795"/>
          </a:xfrm>
          <a:custGeom>
            <a:rect b="b" l="l" r="r" t="t"/>
            <a:pathLst>
              <a:path extrusionOk="0" h="31855" w="18420">
                <a:moveTo>
                  <a:pt x="0" y="0"/>
                </a:moveTo>
                <a:lnTo>
                  <a:pt x="0" y="31855"/>
                </a:lnTo>
                <a:lnTo>
                  <a:pt x="18420" y="13435"/>
                </a:lnTo>
                <a:lnTo>
                  <a:pt x="5015" y="0"/>
                </a:lnTo>
                <a:close/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3"/>
          <p:cNvSpPr txBox="1"/>
          <p:nvPr>
            <p:ph type="title"/>
          </p:nvPr>
        </p:nvSpPr>
        <p:spPr>
          <a:xfrm>
            <a:off x="1527036" y="2427304"/>
            <a:ext cx="3237000" cy="10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VIELEN DANK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9" name="Google Shape;379;p53"/>
          <p:cNvSpPr txBox="1"/>
          <p:nvPr/>
        </p:nvSpPr>
        <p:spPr>
          <a:xfrm>
            <a:off x="720000" y="4362805"/>
            <a:ext cx="43899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Please keep this slide for attribution</a:t>
            </a:r>
            <a:endParaRPr sz="12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80" name="Google Shape;380;p53"/>
          <p:cNvSpPr txBox="1"/>
          <p:nvPr>
            <p:ph idx="1" type="subTitle"/>
          </p:nvPr>
        </p:nvSpPr>
        <p:spPr>
          <a:xfrm>
            <a:off x="5648262" y="1779378"/>
            <a:ext cx="2840100" cy="13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Fragen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win-1-20-1@gmail.com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+996 707 10 30 17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1" name="Google Shape;381;p53"/>
          <p:cNvGrpSpPr/>
          <p:nvPr/>
        </p:nvGrpSpPr>
        <p:grpSpPr>
          <a:xfrm>
            <a:off x="5740604" y="3088159"/>
            <a:ext cx="1290336" cy="345036"/>
            <a:chOff x="4402571" y="362890"/>
            <a:chExt cx="1449815" cy="387681"/>
          </a:xfrm>
        </p:grpSpPr>
        <p:grpSp>
          <p:nvGrpSpPr>
            <p:cNvPr id="382" name="Google Shape;382;p53"/>
            <p:cNvGrpSpPr/>
            <p:nvPr/>
          </p:nvGrpSpPr>
          <p:grpSpPr>
            <a:xfrm>
              <a:off x="5464705" y="362890"/>
              <a:ext cx="387681" cy="387681"/>
              <a:chOff x="4417380" y="1687279"/>
              <a:chExt cx="397907" cy="397907"/>
            </a:xfrm>
          </p:grpSpPr>
          <p:sp>
            <p:nvSpPr>
              <p:cNvPr id="383" name="Google Shape;383;p53"/>
              <p:cNvSpPr/>
              <p:nvPr/>
            </p:nvSpPr>
            <p:spPr>
              <a:xfrm>
                <a:off x="4417380" y="1687279"/>
                <a:ext cx="397907" cy="397907"/>
              </a:xfrm>
              <a:custGeom>
                <a:rect b="b" l="l" r="r" t="t"/>
                <a:pathLst>
                  <a:path extrusionOk="0" h="19066" w="19066">
                    <a:moveTo>
                      <a:pt x="9525" y="2794"/>
                    </a:moveTo>
                    <a:cubicBezTo>
                      <a:pt x="11382" y="2845"/>
                      <a:pt x="13514" y="4021"/>
                      <a:pt x="13514" y="6949"/>
                    </a:cubicBezTo>
                    <a:cubicBezTo>
                      <a:pt x="13514" y="7361"/>
                      <a:pt x="13500" y="7674"/>
                      <a:pt x="13486" y="7912"/>
                    </a:cubicBezTo>
                    <a:cubicBezTo>
                      <a:pt x="13689" y="7867"/>
                      <a:pt x="14004" y="7789"/>
                      <a:pt x="14208" y="7789"/>
                    </a:cubicBezTo>
                    <a:cubicBezTo>
                      <a:pt x="14882" y="7789"/>
                      <a:pt x="15370" y="8202"/>
                      <a:pt x="15370" y="8769"/>
                    </a:cubicBezTo>
                    <a:cubicBezTo>
                      <a:pt x="15370" y="9574"/>
                      <a:pt x="14598" y="9882"/>
                      <a:pt x="14137" y="10066"/>
                    </a:cubicBezTo>
                    <a:cubicBezTo>
                      <a:pt x="14020" y="10112"/>
                      <a:pt x="13857" y="10178"/>
                      <a:pt x="13767" y="10231"/>
                    </a:cubicBezTo>
                    <a:cubicBezTo>
                      <a:pt x="13822" y="10949"/>
                      <a:pt x="14437" y="11278"/>
                      <a:pt x="15354" y="11690"/>
                    </a:cubicBezTo>
                    <a:cubicBezTo>
                      <a:pt x="16061" y="12007"/>
                      <a:pt x="16794" y="12336"/>
                      <a:pt x="16794" y="13104"/>
                    </a:cubicBezTo>
                    <a:cubicBezTo>
                      <a:pt x="16794" y="13896"/>
                      <a:pt x="16088" y="14016"/>
                      <a:pt x="15520" y="14112"/>
                    </a:cubicBezTo>
                    <a:cubicBezTo>
                      <a:pt x="15333" y="14146"/>
                      <a:pt x="15111" y="14183"/>
                      <a:pt x="14855" y="14239"/>
                    </a:cubicBezTo>
                    <a:cubicBezTo>
                      <a:pt x="14768" y="14620"/>
                      <a:pt x="14600" y="15156"/>
                      <a:pt x="13939" y="15156"/>
                    </a:cubicBezTo>
                    <a:cubicBezTo>
                      <a:pt x="13709" y="15156"/>
                      <a:pt x="13258" y="15035"/>
                      <a:pt x="12916" y="15035"/>
                    </a:cubicBezTo>
                    <a:cubicBezTo>
                      <a:pt x="12370" y="15035"/>
                      <a:pt x="12048" y="15253"/>
                      <a:pt x="11642" y="15531"/>
                    </a:cubicBezTo>
                    <a:cubicBezTo>
                      <a:pt x="11160" y="15860"/>
                      <a:pt x="10556" y="16272"/>
                      <a:pt x="9534" y="16272"/>
                    </a:cubicBezTo>
                    <a:cubicBezTo>
                      <a:pt x="8510" y="16272"/>
                      <a:pt x="7908" y="15860"/>
                      <a:pt x="7425" y="15531"/>
                    </a:cubicBezTo>
                    <a:cubicBezTo>
                      <a:pt x="7020" y="15255"/>
                      <a:pt x="6698" y="15035"/>
                      <a:pt x="6151" y="15035"/>
                    </a:cubicBezTo>
                    <a:cubicBezTo>
                      <a:pt x="5810" y="15035"/>
                      <a:pt x="5357" y="15156"/>
                      <a:pt x="5129" y="15156"/>
                    </a:cubicBezTo>
                    <a:cubicBezTo>
                      <a:pt x="4467" y="15156"/>
                      <a:pt x="4298" y="14620"/>
                      <a:pt x="4211" y="14239"/>
                    </a:cubicBezTo>
                    <a:cubicBezTo>
                      <a:pt x="3956" y="14183"/>
                      <a:pt x="3735" y="14146"/>
                      <a:pt x="3547" y="14112"/>
                    </a:cubicBezTo>
                    <a:cubicBezTo>
                      <a:pt x="2980" y="14016"/>
                      <a:pt x="2272" y="13896"/>
                      <a:pt x="2272" y="13104"/>
                    </a:cubicBezTo>
                    <a:cubicBezTo>
                      <a:pt x="2272" y="12336"/>
                      <a:pt x="3004" y="12007"/>
                      <a:pt x="3712" y="11690"/>
                    </a:cubicBezTo>
                    <a:cubicBezTo>
                      <a:pt x="4630" y="11280"/>
                      <a:pt x="5246" y="10949"/>
                      <a:pt x="5299" y="10231"/>
                    </a:cubicBezTo>
                    <a:cubicBezTo>
                      <a:pt x="5209" y="10178"/>
                      <a:pt x="5046" y="10112"/>
                      <a:pt x="4929" y="10066"/>
                    </a:cubicBezTo>
                    <a:cubicBezTo>
                      <a:pt x="4469" y="9882"/>
                      <a:pt x="3696" y="9573"/>
                      <a:pt x="3696" y="8769"/>
                    </a:cubicBezTo>
                    <a:cubicBezTo>
                      <a:pt x="3696" y="8202"/>
                      <a:pt x="4186" y="7789"/>
                      <a:pt x="4858" y="7789"/>
                    </a:cubicBezTo>
                    <a:cubicBezTo>
                      <a:pt x="5062" y="7789"/>
                      <a:pt x="5378" y="7867"/>
                      <a:pt x="5580" y="7912"/>
                    </a:cubicBezTo>
                    <a:cubicBezTo>
                      <a:pt x="5568" y="7674"/>
                      <a:pt x="5554" y="7361"/>
                      <a:pt x="5554" y="6949"/>
                    </a:cubicBezTo>
                    <a:cubicBezTo>
                      <a:pt x="5554" y="4011"/>
                      <a:pt x="7692" y="2840"/>
                      <a:pt x="9525" y="2794"/>
                    </a:cubicBezTo>
                    <a:close/>
                    <a:moveTo>
                      <a:pt x="2794" y="1"/>
                    </a:moveTo>
                    <a:cubicBezTo>
                      <a:pt x="1255" y="1"/>
                      <a:pt x="1" y="1253"/>
                      <a:pt x="1" y="2794"/>
                    </a:cubicBezTo>
                    <a:lnTo>
                      <a:pt x="1" y="16272"/>
                    </a:lnTo>
                    <a:cubicBezTo>
                      <a:pt x="1" y="17811"/>
                      <a:pt x="1255" y="19065"/>
                      <a:pt x="2794" y="19065"/>
                    </a:cubicBezTo>
                    <a:lnTo>
                      <a:pt x="16274" y="19065"/>
                    </a:lnTo>
                    <a:cubicBezTo>
                      <a:pt x="17813" y="19065"/>
                      <a:pt x="19065" y="17811"/>
                      <a:pt x="19065" y="16272"/>
                    </a:cubicBezTo>
                    <a:lnTo>
                      <a:pt x="19065" y="2792"/>
                    </a:lnTo>
                    <a:cubicBezTo>
                      <a:pt x="19065" y="1253"/>
                      <a:pt x="17813" y="1"/>
                      <a:pt x="162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53"/>
              <p:cNvSpPr/>
              <p:nvPr/>
            </p:nvSpPr>
            <p:spPr>
              <a:xfrm>
                <a:off x="4492363" y="1768878"/>
                <a:ext cx="248270" cy="234704"/>
              </a:xfrm>
              <a:custGeom>
                <a:rect b="b" l="l" r="r" t="t"/>
                <a:pathLst>
                  <a:path extrusionOk="0" h="11246" w="11896">
                    <a:moveTo>
                      <a:pt x="5930" y="0"/>
                    </a:moveTo>
                    <a:cubicBezTo>
                      <a:pt x="5093" y="21"/>
                      <a:pt x="3077" y="428"/>
                      <a:pt x="3077" y="3039"/>
                    </a:cubicBezTo>
                    <a:cubicBezTo>
                      <a:pt x="3077" y="3478"/>
                      <a:pt x="3094" y="3798"/>
                      <a:pt x="3107" y="4028"/>
                    </a:cubicBezTo>
                    <a:cubicBezTo>
                      <a:pt x="3142" y="4647"/>
                      <a:pt x="3077" y="5187"/>
                      <a:pt x="2410" y="5187"/>
                    </a:cubicBezTo>
                    <a:cubicBezTo>
                      <a:pt x="2173" y="5187"/>
                      <a:pt x="1840" y="5114"/>
                      <a:pt x="1608" y="5061"/>
                    </a:cubicBezTo>
                    <a:lnTo>
                      <a:pt x="1608" y="5061"/>
                    </a:lnTo>
                    <a:cubicBezTo>
                      <a:pt x="2217" y="5314"/>
                      <a:pt x="2827" y="5535"/>
                      <a:pt x="2827" y="6215"/>
                    </a:cubicBezTo>
                    <a:cubicBezTo>
                      <a:pt x="2827" y="7791"/>
                      <a:pt x="1472" y="8398"/>
                      <a:pt x="577" y="8799"/>
                    </a:cubicBezTo>
                    <a:cubicBezTo>
                      <a:pt x="400" y="8879"/>
                      <a:pt x="169" y="8981"/>
                      <a:pt x="0" y="9077"/>
                    </a:cubicBezTo>
                    <a:cubicBezTo>
                      <a:pt x="386" y="9148"/>
                      <a:pt x="526" y="9160"/>
                      <a:pt x="965" y="9263"/>
                    </a:cubicBezTo>
                    <a:cubicBezTo>
                      <a:pt x="1348" y="9355"/>
                      <a:pt x="1603" y="9620"/>
                      <a:pt x="1713" y="10103"/>
                    </a:cubicBezTo>
                    <a:cubicBezTo>
                      <a:pt x="2012" y="10046"/>
                      <a:pt x="2244" y="10007"/>
                      <a:pt x="2558" y="10007"/>
                    </a:cubicBezTo>
                    <a:cubicBezTo>
                      <a:pt x="3450" y="10007"/>
                      <a:pt x="3988" y="10373"/>
                      <a:pt x="4460" y="10697"/>
                    </a:cubicBezTo>
                    <a:cubicBezTo>
                      <a:pt x="4892" y="10991"/>
                      <a:pt x="5261" y="11244"/>
                      <a:pt x="5941" y="11246"/>
                    </a:cubicBezTo>
                    <a:cubicBezTo>
                      <a:pt x="6620" y="11244"/>
                      <a:pt x="6990" y="10991"/>
                      <a:pt x="7420" y="10697"/>
                    </a:cubicBezTo>
                    <a:cubicBezTo>
                      <a:pt x="7894" y="10373"/>
                      <a:pt x="8430" y="10007"/>
                      <a:pt x="9323" y="10007"/>
                    </a:cubicBezTo>
                    <a:cubicBezTo>
                      <a:pt x="9638" y="10007"/>
                      <a:pt x="9870" y="10044"/>
                      <a:pt x="10169" y="10103"/>
                    </a:cubicBezTo>
                    <a:cubicBezTo>
                      <a:pt x="10280" y="9616"/>
                      <a:pt x="10535" y="9355"/>
                      <a:pt x="10917" y="9263"/>
                    </a:cubicBezTo>
                    <a:cubicBezTo>
                      <a:pt x="11308" y="9171"/>
                      <a:pt x="11524" y="9140"/>
                      <a:pt x="11895" y="9075"/>
                    </a:cubicBezTo>
                    <a:cubicBezTo>
                      <a:pt x="11727" y="8988"/>
                      <a:pt x="11487" y="8880"/>
                      <a:pt x="11304" y="8799"/>
                    </a:cubicBezTo>
                    <a:cubicBezTo>
                      <a:pt x="10409" y="8398"/>
                      <a:pt x="9054" y="7791"/>
                      <a:pt x="9054" y="6215"/>
                    </a:cubicBezTo>
                    <a:cubicBezTo>
                      <a:pt x="9054" y="5541"/>
                      <a:pt x="9663" y="5312"/>
                      <a:pt x="10271" y="5061"/>
                    </a:cubicBezTo>
                    <a:lnTo>
                      <a:pt x="10271" y="5061"/>
                    </a:lnTo>
                    <a:cubicBezTo>
                      <a:pt x="9985" y="5105"/>
                      <a:pt x="9811" y="5187"/>
                      <a:pt x="9472" y="5187"/>
                    </a:cubicBezTo>
                    <a:cubicBezTo>
                      <a:pt x="8805" y="5187"/>
                      <a:pt x="8739" y="4647"/>
                      <a:pt x="8773" y="4028"/>
                    </a:cubicBezTo>
                    <a:cubicBezTo>
                      <a:pt x="8787" y="3798"/>
                      <a:pt x="8805" y="3478"/>
                      <a:pt x="8805" y="3039"/>
                    </a:cubicBezTo>
                    <a:cubicBezTo>
                      <a:pt x="8805" y="439"/>
                      <a:pt x="6795" y="25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5" name="Google Shape;385;p53"/>
            <p:cNvGrpSpPr/>
            <p:nvPr/>
          </p:nvGrpSpPr>
          <p:grpSpPr>
            <a:xfrm>
              <a:off x="4402571" y="362890"/>
              <a:ext cx="387681" cy="387661"/>
              <a:chOff x="266768" y="1721375"/>
              <a:chExt cx="397907" cy="397887"/>
            </a:xfrm>
          </p:grpSpPr>
          <p:sp>
            <p:nvSpPr>
              <p:cNvPr id="386" name="Google Shape;386;p53"/>
              <p:cNvSpPr/>
              <p:nvPr/>
            </p:nvSpPr>
            <p:spPr>
              <a:xfrm>
                <a:off x="454843" y="1791037"/>
                <a:ext cx="136218" cy="328222"/>
              </a:xfrm>
              <a:custGeom>
                <a:rect b="b" l="l" r="r" t="t"/>
                <a:pathLst>
                  <a:path extrusionOk="0" h="15727" w="6527">
                    <a:moveTo>
                      <a:pt x="4957" y="1"/>
                    </a:moveTo>
                    <a:cubicBezTo>
                      <a:pt x="4645" y="1"/>
                      <a:pt x="4336" y="24"/>
                      <a:pt x="4028" y="69"/>
                    </a:cubicBezTo>
                    <a:cubicBezTo>
                      <a:pt x="2588" y="280"/>
                      <a:pt x="1700" y="890"/>
                      <a:pt x="1675" y="2250"/>
                    </a:cubicBezTo>
                    <a:lnTo>
                      <a:pt x="1675" y="5040"/>
                    </a:lnTo>
                    <a:cubicBezTo>
                      <a:pt x="1675" y="5348"/>
                      <a:pt x="1426" y="5599"/>
                      <a:pt x="1118" y="5599"/>
                    </a:cubicBezTo>
                    <a:lnTo>
                      <a:pt x="0" y="5599"/>
                    </a:lnTo>
                    <a:lnTo>
                      <a:pt x="0" y="6715"/>
                    </a:lnTo>
                    <a:lnTo>
                      <a:pt x="1118" y="6715"/>
                    </a:lnTo>
                    <a:cubicBezTo>
                      <a:pt x="1426" y="6715"/>
                      <a:pt x="1675" y="6965"/>
                      <a:pt x="1675" y="7274"/>
                    </a:cubicBezTo>
                    <a:lnTo>
                      <a:pt x="1675" y="15727"/>
                    </a:lnTo>
                    <a:lnTo>
                      <a:pt x="3352" y="15727"/>
                    </a:lnTo>
                    <a:lnTo>
                      <a:pt x="3352" y="7274"/>
                    </a:lnTo>
                    <a:cubicBezTo>
                      <a:pt x="3352" y="6965"/>
                      <a:pt x="3602" y="6715"/>
                      <a:pt x="3910" y="6715"/>
                    </a:cubicBezTo>
                    <a:lnTo>
                      <a:pt x="5709" y="6715"/>
                    </a:lnTo>
                    <a:lnTo>
                      <a:pt x="5987" y="5599"/>
                    </a:lnTo>
                    <a:lnTo>
                      <a:pt x="3910" y="5599"/>
                    </a:lnTo>
                    <a:cubicBezTo>
                      <a:pt x="3602" y="5599"/>
                      <a:pt x="3352" y="5348"/>
                      <a:pt x="3352" y="5040"/>
                    </a:cubicBezTo>
                    <a:lnTo>
                      <a:pt x="3352" y="3253"/>
                    </a:lnTo>
                    <a:cubicBezTo>
                      <a:pt x="3352" y="2316"/>
                      <a:pt x="3942" y="1677"/>
                      <a:pt x="4968" y="1504"/>
                    </a:cubicBezTo>
                    <a:cubicBezTo>
                      <a:pt x="5157" y="1473"/>
                      <a:pt x="5339" y="1460"/>
                      <a:pt x="5511" y="1460"/>
                    </a:cubicBezTo>
                    <a:cubicBezTo>
                      <a:pt x="5810" y="1460"/>
                      <a:pt x="6082" y="1498"/>
                      <a:pt x="6324" y="1546"/>
                    </a:cubicBezTo>
                    <a:lnTo>
                      <a:pt x="6526" y="182"/>
                    </a:lnTo>
                    <a:cubicBezTo>
                      <a:pt x="5988" y="62"/>
                      <a:pt x="5468" y="1"/>
                      <a:pt x="49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53"/>
              <p:cNvSpPr/>
              <p:nvPr/>
            </p:nvSpPr>
            <p:spPr>
              <a:xfrm>
                <a:off x="266768" y="1721375"/>
                <a:ext cx="397907" cy="397887"/>
              </a:xfrm>
              <a:custGeom>
                <a:rect b="b" l="l" r="r" t="t"/>
                <a:pathLst>
                  <a:path extrusionOk="0" h="19065" w="19066">
                    <a:moveTo>
                      <a:pt x="2794" y="0"/>
                    </a:moveTo>
                    <a:cubicBezTo>
                      <a:pt x="1255" y="0"/>
                      <a:pt x="1" y="1253"/>
                      <a:pt x="1" y="2793"/>
                    </a:cubicBezTo>
                    <a:lnTo>
                      <a:pt x="1" y="16271"/>
                    </a:lnTo>
                    <a:cubicBezTo>
                      <a:pt x="1" y="17812"/>
                      <a:pt x="1255" y="19065"/>
                      <a:pt x="2794" y="19065"/>
                    </a:cubicBezTo>
                    <a:lnTo>
                      <a:pt x="9571" y="19065"/>
                    </a:lnTo>
                    <a:lnTo>
                      <a:pt x="9571" y="11171"/>
                    </a:lnTo>
                    <a:lnTo>
                      <a:pt x="8453" y="11171"/>
                    </a:lnTo>
                    <a:cubicBezTo>
                      <a:pt x="8145" y="11171"/>
                      <a:pt x="7896" y="10920"/>
                      <a:pt x="7896" y="10612"/>
                    </a:cubicBezTo>
                    <a:lnTo>
                      <a:pt x="7896" y="8378"/>
                    </a:lnTo>
                    <a:cubicBezTo>
                      <a:pt x="7896" y="8070"/>
                      <a:pt x="8145" y="7819"/>
                      <a:pt x="8453" y="7819"/>
                    </a:cubicBezTo>
                    <a:lnTo>
                      <a:pt x="9571" y="7819"/>
                    </a:lnTo>
                    <a:lnTo>
                      <a:pt x="9571" y="5836"/>
                    </a:lnTo>
                    <a:cubicBezTo>
                      <a:pt x="9571" y="3710"/>
                      <a:pt x="10741" y="2615"/>
                      <a:pt x="12878" y="2302"/>
                    </a:cubicBezTo>
                    <a:cubicBezTo>
                      <a:pt x="13231" y="2249"/>
                      <a:pt x="13591" y="2223"/>
                      <a:pt x="13956" y="2223"/>
                    </a:cubicBezTo>
                    <a:cubicBezTo>
                      <a:pt x="14725" y="2223"/>
                      <a:pt x="15517" y="2339"/>
                      <a:pt x="16318" y="2567"/>
                    </a:cubicBezTo>
                    <a:cubicBezTo>
                      <a:pt x="16589" y="2643"/>
                      <a:pt x="16759" y="2908"/>
                      <a:pt x="16718" y="3186"/>
                    </a:cubicBezTo>
                    <a:lnTo>
                      <a:pt x="16352" y="5650"/>
                    </a:lnTo>
                    <a:cubicBezTo>
                      <a:pt x="16329" y="5806"/>
                      <a:pt x="16240" y="5944"/>
                      <a:pt x="16111" y="6031"/>
                    </a:cubicBezTo>
                    <a:cubicBezTo>
                      <a:pt x="16006" y="6102"/>
                      <a:pt x="15912" y="6127"/>
                      <a:pt x="15818" y="6127"/>
                    </a:cubicBezTo>
                    <a:cubicBezTo>
                      <a:pt x="15717" y="6127"/>
                      <a:pt x="15614" y="6098"/>
                      <a:pt x="15494" y="6068"/>
                    </a:cubicBezTo>
                    <a:cubicBezTo>
                      <a:pt x="15202" y="5995"/>
                      <a:pt x="14879" y="5914"/>
                      <a:pt x="14527" y="5914"/>
                    </a:cubicBezTo>
                    <a:cubicBezTo>
                      <a:pt x="14409" y="5914"/>
                      <a:pt x="14289" y="5923"/>
                      <a:pt x="14165" y="5944"/>
                    </a:cubicBezTo>
                    <a:cubicBezTo>
                      <a:pt x="13534" y="6050"/>
                      <a:pt x="13481" y="6333"/>
                      <a:pt x="13481" y="6590"/>
                    </a:cubicBezTo>
                    <a:lnTo>
                      <a:pt x="13481" y="7819"/>
                    </a:lnTo>
                    <a:lnTo>
                      <a:pt x="15715" y="7819"/>
                    </a:lnTo>
                    <a:cubicBezTo>
                      <a:pt x="15887" y="7819"/>
                      <a:pt x="16048" y="7899"/>
                      <a:pt x="16154" y="8035"/>
                    </a:cubicBezTo>
                    <a:cubicBezTo>
                      <a:pt x="16260" y="8169"/>
                      <a:pt x="16297" y="8346"/>
                      <a:pt x="16256" y="8513"/>
                    </a:cubicBezTo>
                    <a:lnTo>
                      <a:pt x="15697" y="10747"/>
                    </a:lnTo>
                    <a:cubicBezTo>
                      <a:pt x="15635" y="10996"/>
                      <a:pt x="15412" y="11170"/>
                      <a:pt x="15156" y="11170"/>
                    </a:cubicBezTo>
                    <a:lnTo>
                      <a:pt x="13481" y="11170"/>
                    </a:lnTo>
                    <a:lnTo>
                      <a:pt x="13481" y="19065"/>
                    </a:lnTo>
                    <a:lnTo>
                      <a:pt x="16272" y="19065"/>
                    </a:lnTo>
                    <a:cubicBezTo>
                      <a:pt x="17813" y="19065"/>
                      <a:pt x="19066" y="17810"/>
                      <a:pt x="19066" y="16271"/>
                    </a:cubicBezTo>
                    <a:lnTo>
                      <a:pt x="19066" y="2793"/>
                    </a:lnTo>
                    <a:cubicBezTo>
                      <a:pt x="19066" y="1253"/>
                      <a:pt x="17813" y="0"/>
                      <a:pt x="162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53"/>
            <p:cNvGrpSpPr/>
            <p:nvPr/>
          </p:nvGrpSpPr>
          <p:grpSpPr>
            <a:xfrm>
              <a:off x="4933658" y="362890"/>
              <a:ext cx="387641" cy="387661"/>
              <a:chOff x="864491" y="1723250"/>
              <a:chExt cx="397866" cy="397887"/>
            </a:xfrm>
          </p:grpSpPr>
          <p:sp>
            <p:nvSpPr>
              <p:cNvPr id="389" name="Google Shape;389;p53"/>
              <p:cNvSpPr/>
              <p:nvPr/>
            </p:nvSpPr>
            <p:spPr>
              <a:xfrm>
                <a:off x="935197" y="1793977"/>
                <a:ext cx="256451" cy="256430"/>
              </a:xfrm>
              <a:custGeom>
                <a:rect b="b" l="l" r="r" t="t"/>
                <a:pathLst>
                  <a:path extrusionOk="0" h="12287" w="12288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53"/>
              <p:cNvSpPr/>
              <p:nvPr/>
            </p:nvSpPr>
            <p:spPr>
              <a:xfrm>
                <a:off x="1005109" y="1863910"/>
                <a:ext cx="116622" cy="116559"/>
              </a:xfrm>
              <a:custGeom>
                <a:rect b="b" l="l" r="r" t="t"/>
                <a:pathLst>
                  <a:path extrusionOk="0" h="5585" w="5588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53"/>
              <p:cNvSpPr/>
              <p:nvPr/>
            </p:nvSpPr>
            <p:spPr>
              <a:xfrm>
                <a:off x="864491" y="1723250"/>
                <a:ext cx="397866" cy="397887"/>
              </a:xfrm>
              <a:custGeom>
                <a:rect b="b" l="l" r="r" t="t"/>
                <a:pathLst>
                  <a:path extrusionOk="0" h="19065" w="19064">
                    <a:moveTo>
                      <a:pt x="14000" y="2271"/>
                    </a:moveTo>
                    <a:cubicBezTo>
                      <a:pt x="15539" y="2271"/>
                      <a:pt x="16794" y="3524"/>
                      <a:pt x="16794" y="5065"/>
                    </a:cubicBezTo>
                    <a:lnTo>
                      <a:pt x="16794" y="14000"/>
                    </a:lnTo>
                    <a:cubicBezTo>
                      <a:pt x="16794" y="15541"/>
                      <a:pt x="15539" y="16793"/>
                      <a:pt x="14000" y="16793"/>
                    </a:cubicBezTo>
                    <a:lnTo>
                      <a:pt x="5063" y="16793"/>
                    </a:lnTo>
                    <a:cubicBezTo>
                      <a:pt x="3524" y="16793"/>
                      <a:pt x="2272" y="15541"/>
                      <a:pt x="2272" y="14000"/>
                    </a:cubicBezTo>
                    <a:lnTo>
                      <a:pt x="2272" y="5065"/>
                    </a:lnTo>
                    <a:cubicBezTo>
                      <a:pt x="2272" y="3524"/>
                      <a:pt x="3524" y="2271"/>
                      <a:pt x="5063" y="2271"/>
                    </a:cubicBezTo>
                    <a:close/>
                    <a:moveTo>
                      <a:pt x="2829" y="0"/>
                    </a:moveTo>
                    <a:cubicBezTo>
                      <a:pt x="1290" y="0"/>
                      <a:pt x="0" y="1290"/>
                      <a:pt x="0" y="2831"/>
                    </a:cubicBezTo>
                    <a:lnTo>
                      <a:pt x="0" y="16234"/>
                    </a:lnTo>
                    <a:cubicBezTo>
                      <a:pt x="0" y="17775"/>
                      <a:pt x="1290" y="19065"/>
                      <a:pt x="2829" y="19065"/>
                    </a:cubicBezTo>
                    <a:lnTo>
                      <a:pt x="16235" y="19065"/>
                    </a:lnTo>
                    <a:cubicBezTo>
                      <a:pt x="17774" y="19065"/>
                      <a:pt x="19063" y="17775"/>
                      <a:pt x="19063" y="16234"/>
                    </a:cubicBezTo>
                    <a:lnTo>
                      <a:pt x="19063" y="2831"/>
                    </a:lnTo>
                    <a:cubicBezTo>
                      <a:pt x="19063" y="1290"/>
                      <a:pt x="17774" y="0"/>
                      <a:pt x="162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/>
          <p:nvPr>
            <p:ph idx="15"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PRÄSENTATIONSPLAN</a:t>
            </a:r>
            <a:endParaRPr/>
          </a:p>
        </p:txBody>
      </p:sp>
      <p:sp>
        <p:nvSpPr>
          <p:cNvPr id="237" name="Google Shape;237;p40"/>
          <p:cNvSpPr txBox="1"/>
          <p:nvPr>
            <p:ph idx="1" type="subTitle"/>
          </p:nvPr>
        </p:nvSpPr>
        <p:spPr>
          <a:xfrm>
            <a:off x="6447504" y="24355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Verwendete Technologien</a:t>
            </a:r>
            <a:endParaRPr/>
          </a:p>
        </p:txBody>
      </p:sp>
      <p:sp>
        <p:nvSpPr>
          <p:cNvPr id="238" name="Google Shape;238;p40"/>
          <p:cNvSpPr txBox="1"/>
          <p:nvPr>
            <p:ph type="title"/>
          </p:nvPr>
        </p:nvSpPr>
        <p:spPr>
          <a:xfrm>
            <a:off x="6385849" y="1905725"/>
            <a:ext cx="1957500" cy="5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TEIL 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9" name="Google Shape;239;p40"/>
          <p:cNvSpPr txBox="1"/>
          <p:nvPr>
            <p:ph idx="2" type="subTitle"/>
          </p:nvPr>
        </p:nvSpPr>
        <p:spPr>
          <a:xfrm>
            <a:off x="866018" y="24355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Unser Team</a:t>
            </a:r>
            <a:r>
              <a:rPr lang="en"/>
              <a:t> </a:t>
            </a:r>
            <a:endParaRPr/>
          </a:p>
        </p:txBody>
      </p:sp>
      <p:sp>
        <p:nvSpPr>
          <p:cNvPr id="240" name="Google Shape;240;p40"/>
          <p:cNvSpPr txBox="1"/>
          <p:nvPr>
            <p:ph idx="3" type="title"/>
          </p:nvPr>
        </p:nvSpPr>
        <p:spPr>
          <a:xfrm>
            <a:off x="804350" y="1905725"/>
            <a:ext cx="1957500" cy="5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TEIL 1</a:t>
            </a:r>
            <a:endParaRPr/>
          </a:p>
        </p:txBody>
      </p:sp>
      <p:sp>
        <p:nvSpPr>
          <p:cNvPr id="241" name="Google Shape;241;p40"/>
          <p:cNvSpPr txBox="1"/>
          <p:nvPr>
            <p:ph idx="4" type="subTitle"/>
          </p:nvPr>
        </p:nvSpPr>
        <p:spPr>
          <a:xfrm>
            <a:off x="3654933" y="24355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Für wen ist unser Programm</a:t>
            </a:r>
            <a:endParaRPr/>
          </a:p>
        </p:txBody>
      </p:sp>
      <p:sp>
        <p:nvSpPr>
          <p:cNvPr id="242" name="Google Shape;242;p40"/>
          <p:cNvSpPr txBox="1"/>
          <p:nvPr>
            <p:ph idx="5" type="title"/>
          </p:nvPr>
        </p:nvSpPr>
        <p:spPr>
          <a:xfrm>
            <a:off x="3593271" y="1905725"/>
            <a:ext cx="1957500" cy="5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TEIL 2</a:t>
            </a:r>
            <a:endParaRPr/>
          </a:p>
        </p:txBody>
      </p:sp>
      <p:sp>
        <p:nvSpPr>
          <p:cNvPr id="243" name="Google Shape;243;p40"/>
          <p:cNvSpPr txBox="1"/>
          <p:nvPr>
            <p:ph idx="6" type="subTitle"/>
          </p:nvPr>
        </p:nvSpPr>
        <p:spPr>
          <a:xfrm>
            <a:off x="5581529" y="39026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Schlußfolgerung</a:t>
            </a:r>
            <a:endParaRPr/>
          </a:p>
        </p:txBody>
      </p:sp>
      <p:sp>
        <p:nvSpPr>
          <p:cNvPr id="244" name="Google Shape;244;p40"/>
          <p:cNvSpPr txBox="1"/>
          <p:nvPr>
            <p:ph idx="7" type="title"/>
          </p:nvPr>
        </p:nvSpPr>
        <p:spPr>
          <a:xfrm>
            <a:off x="5550624" y="3372825"/>
            <a:ext cx="1957500" cy="5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TEIL 5</a:t>
            </a:r>
            <a:endParaRPr/>
          </a:p>
        </p:txBody>
      </p:sp>
      <p:sp>
        <p:nvSpPr>
          <p:cNvPr id="245" name="Google Shape;245;p40"/>
          <p:cNvSpPr txBox="1"/>
          <p:nvPr>
            <p:ph idx="8" type="subTitle"/>
          </p:nvPr>
        </p:nvSpPr>
        <p:spPr>
          <a:xfrm>
            <a:off x="1666668" y="39026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Unser Programm</a:t>
            </a:r>
            <a:endParaRPr/>
          </a:p>
        </p:txBody>
      </p:sp>
      <p:sp>
        <p:nvSpPr>
          <p:cNvPr id="246" name="Google Shape;246;p40"/>
          <p:cNvSpPr txBox="1"/>
          <p:nvPr>
            <p:ph idx="9" type="title"/>
          </p:nvPr>
        </p:nvSpPr>
        <p:spPr>
          <a:xfrm>
            <a:off x="1635775" y="3372825"/>
            <a:ext cx="1957500" cy="5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TEIL 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/>
          <p:nvPr>
            <p:ph type="ctrTitle"/>
          </p:nvPr>
        </p:nvSpPr>
        <p:spPr>
          <a:xfrm>
            <a:off x="618300" y="1921950"/>
            <a:ext cx="5711100" cy="129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300"/>
              <a:t>UNSER TEAM</a:t>
            </a:r>
            <a:endParaRPr sz="7300"/>
          </a:p>
        </p:txBody>
      </p:sp>
      <p:sp>
        <p:nvSpPr>
          <p:cNvPr id="252" name="Google Shape;252;p41"/>
          <p:cNvSpPr txBox="1"/>
          <p:nvPr>
            <p:ph idx="1" type="subTitle"/>
          </p:nvPr>
        </p:nvSpPr>
        <p:spPr>
          <a:xfrm>
            <a:off x="618300" y="2968525"/>
            <a:ext cx="5711100" cy="7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Wer wir sind</a:t>
            </a:r>
            <a:endParaRPr/>
          </a:p>
        </p:txBody>
      </p:sp>
      <p:sp>
        <p:nvSpPr>
          <p:cNvPr id="253" name="Google Shape;253;p41"/>
          <p:cNvSpPr txBox="1"/>
          <p:nvPr>
            <p:ph idx="2" type="title"/>
          </p:nvPr>
        </p:nvSpPr>
        <p:spPr>
          <a:xfrm>
            <a:off x="7862225" y="370575"/>
            <a:ext cx="816000" cy="9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/>
          <p:nvPr>
            <p:ph idx="1" type="subTitle"/>
          </p:nvPr>
        </p:nvSpPr>
        <p:spPr>
          <a:xfrm>
            <a:off x="1348650" y="3349879"/>
            <a:ext cx="2560200" cy="1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Kundenbetreuer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Backend-Spezialist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42"/>
          <p:cNvSpPr txBox="1"/>
          <p:nvPr>
            <p:ph type="title"/>
          </p:nvPr>
        </p:nvSpPr>
        <p:spPr>
          <a:xfrm>
            <a:off x="1348650" y="2764585"/>
            <a:ext cx="2560200" cy="58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Arlen Aziret</a:t>
            </a:r>
            <a:endParaRPr sz="2200"/>
          </a:p>
        </p:txBody>
      </p:sp>
      <p:sp>
        <p:nvSpPr>
          <p:cNvPr id="260" name="Google Shape;260;p42"/>
          <p:cNvSpPr txBox="1"/>
          <p:nvPr>
            <p:ph idx="2" type="subTitle"/>
          </p:nvPr>
        </p:nvSpPr>
        <p:spPr>
          <a:xfrm>
            <a:off x="5200650" y="3349876"/>
            <a:ext cx="2560200" cy="1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Projektleiter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Datenbankspezialist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2"/>
          <p:cNvSpPr txBox="1"/>
          <p:nvPr>
            <p:ph idx="3" type="title"/>
          </p:nvPr>
        </p:nvSpPr>
        <p:spPr>
          <a:xfrm>
            <a:off x="5200650" y="2764581"/>
            <a:ext cx="2560200" cy="58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Seitbek uulu Salavat</a:t>
            </a:r>
            <a:endParaRPr sz="2000"/>
          </a:p>
        </p:txBody>
      </p:sp>
      <p:sp>
        <p:nvSpPr>
          <p:cNvPr id="262" name="Google Shape;262;p42"/>
          <p:cNvSpPr txBox="1"/>
          <p:nvPr>
            <p:ph type="title"/>
          </p:nvPr>
        </p:nvSpPr>
        <p:spPr>
          <a:xfrm>
            <a:off x="3291900" y="1102460"/>
            <a:ext cx="2560200" cy="58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Chermashev Aman</a:t>
            </a:r>
            <a:endParaRPr sz="2200"/>
          </a:p>
        </p:txBody>
      </p:sp>
      <p:sp>
        <p:nvSpPr>
          <p:cNvPr id="263" name="Google Shape;263;p42"/>
          <p:cNvSpPr txBox="1"/>
          <p:nvPr>
            <p:ph idx="1" type="subTitle"/>
          </p:nvPr>
        </p:nvSpPr>
        <p:spPr>
          <a:xfrm>
            <a:off x="3291900" y="1687754"/>
            <a:ext cx="2560200" cy="1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Teamleiter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Frontend-Spezialist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/>
          <p:nvPr/>
        </p:nvSpPr>
        <p:spPr>
          <a:xfrm>
            <a:off x="-193107" y="4366189"/>
            <a:ext cx="2608482" cy="2062072"/>
          </a:xfrm>
          <a:custGeom>
            <a:rect b="b" l="l" r="r" t="t"/>
            <a:pathLst>
              <a:path extrusionOk="0" h="38999" w="49333">
                <a:moveTo>
                  <a:pt x="0" y="1"/>
                </a:moveTo>
                <a:lnTo>
                  <a:pt x="0" y="38999"/>
                </a:lnTo>
                <a:lnTo>
                  <a:pt x="49333" y="38999"/>
                </a:lnTo>
                <a:lnTo>
                  <a:pt x="10304" y="1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43"/>
          <p:cNvSpPr txBox="1"/>
          <p:nvPr>
            <p:ph type="ctrTitle"/>
          </p:nvPr>
        </p:nvSpPr>
        <p:spPr>
          <a:xfrm>
            <a:off x="747475" y="1189975"/>
            <a:ext cx="6087900" cy="27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/>
              <a:t>FÜR WEN IST UNSER PROGRAMM  </a:t>
            </a:r>
            <a:endParaRPr sz="300"/>
          </a:p>
        </p:txBody>
      </p:sp>
      <p:pic>
        <p:nvPicPr>
          <p:cNvPr id="270" name="Google Shape;270;p43"/>
          <p:cNvPicPr preferRelativeResize="0"/>
          <p:nvPr/>
        </p:nvPicPr>
        <p:blipFill rotWithShape="1">
          <a:blip r:embed="rId3">
            <a:alphaModFix/>
          </a:blip>
          <a:srcRect b="2945" l="33913" r="2815" t="2954"/>
          <a:stretch/>
        </p:blipFill>
        <p:spPr>
          <a:xfrm>
            <a:off x="6835425" y="0"/>
            <a:ext cx="2308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3"/>
          <p:cNvSpPr txBox="1"/>
          <p:nvPr>
            <p:ph idx="4294967295" type="title"/>
          </p:nvPr>
        </p:nvSpPr>
        <p:spPr>
          <a:xfrm>
            <a:off x="63850" y="0"/>
            <a:ext cx="816000" cy="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 txBox="1"/>
          <p:nvPr>
            <p:ph type="title"/>
          </p:nvPr>
        </p:nvSpPr>
        <p:spPr>
          <a:xfrm>
            <a:off x="-41875" y="1538850"/>
            <a:ext cx="7314000" cy="20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400 IMMOBILIENAGENTUREN</a:t>
            </a:r>
            <a:endParaRPr sz="5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/>
          <p:nvPr>
            <p:ph type="title"/>
          </p:nvPr>
        </p:nvSpPr>
        <p:spPr>
          <a:xfrm>
            <a:off x="2634300" y="416750"/>
            <a:ext cx="57780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STATISTIK</a:t>
            </a:r>
            <a:endParaRPr/>
          </a:p>
        </p:txBody>
      </p:sp>
      <p:grpSp>
        <p:nvGrpSpPr>
          <p:cNvPr id="282" name="Google Shape;282;p45"/>
          <p:cNvGrpSpPr/>
          <p:nvPr/>
        </p:nvGrpSpPr>
        <p:grpSpPr>
          <a:xfrm>
            <a:off x="6000732" y="2302400"/>
            <a:ext cx="2956168" cy="2069226"/>
            <a:chOff x="6142425" y="2047299"/>
            <a:chExt cx="2956168" cy="2069226"/>
          </a:xfrm>
        </p:grpSpPr>
        <p:sp>
          <p:nvSpPr>
            <p:cNvPr id="283" name="Google Shape;283;p45"/>
            <p:cNvSpPr txBox="1"/>
            <p:nvPr/>
          </p:nvSpPr>
          <p:spPr>
            <a:xfrm>
              <a:off x="6459175" y="2402775"/>
              <a:ext cx="1836300" cy="68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moderne Technik</a:t>
              </a:r>
              <a:endParaRPr sz="18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endParaRPr>
            </a:p>
          </p:txBody>
        </p:sp>
        <p:sp>
          <p:nvSpPr>
            <p:cNvPr id="284" name="Google Shape;284;p45"/>
            <p:cNvSpPr txBox="1"/>
            <p:nvPr/>
          </p:nvSpPr>
          <p:spPr>
            <a:xfrm>
              <a:off x="6459193" y="2047299"/>
              <a:ext cx="26394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5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Verwenden nicht</a:t>
              </a:r>
              <a:endParaRPr b="1" sz="2500">
                <a:solidFill>
                  <a:srgbClr val="0066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85" name="Google Shape;285;p45"/>
            <p:cNvSpPr txBox="1"/>
            <p:nvPr/>
          </p:nvSpPr>
          <p:spPr>
            <a:xfrm>
              <a:off x="6459195" y="3100424"/>
              <a:ext cx="18357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500">
                  <a:solidFill>
                    <a:srgbClr val="0066FF"/>
                  </a:solidFill>
                  <a:latin typeface="Barlow"/>
                  <a:ea typeface="Barlow"/>
                  <a:cs typeface="Barlow"/>
                  <a:sym typeface="Barlow"/>
                </a:rPr>
                <a:t>Verwenden</a:t>
              </a:r>
              <a:endParaRPr b="1" sz="2500">
                <a:solidFill>
                  <a:srgbClr val="0066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86" name="Google Shape;286;p45"/>
            <p:cNvSpPr/>
            <p:nvPr/>
          </p:nvSpPr>
          <p:spPr>
            <a:xfrm>
              <a:off x="6142425" y="2197572"/>
              <a:ext cx="205200" cy="205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45"/>
            <p:cNvSpPr/>
            <p:nvPr/>
          </p:nvSpPr>
          <p:spPr>
            <a:xfrm>
              <a:off x="6142425" y="3244209"/>
              <a:ext cx="205200" cy="205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45"/>
            <p:cNvSpPr txBox="1"/>
            <p:nvPr/>
          </p:nvSpPr>
          <p:spPr>
            <a:xfrm>
              <a:off x="6459175" y="3427725"/>
              <a:ext cx="1835700" cy="68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moderne Technik</a:t>
              </a:r>
              <a:endPara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endParaRPr>
            </a:p>
          </p:txBody>
        </p:sp>
      </p:grpSp>
      <p:pic>
        <p:nvPicPr>
          <p:cNvPr id="289" name="Google Shape;28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25" y="1111125"/>
            <a:ext cx="5706882" cy="352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5"/>
          <p:cNvSpPr txBox="1"/>
          <p:nvPr/>
        </p:nvSpPr>
        <p:spPr>
          <a:xfrm>
            <a:off x="6335650" y="1251650"/>
            <a:ext cx="19182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Verwenden</a:t>
            </a:r>
            <a:endParaRPr b="1" sz="2500">
              <a:solidFill>
                <a:srgbClr val="0066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91" name="Google Shape;291;p45"/>
          <p:cNvSpPr txBox="1"/>
          <p:nvPr/>
        </p:nvSpPr>
        <p:spPr>
          <a:xfrm>
            <a:off x="6417682" y="1613601"/>
            <a:ext cx="18363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andere</a:t>
            </a:r>
            <a:endParaRPr sz="18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Technik</a:t>
            </a:r>
            <a:endParaRPr sz="18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292" name="Google Shape;292;p45"/>
          <p:cNvSpPr/>
          <p:nvPr/>
        </p:nvSpPr>
        <p:spPr>
          <a:xfrm>
            <a:off x="6000732" y="1408398"/>
            <a:ext cx="205200" cy="205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46"/>
          <p:cNvPicPr preferRelativeResize="0"/>
          <p:nvPr/>
        </p:nvPicPr>
        <p:blipFill rotWithShape="1">
          <a:blip r:embed="rId3">
            <a:alphaModFix/>
          </a:blip>
          <a:srcRect b="1371" l="4277" r="6412" t="1371"/>
          <a:stretch/>
        </p:blipFill>
        <p:spPr>
          <a:xfrm>
            <a:off x="720000" y="1216500"/>
            <a:ext cx="4165401" cy="302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6"/>
          <p:cNvSpPr/>
          <p:nvPr/>
        </p:nvSpPr>
        <p:spPr>
          <a:xfrm>
            <a:off x="4571988" y="-400291"/>
            <a:ext cx="2807931" cy="1880582"/>
          </a:xfrm>
          <a:custGeom>
            <a:rect b="b" l="l" r="r" t="t"/>
            <a:pathLst>
              <a:path extrusionOk="0" h="46354" w="69212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6"/>
          <p:cNvSpPr txBox="1"/>
          <p:nvPr>
            <p:ph type="title"/>
          </p:nvPr>
        </p:nvSpPr>
        <p:spPr>
          <a:xfrm>
            <a:off x="5031825" y="1933175"/>
            <a:ext cx="3488100" cy="13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dk2"/>
                </a:solidFill>
              </a:rPr>
              <a:t>VERWENDETE TECHNOLOGIEN</a:t>
            </a:r>
            <a:endParaRPr sz="3700">
              <a:solidFill>
                <a:schemeClr val="dk2"/>
              </a:solidFill>
            </a:endParaRPr>
          </a:p>
        </p:txBody>
      </p:sp>
      <p:sp>
        <p:nvSpPr>
          <p:cNvPr id="300" name="Google Shape;300;p46"/>
          <p:cNvSpPr txBox="1"/>
          <p:nvPr>
            <p:ph type="title"/>
          </p:nvPr>
        </p:nvSpPr>
        <p:spPr>
          <a:xfrm>
            <a:off x="7620200" y="431075"/>
            <a:ext cx="816000" cy="93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7"/>
          <p:cNvSpPr/>
          <p:nvPr/>
        </p:nvSpPr>
        <p:spPr>
          <a:xfrm>
            <a:off x="7167749" y="2058014"/>
            <a:ext cx="393699" cy="369104"/>
          </a:xfrm>
          <a:custGeom>
            <a:rect b="b" l="l" r="r" t="t"/>
            <a:pathLst>
              <a:path extrusionOk="0" h="18069" w="19273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pic>
        <p:nvPicPr>
          <p:cNvPr id="306" name="Google Shape;306;p47"/>
          <p:cNvPicPr preferRelativeResize="0"/>
          <p:nvPr/>
        </p:nvPicPr>
        <p:blipFill rotWithShape="1">
          <a:blip r:embed="rId3">
            <a:alphaModFix/>
          </a:blip>
          <a:srcRect b="11612" l="0" r="54082" t="1919"/>
          <a:stretch/>
        </p:blipFill>
        <p:spPr>
          <a:xfrm flipH="1">
            <a:off x="0" y="0"/>
            <a:ext cx="18231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7"/>
          <p:cNvSpPr txBox="1"/>
          <p:nvPr>
            <p:ph idx="6" type="title"/>
          </p:nvPr>
        </p:nvSpPr>
        <p:spPr>
          <a:xfrm>
            <a:off x="2730725" y="381600"/>
            <a:ext cx="57780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UNSER STACK</a:t>
            </a:r>
            <a:endParaRPr/>
          </a:p>
        </p:txBody>
      </p:sp>
      <p:sp>
        <p:nvSpPr>
          <p:cNvPr id="308" name="Google Shape;308;p47"/>
          <p:cNvSpPr txBox="1"/>
          <p:nvPr>
            <p:ph idx="1" type="subTitle"/>
          </p:nvPr>
        </p:nvSpPr>
        <p:spPr>
          <a:xfrm>
            <a:off x="6447507" y="3121275"/>
            <a:ext cx="1895700" cy="1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Nicht relationale Datenbank</a:t>
            </a:r>
            <a:endParaRPr/>
          </a:p>
        </p:txBody>
      </p:sp>
      <p:sp>
        <p:nvSpPr>
          <p:cNvPr id="309" name="Google Shape;309;p47"/>
          <p:cNvSpPr txBox="1"/>
          <p:nvPr>
            <p:ph type="title"/>
          </p:nvPr>
        </p:nvSpPr>
        <p:spPr>
          <a:xfrm>
            <a:off x="6385839" y="2535975"/>
            <a:ext cx="1957500" cy="5853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10" name="Google Shape;310;p47"/>
          <p:cNvSpPr txBox="1"/>
          <p:nvPr>
            <p:ph idx="2" type="subTitle"/>
          </p:nvPr>
        </p:nvSpPr>
        <p:spPr>
          <a:xfrm>
            <a:off x="2100718" y="3121275"/>
            <a:ext cx="1895700" cy="1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Bibliotek zum Erstellen von GUI</a:t>
            </a:r>
            <a:endParaRPr/>
          </a:p>
        </p:txBody>
      </p:sp>
      <p:sp>
        <p:nvSpPr>
          <p:cNvPr id="311" name="Google Shape;311;p47"/>
          <p:cNvSpPr txBox="1"/>
          <p:nvPr>
            <p:ph idx="3" type="title"/>
          </p:nvPr>
        </p:nvSpPr>
        <p:spPr>
          <a:xfrm>
            <a:off x="2039049" y="2535975"/>
            <a:ext cx="1957500" cy="5853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JavaFX</a:t>
            </a:r>
            <a:endParaRPr/>
          </a:p>
        </p:txBody>
      </p:sp>
      <p:sp>
        <p:nvSpPr>
          <p:cNvPr id="312" name="Google Shape;312;p47"/>
          <p:cNvSpPr txBox="1"/>
          <p:nvPr>
            <p:ph idx="4" type="subTitle"/>
          </p:nvPr>
        </p:nvSpPr>
        <p:spPr>
          <a:xfrm>
            <a:off x="4243352" y="3121275"/>
            <a:ext cx="1895700" cy="1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Programmiersprache zum Erstellen von Funktionen</a:t>
            </a:r>
            <a:endParaRPr/>
          </a:p>
        </p:txBody>
      </p:sp>
      <p:sp>
        <p:nvSpPr>
          <p:cNvPr id="313" name="Google Shape;313;p47"/>
          <p:cNvSpPr txBox="1"/>
          <p:nvPr>
            <p:ph idx="5" type="title"/>
          </p:nvPr>
        </p:nvSpPr>
        <p:spPr>
          <a:xfrm>
            <a:off x="4212434" y="2535975"/>
            <a:ext cx="1957500" cy="58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</a:t>
            </a:r>
            <a:endParaRPr/>
          </a:p>
        </p:txBody>
      </p:sp>
      <p:sp>
        <p:nvSpPr>
          <p:cNvPr id="314" name="Google Shape;314;p47"/>
          <p:cNvSpPr/>
          <p:nvPr/>
        </p:nvSpPr>
        <p:spPr>
          <a:xfrm>
            <a:off x="187926" y="-1773175"/>
            <a:ext cx="3453852" cy="2313180"/>
          </a:xfrm>
          <a:custGeom>
            <a:rect b="b" l="l" r="r" t="t"/>
            <a:pathLst>
              <a:path extrusionOk="0" h="46354" w="69212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5" name="Google Shape;315;p47"/>
          <p:cNvGrpSpPr/>
          <p:nvPr/>
        </p:nvGrpSpPr>
        <p:grpSpPr>
          <a:xfrm>
            <a:off x="2833890" y="2058261"/>
            <a:ext cx="367261" cy="367261"/>
            <a:chOff x="-65145700" y="3727425"/>
            <a:chExt cx="317425" cy="317425"/>
          </a:xfrm>
        </p:grpSpPr>
        <p:sp>
          <p:nvSpPr>
            <p:cNvPr id="316" name="Google Shape;316;p47"/>
            <p:cNvSpPr/>
            <p:nvPr/>
          </p:nvSpPr>
          <p:spPr>
            <a:xfrm>
              <a:off x="-65145700" y="3769150"/>
              <a:ext cx="275675" cy="275700"/>
            </a:xfrm>
            <a:custGeom>
              <a:rect b="b" l="l" r="r" t="t"/>
              <a:pathLst>
                <a:path extrusionOk="0" h="11028" w="11027">
                  <a:moveTo>
                    <a:pt x="5514" y="1"/>
                  </a:moveTo>
                  <a:cubicBezTo>
                    <a:pt x="2489" y="1"/>
                    <a:pt x="0" y="2458"/>
                    <a:pt x="0" y="5514"/>
                  </a:cubicBezTo>
                  <a:cubicBezTo>
                    <a:pt x="0" y="8539"/>
                    <a:pt x="2489" y="11027"/>
                    <a:pt x="5514" y="11027"/>
                  </a:cubicBezTo>
                  <a:cubicBezTo>
                    <a:pt x="8538" y="11027"/>
                    <a:pt x="11027" y="8539"/>
                    <a:pt x="11027" y="5514"/>
                  </a:cubicBezTo>
                  <a:cubicBezTo>
                    <a:pt x="11027" y="5294"/>
                    <a:pt x="10869" y="5105"/>
                    <a:pt x="10649" y="5105"/>
                  </a:cubicBezTo>
                  <a:lnTo>
                    <a:pt x="5955" y="5105"/>
                  </a:lnTo>
                  <a:lnTo>
                    <a:pt x="5955" y="410"/>
                  </a:lnTo>
                  <a:cubicBezTo>
                    <a:pt x="5955" y="190"/>
                    <a:pt x="5766" y="1"/>
                    <a:pt x="5514" y="1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47"/>
            <p:cNvSpPr/>
            <p:nvPr/>
          </p:nvSpPr>
          <p:spPr>
            <a:xfrm>
              <a:off x="-64977150" y="3727425"/>
              <a:ext cx="148875" cy="147300"/>
            </a:xfrm>
            <a:custGeom>
              <a:rect b="b" l="l" r="r" t="t"/>
              <a:pathLst>
                <a:path extrusionOk="0" h="5892" w="5955">
                  <a:moveTo>
                    <a:pt x="441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5513"/>
                  </a:lnTo>
                  <a:cubicBezTo>
                    <a:pt x="0" y="5702"/>
                    <a:pt x="189" y="5891"/>
                    <a:pt x="441" y="5891"/>
                  </a:cubicBezTo>
                  <a:lnTo>
                    <a:pt x="5514" y="5891"/>
                  </a:lnTo>
                  <a:cubicBezTo>
                    <a:pt x="5734" y="5891"/>
                    <a:pt x="5955" y="5702"/>
                    <a:pt x="5955" y="5513"/>
                  </a:cubicBezTo>
                  <a:cubicBezTo>
                    <a:pt x="5955" y="2489"/>
                    <a:pt x="3466" y="0"/>
                    <a:pt x="441" y="0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" name="Google Shape;318;p47"/>
          <p:cNvSpPr/>
          <p:nvPr/>
        </p:nvSpPr>
        <p:spPr>
          <a:xfrm>
            <a:off x="5009251" y="2057335"/>
            <a:ext cx="369083" cy="369112"/>
          </a:xfrm>
          <a:custGeom>
            <a:rect b="b" l="l" r="r" t="t"/>
            <a:pathLst>
              <a:path extrusionOk="0" h="12761" w="1276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Modern by Slidesgo">
  <a:themeElements>
    <a:clrScheme name="Simple Light">
      <a:dk1>
        <a:srgbClr val="364951"/>
      </a:dk1>
      <a:lt1>
        <a:srgbClr val="FFFFFF"/>
      </a:lt1>
      <a:dk2>
        <a:srgbClr val="0066FF"/>
      </a:dk2>
      <a:lt2>
        <a:srgbClr val="0066FF"/>
      </a:lt2>
      <a:accent1>
        <a:srgbClr val="589AFF"/>
      </a:accent1>
      <a:accent2>
        <a:srgbClr val="589AFF"/>
      </a:accent2>
      <a:accent3>
        <a:srgbClr val="FFFFFF"/>
      </a:accent3>
      <a:accent4>
        <a:srgbClr val="0066FF"/>
      </a:accent4>
      <a:accent5>
        <a:srgbClr val="0066FF"/>
      </a:accent5>
      <a:accent6>
        <a:srgbClr val="364951"/>
      </a:accent6>
      <a:hlink>
        <a:srgbClr val="0066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