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Python for datascience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Final Assignement</a:t>
            </a:r>
            <a:endParaRPr lang="" altLang="en-US"/>
          </a:p>
          <a:p>
            <a:r>
              <a:rPr lang="" altLang="en-US"/>
              <a:t>Grégor JOUET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r>
              <a:rPr lang="" altLang="en-US"/>
              <a:t>Dataset: Cardiotocographic data</a:t>
            </a:r>
            <a:endParaRPr lang="" altLang="en-US"/>
          </a:p>
          <a:p>
            <a:r>
              <a:rPr lang="" altLang="en-US"/>
              <a:t>2126 measurements and classifications of foetal heart rate (FHR) signalsaphic data </a:t>
            </a:r>
            <a:endParaRPr lang="" altLang="en-US"/>
          </a:p>
          <a:p>
            <a:r>
              <a:rPr lang="" altLang="en-US"/>
              <a:t>			 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The Dataset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3569970"/>
            <a:ext cx="3657600" cy="24574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26160" y="1391920"/>
            <a:ext cx="10261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High level features of foetal heart rates: frequency bounds, accelerations, additional information like foetus movement.</a:t>
            </a:r>
            <a:endParaRPr lang="" altLang="en-US"/>
          </a:p>
          <a:p>
            <a:r>
              <a:rPr lang="" altLang="en-US"/>
              <a:t>Multiple classification targets, most interesting is CLASS indicating of the foetus is healthy or has a heart disease.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267200" y="3901440"/>
            <a:ext cx="7781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The class repartition of the dataset shows an over-representation of the 'healthy' class compared to the other classes.</a:t>
            </a:r>
            <a:endParaRPr lang="" altLang="en-US"/>
          </a:p>
          <a:p>
            <a:r>
              <a:rPr lang="" altLang="en-US"/>
              <a:t>Probably because the majority of the foetus tested were healthy, this could be a problem when we build our model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The models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31520" y="1534160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Because of the classes repartition and the presence of key features such as ASTV as we can see in the correlation matrix </a:t>
            </a:r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2312035"/>
            <a:ext cx="2516505" cy="2497455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flipV="1">
            <a:off x="3176905" y="2438400"/>
            <a:ext cx="1056640" cy="731520"/>
          </a:xfrm>
          <a:prstGeom prst="bentConnector3">
            <a:avLst>
              <a:gd name="adj1" fmla="val 5006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233545" y="2113280"/>
            <a:ext cx="8107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The ASTV, abnormal heart rate observation, is strongly correlated </a:t>
            </a:r>
            <a:endParaRPr lang="" altLang="en-US"/>
          </a:p>
          <a:p>
            <a:r>
              <a:rPr lang="" altLang="en-US"/>
              <a:t>to the 'healthy' / 'pathologic' class.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33545" y="2855595"/>
            <a:ext cx="6725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Because of that, a decision tree with a grid search seems like a good idea. I later tried a xgboost and had a classification of 91%</a:t>
            </a:r>
            <a:endParaRPr lang="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680" y="4279900"/>
            <a:ext cx="3571240" cy="25146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234180" y="4615180"/>
            <a:ext cx="4000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The ROC Curve confirms the validity of the model.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WPS Presentation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微软雅黑</vt:lpstr>
      <vt:lpstr>HanaMinA</vt:lpstr>
      <vt:lpstr/>
      <vt:lpstr>Arial Unicode MS</vt:lpstr>
      <vt:lpstr>Calibri</vt:lpstr>
      <vt:lpstr>Schumacher Clean Wide</vt:lpstr>
      <vt:lpstr>Standard Symbols PS</vt:lpstr>
      <vt:lpstr>East Syriac Adiabene</vt:lpstr>
      <vt:lpstr>Default Design</vt:lpstr>
      <vt:lpstr>Python for datascience</vt:lpstr>
      <vt:lpstr>The Dataset</vt:lpstr>
      <vt:lpstr>The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datascience</dc:title>
  <dc:creator>win32gg</dc:creator>
  <cp:lastModifiedBy>win32gg</cp:lastModifiedBy>
  <cp:revision>6</cp:revision>
  <dcterms:created xsi:type="dcterms:W3CDTF">2019-02-14T18:50:11Z</dcterms:created>
  <dcterms:modified xsi:type="dcterms:W3CDTF">2019-02-14T18:50:11Z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