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4" r:id="rId4"/>
    <p:sldId id="263" r:id="rId5"/>
    <p:sldId id="258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font.com/es/designer.font?text=Debatazo&amp;back=the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Debatazo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Una aplicación para hacer debates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algn="ctr" rtl="0"/>
            <a:r>
              <a:rPr lang="es-ES" sz="4400" dirty="0"/>
              <a:t>historia de usuario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B94CBF4-2AC1-A60C-A9CA-B3E1DF9C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0" i="0" dirty="0">
                <a:solidFill>
                  <a:srgbClr val="0D0E10"/>
                </a:solidFill>
                <a:effectLst/>
                <a:latin typeface="inherit"/>
              </a:rPr>
              <a:t>Como desarrolladores de producto</a:t>
            </a:r>
          </a:p>
          <a:p>
            <a:r>
              <a:rPr lang="es-ES" sz="3200" b="0" i="0" dirty="0">
                <a:solidFill>
                  <a:srgbClr val="0D0E10"/>
                </a:solidFill>
                <a:effectLst/>
                <a:latin typeface="inherit"/>
              </a:rPr>
              <a:t>Queremos crear una aplicación </a:t>
            </a:r>
          </a:p>
          <a:p>
            <a:r>
              <a:rPr lang="es-ES" sz="3200" b="0" i="0" dirty="0">
                <a:solidFill>
                  <a:srgbClr val="0D0E10"/>
                </a:solidFill>
                <a:effectLst/>
                <a:latin typeface="inherit"/>
              </a:rPr>
              <a:t>Para gentes que quieran hacer debates , publicar sus distintos puntos de vista </a:t>
            </a:r>
            <a:r>
              <a:rPr lang="es-ES" sz="3200" dirty="0">
                <a:solidFill>
                  <a:srgbClr val="0D0E10"/>
                </a:solidFill>
                <a:latin typeface="inherit"/>
              </a:rPr>
              <a:t>y ver las cosas desde otra perspectiva</a:t>
            </a:r>
            <a:endParaRPr lang="es-ES" sz="3200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5AE9E-C851-F2A6-447C-7BA4F1FF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Diagrama de FLUJO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43FC9C-B9F1-376F-ADD8-0EDF1502E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19" y="1865839"/>
            <a:ext cx="5784362" cy="4912864"/>
          </a:xfrm>
        </p:spPr>
      </p:pic>
    </p:spTree>
    <p:extLst>
      <p:ext uri="{BB962C8B-B14F-4D97-AF65-F5344CB8AC3E}">
        <p14:creationId xmlns:p14="http://schemas.microsoft.com/office/powerpoint/2010/main" val="57300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101A-2659-EA50-EFF1-E7C31320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IDEA UI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E39531-DFA2-10D3-C505-496A639D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43" y="1914289"/>
            <a:ext cx="5178017" cy="47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Tipografía , uso de los colores Y LOS PERMISOS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73AF29-AD4E-BD43-A6F1-24506410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TIPOGRAFIA</a:t>
            </a:r>
          </a:p>
          <a:p>
            <a:pPr lvl="1"/>
            <a:r>
              <a:rPr lang="es-ES" u="sng" dirty="0" err="1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Designer</a:t>
            </a:r>
            <a:r>
              <a:rPr lang="es-ES" u="sng" dirty="0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	-&gt; 		</a:t>
            </a:r>
            <a:r>
              <a:rPr lang="es-ES" u="sng" dirty="0" err="1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Titulos</a:t>
            </a:r>
            <a:r>
              <a:rPr lang="es-ES" u="sng" dirty="0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,Logo…</a:t>
            </a:r>
          </a:p>
          <a:p>
            <a:pPr lvl="1"/>
            <a:r>
              <a:rPr lang="es-ES" u="sng" dirty="0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https://www.dafont.com/es/designer.font?text=Debatazo&amp;back=theme</a:t>
            </a:r>
            <a:endParaRPr lang="es-ES" u="sng" dirty="0">
              <a:solidFill>
                <a:srgbClr val="262626"/>
              </a:solidFill>
            </a:endParaRPr>
          </a:p>
          <a:p>
            <a:pPr lvl="1"/>
            <a:r>
              <a:rPr lang="es-ES" dirty="0" err="1">
                <a:solidFill>
                  <a:srgbClr val="262626"/>
                </a:solidFill>
                <a:effectLst/>
              </a:rPr>
              <a:t>sans-serif</a:t>
            </a:r>
            <a:r>
              <a:rPr lang="es-ES" dirty="0">
                <a:solidFill>
                  <a:srgbClr val="262626"/>
                </a:solidFill>
                <a:effectLst/>
              </a:rPr>
              <a:t>		-&gt;		Para restos</a:t>
            </a:r>
            <a:endParaRPr lang="es-ES" u="sng" dirty="0">
              <a:solidFill>
                <a:srgbClr val="262626"/>
              </a:solidFill>
              <a:effectLst/>
            </a:endParaRPr>
          </a:p>
          <a:p>
            <a:r>
              <a:rPr lang="es-ES" u="sng" dirty="0">
                <a:solidFill>
                  <a:srgbClr val="262626"/>
                </a:solidFill>
              </a:rPr>
              <a:t>COLORES</a:t>
            </a:r>
          </a:p>
          <a:p>
            <a:pPr lvl="1"/>
            <a:r>
              <a:rPr lang="es-ES" u="sng" dirty="0">
                <a:solidFill>
                  <a:srgbClr val="262626"/>
                </a:solidFill>
              </a:rPr>
              <a:t>70% Blanco , 20% Negro y 10% resto.</a:t>
            </a:r>
          </a:p>
          <a:p>
            <a:r>
              <a:rPr lang="es-ES" u="sng" dirty="0">
                <a:solidFill>
                  <a:srgbClr val="262626"/>
                </a:solidFill>
              </a:rPr>
              <a:t> PERMISOS</a:t>
            </a:r>
          </a:p>
          <a:p>
            <a:pPr lvl="1"/>
            <a:r>
              <a:rPr lang="es-ES" u="sng" dirty="0" err="1">
                <a:solidFill>
                  <a:srgbClr val="262626"/>
                </a:solidFill>
              </a:rPr>
              <a:t>Camara</a:t>
            </a:r>
            <a:r>
              <a:rPr lang="es-ES" u="sng" dirty="0">
                <a:solidFill>
                  <a:srgbClr val="262626"/>
                </a:solidFill>
              </a:rPr>
              <a:t> , audio ,imágenes.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6CBB71-3C15-82D7-F15B-E3BF9BDF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49" y="2562504"/>
            <a:ext cx="3752381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r>
              <a:rPr lang="es-ES" dirty="0">
                <a:solidFill>
                  <a:schemeClr val="bg2"/>
                </a:solidFill>
              </a:rPr>
              <a:t>ZHOUYI	 CHEN</a:t>
            </a:r>
          </a:p>
          <a:p>
            <a:pPr rtl="0"/>
            <a:r>
              <a:rPr lang="es-ES" dirty="0">
                <a:solidFill>
                  <a:schemeClr val="bg2"/>
                </a:solidFill>
              </a:rPr>
              <a:t>XING	 CHEN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{EF534FA0-8433-43E0-B262-227662F8158A}tf56390039_win32</Template>
  <TotalTime>185</TotalTime>
  <Words>124</Words>
  <Application>Microsoft Office PowerPoint</Application>
  <PresentationFormat>Panorámica</PresentationFormat>
  <Paragraphs>25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gordita</vt:lpstr>
      <vt:lpstr>inherit</vt:lpstr>
      <vt:lpstr>Arial</vt:lpstr>
      <vt:lpstr>Calibri</vt:lpstr>
      <vt:lpstr>Gill Sans MT</vt:lpstr>
      <vt:lpstr>Wingdings 2</vt:lpstr>
      <vt:lpstr>Personalizado</vt:lpstr>
      <vt:lpstr>Debatazo</vt:lpstr>
      <vt:lpstr>historia de usuario</vt:lpstr>
      <vt:lpstr>Diagrama de FLUJO</vt:lpstr>
      <vt:lpstr>IDEA UI</vt:lpstr>
      <vt:lpstr>Tipografía , uso de los colores Y LOS PERMISOS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Debatazo</dc:title>
  <dc:creator>at4DAM2</dc:creator>
  <cp:lastModifiedBy>Chen, Xing</cp:lastModifiedBy>
  <cp:revision>4</cp:revision>
  <dcterms:created xsi:type="dcterms:W3CDTF">2023-12-18T18:28:10Z</dcterms:created>
  <dcterms:modified xsi:type="dcterms:W3CDTF">2023-12-20T16:32:48Z</dcterms:modified>
</cp:coreProperties>
</file>