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62" r:id="rId8"/>
    <p:sldId id="279" r:id="rId9"/>
    <p:sldId id="261" r:id="rId10"/>
    <p:sldId id="272" r:id="rId11"/>
    <p:sldId id="273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71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UPIUPIU PIUPIUPIU" initials="PP" lastIdx="1" clrIdx="0">
    <p:extLst>
      <p:ext uri="{19B8F6BF-5375-455C-9EA6-DF929625EA0E}">
        <p15:presenceInfo xmlns:p15="http://schemas.microsoft.com/office/powerpoint/2012/main" userId="ef3e131a701f97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13/03/2024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13/03/2024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06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610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elemento gráfico SmartArt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gráfico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381513" cy="112220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Proyecto sistema de gestión empresarial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D364916-F4E9-F41F-9E73-A5C165338A6A}"/>
              </a:ext>
            </a:extLst>
          </p:cNvPr>
          <p:cNvSpPr txBox="1">
            <a:spLocks/>
          </p:cNvSpPr>
          <p:nvPr/>
        </p:nvSpPr>
        <p:spPr>
          <a:xfrm>
            <a:off x="6416040" y="5557042"/>
            <a:ext cx="2512807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Participantes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18A29C-9291-0BEB-671D-7345EC691D53}"/>
              </a:ext>
            </a:extLst>
          </p:cNvPr>
          <p:cNvSpPr txBox="1"/>
          <p:nvPr/>
        </p:nvSpPr>
        <p:spPr>
          <a:xfrm>
            <a:off x="7403952" y="5922167"/>
            <a:ext cx="171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Xing Chen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C6C76C-3C5F-639B-CD2B-C0382499C737}"/>
              </a:ext>
            </a:extLst>
          </p:cNvPr>
          <p:cNvSpPr txBox="1"/>
          <p:nvPr/>
        </p:nvSpPr>
        <p:spPr>
          <a:xfrm>
            <a:off x="7449223" y="6290325"/>
            <a:ext cx="166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Zhou Yi Chen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045C5-2972-6E5A-C5C4-F90555A80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BB8A1-4B69-FA4F-104D-A16678D6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34727"/>
            <a:ext cx="8421688" cy="1325563"/>
          </a:xfrm>
        </p:spPr>
        <p:txBody>
          <a:bodyPr>
            <a:normAutofit/>
          </a:bodyPr>
          <a:lstStyle/>
          <a:p>
            <a:r>
              <a:rPr lang="es-ES" sz="4800" dirty="0"/>
              <a:t>Página principal usuario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A5BC8430-596C-FFCA-BB0E-C935CF42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7FFD8EE-749B-7EDA-CE7F-C4767487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E7E8DE7-7BBE-84BF-B6B9-464E10DF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B9B7C7-B51E-8EBD-DFFF-D246CFD0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01" y="1263407"/>
            <a:ext cx="7520797" cy="34245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D871AB-317F-D482-4D02-CF598D39C7C0}"/>
              </a:ext>
            </a:extLst>
          </p:cNvPr>
          <p:cNvSpPr txBox="1"/>
          <p:nvPr/>
        </p:nvSpPr>
        <p:spPr>
          <a:xfrm>
            <a:off x="4038601" y="4602024"/>
            <a:ext cx="4431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Cambiar idiomas.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Préstamo de libros.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Devolución de libros.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Ir a la página mis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Mostrar temperatura de localidad.</a:t>
            </a:r>
          </a:p>
        </p:txBody>
      </p:sp>
    </p:spTree>
    <p:extLst>
      <p:ext uri="{BB962C8B-B14F-4D97-AF65-F5344CB8AC3E}">
        <p14:creationId xmlns:p14="http://schemas.microsoft.com/office/powerpoint/2010/main" val="30042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A7B5-2046-9FDB-E148-DF251DEF4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8D2C7-8964-8776-85FE-58B8EE6F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241" y="555545"/>
            <a:ext cx="7515518" cy="768181"/>
          </a:xfrm>
        </p:spPr>
        <p:txBody>
          <a:bodyPr>
            <a:normAutofit/>
          </a:bodyPr>
          <a:lstStyle/>
          <a:p>
            <a:r>
              <a:rPr lang="es-ES" sz="4800" dirty="0"/>
              <a:t>MIS DATOS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24AA1C6C-38C3-0E81-EA71-36DE68E6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97C499D-71DE-1A3A-6A19-FC0A8D29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AE3B510-335A-E581-0B3F-F201BFF0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3CC688-70A1-6CBA-F948-4A8A82FBF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41" t="697" r="35275" b="6687"/>
          <a:stretch/>
        </p:blipFill>
        <p:spPr>
          <a:xfrm>
            <a:off x="6930760" y="1446873"/>
            <a:ext cx="3359679" cy="45849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DD5DC5-5B43-C944-2577-8397FC1DB6BB}"/>
              </a:ext>
            </a:extLst>
          </p:cNvPr>
          <p:cNvSpPr txBox="1"/>
          <p:nvPr/>
        </p:nvSpPr>
        <p:spPr>
          <a:xfrm>
            <a:off x="988594" y="2136339"/>
            <a:ext cx="5211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Cambiar datos personales de usuario, lleva 3 botones que hace distintas funciones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Botón “Aceptar cambios”: acepta cambio modificado.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Botón “Anular cambios”: Si has modificado los datos sin confirmar los cambios, puedes deshacerlos utilizando esta función.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Botón “volver”: volver a la página principal de usuario</a:t>
            </a:r>
          </a:p>
        </p:txBody>
      </p:sp>
    </p:spTree>
    <p:extLst>
      <p:ext uri="{BB962C8B-B14F-4D97-AF65-F5344CB8AC3E}">
        <p14:creationId xmlns:p14="http://schemas.microsoft.com/office/powerpoint/2010/main" val="196197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0BA0A-FF81-96BB-6B4D-B5D8DAD6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8C729-B8E0-F2E8-D5DC-9ED1F9ED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714" y="1087774"/>
            <a:ext cx="8421688" cy="1325563"/>
          </a:xfrm>
        </p:spPr>
        <p:txBody>
          <a:bodyPr>
            <a:normAutofit/>
          </a:bodyPr>
          <a:lstStyle/>
          <a:p>
            <a:r>
              <a:rPr lang="es-ES" sz="4800" dirty="0"/>
              <a:t>Área de administrador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D67D8E1C-5E46-F895-F8CC-C0742711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44B8D4E-25E1-B70A-5BB2-027D17D0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E6CBE5B6-AE8D-04A4-C699-92D00570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F65DC7-CD32-DBE5-E014-1FDCF275C1B7}"/>
              </a:ext>
            </a:extLst>
          </p:cNvPr>
          <p:cNvSpPr txBox="1"/>
          <p:nvPr/>
        </p:nvSpPr>
        <p:spPr>
          <a:xfrm>
            <a:off x="2518820" y="2413337"/>
            <a:ext cx="8421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dirty="0"/>
              <a:t>Funciones del Área de Administrador: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dirty="0"/>
              <a:t>Página</a:t>
            </a:r>
            <a:r>
              <a:rPr lang="es-ES" dirty="0"/>
              <a:t> de registro para Administrador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dirty="0"/>
              <a:t>Página</a:t>
            </a:r>
            <a:r>
              <a:rPr lang="es-ES" dirty="0"/>
              <a:t> de inicio de sesión para administrador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dirty="0"/>
              <a:t>Página</a:t>
            </a:r>
            <a:r>
              <a:rPr lang="es-ES" dirty="0"/>
              <a:t> principal de administrador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dirty="0"/>
              <a:t>Página</a:t>
            </a:r>
            <a:r>
              <a:rPr lang="es-ES" dirty="0"/>
              <a:t> para editar el libro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dirty="0"/>
              <a:t>Página</a:t>
            </a:r>
            <a:r>
              <a:rPr lang="es-ES" dirty="0"/>
              <a:t> para Cambiar contraseña de los usuarios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dirty="0"/>
              <a:t>Página</a:t>
            </a:r>
            <a:r>
              <a:rPr lang="es-ES" dirty="0"/>
              <a:t> para ver historial de préstamos</a:t>
            </a:r>
          </a:p>
        </p:txBody>
      </p:sp>
    </p:spTree>
    <p:extLst>
      <p:ext uri="{BB962C8B-B14F-4D97-AF65-F5344CB8AC3E}">
        <p14:creationId xmlns:p14="http://schemas.microsoft.com/office/powerpoint/2010/main" val="329886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1757-25A6-D2DA-A525-74C6C042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7EED4-CA18-5962-E430-D386C53C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305571"/>
            <a:ext cx="8421688" cy="1325563"/>
          </a:xfrm>
        </p:spPr>
        <p:txBody>
          <a:bodyPr>
            <a:normAutofit/>
          </a:bodyPr>
          <a:lstStyle/>
          <a:p>
            <a:r>
              <a:rPr lang="es-ES" sz="4800" dirty="0"/>
              <a:t>registro administrador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B2A1AB0-1947-3902-4170-EE01FBFC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861E01F7-0407-39D8-7438-973782DB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840F499-9A4C-8DED-B849-B70C4BFB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09ED01-36FC-533B-2DE6-49AEA4B44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8" r="32496" b="22121"/>
          <a:stretch/>
        </p:blipFill>
        <p:spPr>
          <a:xfrm>
            <a:off x="4086725" y="1631134"/>
            <a:ext cx="4018548" cy="42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77AB9-C419-8BC3-A4EA-AD3057E03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A7284-2E8F-84E2-9D6D-92CAAB7F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3410"/>
            <a:ext cx="8421688" cy="1325563"/>
          </a:xfrm>
        </p:spPr>
        <p:txBody>
          <a:bodyPr/>
          <a:lstStyle/>
          <a:p>
            <a:r>
              <a:rPr lang="es-ES" sz="4800" dirty="0"/>
              <a:t>Login administrador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AE9491CD-CA1E-9458-64FB-D25BA2E9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8FF1308D-EDCA-FAC9-B35B-4B664CDE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EB3CA089-31B7-1F36-2FF2-F1C5E35C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9CBB64-6853-4446-9231-940195FC4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65" r="35749" b="13223"/>
          <a:stretch/>
        </p:blipFill>
        <p:spPr>
          <a:xfrm>
            <a:off x="4178968" y="1618973"/>
            <a:ext cx="3834063" cy="47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9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7CDF-A259-20E5-4E61-D45789D82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C8A9C-7760-1550-D50A-B5A3F3A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" y="270127"/>
            <a:ext cx="12097789" cy="1013242"/>
          </a:xfrm>
        </p:spPr>
        <p:txBody>
          <a:bodyPr>
            <a:noAutofit/>
          </a:bodyPr>
          <a:lstStyle/>
          <a:p>
            <a:r>
              <a:rPr lang="es-ES" sz="4800" dirty="0"/>
              <a:t>Página principal de administrador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29F3316D-9A8E-06C9-D10C-E52A3D88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CF82360-7EEB-89C9-6CD5-D98B3335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6828E11-7224-B7E7-3CFE-E3172BF5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15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735E22-545A-C6C6-058F-8DE64689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00" y="1283369"/>
            <a:ext cx="7018999" cy="48585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8C9574-7BAF-03F9-8A61-BB9E514302F0}"/>
              </a:ext>
            </a:extLst>
          </p:cNvPr>
          <p:cNvSpPr txBox="1"/>
          <p:nvPr/>
        </p:nvSpPr>
        <p:spPr>
          <a:xfrm>
            <a:off x="464932" y="1696201"/>
            <a:ext cx="42592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"Editar": Redirige a la página de edición del libro seleccionado.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"Borrar": Elimina el libro seleccionado sin préstamos asociados.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"Añadir": Permite agregar nuevos libros.</a:t>
            </a:r>
          </a:p>
          <a:p>
            <a:pPr lvl="1"/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Opciones: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"Usuario": Dirige a la página para cambiar la contraseña de los usuarios.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"Libros": Lleva a la página principal de administrador.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"Préstamos": Redirige al historial de préstamos.</a:t>
            </a:r>
          </a:p>
        </p:txBody>
      </p:sp>
    </p:spTree>
    <p:extLst>
      <p:ext uri="{BB962C8B-B14F-4D97-AF65-F5344CB8AC3E}">
        <p14:creationId xmlns:p14="http://schemas.microsoft.com/office/powerpoint/2010/main" val="12477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1AB35-1FBF-130A-E704-17F6158EB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3E72A-B74C-9C69-75B6-B3C6F83E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0591"/>
            <a:ext cx="8421688" cy="1325563"/>
          </a:xfrm>
        </p:spPr>
        <p:txBody>
          <a:bodyPr>
            <a:normAutofit/>
          </a:bodyPr>
          <a:lstStyle/>
          <a:p>
            <a:r>
              <a:rPr lang="es-ES" sz="4800" dirty="0"/>
              <a:t>Página EDICIÓN Del libro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11FBECAC-CC1B-0326-D876-7DF0F6B4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9C08A9F7-2EE8-A11F-2FB2-EC6E05E6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D8AA2C8-93B2-CB72-6AE4-85BA7C91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1B3754-4B74-8EF2-05A1-9B6A3E5A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46" y="2423559"/>
            <a:ext cx="10370108" cy="22892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1D000E9-5607-F13A-7AFF-9215996CEEB7}"/>
              </a:ext>
            </a:extLst>
          </p:cNvPr>
          <p:cNvSpPr txBox="1"/>
          <p:nvPr/>
        </p:nvSpPr>
        <p:spPr>
          <a:xfrm>
            <a:off x="2828508" y="1395956"/>
            <a:ext cx="696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dirty="0">
                <a:solidFill>
                  <a:srgbClr val="0D0D0D"/>
                </a:solidFill>
                <a:latin typeface="Tenorite (Cuerpo)"/>
              </a:rPr>
              <a:t>R</a:t>
            </a:r>
            <a:r>
              <a:rPr lang="es-ES" altLang="zh-CN" b="0" i="0" dirty="0">
                <a:solidFill>
                  <a:srgbClr val="0D0D0D"/>
                </a:solidFill>
                <a:effectLst/>
                <a:latin typeface="Tenorite (Cuerpo)"/>
              </a:rPr>
              <a:t>ealizar cambios en la información de los libros, como título, autor, isbn y estado, a través de esta página.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Tenorite (Cuerpo)"/>
              </a:rPr>
              <a:t>con botón “Aceptar Cambios”: guarda el libro modificado.</a:t>
            </a:r>
          </a:p>
        </p:txBody>
      </p:sp>
    </p:spTree>
    <p:extLst>
      <p:ext uri="{BB962C8B-B14F-4D97-AF65-F5344CB8AC3E}">
        <p14:creationId xmlns:p14="http://schemas.microsoft.com/office/powerpoint/2010/main" val="346338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34146-51D2-24DA-9BB4-A67390058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60A69-CC7F-4131-8C26-3B6F922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664" y="237719"/>
            <a:ext cx="10146672" cy="1380930"/>
          </a:xfrm>
        </p:spPr>
        <p:txBody>
          <a:bodyPr>
            <a:noAutofit/>
          </a:bodyPr>
          <a:lstStyle/>
          <a:p>
            <a:r>
              <a:rPr lang="es-ES" sz="4800" dirty="0"/>
              <a:t>Página para Cambiar contraseña de los usuarios 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E7CBBAAD-81BF-1DA5-03E4-B10AAC74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07DBBCBF-9121-8EA3-0295-4CE4BCC8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9877EDA-A819-7614-7B6A-C311DF9C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4CA690-5A79-49A5-3A25-EACD9CF4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64" y="2925016"/>
            <a:ext cx="10254936" cy="30109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4EDCBB-AE7E-B264-3FC0-D8B3E44AEFB9}"/>
              </a:ext>
            </a:extLst>
          </p:cNvPr>
          <p:cNvSpPr txBox="1"/>
          <p:nvPr/>
        </p:nvSpPr>
        <p:spPr>
          <a:xfrm>
            <a:off x="1668672" y="1514495"/>
            <a:ext cx="896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Un filtro para búsqueda rápida.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Una lista de usuarios que pueden cambiar su contraseña seleccionando la opción correspondiente y luego confirmando mediante el botón “Confirmar”.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Söhne"/>
              </a:rPr>
              <a:t>Este proceso se implementa para casos en los que un usuario no recuerda su contraseña.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2099B-8D59-7CFC-B5CC-1202CD75F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294D5-CE85-E548-56E3-1D30AD59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81281"/>
            <a:ext cx="8421688" cy="1325563"/>
          </a:xfrm>
        </p:spPr>
        <p:txBody>
          <a:bodyPr>
            <a:noAutofit/>
          </a:bodyPr>
          <a:lstStyle/>
          <a:p>
            <a:r>
              <a:rPr lang="es-ES" sz="4800" dirty="0"/>
              <a:t>Página para ver historial de prestamos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62181DB0-E4FD-4C51-2AA1-6623B956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C4CA06DC-7FAC-0082-2B02-4C8E749B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8BC3EC8-0CE7-B482-9A4A-AB6CD46A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BC9099-24AF-C05E-7F23-C84EEB00F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" r="5302" b="23090"/>
          <a:stretch/>
        </p:blipFill>
        <p:spPr>
          <a:xfrm>
            <a:off x="371475" y="2722375"/>
            <a:ext cx="11449050" cy="21707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C446ADE-4E1B-4DD8-8F8F-98091280B49E}"/>
              </a:ext>
            </a:extLst>
          </p:cNvPr>
          <p:cNvSpPr txBox="1"/>
          <p:nvPr/>
        </p:nvSpPr>
        <p:spPr>
          <a:xfrm>
            <a:off x="3974431" y="1991444"/>
            <a:ext cx="424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Tenorite (Cuerpo)"/>
              </a:rPr>
              <a:t>Un filtro para búsqueda rápida.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b="0" i="0" dirty="0">
                <a:solidFill>
                  <a:srgbClr val="0D0D0D"/>
                </a:solidFill>
                <a:effectLst/>
                <a:latin typeface="Tenorite (Cuerpo)"/>
              </a:rPr>
              <a:t>Una lista de préstamos.</a:t>
            </a:r>
            <a:endParaRPr lang="zh-CN" altLang="en-US" dirty="0">
              <a:latin typeface="Tenorite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17938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4523715" cy="152473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Muchas gracias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148133"/>
            <a:ext cx="5500437" cy="189921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800" dirty="0" err="1"/>
              <a:t>Libray</a:t>
            </a:r>
            <a:r>
              <a:rPr lang="es-ES" sz="4800" dirty="0"/>
              <a:t>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3322923"/>
            <a:ext cx="5500437" cy="1808246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1800" dirty="0"/>
              <a:t>Introducción</a:t>
            </a:r>
          </a:p>
          <a:p>
            <a:pPr rtl="0"/>
            <a:r>
              <a:rPr lang="es-ES" sz="1800" dirty="0"/>
              <a:t>Objetivos principales</a:t>
            </a:r>
          </a:p>
          <a:p>
            <a:pPr rtl="0"/>
            <a:r>
              <a:rPr lang="es-ES" sz="1800" dirty="0"/>
              <a:t>Diagrama de base de datos</a:t>
            </a:r>
          </a:p>
          <a:p>
            <a:pPr rtl="0"/>
            <a:r>
              <a:rPr lang="es-ES" sz="1800" dirty="0"/>
              <a:t>Mostración de Pagina Web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2024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altLang="zh-CN" sz="900" dirty="0" err="1"/>
              <a:t>Libray</a:t>
            </a:r>
            <a:r>
              <a:rPr lang="es-ES" altLang="zh-CN" sz="900" dirty="0"/>
              <a:t> control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DE01DD7-CB2E-85F4-B16F-6F315B25C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500" y="136525"/>
            <a:ext cx="2494430" cy="24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42396"/>
            <a:ext cx="5111750" cy="120491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800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101517"/>
            <a:ext cx="6362199" cy="3511632"/>
          </a:xfrm>
        </p:spPr>
        <p:txBody>
          <a:bodyPr rtlCol="0">
            <a:normAutofit fontScale="92500" lnSpcReduction="10000"/>
          </a:bodyPr>
          <a:lstStyle>
            <a:defPPr>
              <a:defRPr lang="es-ES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Tenorite (Cuerpo)"/>
              </a:rPr>
              <a:t>Nuestro equipo, conformado por estudiantes del Grupo DAM2V, se encuentra comprometido en el desarrollo de un innovador programa de aplicación web.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Tenorite (Cuerpo)"/>
              </a:rPr>
              <a:t>Nuestra plataforma está diseñada para ofrecer un sistema de gestión de bibliotecas que sobresale en su capacidad para atender tanto las necesidades de los usuarios como las de los administradores.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Tenorite (Cuerpo)"/>
              </a:rPr>
              <a:t>Dentro de nuestra aplicación, se incorporan diversas funcionalidades destinadas a mejorar la experiencia de uso y simplificar el control de una biblioteca dinámica.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Tenorite (Cuerpo)"/>
              </a:rPr>
              <a:t>Estamos dedicados a proporcionar soluciones efectivas que impulsen la eficiencia y la accesibilidad en la gestión bibliotecaria</a:t>
            </a:r>
            <a:endParaRPr lang="es-ES" sz="1800" dirty="0">
              <a:latin typeface="Tenorite (Cuerpo)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2871" y="2148840"/>
            <a:ext cx="5629835" cy="74715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OBJETIVOS PRINCIPALES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870" y="3063875"/>
            <a:ext cx="5520371" cy="2165851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742950" lvl="1" indent="-285750" algn="l">
              <a:spcBef>
                <a:spcPts val="565"/>
              </a:spcBef>
              <a:spcAft>
                <a:spcPts val="595"/>
              </a:spcAft>
              <a:buFont typeface="Courier New" panose="02070309020205020404" pitchFamily="49" charset="0"/>
              <a:buChar char="o"/>
            </a:pPr>
            <a:r>
              <a:rPr lang="es-ES" altLang="zh-CN" sz="16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Sistema de gestión de libros hacer que cliente puede prestar y devuelve libros y hacer que administrador tiene control total de los libros.</a:t>
            </a:r>
            <a:endParaRPr lang="zh-CN" altLang="zh-CN" sz="1600" cap="all" spc="1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9F65E-7E41-4938-C1AA-54390F9E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23178"/>
            <a:ext cx="9296400" cy="1433928"/>
          </a:xfrm>
        </p:spPr>
        <p:txBody>
          <a:bodyPr>
            <a:noAutofit/>
          </a:bodyPr>
          <a:lstStyle/>
          <a:p>
            <a:r>
              <a:rPr lang="es-ES" sz="4800" dirty="0"/>
              <a:t>DIAGRAMA DE BASE DE DATOS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F1F1878F-A315-E8AE-7BAF-9BDEA113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8A390A66-4B29-272E-2AEB-3C92F2BB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EC32A38-1BBF-7141-FF2F-1D31769F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DDD40D4-5660-B625-2B2C-45008CDF3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90" y="1757105"/>
            <a:ext cx="6687893" cy="45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7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76" y="442201"/>
            <a:ext cx="9241247" cy="1322426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4800" dirty="0"/>
              <a:t>Mostración de página web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E498908-85CF-DCC4-C857-2E762716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06" y="2100158"/>
            <a:ext cx="8056185" cy="410532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48BE842-D8B4-D8E1-3D89-EB7289B9FDD9}"/>
              </a:ext>
            </a:extLst>
          </p:cNvPr>
          <p:cNvSpPr txBox="1"/>
          <p:nvPr/>
        </p:nvSpPr>
        <p:spPr>
          <a:xfrm>
            <a:off x="2698039" y="1579961"/>
            <a:ext cx="728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Este </a:t>
            </a:r>
            <a:r>
              <a:rPr lang="es-ES" altLang="zh-CN" dirty="0"/>
              <a:t>página</a:t>
            </a:r>
            <a:r>
              <a:rPr lang="es-ES" dirty="0"/>
              <a:t> web se parte en dos áreas cada área tiene su función.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6A9CE-B9EF-49B9-5F45-699A1C3C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67062"/>
            <a:ext cx="8421688" cy="1217360"/>
          </a:xfrm>
        </p:spPr>
        <p:txBody>
          <a:bodyPr>
            <a:normAutofit/>
          </a:bodyPr>
          <a:lstStyle/>
          <a:p>
            <a:r>
              <a:rPr lang="es-ES" sz="4800" dirty="0"/>
              <a:t>Área de cliente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F7740D7A-480C-3263-A276-7F9A620A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E7517CC4-3D93-F1A4-E8E8-9F57BB09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3A0C71AC-EA98-944F-46F0-67A24C0F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85A7F8-1563-DB9A-7B47-5737073288B7}"/>
              </a:ext>
            </a:extLst>
          </p:cNvPr>
          <p:cNvSpPr txBox="1"/>
          <p:nvPr/>
        </p:nvSpPr>
        <p:spPr>
          <a:xfrm>
            <a:off x="3124200" y="20632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parte va presentar con funciona el área de cliente: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Página de registro para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dirty="0"/>
              <a:t>Página</a:t>
            </a:r>
            <a:r>
              <a:rPr lang="es-ES" dirty="0"/>
              <a:t> de login para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dirty="0"/>
              <a:t>Página</a:t>
            </a:r>
            <a:r>
              <a:rPr lang="es-ES" dirty="0"/>
              <a:t> principal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altLang="zh-CN" dirty="0"/>
              <a:t>Página</a:t>
            </a:r>
            <a:r>
              <a:rPr lang="es-ES" dirty="0"/>
              <a:t> mis datos de usuario</a:t>
            </a:r>
          </a:p>
        </p:txBody>
      </p:sp>
    </p:spTree>
    <p:extLst>
      <p:ext uri="{BB962C8B-B14F-4D97-AF65-F5344CB8AC3E}">
        <p14:creationId xmlns:p14="http://schemas.microsoft.com/office/powerpoint/2010/main" val="121719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0325A-1460-A2E9-3CC2-1DBC41F4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6" y="581281"/>
            <a:ext cx="10796128" cy="747486"/>
          </a:xfrm>
        </p:spPr>
        <p:txBody>
          <a:bodyPr>
            <a:noAutofit/>
          </a:bodyPr>
          <a:lstStyle/>
          <a:p>
            <a:r>
              <a:rPr lang="es-ES" sz="4800" dirty="0"/>
              <a:t>registro usuario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35278D3-59A4-DFBD-DA2F-9459B464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8BE322B2-FB1E-F7A0-EA82-98E47EF3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u="sng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C3B10B2-6A67-42B2-8B81-117AEBC9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566B76-B52E-47C0-B589-BE5798E5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24" y="1328766"/>
            <a:ext cx="2880361" cy="50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63538-50EA-D7E5-D4F4-B6E36DB64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3670-0B49-644F-E45E-837BCF1A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050" y="368968"/>
            <a:ext cx="7659898" cy="1001743"/>
          </a:xfrm>
        </p:spPr>
        <p:txBody>
          <a:bodyPr>
            <a:normAutofit/>
          </a:bodyPr>
          <a:lstStyle/>
          <a:p>
            <a:r>
              <a:rPr lang="es-ES" sz="4800" dirty="0"/>
              <a:t>login usuario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E847947B-BD1F-6696-E4EA-3592BE42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2665B3DA-030D-FF84-B128-96D4CB0A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2D79A28-5731-FC14-C38E-B5498824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767E86-292E-4F72-B3DC-91F31AFB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97" y="1488667"/>
            <a:ext cx="3553804" cy="4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45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436</TotalTime>
  <Words>571</Words>
  <Application>Microsoft Office PowerPoint</Application>
  <PresentationFormat>Panorámica</PresentationFormat>
  <Paragraphs>111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Söhne</vt:lpstr>
      <vt:lpstr>Tenorite (Cuerpo)</vt:lpstr>
      <vt:lpstr>Arial</vt:lpstr>
      <vt:lpstr>Calibri</vt:lpstr>
      <vt:lpstr>Courier New</vt:lpstr>
      <vt:lpstr>Tenorite</vt:lpstr>
      <vt:lpstr>Tema de Office</vt:lpstr>
      <vt:lpstr>Proyecto sistema de gestión empresarial</vt:lpstr>
      <vt:lpstr>Libray control</vt:lpstr>
      <vt:lpstr>INTRODUCCIÓN</vt:lpstr>
      <vt:lpstr>OBJETIVOS PRINCIPALES</vt:lpstr>
      <vt:lpstr>DIAGRAMA DE BASE DE DATOS</vt:lpstr>
      <vt:lpstr>Mostración de página web</vt:lpstr>
      <vt:lpstr>Área de cliente</vt:lpstr>
      <vt:lpstr>registro usuario</vt:lpstr>
      <vt:lpstr>login usuario</vt:lpstr>
      <vt:lpstr>Página principal usuario</vt:lpstr>
      <vt:lpstr>MIS DATOS</vt:lpstr>
      <vt:lpstr>Área de administrador</vt:lpstr>
      <vt:lpstr>registro administrador</vt:lpstr>
      <vt:lpstr>Login administrador</vt:lpstr>
      <vt:lpstr>Página principal de administrador</vt:lpstr>
      <vt:lpstr>Página EDICIÓN Del libro</vt:lpstr>
      <vt:lpstr>Página para Cambiar contraseña de los usuarios </vt:lpstr>
      <vt:lpstr>Página para ver historial de prestamos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sistema de gestión empresarial</dc:title>
  <dc:creator>xing chen</dc:creator>
  <cp:lastModifiedBy>PIUPIUPIU PIUPIUPIU</cp:lastModifiedBy>
  <cp:revision>9</cp:revision>
  <dcterms:created xsi:type="dcterms:W3CDTF">2024-03-07T19:09:50Z</dcterms:created>
  <dcterms:modified xsi:type="dcterms:W3CDTF">2024-03-13T22:06:46Z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