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IwPPT5ytr51dlj0HvDainTiCN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c36d2994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gfc36d2994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" name="Google Shape;136;gfc36d299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c36d2994e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gfc36d2994e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gfc36d299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68ba00507fb114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4" name="Google Shape;164;g468ba00507fb114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468ba00507fb114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6766445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4" name="Google Shape;174;g11e6766445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g11e676644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6766445e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g11e6766445e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g11e6766445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8e269a4d1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5" name="Google Shape;195;g128e269a4d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g128e269a4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5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7" name="Google Shape;27;p5"/>
            <p:cNvSpPr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5"/>
            <p:cNvSpPr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9" name="Google Shape;29;p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0" name="Google Shape;30;p5"/>
              <p:cNvSpPr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5"/>
              <p:cNvSpPr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5"/>
              <p:cNvSpPr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5"/>
              <p:cNvSpPr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5"/>
              <p:cNvSpPr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5"/>
              <p:cNvSpPr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5"/>
              <p:cNvSpPr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5"/>
              <p:cNvSpPr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5"/>
              <p:cNvSpPr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5"/>
              <p:cNvSpPr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SzPts val="2550"/>
              <a:buFont typeface="Noto Sans Symbols"/>
              <a:buNone/>
              <a:defRPr sz="3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 rot="5400000">
            <a:off x="2628900" y="-190500"/>
            <a:ext cx="3886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 rot="5400000">
            <a:off x="4953000" y="21336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 rot="5400000">
            <a:off x="762000" y="152400"/>
            <a:ext cx="5410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0" name="Google Shape;50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457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4648200" y="1981200"/>
            <a:ext cx="403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9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7084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Char char="◻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◻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2" name="Google Shape;12;p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3" name="Google Shape;13;p4"/>
            <p:cNvSpPr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4"/>
            <p:cNvSpPr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4"/>
            <p:cNvSpPr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"/>
            <p:cNvSpPr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2051050" y="1828800"/>
            <a:ext cx="694055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s-ES" sz="3000">
                <a:solidFill>
                  <a:schemeClr val="lt1"/>
                </a:solidFill>
              </a:rPr>
              <a:t>Entornos de desarrollo</a:t>
            </a:r>
            <a:endParaRPr/>
          </a:p>
        </p:txBody>
      </p:sp>
      <p:sp>
        <p:nvSpPr>
          <p:cNvPr id="121" name="Google Shape;121;p1"/>
          <p:cNvSpPr/>
          <p:nvPr/>
        </p:nvSpPr>
        <p:spPr>
          <a:xfrm>
            <a:off x="1466125" y="4190438"/>
            <a:ext cx="6877200" cy="10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Tema 5 – Diagramas </a:t>
            </a:r>
            <a:r>
              <a:rPr b="1" lang="es-ES" sz="2000">
                <a:solidFill>
                  <a:srgbClr val="0000CC"/>
                </a:solidFill>
              </a:rPr>
              <a:t>de comportamiento</a:t>
            </a:r>
            <a:endParaRPr b="1" i="0" sz="2000" u="none" cap="none" strike="noStrike">
              <a:solidFill>
                <a:srgbClr val="00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500563" y="5810250"/>
            <a:ext cx="46434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Autor:	Oscar Díaz Muñoz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457200" y="457200"/>
            <a:ext cx="82296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ÍNDICE</a:t>
            </a:r>
            <a:endParaRPr/>
          </a:p>
        </p:txBody>
      </p:sp>
      <p:sp>
        <p:nvSpPr>
          <p:cNvPr id="130" name="Google Shape;130;p2"/>
          <p:cNvSpPr txBox="1"/>
          <p:nvPr>
            <p:ph idx="1" type="body"/>
          </p:nvPr>
        </p:nvSpPr>
        <p:spPr>
          <a:xfrm>
            <a:off x="3525850" y="1255725"/>
            <a:ext cx="5007000" cy="5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es-ES" sz="3300"/>
              <a:t>Diagrama de actividad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es-ES" sz="3300"/>
              <a:t>Diagrama de estado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es-ES" sz="3300"/>
              <a:t>Diag. de secuencia</a:t>
            </a:r>
            <a:endParaRPr sz="3300"/>
          </a:p>
          <a:p>
            <a:pPr indent="-438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Char char="■"/>
            </a:pPr>
            <a:r>
              <a:rPr lang="es-ES" sz="3300"/>
              <a:t>Diag. de colaboración</a:t>
            </a:r>
            <a:endParaRPr sz="2900"/>
          </a:p>
        </p:txBody>
      </p:sp>
      <p:cxnSp>
        <p:nvCxnSpPr>
          <p:cNvPr id="131" name="Google Shape;131;p2"/>
          <p:cNvCxnSpPr/>
          <p:nvPr/>
        </p:nvCxnSpPr>
        <p:spPr>
          <a:xfrm>
            <a:off x="3386138" y="849313"/>
            <a:ext cx="0" cy="5473700"/>
          </a:xfrm>
          <a:prstGeom prst="straightConnector1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2"/>
          <p:cNvCxnSpPr/>
          <p:nvPr/>
        </p:nvCxnSpPr>
        <p:spPr>
          <a:xfrm>
            <a:off x="3276600" y="1255713"/>
            <a:ext cx="5616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c36d2994e_0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9" name="Google Shape;139;gfc36d2994e_0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fc36d2994e_0_0"/>
          <p:cNvSpPr txBox="1"/>
          <p:nvPr>
            <p:ph type="title"/>
          </p:nvPr>
        </p:nvSpPr>
        <p:spPr>
          <a:xfrm>
            <a:off x="457200" y="447625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actividad</a:t>
            </a:r>
            <a:endParaRPr/>
          </a:p>
        </p:txBody>
      </p:sp>
      <p:sp>
        <p:nvSpPr>
          <p:cNvPr id="141" name="Google Shape;141;gfc36d2994e_0_0"/>
          <p:cNvSpPr txBox="1"/>
          <p:nvPr>
            <p:ph idx="1" type="body"/>
          </p:nvPr>
        </p:nvSpPr>
        <p:spPr>
          <a:xfrm>
            <a:off x="611200" y="1477802"/>
            <a:ext cx="7772400" cy="47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s-ES"/>
              <a:t>Ver ppt libro. Resumen: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pSp>
        <p:nvGrpSpPr>
          <p:cNvPr id="142" name="Google Shape;142;gfc36d2994e_0_0"/>
          <p:cNvGrpSpPr/>
          <p:nvPr/>
        </p:nvGrpSpPr>
        <p:grpSpPr>
          <a:xfrm>
            <a:off x="1219200" y="2195225"/>
            <a:ext cx="6946600" cy="3944875"/>
            <a:chOff x="1295400" y="1814225"/>
            <a:chExt cx="6946600" cy="3944875"/>
          </a:xfrm>
        </p:grpSpPr>
        <p:pic>
          <p:nvPicPr>
            <p:cNvPr id="143" name="Google Shape;143;gfc36d2994e_0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95400" y="2781300"/>
              <a:ext cx="6858000" cy="2362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gfc36d2994e_0_0"/>
            <p:cNvSpPr txBox="1"/>
            <p:nvPr/>
          </p:nvSpPr>
          <p:spPr>
            <a:xfrm>
              <a:off x="1867125" y="5143500"/>
              <a:ext cx="1159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/>
                <a:t>Elige un camino</a:t>
              </a:r>
              <a:endParaRPr/>
            </a:p>
          </p:txBody>
        </p:sp>
        <p:cxnSp>
          <p:nvCxnSpPr>
            <p:cNvPr id="145" name="Google Shape;145;gfc36d2994e_0_0"/>
            <p:cNvCxnSpPr/>
            <p:nvPr/>
          </p:nvCxnSpPr>
          <p:spPr>
            <a:xfrm rot="10800000">
              <a:off x="1867250" y="4124025"/>
              <a:ext cx="415800" cy="1097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6" name="Google Shape;146;gfc36d2994e_0_0"/>
            <p:cNvSpPr txBox="1"/>
            <p:nvPr/>
          </p:nvSpPr>
          <p:spPr>
            <a:xfrm>
              <a:off x="4415625" y="2003075"/>
              <a:ext cx="11592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/>
                <a:t>Ejecuta los dos en paralelo</a:t>
              </a:r>
              <a:endParaRPr/>
            </a:p>
          </p:txBody>
        </p:sp>
        <p:cxnSp>
          <p:nvCxnSpPr>
            <p:cNvPr id="147" name="Google Shape;147;gfc36d2994e_0_0"/>
            <p:cNvCxnSpPr/>
            <p:nvPr/>
          </p:nvCxnSpPr>
          <p:spPr>
            <a:xfrm flipH="1">
              <a:off x="4026275" y="2760400"/>
              <a:ext cx="483300" cy="602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" name="Google Shape;148;gfc36d2994e_0_0"/>
            <p:cNvCxnSpPr/>
            <p:nvPr/>
          </p:nvCxnSpPr>
          <p:spPr>
            <a:xfrm>
              <a:off x="5112600" y="2646375"/>
              <a:ext cx="798600" cy="681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" name="Google Shape;149;gfc36d2994e_0_0"/>
            <p:cNvSpPr txBox="1"/>
            <p:nvPr/>
          </p:nvSpPr>
          <p:spPr>
            <a:xfrm>
              <a:off x="6309700" y="1814225"/>
              <a:ext cx="1932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/>
                <a:t>Une dos caminos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/>
                <a:t>desde el decision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/>
                <a:t>pero sólo ha ejecutado uno</a:t>
              </a:r>
              <a:endParaRPr/>
            </a:p>
          </p:txBody>
        </p:sp>
        <p:cxnSp>
          <p:nvCxnSpPr>
            <p:cNvPr id="150" name="Google Shape;150;gfc36d2994e_0_0"/>
            <p:cNvCxnSpPr/>
            <p:nvPr/>
          </p:nvCxnSpPr>
          <p:spPr>
            <a:xfrm flipH="1">
              <a:off x="6574900" y="2781300"/>
              <a:ext cx="219000" cy="95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36d2994e_0_8"/>
          <p:cNvSpPr txBox="1"/>
          <p:nvPr>
            <p:ph idx="1" type="body"/>
          </p:nvPr>
        </p:nvSpPr>
        <p:spPr>
          <a:xfrm>
            <a:off x="611188" y="1773238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Elementos							Ejemplo</a:t>
            </a:r>
            <a:endParaRPr/>
          </a:p>
        </p:txBody>
      </p:sp>
      <p:sp>
        <p:nvSpPr>
          <p:cNvPr id="157" name="Google Shape;157;gfc36d2994e_0_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8" name="Google Shape;158;gfc36d2994e_0_8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fc36d2994e_0_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estados</a:t>
            </a:r>
            <a:endParaRPr/>
          </a:p>
        </p:txBody>
      </p:sp>
      <p:pic>
        <p:nvPicPr>
          <p:cNvPr id="160" name="Google Shape;160;gfc36d2994e_0_8"/>
          <p:cNvPicPr preferRelativeResize="0"/>
          <p:nvPr/>
        </p:nvPicPr>
        <p:blipFill rotWithShape="1">
          <a:blip r:embed="rId3">
            <a:alphaModFix/>
          </a:blip>
          <a:srcRect b="26077" l="35713" r="38646" t="38924"/>
          <a:stretch/>
        </p:blipFill>
        <p:spPr>
          <a:xfrm>
            <a:off x="674425" y="2392675"/>
            <a:ext cx="3327250" cy="246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fc36d2994e_0_8"/>
          <p:cNvPicPr preferRelativeResize="0"/>
          <p:nvPr/>
        </p:nvPicPr>
        <p:blipFill rotWithShape="1">
          <a:blip r:embed="rId4">
            <a:alphaModFix/>
          </a:blip>
          <a:srcRect b="40838" l="35299" r="35570" t="37543"/>
          <a:stretch/>
        </p:blipFill>
        <p:spPr>
          <a:xfrm>
            <a:off x="4265225" y="2468875"/>
            <a:ext cx="3849326" cy="25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68ba00507fb1141_0"/>
          <p:cNvSpPr txBox="1"/>
          <p:nvPr>
            <p:ph idx="1" type="body"/>
          </p:nvPr>
        </p:nvSpPr>
        <p:spPr>
          <a:xfrm>
            <a:off x="611188" y="1773238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s-ES"/>
              <a:t>Descripción de la transición, notación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168" name="Google Shape;168;g468ba00507fb1141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9" name="Google Shape;169;g468ba00507fb1141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468ba00507fb1141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estados</a:t>
            </a:r>
            <a:endParaRPr/>
          </a:p>
        </p:txBody>
      </p:sp>
      <p:pic>
        <p:nvPicPr>
          <p:cNvPr id="171" name="Google Shape;171;g468ba00507fb1141_0"/>
          <p:cNvPicPr preferRelativeResize="0"/>
          <p:nvPr/>
        </p:nvPicPr>
        <p:blipFill rotWithShape="1">
          <a:blip r:embed="rId3">
            <a:alphaModFix/>
          </a:blip>
          <a:srcRect b="38120" l="34258" r="33612" t="37760"/>
          <a:stretch/>
        </p:blipFill>
        <p:spPr>
          <a:xfrm>
            <a:off x="1666775" y="2433500"/>
            <a:ext cx="5549400" cy="22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e6766445e_0_0"/>
          <p:cNvSpPr txBox="1"/>
          <p:nvPr>
            <p:ph idx="1" type="body"/>
          </p:nvPr>
        </p:nvSpPr>
        <p:spPr>
          <a:xfrm>
            <a:off x="457188" y="1857363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178" name="Google Shape;178;g11e6766445e_0_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9" name="Google Shape;179;g11e6766445e_0_0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11e6766445e_0_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colaboración</a:t>
            </a:r>
            <a:endParaRPr/>
          </a:p>
        </p:txBody>
      </p:sp>
      <p:pic>
        <p:nvPicPr>
          <p:cNvPr id="181" name="Google Shape;181;g11e6766445e_0_0"/>
          <p:cNvPicPr preferRelativeResize="0"/>
          <p:nvPr/>
        </p:nvPicPr>
        <p:blipFill rotWithShape="1">
          <a:blip r:embed="rId3">
            <a:alphaModFix/>
          </a:blip>
          <a:srcRect b="26922" l="22812" r="27809" t="33462"/>
          <a:stretch/>
        </p:blipFill>
        <p:spPr>
          <a:xfrm>
            <a:off x="1246175" y="1562100"/>
            <a:ext cx="4514851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1e6766445e_0_0"/>
          <p:cNvPicPr preferRelativeResize="0"/>
          <p:nvPr/>
        </p:nvPicPr>
        <p:blipFill rotWithShape="1">
          <a:blip r:embed="rId4">
            <a:alphaModFix/>
          </a:blip>
          <a:srcRect b="3652" l="27711" r="28538" t="76539"/>
          <a:stretch/>
        </p:blipFill>
        <p:spPr>
          <a:xfrm>
            <a:off x="1590675" y="3952875"/>
            <a:ext cx="4000502" cy="98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e6766445e_0_9"/>
          <p:cNvSpPr txBox="1"/>
          <p:nvPr>
            <p:ph idx="1" type="body"/>
          </p:nvPr>
        </p:nvSpPr>
        <p:spPr>
          <a:xfrm>
            <a:off x="611188" y="1773238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189" name="Google Shape;189;g11e6766445e_0_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g11e6766445e_0_9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11e6766445e_0_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secuencia</a:t>
            </a:r>
            <a:endParaRPr/>
          </a:p>
        </p:txBody>
      </p:sp>
      <p:pic>
        <p:nvPicPr>
          <p:cNvPr id="192" name="Google Shape;192;g11e6766445e_0_9"/>
          <p:cNvPicPr preferRelativeResize="0"/>
          <p:nvPr/>
        </p:nvPicPr>
        <p:blipFill rotWithShape="1">
          <a:blip r:embed="rId3">
            <a:alphaModFix/>
          </a:blip>
          <a:srcRect b="16150" l="16563" r="19061" t="27695"/>
          <a:stretch/>
        </p:blipFill>
        <p:spPr>
          <a:xfrm>
            <a:off x="1554175" y="2305050"/>
            <a:ext cx="5886451" cy="278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8e269a4d1_0_7"/>
          <p:cNvSpPr txBox="1"/>
          <p:nvPr>
            <p:ph idx="1" type="body"/>
          </p:nvPr>
        </p:nvSpPr>
        <p:spPr>
          <a:xfrm>
            <a:off x="611188" y="1773238"/>
            <a:ext cx="77724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08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lang="es-ES"/>
              <a:t>MVC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199" name="Google Shape;199;g128e269a4d1_0_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0" name="Google Shape;200;g128e269a4d1_0_7"/>
          <p:cNvSpPr/>
          <p:nvPr/>
        </p:nvSpPr>
        <p:spPr>
          <a:xfrm>
            <a:off x="754063" y="87313"/>
            <a:ext cx="82296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s-E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28e269a4d1_0_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Diagrama de secuencia</a:t>
            </a:r>
            <a:endParaRPr/>
          </a:p>
        </p:txBody>
      </p:sp>
      <p:pic>
        <p:nvPicPr>
          <p:cNvPr id="202" name="Google Shape;202;g128e269a4d1_0_7"/>
          <p:cNvPicPr preferRelativeResize="0"/>
          <p:nvPr/>
        </p:nvPicPr>
        <p:blipFill rotWithShape="1">
          <a:blip r:embed="rId3">
            <a:alphaModFix/>
          </a:blip>
          <a:srcRect b="3327" l="12078" r="2923" t="63729"/>
          <a:stretch/>
        </p:blipFill>
        <p:spPr>
          <a:xfrm>
            <a:off x="982675" y="1886600"/>
            <a:ext cx="7772399" cy="1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íxel">
  <a:themeElements>
    <a:clrScheme name="Pí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2004-05-31T20:56:50Z</dcterms:created>
  <dc:creator>Oscar Díaz Muñoz</dc:creator>
</cp:coreProperties>
</file>