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2" r:id="rId2"/>
    <p:sldId id="259" r:id="rId3"/>
    <p:sldId id="265" r:id="rId4"/>
    <p:sldId id="263" r:id="rId5"/>
    <p:sldId id="266" r:id="rId6"/>
    <p:sldId id="264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5AF1E-4B48-CD46-8601-1E687D8B2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93913"/>
            <a:ext cx="8007994" cy="3056923"/>
          </a:xfrm>
        </p:spPr>
        <p:txBody>
          <a:bodyPr/>
          <a:lstStyle/>
          <a:p>
            <a:pPr algn="ctr"/>
            <a:r>
              <a:rPr lang="es-ES" sz="5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 Y ORGANIZACIÓN DE COMPUTADORES</a:t>
            </a: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1522D1-A0A4-6BA0-9662-2AD304852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07994" cy="1210280"/>
          </a:xfrm>
        </p:spPr>
        <p:txBody>
          <a:bodyPr>
            <a:normAutofit/>
          </a:bodyPr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23/08/2023</a:t>
            </a:r>
          </a:p>
          <a:p>
            <a:pPr algn="ctr"/>
            <a:r>
              <a:rPr lang="es-CO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Jostin Roa Marín</a:t>
            </a:r>
            <a:endParaRPr lang="es-E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1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4DE7-2D85-0F5D-5F4F-A607612B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514924"/>
            <a:ext cx="8596668" cy="1221111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44BF1-2958-AA46-77D2-F8EA12B9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8352" y="1855303"/>
            <a:ext cx="8254631" cy="4080039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arquitectura es un modelo de sistema dentro de un contexto específico, que representa los componentes necesarios para desarrollar el sistema.</a:t>
            </a:r>
            <a:endParaRPr lang="es-CO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5D5069-1024-BF98-0568-47B679DA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791" y="3429000"/>
            <a:ext cx="3707181" cy="318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4DE7-2D85-0F5D-5F4F-A607612B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8596668" cy="1221111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ORGANIZACION</a:t>
            </a: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44BF1-2958-AA46-77D2-F8EA12B9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839" y="1855306"/>
            <a:ext cx="8413657" cy="4199308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organización básica de una computadora consiste en la unidad de entrada, la unidad central de procesamiento y la unidad de salida.</a:t>
            </a:r>
            <a:endParaRPr lang="es-CO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E04A16-BA9A-991F-DFAD-5AB4DD6E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55" y="3525080"/>
            <a:ext cx="4338289" cy="297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2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4DE7-2D85-0F5D-5F4F-A607612B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8596668" cy="1221111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FUNCIONAMIENTO</a:t>
            </a:r>
            <a:endParaRPr lang="es-CO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44BF1-2958-AA46-77D2-F8EA12B9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5222" y="1908313"/>
            <a:ext cx="8320892" cy="4199307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la operación de cada componente individual como parte de la estructura.</a:t>
            </a:r>
            <a:endParaRPr lang="es-CO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BAAEE2-5833-1993-B353-AAA8AAC1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330" y="3429000"/>
            <a:ext cx="3108843" cy="31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4DE7-2D85-0F5D-5F4F-A607612B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5167"/>
            <a:ext cx="8596668" cy="1221111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endParaRPr lang="es-CO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44BF1-2958-AA46-77D2-F8EA12B9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5" y="1895062"/>
            <a:ext cx="8596667" cy="4199308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Corresponde al modo en el que los componentes están interrelacionados.</a:t>
            </a:r>
            <a:endParaRPr lang="es-CO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F825396-0077-FC65-456B-074ED2D9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63" y="3433081"/>
            <a:ext cx="3996802" cy="294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8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4DE7-2D85-0F5D-5F4F-A607612B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8596668" cy="1221111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TOP-DOWN</a:t>
            </a:r>
            <a:endParaRPr lang="es-CO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44BF1-2958-AA46-77D2-F8EA12B9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42053"/>
            <a:ext cx="8596668" cy="4199308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este enfoque, el proceso computacional de creación del resumen se concentra solo en aquellos aspectos del texto que le interesan al usuario.</a:t>
            </a:r>
            <a:endParaRPr lang="es-CO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340B25-1BB3-573E-589B-BE7F3031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1338" y="3444504"/>
            <a:ext cx="4980298" cy="27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C4DE7-2D85-0F5D-5F4F-A607612BD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4924"/>
            <a:ext cx="8596668" cy="1221111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ESTRUCTURA A NIVEL SUPERIOR</a:t>
            </a:r>
            <a:endParaRPr lang="es-CO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844BF1-2958-AA46-77D2-F8EA12B92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842053"/>
            <a:ext cx="8596668" cy="4199308"/>
          </a:xfrm>
        </p:spPr>
        <p:txBody>
          <a:bodyPr>
            <a:normAutofit/>
          </a:bodyPr>
          <a:lstStyle/>
          <a:p>
            <a:r>
              <a:rPr lang="es-E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computador cuenta con cuatros componentes fundamentales: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 principal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de interconexión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Entrada/Salida</a:t>
            </a:r>
            <a:endParaRPr lang="es-CO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66FC14-034D-3C4B-8F4B-1AE865F0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3207"/>
            <a:ext cx="5418666" cy="33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955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132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</vt:lpstr>
      <vt:lpstr>ARQUITECTURA Y ORGANIZACIÓN DE COMPUTADORES</vt:lpstr>
      <vt:lpstr>ARQUITECTURA</vt:lpstr>
      <vt:lpstr>ORGANIZACION</vt:lpstr>
      <vt:lpstr>FUNCIONAMIENTO</vt:lpstr>
      <vt:lpstr>ESTRUCTURA</vt:lpstr>
      <vt:lpstr>ESTRUCTURA TOP-DOWN</vt:lpstr>
      <vt:lpstr>ESTRUCTURA A NIVEL SUPERIOR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Y ORGANIZACIÓN DE COMPUTADORES</dc:title>
  <dc:creator>jostin roa</dc:creator>
  <cp:lastModifiedBy>jostin roa</cp:lastModifiedBy>
  <cp:revision>2</cp:revision>
  <dcterms:created xsi:type="dcterms:W3CDTF">2023-08-21T23:54:04Z</dcterms:created>
  <dcterms:modified xsi:type="dcterms:W3CDTF">2023-08-22T22:26:02Z</dcterms:modified>
</cp:coreProperties>
</file>