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7" r:id="rId2"/>
    <p:sldId id="258" r:id="rId3"/>
    <p:sldId id="267" r:id="rId4"/>
    <p:sldId id="261" r:id="rId5"/>
    <p:sldId id="262" r:id="rId6"/>
    <p:sldId id="264" r:id="rId7"/>
    <p:sldId id="265" r:id="rId8"/>
    <p:sldId id="266" r:id="rId9"/>
    <p:sldId id="268" r:id="rId10"/>
    <p:sldId id="260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DD65-9FC3-45FA-BD74-52B6EE1BB395}" type="datetimeFigureOut">
              <a:rPr lang="en-SG" smtClean="0"/>
              <a:t>17/8/2019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B9FA1-3B96-4BE1-AB73-E015D54A1F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7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ws_lambda/aws_lambda_overvie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https://www.tutorialspoint.com/aws_lambda/aws_lambda_overview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B9FA1-3B96-4BE1-AB73-E015D54A1FC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4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5480-673C-4B53-934F-8CBE8F18BE17}" type="datetime1">
              <a:rPr lang="en-SG" smtClean="0"/>
              <a:t>17/8/2019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A011-0964-48C8-96D0-2F9D72E40CAF}" type="datetime1">
              <a:rPr lang="en-SG" smtClean="0"/>
              <a:t>17/8/2019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D8B2-3E04-4BF4-97A9-5FF6A041C874}" type="datetime1">
              <a:rPr lang="en-SG" smtClean="0"/>
              <a:t>17/8/2019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1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0D6-21DE-4A89-B2B7-6D9DECF7B5E9}" type="datetime1">
              <a:rPr lang="en-SG" smtClean="0"/>
              <a:t>17/8/2019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20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B426-6E99-43ED-B6A0-230586F93C98}" type="datetime1">
              <a:rPr lang="en-SG" smtClean="0"/>
              <a:t>17/8/2019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9515-7199-4482-8D49-0BAD9411F543}" type="datetime1">
              <a:rPr lang="en-SG" smtClean="0"/>
              <a:t>17/8/2019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4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1A47-2D8C-4459-A4C6-8B12A3A0F0F1}" type="datetime1">
              <a:rPr lang="en-SG" smtClean="0"/>
              <a:t>17/8/2019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31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1E65-F9A0-455F-BA7A-8555C039902B}" type="datetime1">
              <a:rPr lang="en-SG" smtClean="0"/>
              <a:t>17/8/2019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74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1B6F-B095-4DFF-9E03-C9E785050244}" type="datetime1">
              <a:rPr lang="en-SG" smtClean="0"/>
              <a:t>17/8/2019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8C9293-DED0-4179-B66C-A4D467DF40EB}" type="datetime1">
              <a:rPr lang="en-SG" smtClean="0"/>
              <a:t>17/8/2019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8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31D7-950D-4024-AD94-FB7A36B33F60}" type="datetime1">
              <a:rPr lang="en-SG" smtClean="0"/>
              <a:t>17/8/2019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4063C-22E6-4D8D-8C29-EA902E782739}" type="datetime1">
              <a:rPr lang="en-SG" smtClean="0"/>
              <a:t>17/8/2019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167D09-A34C-430D-9C38-F4CF3B2DC7D1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7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archive/documentation/Tools/Conceptual/SafariExtensionGuide/ExtensionsOverview/ExtensionsOverview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46B-8179-46C0-AE18-B78C8DFF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Chrome Extension for MOOC forum intervention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83618-DDB9-44C3-BBD9-59F76D8E9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By Ng Kheng Yi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BEF6A-2230-49CD-9E49-1579F734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48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2FDB-85D4-4B13-8C77-4098C034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6D22-9DD4-4B61-A544-3C83690E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Compute service that lets you run code without provisioning or managing servers</a:t>
            </a:r>
          </a:p>
          <a:p>
            <a:pPr lvl="1"/>
            <a:r>
              <a:rPr lang="en-US" sz="3200" dirty="0"/>
              <a:t>Scales automatically</a:t>
            </a:r>
          </a:p>
          <a:p>
            <a:pPr lvl="1"/>
            <a:r>
              <a:rPr lang="en-US" sz="3200" dirty="0"/>
              <a:t>Pay only for compute time</a:t>
            </a:r>
            <a:endParaRPr lang="en-SG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2F28C-5516-4BF4-ABBC-D8010688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715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14B0-BCF7-49F1-BC0D-0BD3AFA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13B9D-87EF-458D-AD59-A71A69ED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5" y="2072273"/>
            <a:ext cx="10753609" cy="1420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8FFD5-16DB-4956-B163-1E4D85564218}"/>
              </a:ext>
            </a:extLst>
          </p:cNvPr>
          <p:cNvSpPr txBox="1"/>
          <p:nvPr/>
        </p:nvSpPr>
        <p:spPr>
          <a:xfrm>
            <a:off x="884903" y="3699081"/>
            <a:ext cx="5000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	Main code for model (Naïve Bayes)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ACC70-94A6-4B41-BE6E-E67F4469913B}"/>
              </a:ext>
            </a:extLst>
          </p:cNvPr>
          <p:cNvSpPr txBox="1"/>
          <p:nvPr/>
        </p:nvSpPr>
        <p:spPr>
          <a:xfrm>
            <a:off x="884903" y="4530078"/>
            <a:ext cx="6747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Allow API calls to be made to the Lambda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8A68B-B1DA-4220-A8FD-68AE4EF00B3E}"/>
              </a:ext>
            </a:extLst>
          </p:cNvPr>
          <p:cNvSpPr txBox="1"/>
          <p:nvPr/>
        </p:nvSpPr>
        <p:spPr>
          <a:xfrm>
            <a:off x="884903" y="5361075"/>
            <a:ext cx="377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Amazon CloudWatch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Collects logs from API calls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7D27-A25C-4D78-9750-D35C77B2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88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0C45-BF4E-42F2-9ADE-1626DC43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AWS Lambda Potential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FF6-3AA8-4854-ACB8-7DD72ECE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200" dirty="0"/>
              <a:t>Allow models to be hosted in the cloud, by AWS</a:t>
            </a:r>
          </a:p>
          <a:p>
            <a:pPr lvl="1"/>
            <a:r>
              <a:rPr lang="en-SG" sz="3200" dirty="0"/>
              <a:t>Able to work with other AWS services (</a:t>
            </a:r>
            <a:r>
              <a:rPr lang="en-SG" sz="3200" dirty="0" err="1"/>
              <a:t>Sagemaker,AWS</a:t>
            </a:r>
            <a:r>
              <a:rPr lang="en-SG" sz="3200" dirty="0"/>
              <a:t> Comprehend etc)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AF812-0653-44D6-A8C3-1D91A63F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99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612C-BE3F-4E80-B839-3E3FDD67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28F-19C2-41A8-BDBF-5E60EC9D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SG" sz="3000" dirty="0"/>
              <a:t>Key Components</a:t>
            </a:r>
          </a:p>
          <a:p>
            <a:pPr lvl="2"/>
            <a:r>
              <a:rPr lang="en-SG" sz="2600" dirty="0"/>
              <a:t>Chrome Extension</a:t>
            </a:r>
            <a:endParaRPr lang="en-SG" sz="2200" dirty="0"/>
          </a:p>
          <a:p>
            <a:pPr lvl="2"/>
            <a:r>
              <a:rPr lang="en-SG" sz="2600" dirty="0"/>
              <a:t>AWS Lambda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D0D01-4AAD-433B-88EE-E895E67A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6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46B-8179-46C0-AE18-B78C8DFF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Chrome Extension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DAB7C5-0494-4C6F-9003-1A643F7E8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52CA23-5BB8-425E-8D85-9AFBD3EF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30" y="315353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4C2D2-E335-4482-9741-C0170C1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69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B4CE-A233-49C9-8EDD-43AB6799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31C4-6980-46D2-AF46-9BC33C71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Consists of multiple components:</a:t>
            </a:r>
          </a:p>
          <a:p>
            <a:pPr lvl="1"/>
            <a:r>
              <a:rPr lang="en-SG" sz="2800" dirty="0"/>
              <a:t>Manifest</a:t>
            </a:r>
          </a:p>
          <a:p>
            <a:pPr lvl="1"/>
            <a:r>
              <a:rPr lang="en-SG" sz="2800" dirty="0"/>
              <a:t>Background Script</a:t>
            </a:r>
          </a:p>
          <a:p>
            <a:pPr lvl="1"/>
            <a:r>
              <a:rPr lang="en-SG" sz="2800" dirty="0"/>
              <a:t>UI Elements</a:t>
            </a:r>
          </a:p>
          <a:p>
            <a:pPr lvl="1"/>
            <a:r>
              <a:rPr lang="en-SG" sz="2800" dirty="0"/>
              <a:t>Content Script</a:t>
            </a:r>
          </a:p>
          <a:p>
            <a:pPr lvl="1"/>
            <a:r>
              <a:rPr lang="en-SG" sz="2800" dirty="0"/>
              <a:t>Options Page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477D51D-AA5D-4E0D-A906-077A9C5ED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58" y="1854979"/>
            <a:ext cx="4928723" cy="40141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A5A04-6791-4869-9644-DE462B53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62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A939-33C2-4347-9254-5087B7BC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0827-464A-4948-A014-03F55218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2400" dirty="0"/>
              <a:t>Content scripts only injected onto certain webpages (</a:t>
            </a:r>
            <a:r>
              <a:rPr lang="en-SG" sz="2400" dirty="0" err="1"/>
              <a:t>Coursemology</a:t>
            </a:r>
            <a:r>
              <a:rPr lang="en-SG" sz="2400" dirty="0"/>
              <a:t> MOOC Forum/Thread page)</a:t>
            </a:r>
          </a:p>
          <a:p>
            <a:pPr lvl="1"/>
            <a:r>
              <a:rPr lang="en-SG" sz="2400" dirty="0"/>
              <a:t>Bulk of code implemented in contentScript.js</a:t>
            </a:r>
          </a:p>
          <a:p>
            <a:pPr lvl="1"/>
            <a:r>
              <a:rPr lang="en-SG" sz="2400" dirty="0"/>
              <a:t>Main Functions*:</a:t>
            </a:r>
          </a:p>
          <a:p>
            <a:pPr lvl="2"/>
            <a:r>
              <a:rPr lang="en-SG" sz="1800" dirty="0"/>
              <a:t>Extracting information (Page Scraping)</a:t>
            </a:r>
          </a:p>
          <a:p>
            <a:pPr lvl="2"/>
            <a:r>
              <a:rPr lang="en-SG" sz="1800" dirty="0"/>
              <a:t>Communication with Lambda Function</a:t>
            </a:r>
          </a:p>
          <a:p>
            <a:pPr lvl="2"/>
            <a:r>
              <a:rPr lang="en-SG" sz="1800" dirty="0"/>
              <a:t>Modifying displayed webpage</a:t>
            </a:r>
          </a:p>
          <a:p>
            <a:pPr lvl="1"/>
            <a:r>
              <a:rPr lang="en-SG" sz="2200" dirty="0"/>
              <a:t>Background.js not utilised</a:t>
            </a:r>
          </a:p>
          <a:p>
            <a:pPr lvl="1"/>
            <a:r>
              <a:rPr lang="en-SG" sz="2200" dirty="0"/>
              <a:t>Popup.html/.</a:t>
            </a:r>
            <a:r>
              <a:rPr lang="en-SG" sz="2200" dirty="0" err="1"/>
              <a:t>js</a:t>
            </a:r>
            <a:r>
              <a:rPr lang="en-SG" sz="2200" dirty="0"/>
              <a:t> utilised for clearing storage</a:t>
            </a:r>
          </a:p>
          <a:p>
            <a:pPr lvl="2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F2380-3681-467F-A2C1-319EC01B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01" y="2648245"/>
            <a:ext cx="1820862" cy="3571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92C33-6C2D-4419-B29F-D18159107990}"/>
              </a:ext>
            </a:extLst>
          </p:cNvPr>
          <p:cNvSpPr txBox="1"/>
          <p:nvPr/>
        </p:nvSpPr>
        <p:spPr>
          <a:xfrm>
            <a:off x="1268361" y="5956612"/>
            <a:ext cx="741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*Explanation of functions is included as comments within source code itself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7290-8A7B-4F36-AC49-21A0EF73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00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E9F2-1CD5-4790-8B96-FE4207F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Browsers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BB7AC-F7E1-4A99-8F1A-7EB6881E5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39521"/>
            <a:ext cx="10058400" cy="146507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D13B49-65D7-4222-9507-B25E4AFB6E24}"/>
              </a:ext>
            </a:extLst>
          </p:cNvPr>
          <p:cNvSpPr/>
          <p:nvPr/>
        </p:nvSpPr>
        <p:spPr>
          <a:xfrm>
            <a:off x="2566219" y="2239521"/>
            <a:ext cx="1917291" cy="14507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8287596-E79B-403B-BB84-1705B12783C6}"/>
              </a:ext>
            </a:extLst>
          </p:cNvPr>
          <p:cNvSpPr/>
          <p:nvPr/>
        </p:nvSpPr>
        <p:spPr>
          <a:xfrm>
            <a:off x="3696929" y="3967955"/>
            <a:ext cx="2113935" cy="1201706"/>
          </a:xfrm>
          <a:prstGeom prst="wedgeRectCallout">
            <a:avLst>
              <a:gd name="adj1" fmla="val -44554"/>
              <a:gd name="adj2" fmla="val -72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Default Browser for Apple devices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E2621-A64C-4AE6-B6AF-9A88F1B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2128-3DC5-49EE-8C7C-A1D0596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Safari Extension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920242-AD00-4AF0-822E-4DE77ADD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27059"/>
              </p:ext>
            </p:extLst>
          </p:nvPr>
        </p:nvGraphicFramePr>
        <p:xfrm>
          <a:off x="1019277" y="1919200"/>
          <a:ext cx="10209162" cy="360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054">
                  <a:extLst>
                    <a:ext uri="{9D8B030D-6E8A-4147-A177-3AD203B41FA5}">
                      <a16:colId xmlns:a16="http://schemas.microsoft.com/office/drawing/2014/main" val="3604830351"/>
                    </a:ext>
                  </a:extLst>
                </a:gridCol>
                <a:gridCol w="3403054">
                  <a:extLst>
                    <a:ext uri="{9D8B030D-6E8A-4147-A177-3AD203B41FA5}">
                      <a16:colId xmlns:a16="http://schemas.microsoft.com/office/drawing/2014/main" val="3968462841"/>
                    </a:ext>
                  </a:extLst>
                </a:gridCol>
                <a:gridCol w="3403054">
                  <a:extLst>
                    <a:ext uri="{9D8B030D-6E8A-4147-A177-3AD203B41FA5}">
                      <a16:colId xmlns:a16="http://schemas.microsoft.com/office/drawing/2014/main" val="4115715858"/>
                    </a:ext>
                  </a:extLst>
                </a:gridCol>
              </a:tblGrid>
              <a:tr h="421215">
                <a:tc>
                  <a:txBody>
                    <a:bodyPr/>
                    <a:lstStyle/>
                    <a:p>
                      <a:r>
                        <a:rPr lang="en-SG" dirty="0"/>
                        <a:t>Safari Extension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Google Chrome Extension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18367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Global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HTML page containing </a:t>
                      </a:r>
                      <a:r>
                        <a:rPr lang="en-SG" dirty="0" err="1"/>
                        <a:t>Javascript</a:t>
                      </a:r>
                      <a:r>
                        <a:rPr lang="en-SG" dirty="0"/>
                        <a:t> support code (Never Displayed)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background.js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5853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Content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HTML, CSS, </a:t>
                      </a:r>
                      <a:r>
                        <a:rPr lang="en-SG" dirty="0" err="1"/>
                        <a:t>Javascript</a:t>
                      </a:r>
                      <a:r>
                        <a:rPr lang="en-SG" dirty="0"/>
                        <a:t> content to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popup.html, popup.js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14117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Injected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Javascript</a:t>
                      </a:r>
                      <a:r>
                        <a:rPr lang="en-SG" dirty="0"/>
                        <a:t> files injected into browser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contentscript.js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3414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Injected Style Sheets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Overides</a:t>
                      </a:r>
                      <a:r>
                        <a:rPr lang="en-SG" dirty="0"/>
                        <a:t>/adds to styles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style.css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76203"/>
                  </a:ext>
                </a:extLst>
              </a:tr>
              <a:tr h="630585">
                <a:tc>
                  <a:txBody>
                    <a:bodyPr/>
                    <a:lstStyle/>
                    <a:p>
                      <a:r>
                        <a:rPr lang="en-SG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Scaled up/down for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icon.png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69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036476-DFB8-4DDD-B526-6C1E39C65D9D}"/>
              </a:ext>
            </a:extLst>
          </p:cNvPr>
          <p:cNvSpPr txBox="1"/>
          <p:nvPr/>
        </p:nvSpPr>
        <p:spPr>
          <a:xfrm>
            <a:off x="-78659" y="6361472"/>
            <a:ext cx="1227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https://developer.apple.com/library/archive/documentation/Tools/Conceptual/SafariExtensionGuide/ExtensionsOverview/ExtensionsOverview.html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E635E-2482-491A-98E0-35FD417F0133}"/>
              </a:ext>
            </a:extLst>
          </p:cNvPr>
          <p:cNvSpPr txBox="1"/>
          <p:nvPr/>
        </p:nvSpPr>
        <p:spPr>
          <a:xfrm>
            <a:off x="1019277" y="5614219"/>
            <a:ext cx="102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Safari Extension is written in </a:t>
            </a:r>
            <a:r>
              <a:rPr lang="en-SG" dirty="0" err="1"/>
              <a:t>Javascript</a:t>
            </a:r>
            <a:r>
              <a:rPr lang="en-SG" dirty="0"/>
              <a:t>, CSS and native code written in Objective-C or Swift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0C40E-522E-4F98-A844-679B3A2F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412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0C45-BF4E-42F2-9ADE-1626DC43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Chrome Extension Potential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FF6-3AA8-4854-ACB8-7DD72ECE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3200" dirty="0"/>
              <a:t>Data Scraping (From webpages/ research papers?)</a:t>
            </a:r>
          </a:p>
          <a:p>
            <a:pPr lvl="1"/>
            <a:r>
              <a:rPr lang="en-SG" sz="3200" dirty="0"/>
              <a:t>Serve as link between front-end and ML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B6FC7-125D-4A8B-B0E9-DA5DBFD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5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946B-8179-46C0-AE18-B78C8DFF1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AWS Lambda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DAB7C5-0494-4C6F-9003-1A643F7E8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FCDA78-8A47-43CA-83F6-BA30116B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138" y="3039803"/>
            <a:ext cx="1110229" cy="11102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DDE8C-CFB3-476C-8615-DE03AB4B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7D09-A34C-430D-9C38-F4CF3B2DC7D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306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3821</TotalTime>
  <Words>357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Chrome Extension for MOOC forum intervention Implementation</vt:lpstr>
      <vt:lpstr>Contents</vt:lpstr>
      <vt:lpstr>Chrome Extension</vt:lpstr>
      <vt:lpstr>General Architecture</vt:lpstr>
      <vt:lpstr>My Design</vt:lpstr>
      <vt:lpstr>Other Browsers</vt:lpstr>
      <vt:lpstr>Safari Extension</vt:lpstr>
      <vt:lpstr>Chrome Extension Potential Usages</vt:lpstr>
      <vt:lpstr>AWS Lambda</vt:lpstr>
      <vt:lpstr>What is AWS Lambda</vt:lpstr>
      <vt:lpstr>My Design</vt:lpstr>
      <vt:lpstr>AWS Lambda Potential Usages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 for MOOC forum intervention Implementation</dc:title>
  <dc:creator>Ng Kheng Yi</dc:creator>
  <cp:lastModifiedBy>Ng Kheng Yi</cp:lastModifiedBy>
  <cp:revision>102</cp:revision>
  <dcterms:created xsi:type="dcterms:W3CDTF">2019-07-25T07:26:35Z</dcterms:created>
  <dcterms:modified xsi:type="dcterms:W3CDTF">2019-08-17T05:11:43Z</dcterms:modified>
</cp:coreProperties>
</file>