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0f3997c5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0f3997c5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0f3997c5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0f3997c5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0f3997c5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0f3997c5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0f3997c54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10f3997c5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f47d46996d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f47d46996d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f47d46996d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f47d46996d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f47d46996d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f47d46996d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f47d46996d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f47d46996d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Pytorch Introduction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en"/>
              <a:t>Definition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PyTorch is an open source machine learning (ML) framework based on the Python programming language and the Torch library. It can be used to train neural networks and one of the preferred platforms for deep learning. It supports over 20 different mathematical operations.</a:t>
            </a:r>
            <a:endParaRPr/>
          </a:p>
        </p:txBody>
      </p:sp>
      <p:pic>
        <p:nvPicPr>
          <p:cNvPr id="142" name="Google Shape;142;p14"/>
          <p:cNvPicPr preferRelativeResize="0"/>
          <p:nvPr/>
        </p:nvPicPr>
        <p:blipFill rotWithShape="1">
          <a:blip r:embed="rId3">
            <a:alphaModFix/>
          </a:blip>
          <a:srcRect b="0" l="-10661" r="-27440" t="-38102"/>
          <a:stretch/>
        </p:blipFill>
        <p:spPr>
          <a:xfrm>
            <a:off x="2949238" y="1567550"/>
            <a:ext cx="3245527" cy="32455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Features of Pytorch</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Tensor computation: Pytorch provides supports for tensor (n-dimensional arrays) computation like Numpy with GPU acceleration</a:t>
            </a:r>
            <a:endParaRPr/>
          </a:p>
          <a:p>
            <a:pPr indent="-311150" lvl="0" marL="457200" rtl="0" algn="l">
              <a:spcBef>
                <a:spcPts val="0"/>
              </a:spcBef>
              <a:spcAft>
                <a:spcPts val="0"/>
              </a:spcAft>
              <a:buSzPts val="1300"/>
              <a:buChar char="●"/>
            </a:pPr>
            <a:r>
              <a:rPr lang="en"/>
              <a:t>Training deep neural networks </a:t>
            </a:r>
            <a:endParaRPr/>
          </a:p>
        </p:txBody>
      </p:sp>
      <p:pic>
        <p:nvPicPr>
          <p:cNvPr id="149" name="Google Shape;149;p15"/>
          <p:cNvPicPr preferRelativeResize="0"/>
          <p:nvPr/>
        </p:nvPicPr>
        <p:blipFill>
          <a:blip r:embed="rId3">
            <a:alphaModFix/>
          </a:blip>
          <a:stretch>
            <a:fillRect/>
          </a:stretch>
        </p:blipFill>
        <p:spPr>
          <a:xfrm>
            <a:off x="2079150" y="2363825"/>
            <a:ext cx="4735752" cy="26638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Advantages of Pytorch</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Beginner-friendly, easy-to-learn code structure that is based on Pytorch</a:t>
            </a:r>
            <a:endParaRPr/>
          </a:p>
          <a:p>
            <a:pPr indent="-311150" lvl="0" marL="457200" rtl="0" algn="l">
              <a:spcBef>
                <a:spcPts val="0"/>
              </a:spcBef>
              <a:spcAft>
                <a:spcPts val="0"/>
              </a:spcAft>
              <a:buSzPts val="1300"/>
              <a:buChar char="●"/>
            </a:pPr>
            <a:r>
              <a:rPr lang="en"/>
              <a:t>User-friendly interface</a:t>
            </a:r>
            <a:endParaRPr/>
          </a:p>
          <a:p>
            <a:pPr indent="-311150" lvl="0" marL="457200" rtl="0" algn="l">
              <a:spcBef>
                <a:spcPts val="0"/>
              </a:spcBef>
              <a:spcAft>
                <a:spcPts val="0"/>
              </a:spcAft>
              <a:buSzPts val="1300"/>
              <a:buChar char="●"/>
            </a:pPr>
            <a:r>
              <a:rPr lang="en"/>
              <a:t>Offers scalability and is well-supported on major cloud platforms</a:t>
            </a:r>
            <a:endParaRPr/>
          </a:p>
          <a:p>
            <a:pPr indent="-311150" lvl="0" marL="457200" rtl="0" algn="l">
              <a:spcBef>
                <a:spcPts val="0"/>
              </a:spcBef>
              <a:spcAft>
                <a:spcPts val="0"/>
              </a:spcAft>
              <a:buSzPts val="1300"/>
              <a:buChar char="●"/>
            </a:pPr>
            <a:r>
              <a:rPr lang="en"/>
              <a:t>Offers easy debugging with Python tools</a:t>
            </a:r>
            <a:endParaRPr/>
          </a:p>
        </p:txBody>
      </p:sp>
      <p:pic>
        <p:nvPicPr>
          <p:cNvPr id="156" name="Google Shape;156;p16"/>
          <p:cNvPicPr preferRelativeResize="0"/>
          <p:nvPr/>
        </p:nvPicPr>
        <p:blipFill>
          <a:blip r:embed="rId3">
            <a:alphaModFix/>
          </a:blip>
          <a:stretch>
            <a:fillRect/>
          </a:stretch>
        </p:blipFill>
        <p:spPr>
          <a:xfrm>
            <a:off x="2113549" y="2648250"/>
            <a:ext cx="4436000" cy="2495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Basic </a:t>
            </a:r>
            <a:r>
              <a:rPr lang="en"/>
              <a:t>functions </a:t>
            </a:r>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t>
            </a:r>
            <a:r>
              <a:rPr lang="en"/>
              <a:t>orch.linspace: torch.linspace is used to create a 1D equally spaced tensor between the values start and end, with the is number of values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pic>
        <p:nvPicPr>
          <p:cNvPr id="163" name="Google Shape;163;p17"/>
          <p:cNvPicPr preferRelativeResize="0"/>
          <p:nvPr/>
        </p:nvPicPr>
        <p:blipFill>
          <a:blip r:embed="rId3">
            <a:alphaModFix/>
          </a:blip>
          <a:stretch>
            <a:fillRect/>
          </a:stretch>
        </p:blipFill>
        <p:spPr>
          <a:xfrm>
            <a:off x="1400975" y="2700324"/>
            <a:ext cx="7147701" cy="1778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Basic functions </a:t>
            </a:r>
            <a:endParaRPr/>
          </a:p>
          <a:p>
            <a:pPr indent="0" lvl="0" marL="0" rtl="0" algn="l">
              <a:spcBef>
                <a:spcPts val="0"/>
              </a:spcBef>
              <a:spcAft>
                <a:spcPts val="0"/>
              </a:spcAft>
              <a:buNone/>
            </a:pPr>
            <a:r>
              <a:t/>
            </a:r>
            <a:endParaRPr/>
          </a:p>
        </p:txBody>
      </p:sp>
      <p:sp>
        <p:nvSpPr>
          <p:cNvPr id="169" name="Google Shape;169;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Torch.from_numpy: Creates a Tensor from a numpy.ndarray. </a:t>
            </a:r>
            <a:endParaRPr/>
          </a:p>
          <a:p>
            <a:pPr indent="0" lvl="0" marL="0" rtl="0" algn="l">
              <a:spcBef>
                <a:spcPts val="1200"/>
              </a:spcBef>
              <a:spcAft>
                <a:spcPts val="1200"/>
              </a:spcAft>
              <a:buNone/>
            </a:pPr>
            <a:r>
              <a:t/>
            </a:r>
            <a:endParaRPr/>
          </a:p>
        </p:txBody>
      </p:sp>
      <p:pic>
        <p:nvPicPr>
          <p:cNvPr id="170" name="Google Shape;170;p18"/>
          <p:cNvPicPr preferRelativeResize="0"/>
          <p:nvPr/>
        </p:nvPicPr>
        <p:blipFill>
          <a:blip r:embed="rId3">
            <a:alphaModFix/>
          </a:blip>
          <a:stretch>
            <a:fillRect/>
          </a:stretch>
        </p:blipFill>
        <p:spPr>
          <a:xfrm>
            <a:off x="3009900" y="2692913"/>
            <a:ext cx="3124200" cy="1552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Basic functions </a:t>
            </a:r>
            <a:endParaRPr/>
          </a:p>
          <a:p>
            <a:pPr indent="0" lvl="0" marL="0" rtl="0" algn="l">
              <a:spcBef>
                <a:spcPts val="0"/>
              </a:spcBef>
              <a:spcAft>
                <a:spcPts val="0"/>
              </a:spcAft>
              <a:buNone/>
            </a:pPr>
            <a:r>
              <a:t/>
            </a:r>
            <a:endParaRPr/>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Torch.ones: Returns a tensor filled with the scalar value 1 , with the shape defined by the variable argument size.</a:t>
            </a:r>
            <a:endParaRPr/>
          </a:p>
          <a:p>
            <a:pPr indent="0" lvl="0" marL="0" rtl="0" algn="l">
              <a:spcBef>
                <a:spcPts val="1200"/>
              </a:spcBef>
              <a:spcAft>
                <a:spcPts val="0"/>
              </a:spcAft>
              <a:buNone/>
            </a:pPr>
            <a:r>
              <a:rPr lang="en"/>
              <a:t>Torch.zeros: Returns a tensor filled with the scalar value 0, with the shape defined by the variable argument size.</a:t>
            </a:r>
            <a:endParaRPr/>
          </a:p>
          <a:p>
            <a:pPr indent="0" lvl="0" marL="0" rtl="0" algn="l">
              <a:spcBef>
                <a:spcPts val="1200"/>
              </a:spcBef>
              <a:spcAft>
                <a:spcPts val="1200"/>
              </a:spcAft>
              <a:buNone/>
            </a:pPr>
            <a:r>
              <a:rPr lang="en"/>
              <a:t>Similar to np.ones or zeros </a:t>
            </a:r>
            <a:endParaRPr/>
          </a:p>
        </p:txBody>
      </p:sp>
      <p:pic>
        <p:nvPicPr>
          <p:cNvPr id="177" name="Google Shape;177;p19"/>
          <p:cNvPicPr preferRelativeResize="0"/>
          <p:nvPr/>
        </p:nvPicPr>
        <p:blipFill>
          <a:blip r:embed="rId3">
            <a:alphaModFix/>
          </a:blip>
          <a:stretch>
            <a:fillRect/>
          </a:stretch>
        </p:blipFill>
        <p:spPr>
          <a:xfrm>
            <a:off x="3259638" y="3235588"/>
            <a:ext cx="2867025" cy="1095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Basic functions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3" name="Google Shape;183;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Torch.unique: </a:t>
            </a:r>
            <a:r>
              <a:rPr lang="en"/>
              <a:t>Returns the unique elements of the input tensor.</a:t>
            </a:r>
            <a:endParaRPr/>
          </a:p>
        </p:txBody>
      </p:sp>
      <p:pic>
        <p:nvPicPr>
          <p:cNvPr id="184" name="Google Shape;184;p20"/>
          <p:cNvPicPr preferRelativeResize="0"/>
          <p:nvPr/>
        </p:nvPicPr>
        <p:blipFill>
          <a:blip r:embed="rId3">
            <a:alphaModFix/>
          </a:blip>
          <a:stretch>
            <a:fillRect/>
          </a:stretch>
        </p:blipFill>
        <p:spPr>
          <a:xfrm>
            <a:off x="1162050" y="2659575"/>
            <a:ext cx="6819900" cy="1123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Basic functions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0" name="Google Shape;190;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Torch.where: Return a tensor of elements selected from either x or y, depending on condition.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91" name="Google Shape;191;p21"/>
          <p:cNvPicPr preferRelativeResize="0"/>
          <p:nvPr/>
        </p:nvPicPr>
        <p:blipFill>
          <a:blip r:embed="rId3">
            <a:alphaModFix/>
          </a:blip>
          <a:stretch>
            <a:fillRect/>
          </a:stretch>
        </p:blipFill>
        <p:spPr>
          <a:xfrm>
            <a:off x="3257550" y="1990100"/>
            <a:ext cx="2933700" cy="895350"/>
          </a:xfrm>
          <a:prstGeom prst="rect">
            <a:avLst/>
          </a:prstGeom>
          <a:noFill/>
          <a:ln>
            <a:noFill/>
          </a:ln>
        </p:spPr>
      </p:pic>
      <p:pic>
        <p:nvPicPr>
          <p:cNvPr id="192" name="Google Shape;192;p21"/>
          <p:cNvPicPr preferRelativeResize="0"/>
          <p:nvPr/>
        </p:nvPicPr>
        <p:blipFill>
          <a:blip r:embed="rId4">
            <a:alphaModFix/>
          </a:blip>
          <a:stretch>
            <a:fillRect/>
          </a:stretch>
        </p:blipFill>
        <p:spPr>
          <a:xfrm>
            <a:off x="2975951" y="3068050"/>
            <a:ext cx="3722050" cy="1965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