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1" r:id="rId7"/>
    <p:sldId id="266" r:id="rId8"/>
    <p:sldId id="267" r:id="rId9"/>
    <p:sldId id="262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2D964-A2EB-4EB3-A5B7-42AC436C3520}" type="datetimeFigureOut">
              <a:rPr lang="fr-CA" smtClean="0"/>
              <a:t>2015-04-11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CB197-4454-4A50-BA13-42465DBF324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8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CB197-4454-4A50-BA13-42465DBF3246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82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1BE3-3E0B-4FE8-BDB3-720DCCC7F1B8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61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07C5-C6FA-46D4-9261-867F202E58AA}" type="datetime1">
              <a:rPr lang="fr-CA" smtClean="0"/>
              <a:t>2015-04-11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01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7B4-C93F-415D-B6C7-C3C2EBBC7B29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16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8599-D944-439C-B3FD-5084189EAB8F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889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B649-D4F8-43B8-B4F8-7CEB68DF31F4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0016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9DF-49E5-44D3-8263-3537D917C7C3}" type="datetime1">
              <a:rPr lang="fr-CA" smtClean="0"/>
              <a:t>2015-04-11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2463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8AC7-E5F1-42A8-8C41-C3E16E7A8CC4}" type="datetime1">
              <a:rPr lang="fr-CA" smtClean="0"/>
              <a:t>2015-04-11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158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B5EA-0E63-4C22-8151-3BF135A3976A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586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2979-4B96-4CF4-A6AB-A3FDAEF85980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230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79B4-4B6B-4551-98E1-A19DCF97A6EC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533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DF5-91D1-42D3-876E-472702DF84C6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1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28F9-D2E6-4D7C-8818-E4560D4A2999}" type="datetime1">
              <a:rPr lang="fr-CA" smtClean="0"/>
              <a:t>2015-04-11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89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2BFC-5D3C-4B13-961C-B7C8FB419CF4}" type="datetime1">
              <a:rPr lang="fr-CA" smtClean="0"/>
              <a:t>2015-04-11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4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2D90-074F-4306-AD4A-0D2F92B2EFF5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310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5004-4E7B-4C74-B56C-D9CEF731AF31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93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7A7E-B588-4CD1-98CC-B29B5B9B85B8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323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225-D3F4-40A3-97AE-02A446E86648}" type="datetime1">
              <a:rPr lang="fr-CA" smtClean="0"/>
              <a:t>2015-04-11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25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DC0F19-8039-465F-B01B-D96DC38111E2}" type="datetime1">
              <a:rPr lang="fr-CA" smtClean="0"/>
              <a:t>2015-04-11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B70F-D963-41A6-8E1B-DC607B1071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6803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Projet CIDE.py</a:t>
            </a:r>
            <a:br>
              <a:rPr lang="fr-CA" dirty="0" smtClean="0"/>
            </a:b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Équipe </a:t>
            </a:r>
            <a:r>
              <a:rPr lang="fr-CA" dirty="0" smtClean="0"/>
              <a:t>WINOT : </a:t>
            </a:r>
          </a:p>
          <a:p>
            <a:r>
              <a:rPr lang="fr-CA" dirty="0" err="1" smtClean="0"/>
              <a:t>Jean-christophe</a:t>
            </a:r>
            <a:r>
              <a:rPr lang="fr-CA" dirty="0" smtClean="0"/>
              <a:t> Grondin, Vincent Philippon, </a:t>
            </a:r>
            <a:r>
              <a:rPr lang="fr-CA" dirty="0" err="1" smtClean="0"/>
              <a:t>Mariane</a:t>
            </a:r>
            <a:r>
              <a:rPr lang="fr-CA" dirty="0" smtClean="0"/>
              <a:t> </a:t>
            </a:r>
            <a:r>
              <a:rPr lang="fr-CA" dirty="0" err="1" smtClean="0"/>
              <a:t>maynarD</a:t>
            </a:r>
            <a:endParaRPr lang="fr-C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327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Résultats obtenus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10</a:t>
            </a:fld>
            <a:endParaRPr lang="fr-CA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fr-CA" dirty="0" smtClean="0"/>
              <a:t>Contrôleur Web Python</a:t>
            </a:r>
          </a:p>
          <a:p>
            <a:r>
              <a:rPr lang="fr-CA" dirty="0" smtClean="0"/>
              <a:t>Application Python / C++</a:t>
            </a:r>
          </a:p>
          <a:p>
            <a:r>
              <a:rPr lang="fr-CA" dirty="0" smtClean="0"/>
              <a:t>Client </a:t>
            </a:r>
            <a:r>
              <a:rPr lang="fr-CA" dirty="0" err="1" smtClean="0"/>
              <a:t>Javascript</a:t>
            </a:r>
            <a:endParaRPr lang="fr-CA" dirty="0" smtClean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Logiciel libre </a:t>
            </a:r>
            <a:r>
              <a:rPr lang="fr-CA" dirty="0" smtClean="0"/>
              <a:t>:</a:t>
            </a:r>
          </a:p>
          <a:p>
            <a:pPr lvl="1"/>
            <a:r>
              <a:rPr lang="fr-CA" dirty="0" smtClean="0"/>
              <a:t>https</a:t>
            </a:r>
            <a:r>
              <a:rPr lang="fr-CA" dirty="0"/>
              <a:t>://</a:t>
            </a:r>
            <a:r>
              <a:rPr lang="fr-CA" dirty="0" smtClean="0"/>
              <a:t>github.com/WINOT/cide.py</a:t>
            </a:r>
          </a:p>
          <a:p>
            <a:pPr lvl="1"/>
            <a:r>
              <a:rPr lang="fr-CA" dirty="0" smtClean="0"/>
              <a:t>License </a:t>
            </a:r>
            <a:r>
              <a:rPr lang="fr-CA" dirty="0" smtClean="0"/>
              <a:t>GPLv3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967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 de la présentation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Contexte et motivations</a:t>
            </a:r>
          </a:p>
          <a:p>
            <a:r>
              <a:rPr lang="fr-CA" dirty="0" smtClean="0"/>
              <a:t>Problèmes traités</a:t>
            </a:r>
          </a:p>
          <a:p>
            <a:r>
              <a:rPr lang="fr-CA" dirty="0" smtClean="0"/>
              <a:t>Critères de succès</a:t>
            </a:r>
          </a:p>
          <a:p>
            <a:r>
              <a:rPr lang="fr-CA" dirty="0"/>
              <a:t>Liens avec les </a:t>
            </a:r>
            <a:r>
              <a:rPr lang="fr-CA" dirty="0" smtClean="0"/>
              <a:t>cours</a:t>
            </a:r>
          </a:p>
          <a:p>
            <a:r>
              <a:rPr lang="fr-CA" dirty="0" smtClean="0"/>
              <a:t>Gestion du projet</a:t>
            </a:r>
          </a:p>
          <a:p>
            <a:r>
              <a:rPr lang="fr-CA" dirty="0" smtClean="0"/>
              <a:t>Résultats obtenus</a:t>
            </a:r>
          </a:p>
          <a:p>
            <a:r>
              <a:rPr lang="fr-CA" dirty="0" smtClean="0"/>
              <a:t>Vidéo</a:t>
            </a:r>
          </a:p>
          <a:p>
            <a:r>
              <a:rPr lang="fr-CA" dirty="0" smtClean="0"/>
              <a:t>Questions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40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Contexte et motivations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Projet commun avec IFT729 (</a:t>
            </a:r>
            <a:r>
              <a:rPr lang="fr-CA" dirty="0"/>
              <a:t>Conception de systèmes temps </a:t>
            </a:r>
            <a:r>
              <a:rPr lang="fr-CA" dirty="0" smtClean="0"/>
              <a:t>réel)</a:t>
            </a:r>
            <a:endParaRPr lang="fr-CA" dirty="0"/>
          </a:p>
          <a:p>
            <a:r>
              <a:rPr lang="fr-CA" dirty="0" smtClean="0"/>
              <a:t>Défi et apprentissage</a:t>
            </a:r>
          </a:p>
          <a:p>
            <a:r>
              <a:rPr lang="fr-CA" dirty="0" smtClean="0"/>
              <a:t>Application des connaissances</a:t>
            </a:r>
          </a:p>
          <a:p>
            <a:r>
              <a:rPr lang="fr-CA" dirty="0" smtClean="0"/>
              <a:t>Environnement de développement partagé</a:t>
            </a:r>
          </a:p>
          <a:p>
            <a:endParaRPr lang="fr-CA" dirty="0"/>
          </a:p>
          <a:p>
            <a:r>
              <a:rPr lang="fr-CA" dirty="0" smtClean="0"/>
              <a:t>Par les développeurs, pour les </a:t>
            </a:r>
            <a:r>
              <a:rPr lang="fr-CA" dirty="0"/>
              <a:t>développeurs</a:t>
            </a:r>
            <a:endParaRPr lang="fr-CA" dirty="0" smtClean="0"/>
          </a:p>
          <a:p>
            <a:pPr marL="457200" lvl="1" indent="0">
              <a:buNone/>
            </a:pPr>
            <a:r>
              <a:rPr lang="fr-CA" dirty="0" smtClean="0"/>
              <a:t>« </a:t>
            </a:r>
            <a:r>
              <a:rPr lang="fr-CA" dirty="0" err="1" smtClean="0"/>
              <a:t>We</a:t>
            </a:r>
            <a:r>
              <a:rPr lang="fr-CA" dirty="0" smtClean="0"/>
              <a:t> love </a:t>
            </a:r>
            <a:r>
              <a:rPr lang="fr-CA" dirty="0" err="1" smtClean="0"/>
              <a:t>developpers</a:t>
            </a:r>
            <a:r>
              <a:rPr lang="fr-CA" dirty="0" smtClean="0"/>
              <a:t> » - Steve Ballmer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3</a:t>
            </a:fld>
            <a:endParaRPr lang="fr-CA"/>
          </a:p>
        </p:txBody>
      </p:sp>
      <p:pic>
        <p:nvPicPr>
          <p:cNvPr id="1026" name="Picture 2" descr="steve-ballmer.jpg (600×45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22903"/>
            <a:ext cx="3657599" cy="274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54901" y="6197701"/>
            <a:ext cx="3997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900" dirty="0" smtClean="0"/>
              <a:t>http://laruche.com/2014/08/13/steve-ballmer-nba-la-clippers-550527</a:t>
            </a:r>
            <a:endParaRPr lang="fr-CA" sz="900" dirty="0"/>
          </a:p>
        </p:txBody>
      </p:sp>
    </p:spTree>
    <p:extLst>
      <p:ext uri="{BB962C8B-B14F-4D97-AF65-F5344CB8AC3E}">
        <p14:creationId xmlns:p14="http://schemas.microsoft.com/office/powerpoint/2010/main" val="215456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Problèmes traités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Configuration </a:t>
            </a:r>
            <a:r>
              <a:rPr lang="fr-CA" dirty="0"/>
              <a:t>et partage </a:t>
            </a:r>
            <a:r>
              <a:rPr lang="fr-CA" dirty="0" smtClean="0"/>
              <a:t>d’un environnement</a:t>
            </a:r>
          </a:p>
          <a:p>
            <a:r>
              <a:rPr lang="fr-CA" dirty="0" smtClean="0"/>
              <a:t>Édition collaborative entre plusieurs utilisateurs</a:t>
            </a:r>
          </a:p>
          <a:p>
            <a:r>
              <a:rPr lang="fr-CA" dirty="0" smtClean="0"/>
              <a:t>Exécution du code </a:t>
            </a:r>
            <a:r>
              <a:rPr lang="fr-CA" dirty="0" smtClean="0"/>
              <a:t>partagé</a:t>
            </a:r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smtClean="0"/>
              <a:t>Cas d’utilisation :</a:t>
            </a:r>
            <a:endParaRPr lang="fr-CA" dirty="0"/>
          </a:p>
          <a:p>
            <a:pPr lvl="1"/>
            <a:r>
              <a:rPr lang="fr-CA" dirty="0" smtClean="0"/>
              <a:t>« </a:t>
            </a:r>
            <a:r>
              <a:rPr lang="fr-CA" dirty="0" err="1" smtClean="0"/>
              <a:t>eXtreme</a:t>
            </a:r>
            <a:r>
              <a:rPr lang="fr-CA" dirty="0" smtClean="0"/>
              <a:t> </a:t>
            </a:r>
            <a:r>
              <a:rPr lang="fr-CA" dirty="0" err="1" smtClean="0"/>
              <a:t>Programming</a:t>
            </a:r>
            <a:r>
              <a:rPr lang="fr-CA" dirty="0" smtClean="0"/>
              <a:t> » à plusieurs écrans</a:t>
            </a:r>
          </a:p>
          <a:p>
            <a:pPr lvl="1"/>
            <a:r>
              <a:rPr lang="fr-CA" dirty="0" smtClean="0"/>
              <a:t>Prototypage rapide et collaboratif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445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Critères de succès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Éditer un fichier avec au moins une autre personne</a:t>
            </a:r>
          </a:p>
          <a:p>
            <a:r>
              <a:rPr lang="fr-CA" dirty="0" smtClean="0"/>
              <a:t>Communiquer avec les autres utilisateurs</a:t>
            </a:r>
          </a:p>
          <a:p>
            <a:r>
              <a:rPr lang="fr-CA" dirty="0" smtClean="0"/>
              <a:t>Système déployé et fonctionnel</a:t>
            </a:r>
          </a:p>
          <a:p>
            <a:r>
              <a:rPr lang="fr-CA" dirty="0" smtClean="0"/>
              <a:t>Modifications concurrentes fluides</a:t>
            </a:r>
          </a:p>
          <a:p>
            <a:r>
              <a:rPr lang="fr-CA" dirty="0" smtClean="0"/>
              <a:t>Exécuter et afficher la sortie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597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Liens avec les cours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IFT729 (Conception de systèmes temps réel</a:t>
            </a:r>
            <a:r>
              <a:rPr lang="fr-CA" dirty="0" smtClean="0"/>
              <a:t>)</a:t>
            </a:r>
          </a:p>
          <a:p>
            <a:r>
              <a:rPr lang="fr-CA" dirty="0" smtClean="0"/>
              <a:t>IFT630 (Processus concurrents et parallélisme)</a:t>
            </a:r>
          </a:p>
          <a:p>
            <a:r>
              <a:rPr lang="fr-CA" dirty="0" smtClean="0"/>
              <a:t>IFT585 (Télématique)</a:t>
            </a:r>
          </a:p>
          <a:p>
            <a:r>
              <a:rPr lang="fr-CA" dirty="0" smtClean="0"/>
              <a:t>IFT232 (Méthodes de conception orientée objet)</a:t>
            </a:r>
            <a:endParaRPr lang="fr-CA" dirty="0"/>
          </a:p>
          <a:p>
            <a:r>
              <a:rPr lang="fr-CA" dirty="0" smtClean="0"/>
              <a:t>IFT606 (Sécurité et cryptographie)</a:t>
            </a:r>
          </a:p>
          <a:p>
            <a:endParaRPr lang="fr-CA" dirty="0"/>
          </a:p>
          <a:p>
            <a:r>
              <a:rPr lang="fr-CA" dirty="0" smtClean="0"/>
              <a:t>Stage III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80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Gestion du projet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Idée initiale : « </a:t>
            </a:r>
            <a:r>
              <a:rPr lang="fr-CA" dirty="0" err="1" smtClean="0"/>
              <a:t>Waterfall</a:t>
            </a:r>
            <a:r>
              <a:rPr lang="fr-CA" dirty="0" smtClean="0"/>
              <a:t> »</a:t>
            </a:r>
          </a:p>
          <a:p>
            <a:pPr lvl="1"/>
            <a:r>
              <a:rPr lang="fr-CA" dirty="0" smtClean="0"/>
              <a:t>MPS</a:t>
            </a:r>
          </a:p>
          <a:p>
            <a:pPr lvl="1"/>
            <a:r>
              <a:rPr lang="fr-CA" dirty="0" smtClean="0"/>
              <a:t>SES</a:t>
            </a:r>
          </a:p>
          <a:p>
            <a:pPr lvl="1"/>
            <a:r>
              <a:rPr lang="fr-CA" dirty="0" smtClean="0"/>
              <a:t>Conception …</a:t>
            </a:r>
          </a:p>
          <a:p>
            <a:r>
              <a:rPr lang="fr-CA" dirty="0" smtClean="0"/>
              <a:t>Au final : « Kanban »</a:t>
            </a:r>
          </a:p>
          <a:p>
            <a:pPr lvl="1"/>
            <a:r>
              <a:rPr lang="fr-CA" dirty="0" smtClean="0"/>
              <a:t>Priorisation </a:t>
            </a:r>
          </a:p>
          <a:p>
            <a:pPr lvl="1"/>
            <a:r>
              <a:rPr lang="fr-CA" dirty="0" smtClean="0"/>
              <a:t>Conception</a:t>
            </a:r>
          </a:p>
          <a:p>
            <a:pPr lvl="1"/>
            <a:r>
              <a:rPr lang="fr-CA" dirty="0" smtClean="0"/>
              <a:t>Implantation</a:t>
            </a:r>
          </a:p>
          <a:p>
            <a:pPr lvl="1"/>
            <a:r>
              <a:rPr lang="fr-CA" dirty="0" smtClean="0"/>
              <a:t>Vérification et intégration</a:t>
            </a:r>
          </a:p>
          <a:p>
            <a:endParaRPr lang="fr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023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Gestion du projet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Git et </a:t>
            </a:r>
            <a:r>
              <a:rPr lang="fr-CA" dirty="0" err="1" smtClean="0"/>
              <a:t>GitHub</a:t>
            </a:r>
            <a:r>
              <a:rPr lang="fr-CA" dirty="0"/>
              <a:t> </a:t>
            </a:r>
            <a:r>
              <a:rPr lang="fr-CA" dirty="0" smtClean="0"/>
              <a:t>: </a:t>
            </a:r>
          </a:p>
          <a:p>
            <a:pPr lvl="1"/>
            <a:r>
              <a:rPr lang="fr-CA" dirty="0" smtClean="0"/>
              <a:t>Contrôle des sources</a:t>
            </a:r>
          </a:p>
          <a:p>
            <a:pPr lvl="1"/>
            <a:r>
              <a:rPr lang="fr-CA" dirty="0" smtClean="0"/>
              <a:t>« Workflow »</a:t>
            </a:r>
          </a:p>
          <a:p>
            <a:r>
              <a:rPr lang="fr-CA" dirty="0" smtClean="0"/>
              <a:t>Facebook</a:t>
            </a:r>
          </a:p>
          <a:p>
            <a:r>
              <a:rPr lang="fr-CA" dirty="0" smtClean="0"/>
              <a:t>Rencontres d’équipe fréquentes</a:t>
            </a:r>
          </a:p>
          <a:p>
            <a:r>
              <a:rPr lang="fr-CA" dirty="0" smtClean="0"/>
              <a:t>Échéancier</a:t>
            </a:r>
          </a:p>
          <a:p>
            <a:endParaRPr lang="fr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8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Résultats obtenus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B70F-D963-41A6-8E1B-DC607B107196}" type="slidenum">
              <a:rPr lang="fr-CA" smtClean="0"/>
              <a:t>9</a:t>
            </a:fld>
            <a:endParaRPr lang="fr-CA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fr-CA" dirty="0" smtClean="0"/>
              <a:t>Service actif (beta)</a:t>
            </a:r>
          </a:p>
          <a:p>
            <a:r>
              <a:rPr lang="fr-CA" dirty="0" smtClean="0"/>
              <a:t>Édition fluide et exécution à plusieurs fichiers</a:t>
            </a:r>
          </a:p>
          <a:p>
            <a:r>
              <a:rPr lang="fr-CA" dirty="0" smtClean="0"/>
              <a:t>Forum de </a:t>
            </a:r>
            <a:r>
              <a:rPr lang="fr-CA" dirty="0"/>
              <a:t>discussion instantanée</a:t>
            </a:r>
            <a:endParaRPr lang="fr-CA" dirty="0" smtClean="0"/>
          </a:p>
          <a:p>
            <a:r>
              <a:rPr lang="fr-CA" dirty="0" smtClean="0"/>
              <a:t>Exporter le projet</a:t>
            </a:r>
          </a:p>
          <a:p>
            <a:r>
              <a:rPr lang="fr-CA" dirty="0" smtClean="0"/>
              <a:t>Aspect prévisible</a:t>
            </a:r>
          </a:p>
          <a:p>
            <a:endParaRPr lang="fr-CA" dirty="0"/>
          </a:p>
          <a:p>
            <a:r>
              <a:rPr lang="fr-CA" dirty="0" smtClean="0"/>
              <a:t>Maux de tête</a:t>
            </a:r>
          </a:p>
          <a:p>
            <a:r>
              <a:rPr lang="fr-CA" dirty="0" smtClean="0"/>
              <a:t>Manque de sommeil</a:t>
            </a:r>
          </a:p>
          <a:p>
            <a:r>
              <a:rPr lang="fr-CA" dirty="0" smtClean="0"/>
              <a:t>Palpitation cardiaque</a:t>
            </a:r>
          </a:p>
          <a:p>
            <a:endParaRPr lang="fr-CA" dirty="0"/>
          </a:p>
        </p:txBody>
      </p:sp>
      <p:pic>
        <p:nvPicPr>
          <p:cNvPr id="8" name="Picture 2" descr="http://i.kinja-img.com/gawker-media/image/upload/s--g27ug2VI--/17mazjs4epiog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41" y="3107154"/>
            <a:ext cx="4294868" cy="322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21945" y="6340706"/>
            <a:ext cx="50006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900" dirty="0" smtClean="0"/>
              <a:t>http://gizmodo.com/5043082/question-of-the-day-how-fast-can-you-type-test-yourself</a:t>
            </a:r>
            <a:endParaRPr lang="fr-CA" sz="900" dirty="0"/>
          </a:p>
        </p:txBody>
      </p:sp>
    </p:spTree>
    <p:extLst>
      <p:ext uri="{BB962C8B-B14F-4D97-AF65-F5344CB8AC3E}">
        <p14:creationId xmlns:p14="http://schemas.microsoft.com/office/powerpoint/2010/main" val="31218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277</Words>
  <Application>Microsoft Office PowerPoint</Application>
  <PresentationFormat>Grand écran</PresentationFormat>
  <Paragraphs>90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Projet CIDE.py </vt:lpstr>
      <vt:lpstr>Plan de la présentation</vt:lpstr>
      <vt:lpstr>Contexte et motivations</vt:lpstr>
      <vt:lpstr>Problèmes traités</vt:lpstr>
      <vt:lpstr>Critères de succès</vt:lpstr>
      <vt:lpstr>Liens avec les cours</vt:lpstr>
      <vt:lpstr>Gestion du projet</vt:lpstr>
      <vt:lpstr>Gestion du projet</vt:lpstr>
      <vt:lpstr>Résultats obtenus</vt:lpstr>
      <vt:lpstr>Résultats obtenus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Jean-Christophe Grondin</dc:creator>
  <cp:lastModifiedBy>Jean-Christophe Grondin</cp:lastModifiedBy>
  <cp:revision>33</cp:revision>
  <dcterms:created xsi:type="dcterms:W3CDTF">2015-04-11T18:41:59Z</dcterms:created>
  <dcterms:modified xsi:type="dcterms:W3CDTF">2015-04-11T21:29:41Z</dcterms:modified>
</cp:coreProperties>
</file>