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5" r:id="rId10"/>
    <p:sldId id="266" r:id="rId11"/>
    <p:sldId id="269" r:id="rId12"/>
    <p:sldId id="264" r:id="rId13"/>
    <p:sldId id="267" r:id="rId14"/>
    <p:sldId id="268" r:id="rId15"/>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6" d="100"/>
          <a:sy n="66"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A38B7B-542C-4967-AF70-82EE4BB05BFA}"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38B7B-542C-4967-AF70-82EE4BB05BFA}"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38B7B-542C-4967-AF70-82EE4BB05BFA}"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38B7B-542C-4967-AF70-82EE4BB05BFA}"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38B7B-542C-4967-AF70-82EE4BB05BFA}" type="datetimeFigureOut">
              <a:rPr lang="en-US" smtClean="0"/>
              <a:t>7/27/2014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38B7B-542C-4967-AF70-82EE4BB05BFA}"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A38B7B-542C-4967-AF70-82EE4BB05BFA}" type="datetimeFigureOut">
              <a:rPr lang="en-US" smtClean="0"/>
              <a:t>7/27/2014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38B7B-542C-4967-AF70-82EE4BB05BFA}" type="datetimeFigureOut">
              <a:rPr lang="en-US" smtClean="0"/>
              <a:t>7/27/2014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38B7B-542C-4967-AF70-82EE4BB05BFA}" type="datetimeFigureOut">
              <a:rPr lang="en-US" smtClean="0"/>
              <a:t>7/27/2014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8B7B-542C-4967-AF70-82EE4BB05BFA}"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8B7B-542C-4967-AF70-82EE4BB05BFA}" type="datetimeFigureOut">
              <a:rPr lang="en-US" smtClean="0"/>
              <a:t>7/27/2014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3361E-6D19-447F-BE90-43A41279B03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38B7B-542C-4967-AF70-82EE4BB05BFA}" type="datetimeFigureOut">
              <a:rPr lang="en-US" smtClean="0"/>
              <a:t>7/27/2014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3361E-6D19-447F-BE90-43A41279B03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Documents and Settings\Administrator\Desktop\xna\10563625_923130141037609_1950535053_n.jpg"/>
          <p:cNvPicPr>
            <a:picLocks noChangeAspect="1" noChangeArrowheads="1"/>
          </p:cNvPicPr>
          <p:nvPr/>
        </p:nvPicPr>
        <p:blipFill>
          <a:blip r:embed="rId2"/>
          <a:srcRect/>
          <a:stretch>
            <a:fillRect/>
          </a:stretch>
        </p:blipFill>
        <p:spPr bwMode="auto">
          <a:xfrm>
            <a:off x="0" y="9525"/>
            <a:ext cx="9144000" cy="6848475"/>
          </a:xfrm>
          <a:prstGeom prst="rect">
            <a:avLst/>
          </a:prstGeom>
          <a:noFill/>
        </p:spPr>
      </p:pic>
      <p:pic>
        <p:nvPicPr>
          <p:cNvPr id="1027" name="Picture 3" descr="C:\Documents and Settings\Administrator\Desktop\xna\buttons\eggButts_START0001.png"/>
          <p:cNvPicPr>
            <a:picLocks noChangeAspect="1" noChangeArrowheads="1"/>
          </p:cNvPicPr>
          <p:nvPr/>
        </p:nvPicPr>
        <p:blipFill>
          <a:blip r:embed="rId3"/>
          <a:srcRect/>
          <a:stretch>
            <a:fillRect/>
          </a:stretch>
        </p:blipFill>
        <p:spPr bwMode="auto">
          <a:xfrm>
            <a:off x="914400" y="4725924"/>
            <a:ext cx="2133600" cy="1088136"/>
          </a:xfrm>
          <a:prstGeom prst="rect">
            <a:avLst/>
          </a:prstGeom>
          <a:noFill/>
        </p:spPr>
      </p:pic>
      <p:sp>
        <p:nvSpPr>
          <p:cNvPr id="6" name="TextBox 5"/>
          <p:cNvSpPr txBox="1"/>
          <p:nvPr/>
        </p:nvSpPr>
        <p:spPr>
          <a:xfrm>
            <a:off x="1828800" y="4953000"/>
            <a:ext cx="1447800" cy="369332"/>
          </a:xfrm>
          <a:prstGeom prst="rect">
            <a:avLst/>
          </a:prstGeom>
          <a:noFill/>
        </p:spPr>
        <p:txBody>
          <a:bodyPr wrap="square" rtlCol="0">
            <a:spAutoFit/>
          </a:bodyPr>
          <a:lstStyle/>
          <a:p>
            <a:r>
              <a:rPr lang="en-US" b="1" dirty="0" smtClean="0"/>
              <a:t>MIDTERMS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4804520"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Game objects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6" name="TextBox 5"/>
          <p:cNvSpPr txBox="1"/>
          <p:nvPr/>
        </p:nvSpPr>
        <p:spPr>
          <a:xfrm>
            <a:off x="914400" y="1057632"/>
            <a:ext cx="7620000" cy="461665"/>
          </a:xfrm>
          <a:prstGeom prst="rect">
            <a:avLst/>
          </a:prstGeom>
          <a:noFill/>
        </p:spPr>
        <p:txBody>
          <a:bodyPr wrap="square" rtlCol="0">
            <a:spAutoFit/>
          </a:bodyPr>
          <a:lstStyle/>
          <a:p>
            <a:r>
              <a:rPr lang="en-US" sz="2400" dirty="0" smtClean="0">
                <a:solidFill>
                  <a:srgbClr val="FF0000"/>
                </a:solidFill>
                <a:latin typeface="CreativeBlock BB" pitchFamily="34" charset="0"/>
              </a:rPr>
              <a:t>User interface:</a:t>
            </a:r>
          </a:p>
        </p:txBody>
      </p:sp>
      <p:sp>
        <p:nvSpPr>
          <p:cNvPr id="17" name="TextBox 16"/>
          <p:cNvSpPr txBox="1"/>
          <p:nvPr/>
        </p:nvSpPr>
        <p:spPr>
          <a:xfrm>
            <a:off x="3352800" y="2209800"/>
            <a:ext cx="4572000" cy="830997"/>
          </a:xfrm>
          <a:prstGeom prst="rect">
            <a:avLst/>
          </a:prstGeom>
          <a:noFill/>
        </p:spPr>
        <p:txBody>
          <a:bodyPr wrap="square" rtlCol="0">
            <a:spAutoFit/>
          </a:bodyPr>
          <a:lstStyle/>
          <a:p>
            <a:r>
              <a:rPr lang="en-US" sz="2400" dirty="0" smtClean="0">
                <a:latin typeface="CreativeBlock BB" pitchFamily="34" charset="0"/>
              </a:rPr>
              <a:t>Displays the current wave information such as number</a:t>
            </a:r>
          </a:p>
        </p:txBody>
      </p:sp>
      <p:pic>
        <p:nvPicPr>
          <p:cNvPr id="4098" name="Picture 2" descr="C:\Documents and Settings\Administrator\Desktop\UIinfo.png"/>
          <p:cNvPicPr>
            <a:picLocks noChangeAspect="1" noChangeArrowheads="1"/>
          </p:cNvPicPr>
          <p:nvPr/>
        </p:nvPicPr>
        <p:blipFill>
          <a:blip r:embed="rId2"/>
          <a:srcRect/>
          <a:stretch>
            <a:fillRect/>
          </a:stretch>
        </p:blipFill>
        <p:spPr bwMode="auto">
          <a:xfrm>
            <a:off x="990600" y="1905000"/>
            <a:ext cx="2057401" cy="1381837"/>
          </a:xfrm>
          <a:prstGeom prst="rect">
            <a:avLst/>
          </a:prstGeom>
          <a:noFill/>
        </p:spPr>
      </p:pic>
      <p:pic>
        <p:nvPicPr>
          <p:cNvPr id="4099" name="Picture 3" descr="C:\Documents and Settings\Administrator\My Documents\Downloads\CockBlockDefense\CockBlockDefense\CockBlockDefense\Content\UI\wave.png"/>
          <p:cNvPicPr>
            <a:picLocks noChangeAspect="1" noChangeArrowheads="1"/>
          </p:cNvPicPr>
          <p:nvPr/>
        </p:nvPicPr>
        <p:blipFill>
          <a:blip r:embed="rId3"/>
          <a:srcRect/>
          <a:stretch>
            <a:fillRect/>
          </a:stretch>
        </p:blipFill>
        <p:spPr bwMode="auto">
          <a:xfrm>
            <a:off x="1600200" y="2667000"/>
            <a:ext cx="787400" cy="254000"/>
          </a:xfrm>
          <a:prstGeom prst="rect">
            <a:avLst/>
          </a:prstGeom>
          <a:noFill/>
        </p:spPr>
      </p:pic>
      <p:pic>
        <p:nvPicPr>
          <p:cNvPr id="4100" name="Picture 4" descr="C:\Documents and Settings\Administrator\My Documents\Downloads\CockBlockDefense\CockBlockDefense\CockBlockDefense\Content\UI\UITowers.png"/>
          <p:cNvPicPr>
            <a:picLocks noChangeAspect="1" noChangeArrowheads="1"/>
          </p:cNvPicPr>
          <p:nvPr/>
        </p:nvPicPr>
        <p:blipFill>
          <a:blip r:embed="rId4"/>
          <a:srcRect/>
          <a:stretch>
            <a:fillRect/>
          </a:stretch>
        </p:blipFill>
        <p:spPr bwMode="auto">
          <a:xfrm>
            <a:off x="304800" y="3581400"/>
            <a:ext cx="4086225" cy="1257300"/>
          </a:xfrm>
          <a:prstGeom prst="rect">
            <a:avLst/>
          </a:prstGeom>
          <a:noFill/>
        </p:spPr>
      </p:pic>
      <p:pic>
        <p:nvPicPr>
          <p:cNvPr id="4101" name="Picture 5" descr="C:\Documents and Settings\Administrator\My Documents\Downloads\CockBlockDefense\CockBlockDefense\CockBlockDefense\Content\UI\UIstat.png"/>
          <p:cNvPicPr>
            <a:picLocks noChangeAspect="1" noChangeArrowheads="1"/>
          </p:cNvPicPr>
          <p:nvPr/>
        </p:nvPicPr>
        <p:blipFill>
          <a:blip r:embed="rId5"/>
          <a:srcRect/>
          <a:stretch>
            <a:fillRect/>
          </a:stretch>
        </p:blipFill>
        <p:spPr bwMode="auto">
          <a:xfrm>
            <a:off x="304800" y="5105400"/>
            <a:ext cx="4086225" cy="1257300"/>
          </a:xfrm>
          <a:prstGeom prst="rect">
            <a:avLst/>
          </a:prstGeom>
          <a:noFill/>
        </p:spPr>
      </p:pic>
      <p:sp>
        <p:nvSpPr>
          <p:cNvPr id="16" name="TextBox 15"/>
          <p:cNvSpPr txBox="1"/>
          <p:nvPr/>
        </p:nvSpPr>
        <p:spPr>
          <a:xfrm>
            <a:off x="4572000" y="3810000"/>
            <a:ext cx="4572000" cy="830997"/>
          </a:xfrm>
          <a:prstGeom prst="rect">
            <a:avLst/>
          </a:prstGeom>
          <a:noFill/>
        </p:spPr>
        <p:txBody>
          <a:bodyPr wrap="square" rtlCol="0">
            <a:spAutoFit/>
          </a:bodyPr>
          <a:lstStyle/>
          <a:p>
            <a:r>
              <a:rPr lang="en-US" sz="2400" dirty="0" smtClean="0">
                <a:latin typeface="CreativeBlock BB" pitchFamily="34" charset="0"/>
              </a:rPr>
              <a:t>Displays available towers to build</a:t>
            </a:r>
          </a:p>
        </p:txBody>
      </p:sp>
      <p:sp>
        <p:nvSpPr>
          <p:cNvPr id="18" name="TextBox 17"/>
          <p:cNvSpPr txBox="1"/>
          <p:nvPr/>
        </p:nvSpPr>
        <p:spPr>
          <a:xfrm>
            <a:off x="4572000" y="5410200"/>
            <a:ext cx="4572000" cy="830997"/>
          </a:xfrm>
          <a:prstGeom prst="rect">
            <a:avLst/>
          </a:prstGeom>
          <a:noFill/>
        </p:spPr>
        <p:txBody>
          <a:bodyPr wrap="square" rtlCol="0">
            <a:spAutoFit/>
          </a:bodyPr>
          <a:lstStyle/>
          <a:p>
            <a:r>
              <a:rPr lang="en-US" sz="2400" dirty="0" smtClean="0">
                <a:latin typeface="CreativeBlock BB" pitchFamily="34" charset="0"/>
              </a:rPr>
              <a:t>Displays current resources and lives</a:t>
            </a:r>
          </a:p>
        </p:txBody>
      </p:sp>
      <p:pic>
        <p:nvPicPr>
          <p:cNvPr id="19" name="Picture 2" descr="C:\Documents and Settings\Administrator\My Documents\Downloads\CockBlockDefense\CockBlockDefense\CockBlockDefense\Content\UI\gold.png"/>
          <p:cNvPicPr>
            <a:picLocks noChangeAspect="1" noChangeArrowheads="1"/>
          </p:cNvPicPr>
          <p:nvPr/>
        </p:nvPicPr>
        <p:blipFill>
          <a:blip r:embed="rId6"/>
          <a:srcRect/>
          <a:stretch>
            <a:fillRect/>
          </a:stretch>
        </p:blipFill>
        <p:spPr bwMode="auto">
          <a:xfrm>
            <a:off x="838200" y="5715000"/>
            <a:ext cx="395111" cy="381000"/>
          </a:xfrm>
          <a:prstGeom prst="rect">
            <a:avLst/>
          </a:prstGeom>
          <a:noFill/>
        </p:spPr>
      </p:pic>
      <p:pic>
        <p:nvPicPr>
          <p:cNvPr id="20" name="Picture 3" descr="C:\Documents and Settings\Administrator\My Documents\Downloads\CockBlockDefense\CockBlockDefense\CockBlockDefense\Content\UI\lives.png"/>
          <p:cNvPicPr>
            <a:picLocks noChangeAspect="1" noChangeArrowheads="1"/>
          </p:cNvPicPr>
          <p:nvPr/>
        </p:nvPicPr>
        <p:blipFill>
          <a:blip r:embed="rId7"/>
          <a:srcRect/>
          <a:stretch>
            <a:fillRect/>
          </a:stretch>
        </p:blipFill>
        <p:spPr bwMode="auto">
          <a:xfrm>
            <a:off x="2743200" y="5715000"/>
            <a:ext cx="381000" cy="381000"/>
          </a:xfrm>
          <a:prstGeom prst="rect">
            <a:avLst/>
          </a:prstGeom>
          <a:noFill/>
        </p:spPr>
      </p:pic>
      <p:pic>
        <p:nvPicPr>
          <p:cNvPr id="4102" name="Picture 6" descr="C:\Documents and Settings\Administrator\My Documents\Downloads\CockBlockDefense\CockBlockDefense\CockBlockDefense\Content\UI\normalTowerIcon.jpg"/>
          <p:cNvPicPr>
            <a:picLocks noChangeAspect="1" noChangeArrowheads="1"/>
          </p:cNvPicPr>
          <p:nvPr/>
        </p:nvPicPr>
        <p:blipFill>
          <a:blip r:embed="rId8"/>
          <a:srcRect/>
          <a:stretch>
            <a:fillRect/>
          </a:stretch>
        </p:blipFill>
        <p:spPr bwMode="auto">
          <a:xfrm>
            <a:off x="762000" y="4095750"/>
            <a:ext cx="476250" cy="476250"/>
          </a:xfrm>
          <a:prstGeom prst="rect">
            <a:avLst/>
          </a:prstGeom>
          <a:noFill/>
        </p:spPr>
      </p:pic>
      <p:pic>
        <p:nvPicPr>
          <p:cNvPr id="22" name="Picture 1" descr="H:\ \CR Warrior.app\npc_51.png"/>
          <p:cNvPicPr>
            <a:picLocks noChangeAspect="1" noChangeArrowheads="1"/>
          </p:cNvPicPr>
          <p:nvPr/>
        </p:nvPicPr>
        <p:blipFill>
          <a:blip r:embed="rId9"/>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2797561"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screens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5" name="TextBox 4"/>
          <p:cNvSpPr txBox="1"/>
          <p:nvPr/>
        </p:nvSpPr>
        <p:spPr>
          <a:xfrm>
            <a:off x="914400" y="1057632"/>
            <a:ext cx="7620000" cy="461665"/>
          </a:xfrm>
          <a:prstGeom prst="rect">
            <a:avLst/>
          </a:prstGeom>
          <a:noFill/>
        </p:spPr>
        <p:txBody>
          <a:bodyPr wrap="square" rtlCol="0">
            <a:spAutoFit/>
          </a:bodyPr>
          <a:lstStyle/>
          <a:p>
            <a:r>
              <a:rPr lang="en-US" sz="2400" dirty="0" smtClean="0">
                <a:solidFill>
                  <a:srgbClr val="FF0000"/>
                </a:solidFill>
                <a:latin typeface="CreativeBlock BB" pitchFamily="34" charset="0"/>
              </a:rPr>
              <a:t>diagram</a:t>
            </a:r>
          </a:p>
        </p:txBody>
      </p:sp>
      <p:pic>
        <p:nvPicPr>
          <p:cNvPr id="25602" name="Picture 2" descr="C:\Documents and Settings\Administrator\My Documents\Downloads\Untitled Diagram.png"/>
          <p:cNvPicPr>
            <a:picLocks noChangeAspect="1" noChangeArrowheads="1"/>
          </p:cNvPicPr>
          <p:nvPr/>
        </p:nvPicPr>
        <p:blipFill>
          <a:blip r:embed="rId2"/>
          <a:srcRect/>
          <a:stretch>
            <a:fillRect/>
          </a:stretch>
        </p:blipFill>
        <p:spPr bwMode="auto">
          <a:xfrm>
            <a:off x="3048000" y="0"/>
            <a:ext cx="4114800" cy="6857999"/>
          </a:xfrm>
          <a:prstGeom prst="rect">
            <a:avLst/>
          </a:prstGeom>
          <a:noFill/>
        </p:spPr>
      </p:pic>
      <p:pic>
        <p:nvPicPr>
          <p:cNvPr id="7" name="Picture 1" descr="H:\ \CR Warrior.app\npc_52.png"/>
          <p:cNvPicPr>
            <a:picLocks noChangeAspect="1" noChangeArrowheads="1"/>
          </p:cNvPicPr>
          <p:nvPr/>
        </p:nvPicPr>
        <p:blipFill>
          <a:blip r:embed="rId3"/>
          <a:srcRect/>
          <a:stretch>
            <a:fillRect/>
          </a:stretch>
        </p:blipFill>
        <p:spPr bwMode="auto">
          <a:xfrm>
            <a:off x="7962900" y="5905500"/>
            <a:ext cx="1181100" cy="952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2797561"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screens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914400" y="5878324"/>
            <a:ext cx="7620000" cy="446276"/>
          </a:xfrm>
          <a:prstGeom prst="rect">
            <a:avLst/>
          </a:prstGeom>
          <a:noFill/>
        </p:spPr>
        <p:txBody>
          <a:bodyPr wrap="square" rtlCol="0">
            <a:spAutoFit/>
          </a:bodyPr>
          <a:lstStyle/>
          <a:p>
            <a:r>
              <a:rPr lang="en-US" sz="2300" dirty="0" err="1" smtClean="0">
                <a:latin typeface="CreativeBlock BB" pitchFamily="34" charset="0"/>
              </a:rPr>
              <a:t>Dipsplay</a:t>
            </a:r>
            <a:r>
              <a:rPr lang="en-US" sz="2300" dirty="0" smtClean="0">
                <a:latin typeface="CreativeBlock BB" pitchFamily="34" charset="0"/>
              </a:rPr>
              <a:t> the game logo, start and exit buttons</a:t>
            </a:r>
            <a:endParaRPr lang="en-US" sz="2300" dirty="0">
              <a:latin typeface="CreativeBlock BB" pitchFamily="34" charset="0"/>
            </a:endParaRPr>
          </a:p>
        </p:txBody>
      </p:sp>
      <p:sp>
        <p:nvSpPr>
          <p:cNvPr id="5" name="TextBox 4"/>
          <p:cNvSpPr txBox="1"/>
          <p:nvPr/>
        </p:nvSpPr>
        <p:spPr>
          <a:xfrm>
            <a:off x="914400" y="1057632"/>
            <a:ext cx="7620000" cy="461665"/>
          </a:xfrm>
          <a:prstGeom prst="rect">
            <a:avLst/>
          </a:prstGeom>
          <a:noFill/>
        </p:spPr>
        <p:txBody>
          <a:bodyPr wrap="square" rtlCol="0">
            <a:spAutoFit/>
          </a:bodyPr>
          <a:lstStyle/>
          <a:p>
            <a:r>
              <a:rPr lang="en-US" sz="2400" dirty="0" smtClean="0">
                <a:solidFill>
                  <a:srgbClr val="FF0000"/>
                </a:solidFill>
                <a:latin typeface="CreativeBlock BB" pitchFamily="34" charset="0"/>
              </a:rPr>
              <a:t>Start screen</a:t>
            </a:r>
          </a:p>
        </p:txBody>
      </p:sp>
      <p:pic>
        <p:nvPicPr>
          <p:cNvPr id="5121" name="Picture 1" descr="C:\Documents and Settings\Administrator\Desktop\xna\10566640_923116621038961_1384881748_n.jpg"/>
          <p:cNvPicPr>
            <a:picLocks noChangeAspect="1" noChangeArrowheads="1"/>
          </p:cNvPicPr>
          <p:nvPr/>
        </p:nvPicPr>
        <p:blipFill>
          <a:blip r:embed="rId2"/>
          <a:srcRect/>
          <a:stretch>
            <a:fillRect/>
          </a:stretch>
        </p:blipFill>
        <p:spPr bwMode="auto">
          <a:xfrm>
            <a:off x="2015331" y="1514161"/>
            <a:ext cx="5113338" cy="3829678"/>
          </a:xfrm>
          <a:prstGeom prst="rect">
            <a:avLst/>
          </a:prstGeom>
          <a:noFill/>
        </p:spPr>
      </p:pic>
      <p:pic>
        <p:nvPicPr>
          <p:cNvPr id="7" name="Picture 1" descr="H:\ \CR Warrior.app\npc_53.png"/>
          <p:cNvPicPr>
            <a:picLocks noChangeAspect="1" noChangeArrowheads="1"/>
          </p:cNvPicPr>
          <p:nvPr/>
        </p:nvPicPr>
        <p:blipFill>
          <a:blip r:embed="rId3"/>
          <a:srcRect/>
          <a:stretch>
            <a:fillRect/>
          </a:stretch>
        </p:blipFill>
        <p:spPr bwMode="auto">
          <a:xfrm>
            <a:off x="7953375" y="6086475"/>
            <a:ext cx="1190625" cy="7715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2797561"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screens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914400" y="5878324"/>
            <a:ext cx="7620000" cy="446276"/>
          </a:xfrm>
          <a:prstGeom prst="rect">
            <a:avLst/>
          </a:prstGeom>
          <a:noFill/>
        </p:spPr>
        <p:txBody>
          <a:bodyPr wrap="square" rtlCol="0">
            <a:spAutoFit/>
          </a:bodyPr>
          <a:lstStyle/>
          <a:p>
            <a:r>
              <a:rPr lang="en-US" sz="2300" dirty="0" smtClean="0">
                <a:latin typeface="CreativeBlock BB" pitchFamily="34" charset="0"/>
              </a:rPr>
              <a:t>Allows the user to choose a difficulty setting</a:t>
            </a:r>
            <a:endParaRPr lang="en-US" sz="2300" dirty="0">
              <a:latin typeface="CreativeBlock BB" pitchFamily="34" charset="0"/>
            </a:endParaRPr>
          </a:p>
        </p:txBody>
      </p:sp>
      <p:sp>
        <p:nvSpPr>
          <p:cNvPr id="5" name="TextBox 4"/>
          <p:cNvSpPr txBox="1"/>
          <p:nvPr/>
        </p:nvSpPr>
        <p:spPr>
          <a:xfrm>
            <a:off x="914400" y="1057632"/>
            <a:ext cx="7620000" cy="461665"/>
          </a:xfrm>
          <a:prstGeom prst="rect">
            <a:avLst/>
          </a:prstGeom>
          <a:noFill/>
        </p:spPr>
        <p:txBody>
          <a:bodyPr wrap="square" rtlCol="0">
            <a:spAutoFit/>
          </a:bodyPr>
          <a:lstStyle/>
          <a:p>
            <a:r>
              <a:rPr lang="en-US" sz="2400" dirty="0" smtClean="0">
                <a:solidFill>
                  <a:srgbClr val="FF0000"/>
                </a:solidFill>
                <a:latin typeface="CreativeBlock BB" pitchFamily="34" charset="0"/>
              </a:rPr>
              <a:t>mode screen</a:t>
            </a:r>
          </a:p>
        </p:txBody>
      </p:sp>
      <p:pic>
        <p:nvPicPr>
          <p:cNvPr id="7" name="Picture 2" descr="C:\Documents and Settings\Administrator\My Documents\Downloads\mode selection\mode selection.png"/>
          <p:cNvPicPr>
            <a:picLocks noChangeAspect="1" noChangeArrowheads="1"/>
          </p:cNvPicPr>
          <p:nvPr/>
        </p:nvPicPr>
        <p:blipFill>
          <a:blip r:embed="rId2"/>
          <a:srcRect/>
          <a:stretch>
            <a:fillRect/>
          </a:stretch>
        </p:blipFill>
        <p:spPr bwMode="auto">
          <a:xfrm>
            <a:off x="1981200" y="1485900"/>
            <a:ext cx="5181600" cy="3886200"/>
          </a:xfrm>
          <a:prstGeom prst="rect">
            <a:avLst/>
          </a:prstGeom>
          <a:noFill/>
        </p:spPr>
      </p:pic>
      <p:pic>
        <p:nvPicPr>
          <p:cNvPr id="8" name="Picture 7" descr="H:\ \CR Warrior.app\npc_54.png"/>
          <p:cNvPicPr>
            <a:picLocks noChangeAspect="1" noChangeArrowheads="1"/>
          </p:cNvPicPr>
          <p:nvPr/>
        </p:nvPicPr>
        <p:blipFill>
          <a:blip r:embed="rId3"/>
          <a:srcRect/>
          <a:stretch>
            <a:fillRect/>
          </a:stretch>
        </p:blipFill>
        <p:spPr bwMode="auto">
          <a:xfrm>
            <a:off x="8181975" y="6400800"/>
            <a:ext cx="962025" cy="457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2797561"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screens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5" name="TextBox 4"/>
          <p:cNvSpPr txBox="1"/>
          <p:nvPr/>
        </p:nvSpPr>
        <p:spPr>
          <a:xfrm>
            <a:off x="914400" y="1057632"/>
            <a:ext cx="7620000" cy="461665"/>
          </a:xfrm>
          <a:prstGeom prst="rect">
            <a:avLst/>
          </a:prstGeom>
          <a:noFill/>
        </p:spPr>
        <p:txBody>
          <a:bodyPr wrap="square" rtlCol="0">
            <a:spAutoFit/>
          </a:bodyPr>
          <a:lstStyle/>
          <a:p>
            <a:r>
              <a:rPr lang="en-US" sz="2400" dirty="0" err="1" smtClean="0">
                <a:solidFill>
                  <a:srgbClr val="FF0000"/>
                </a:solidFill>
                <a:latin typeface="CreativeBlock BB" pitchFamily="34" charset="0"/>
              </a:rPr>
              <a:t>Gameplay</a:t>
            </a:r>
            <a:r>
              <a:rPr lang="en-US" sz="2400" dirty="0" smtClean="0">
                <a:solidFill>
                  <a:srgbClr val="FF0000"/>
                </a:solidFill>
                <a:latin typeface="CreativeBlock BB" pitchFamily="34" charset="0"/>
              </a:rPr>
              <a:t> screen</a:t>
            </a:r>
          </a:p>
        </p:txBody>
      </p:sp>
      <p:pic>
        <p:nvPicPr>
          <p:cNvPr id="26626" name="Picture 2"/>
          <p:cNvPicPr>
            <a:picLocks noChangeAspect="1" noChangeArrowheads="1"/>
          </p:cNvPicPr>
          <p:nvPr/>
        </p:nvPicPr>
        <p:blipFill>
          <a:blip r:embed="rId2"/>
          <a:srcRect/>
          <a:stretch>
            <a:fillRect/>
          </a:stretch>
        </p:blipFill>
        <p:spPr bwMode="auto">
          <a:xfrm>
            <a:off x="1412081" y="1534395"/>
            <a:ext cx="6319838" cy="4761630"/>
          </a:xfrm>
          <a:prstGeom prst="rect">
            <a:avLst/>
          </a:prstGeom>
          <a:noFill/>
          <a:ln w="9525">
            <a:noFill/>
            <a:miter lim="800000"/>
            <a:headEnd/>
            <a:tailEnd/>
          </a:ln>
          <a:effectLst/>
        </p:spPr>
      </p:pic>
      <p:pic>
        <p:nvPicPr>
          <p:cNvPr id="8" name="Picture 7" descr="H:\ \CR Warrior.app\npc_55.png"/>
          <p:cNvPicPr>
            <a:picLocks noChangeAspect="1" noChangeArrowheads="1"/>
          </p:cNvPicPr>
          <p:nvPr/>
        </p:nvPicPr>
        <p:blipFill>
          <a:blip r:embed="rId3"/>
          <a:srcRect/>
          <a:stretch>
            <a:fillRect/>
          </a:stretch>
        </p:blipFill>
        <p:spPr bwMode="auto">
          <a:xfrm>
            <a:off x="8001000" y="6657975"/>
            <a:ext cx="1123950" cy="2000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495300" y="2551837"/>
            <a:ext cx="81534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Designers                       Programmers                       Artist                </a:t>
            </a:r>
            <a:endParaRPr kumimoji="0" lang="en-US" b="0" i="0" u="none" strike="noStrike" cap="none" normalizeH="0" baseline="0" dirty="0" smtClean="0">
              <a:ln>
                <a:noFill/>
              </a:ln>
              <a:solidFill>
                <a:schemeClr val="tx1"/>
              </a:solidFill>
              <a:effectLst/>
              <a:latin typeface="CreativeBlock BB"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Miguel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Viejon</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Gian</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Legaspi</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Joseph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Aruelo</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endParaRPr kumimoji="0" lang="en-US" b="0" i="0" u="none" strike="noStrike" cap="none" normalizeH="0" baseline="0" dirty="0" smtClean="0">
              <a:ln>
                <a:noFill/>
              </a:ln>
              <a:solidFill>
                <a:schemeClr val="tx1"/>
              </a:solidFill>
              <a:effectLst/>
              <a:latin typeface="CreativeBlock BB" pitchFamily="34" charset="0"/>
            </a:endParaRPr>
          </a:p>
          <a:p>
            <a:pPr lvl="0" eaLnBrk="0" fontAlgn="base" hangingPunct="0">
              <a:spcBef>
                <a:spcPct val="0"/>
              </a:spcBef>
              <a:spcAft>
                <a:spcPct val="0"/>
              </a:spcAft>
            </a:pP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Mikee</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Wong </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Lance De Leon                         Daniel Wong        </a:t>
            </a:r>
            <a:endParaRPr kumimoji="0" lang="en-US" b="0" i="0" u="none" strike="noStrike" cap="none" normalizeH="0" baseline="0" dirty="0" smtClean="0">
              <a:ln>
                <a:noFill/>
              </a:ln>
              <a:solidFill>
                <a:schemeClr val="tx1"/>
              </a:solidFill>
              <a:effectLst/>
              <a:latin typeface="CreativeBlock BB"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Jerome Cruz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Domenico</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Candano</a:t>
            </a:r>
            <a:r>
              <a:rPr kumimoji="0" lang="en-US" b="0" i="0" u="none" strike="noStrike" cap="none" normalizeH="0" baseline="0" dirty="0" smtClean="0">
                <a:ln>
                  <a:noFill/>
                </a:ln>
                <a:solidFill>
                  <a:srgbClr val="000000"/>
                </a:solidFill>
                <a:effectLst/>
                <a:latin typeface="CreativeBlock BB" pitchFamily="34" charset="0"/>
                <a:ea typeface="Times New Roman" pitchFamily="18" charset="0"/>
                <a:cs typeface="Arial" pitchFamily="34" charset="0"/>
              </a:rPr>
              <a:t>                 Audrey </a:t>
            </a:r>
            <a:r>
              <a:rPr kumimoji="0" lang="en-US" b="0" i="0" u="none" strike="noStrike" cap="none" normalizeH="0" baseline="0" dirty="0" err="1" smtClean="0">
                <a:ln>
                  <a:noFill/>
                </a:ln>
                <a:solidFill>
                  <a:srgbClr val="000000"/>
                </a:solidFill>
                <a:effectLst/>
                <a:latin typeface="CreativeBlock BB" pitchFamily="34" charset="0"/>
                <a:ea typeface="Times New Roman" pitchFamily="18" charset="0"/>
                <a:cs typeface="Arial" pitchFamily="34" charset="0"/>
              </a:rPr>
              <a:t>Manabat</a:t>
            </a:r>
            <a:endParaRPr kumimoji="0" lang="en-US" b="0" i="0" u="none" strike="noStrike" cap="none" normalizeH="0" baseline="0" dirty="0" smtClean="0">
              <a:ln>
                <a:noFill/>
              </a:ln>
              <a:solidFill>
                <a:schemeClr val="tx1"/>
              </a:solidFill>
              <a:effectLst/>
              <a:latin typeface="CreativeBlock BB"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reativeBlock BB" pitchFamily="34" charset="0"/>
                <a:ea typeface="Calibri" pitchFamily="34" charset="0"/>
                <a:cs typeface="Times New Roman" pitchFamily="18" charset="0"/>
              </a:rPr>
              <a:t>			   </a:t>
            </a:r>
            <a:r>
              <a:rPr kumimoji="0" lang="en-US" b="0" i="0" u="none" strike="noStrike" cap="none" normalizeH="0" baseline="0" dirty="0" err="1" smtClean="0">
                <a:ln>
                  <a:noFill/>
                </a:ln>
                <a:solidFill>
                  <a:schemeClr val="tx1"/>
                </a:solidFill>
                <a:effectLst/>
                <a:latin typeface="CreativeBlock BB" pitchFamily="34" charset="0"/>
                <a:ea typeface="Calibri" pitchFamily="34" charset="0"/>
                <a:cs typeface="Times New Roman" pitchFamily="18" charset="0"/>
              </a:rPr>
              <a:t>Dhom</a:t>
            </a:r>
            <a:r>
              <a:rPr kumimoji="0" lang="en-US" b="0" i="0" u="none" strike="noStrike" cap="none" normalizeH="0" baseline="0" dirty="0" smtClean="0">
                <a:ln>
                  <a:noFill/>
                </a:ln>
                <a:solidFill>
                  <a:schemeClr val="tx1"/>
                </a:solidFill>
                <a:effectLst/>
                <a:latin typeface="CreativeBlock BB" pitchFamily="34" charset="0"/>
                <a:ea typeface="Calibri" pitchFamily="34" charset="0"/>
                <a:cs typeface="Times New Roman" pitchFamily="18" charset="0"/>
              </a:rPr>
              <a:t> Hussein</a:t>
            </a:r>
            <a:endParaRPr kumimoji="0" lang="en-US" b="0" i="0" u="none" strike="noStrike" cap="none" normalizeH="0" baseline="0" dirty="0" smtClean="0">
              <a:ln>
                <a:noFill/>
              </a:ln>
              <a:solidFill>
                <a:schemeClr val="tx1"/>
              </a:solidFill>
              <a:effectLst/>
              <a:latin typeface="CreativeBlock BB" pitchFamily="34" charset="0"/>
            </a:endParaRPr>
          </a:p>
        </p:txBody>
      </p:sp>
      <p:pic>
        <p:nvPicPr>
          <p:cNvPr id="6147" name="Picture 3" descr="H:\ \CR Warrior.app\npc_3.png"/>
          <p:cNvPicPr>
            <a:picLocks noChangeAspect="1" noChangeArrowheads="1"/>
          </p:cNvPicPr>
          <p:nvPr/>
        </p:nvPicPr>
        <p:blipFill>
          <a:blip r:embed="rId2"/>
          <a:srcRect/>
          <a:stretch>
            <a:fillRect/>
          </a:stretch>
        </p:blipFill>
        <p:spPr bwMode="auto">
          <a:xfrm>
            <a:off x="6632575" y="5524500"/>
            <a:ext cx="2511425" cy="1333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524000"/>
            <a:ext cx="5867400" cy="369332"/>
          </a:xfrm>
          <a:prstGeom prst="rect">
            <a:avLst/>
          </a:prstGeom>
          <a:noFill/>
        </p:spPr>
        <p:txBody>
          <a:bodyPr wrap="square" rtlCol="0">
            <a:spAutoFit/>
          </a:bodyPr>
          <a:lstStyle/>
          <a:p>
            <a:r>
              <a:rPr lang="en-US" dirty="0" smtClean="0">
                <a:latin typeface="CreativeBlock BB" pitchFamily="34" charset="0"/>
              </a:rPr>
              <a:t>Game Description</a:t>
            </a:r>
            <a:endParaRPr lang="en-US" dirty="0">
              <a:latin typeface="CreativeBlock BB" pitchFamily="34" charset="0"/>
            </a:endParaRPr>
          </a:p>
        </p:txBody>
      </p:sp>
      <p:sp>
        <p:nvSpPr>
          <p:cNvPr id="5" name="TextBox 4"/>
          <p:cNvSpPr txBox="1"/>
          <p:nvPr/>
        </p:nvSpPr>
        <p:spPr>
          <a:xfrm>
            <a:off x="762000" y="2057400"/>
            <a:ext cx="5867400" cy="369332"/>
          </a:xfrm>
          <a:prstGeom prst="rect">
            <a:avLst/>
          </a:prstGeom>
          <a:noFill/>
        </p:spPr>
        <p:txBody>
          <a:bodyPr wrap="square" rtlCol="0">
            <a:spAutoFit/>
          </a:bodyPr>
          <a:lstStyle/>
          <a:p>
            <a:r>
              <a:rPr lang="en-US" dirty="0" smtClean="0">
                <a:latin typeface="CreativeBlock BB" pitchFamily="34" charset="0"/>
              </a:rPr>
              <a:t>Game Features</a:t>
            </a:r>
            <a:endParaRPr lang="en-US" dirty="0">
              <a:latin typeface="CreativeBlock BB" pitchFamily="34" charset="0"/>
            </a:endParaRPr>
          </a:p>
        </p:txBody>
      </p:sp>
      <p:sp>
        <p:nvSpPr>
          <p:cNvPr id="6" name="Rectangle 5"/>
          <p:cNvSpPr/>
          <p:nvPr/>
        </p:nvSpPr>
        <p:spPr>
          <a:xfrm>
            <a:off x="3077040" y="152400"/>
            <a:ext cx="3613490"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OUTLINE</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7" name="TextBox 6"/>
          <p:cNvSpPr txBox="1"/>
          <p:nvPr/>
        </p:nvSpPr>
        <p:spPr>
          <a:xfrm>
            <a:off x="762000" y="2602468"/>
            <a:ext cx="5867400" cy="369332"/>
          </a:xfrm>
          <a:prstGeom prst="rect">
            <a:avLst/>
          </a:prstGeom>
          <a:noFill/>
        </p:spPr>
        <p:txBody>
          <a:bodyPr wrap="square" rtlCol="0">
            <a:spAutoFit/>
          </a:bodyPr>
          <a:lstStyle/>
          <a:p>
            <a:r>
              <a:rPr lang="en-US" dirty="0" smtClean="0">
                <a:latin typeface="CreativeBlock BB" pitchFamily="34" charset="0"/>
              </a:rPr>
              <a:t>Story</a:t>
            </a:r>
            <a:endParaRPr lang="en-US" dirty="0">
              <a:latin typeface="CreativeBlock BB" pitchFamily="34" charset="0"/>
            </a:endParaRPr>
          </a:p>
        </p:txBody>
      </p:sp>
      <p:sp>
        <p:nvSpPr>
          <p:cNvPr id="8" name="TextBox 7"/>
          <p:cNvSpPr txBox="1"/>
          <p:nvPr/>
        </p:nvSpPr>
        <p:spPr>
          <a:xfrm>
            <a:off x="762000" y="3135868"/>
            <a:ext cx="5867400" cy="369332"/>
          </a:xfrm>
          <a:prstGeom prst="rect">
            <a:avLst/>
          </a:prstGeom>
          <a:noFill/>
        </p:spPr>
        <p:txBody>
          <a:bodyPr wrap="square" rtlCol="0">
            <a:spAutoFit/>
          </a:bodyPr>
          <a:lstStyle/>
          <a:p>
            <a:r>
              <a:rPr lang="en-US" dirty="0" err="1" smtClean="0">
                <a:latin typeface="CreativeBlock BB" pitchFamily="34" charset="0"/>
              </a:rPr>
              <a:t>gameplay</a:t>
            </a:r>
            <a:endParaRPr lang="en-US" dirty="0">
              <a:latin typeface="CreativeBlock BB" pitchFamily="34" charset="0"/>
            </a:endParaRPr>
          </a:p>
        </p:txBody>
      </p:sp>
      <p:sp>
        <p:nvSpPr>
          <p:cNvPr id="9" name="TextBox 8"/>
          <p:cNvSpPr txBox="1"/>
          <p:nvPr/>
        </p:nvSpPr>
        <p:spPr>
          <a:xfrm>
            <a:off x="762000" y="3669268"/>
            <a:ext cx="5867400" cy="369332"/>
          </a:xfrm>
          <a:prstGeom prst="rect">
            <a:avLst/>
          </a:prstGeom>
          <a:noFill/>
        </p:spPr>
        <p:txBody>
          <a:bodyPr wrap="square" rtlCol="0">
            <a:spAutoFit/>
          </a:bodyPr>
          <a:lstStyle/>
          <a:p>
            <a:r>
              <a:rPr lang="en-US" dirty="0" smtClean="0">
                <a:latin typeface="CreativeBlock BB" pitchFamily="34" charset="0"/>
              </a:rPr>
              <a:t>Game objects</a:t>
            </a:r>
            <a:endParaRPr lang="en-US" dirty="0">
              <a:latin typeface="CreativeBlock BB" pitchFamily="34" charset="0"/>
            </a:endParaRPr>
          </a:p>
        </p:txBody>
      </p:sp>
      <p:sp>
        <p:nvSpPr>
          <p:cNvPr id="10" name="TextBox 9"/>
          <p:cNvSpPr txBox="1"/>
          <p:nvPr/>
        </p:nvSpPr>
        <p:spPr>
          <a:xfrm>
            <a:off x="762000" y="4191000"/>
            <a:ext cx="5867400" cy="369332"/>
          </a:xfrm>
          <a:prstGeom prst="rect">
            <a:avLst/>
          </a:prstGeom>
          <a:noFill/>
        </p:spPr>
        <p:txBody>
          <a:bodyPr wrap="square" rtlCol="0">
            <a:spAutoFit/>
          </a:bodyPr>
          <a:lstStyle/>
          <a:p>
            <a:r>
              <a:rPr lang="en-US" dirty="0" smtClean="0">
                <a:latin typeface="CreativeBlock BB" pitchFamily="34" charset="0"/>
              </a:rPr>
              <a:t>screens</a:t>
            </a:r>
            <a:endParaRPr lang="en-US" dirty="0">
              <a:latin typeface="CreativeBlock BB" pitchFamily="34" charset="0"/>
            </a:endParaRPr>
          </a:p>
        </p:txBody>
      </p:sp>
      <p:pic>
        <p:nvPicPr>
          <p:cNvPr id="13" name="Picture 1" descr="H:\ \CR Warrior.app\npc_50.png"/>
          <p:cNvPicPr>
            <a:picLocks noChangeAspect="1" noChangeArrowheads="1"/>
          </p:cNvPicPr>
          <p:nvPr/>
        </p:nvPicPr>
        <p:blipFill>
          <a:blip r:embed="rId2"/>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4079963"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description</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5" name="TextBox 4"/>
          <p:cNvSpPr txBox="1"/>
          <p:nvPr/>
        </p:nvSpPr>
        <p:spPr>
          <a:xfrm>
            <a:off x="571500" y="1371600"/>
            <a:ext cx="8001000" cy="430887"/>
          </a:xfrm>
          <a:prstGeom prst="rect">
            <a:avLst/>
          </a:prstGeom>
          <a:noFill/>
        </p:spPr>
        <p:txBody>
          <a:bodyPr wrap="square" rtlCol="0">
            <a:spAutoFit/>
          </a:bodyPr>
          <a:lstStyle/>
          <a:p>
            <a:pPr algn="ctr"/>
            <a:r>
              <a:rPr lang="en-US" sz="2200" dirty="0" smtClean="0">
                <a:latin typeface="CreativeBlock BB" pitchFamily="34" charset="0"/>
              </a:rPr>
              <a:t>a tower defense game with comedic &amp; Sadistic art style</a:t>
            </a:r>
            <a:endParaRPr lang="en-US" sz="2200" dirty="0">
              <a:latin typeface="CreativeBlock BB" pitchFamily="34" charset="0"/>
            </a:endParaRPr>
          </a:p>
        </p:txBody>
      </p:sp>
      <p:pic>
        <p:nvPicPr>
          <p:cNvPr id="8" name="Picture 1" descr="H:\ \CR Warrior.app\npc_51.png"/>
          <p:cNvPicPr>
            <a:picLocks noChangeAspect="1" noChangeArrowheads="1"/>
          </p:cNvPicPr>
          <p:nvPr/>
        </p:nvPicPr>
        <p:blipFill>
          <a:blip r:embed="rId2"/>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3082896"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features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457200" y="1371600"/>
            <a:ext cx="8305800" cy="4247317"/>
          </a:xfrm>
          <a:prstGeom prst="rect">
            <a:avLst/>
          </a:prstGeom>
          <a:noFill/>
        </p:spPr>
        <p:txBody>
          <a:bodyPr wrap="square" rtlCol="0">
            <a:spAutoFit/>
          </a:bodyPr>
          <a:lstStyle/>
          <a:p>
            <a:pPr>
              <a:buFont typeface="Wingdings" pitchFamily="2" charset="2"/>
              <a:buChar char="Ø"/>
            </a:pPr>
            <a:r>
              <a:rPr lang="en-US" dirty="0" smtClean="0">
                <a:latin typeface="CreativeBlock BB" pitchFamily="34" charset="0"/>
              </a:rPr>
              <a:t> 	A real time strategy game where you plan your defense against 	endless enemy waves to protect your nest.</a:t>
            </a:r>
          </a:p>
          <a:p>
            <a:pPr>
              <a:buFont typeface="Wingdings" pitchFamily="2" charset="2"/>
              <a:buChar char="Ø"/>
            </a:pPr>
            <a:endParaRPr lang="en-US" dirty="0">
              <a:latin typeface="CreativeBlock BB" pitchFamily="34" charset="0"/>
            </a:endParaRPr>
          </a:p>
          <a:p>
            <a:pPr>
              <a:buFont typeface="Wingdings" pitchFamily="2" charset="2"/>
              <a:buChar char="Ø"/>
            </a:pPr>
            <a:r>
              <a:rPr lang="en-US" dirty="0" smtClean="0">
                <a:latin typeface="CreativeBlock BB" pitchFamily="34" charset="0"/>
              </a:rPr>
              <a:t> 	build chicken towers to stop the enemy waves from reaching 	your nest.</a:t>
            </a:r>
          </a:p>
          <a:p>
            <a:pPr>
              <a:buFont typeface="Wingdings" pitchFamily="2" charset="2"/>
              <a:buChar char="Ø"/>
            </a:pPr>
            <a:endParaRPr lang="en-US" dirty="0">
              <a:latin typeface="CreativeBlock BB" pitchFamily="34" charset="0"/>
            </a:endParaRPr>
          </a:p>
          <a:p>
            <a:pPr>
              <a:buFont typeface="Wingdings" pitchFamily="2" charset="2"/>
              <a:buChar char="Ø"/>
            </a:pPr>
            <a:r>
              <a:rPr lang="en-US" dirty="0" smtClean="0">
                <a:latin typeface="CreativeBlock BB" pitchFamily="34" charset="0"/>
              </a:rPr>
              <a:t> 	strategic locations are scattered all over the map to maximize 	the capabilities of your chickens</a:t>
            </a:r>
          </a:p>
          <a:p>
            <a:pPr>
              <a:buFont typeface="Wingdings" pitchFamily="2" charset="2"/>
              <a:buChar char="Ø"/>
            </a:pPr>
            <a:endParaRPr lang="en-US" dirty="0" smtClean="0">
              <a:latin typeface="CreativeBlock BB" pitchFamily="34" charset="0"/>
            </a:endParaRPr>
          </a:p>
          <a:p>
            <a:pPr>
              <a:buFont typeface="Wingdings" pitchFamily="2" charset="2"/>
              <a:buChar char="Ø"/>
            </a:pPr>
            <a:r>
              <a:rPr lang="en-US" dirty="0" smtClean="0">
                <a:latin typeface="CreativeBlock BB" pitchFamily="34" charset="0"/>
              </a:rPr>
              <a:t> 	endless mode functional</a:t>
            </a:r>
          </a:p>
          <a:p>
            <a:pPr>
              <a:buFont typeface="Wingdings" pitchFamily="2" charset="2"/>
              <a:buChar char="Ø"/>
            </a:pPr>
            <a:endParaRPr lang="en-US" dirty="0">
              <a:latin typeface="CreativeBlock BB" pitchFamily="34" charset="0"/>
            </a:endParaRPr>
          </a:p>
          <a:p>
            <a:pPr>
              <a:buFont typeface="Wingdings" pitchFamily="2" charset="2"/>
              <a:buChar char="Ø"/>
            </a:pPr>
            <a:r>
              <a:rPr lang="en-US" dirty="0" smtClean="0">
                <a:latin typeface="CreativeBlock BB" pitchFamily="34" charset="0"/>
              </a:rPr>
              <a:t> 	buildable tower: normal chicken tower (not upgradable)</a:t>
            </a:r>
          </a:p>
          <a:p>
            <a:pPr>
              <a:buFont typeface="Wingdings" pitchFamily="2" charset="2"/>
              <a:buChar char="Ø"/>
            </a:pPr>
            <a:endParaRPr lang="en-US" dirty="0">
              <a:latin typeface="CreativeBlock BB" pitchFamily="34" charset="0"/>
            </a:endParaRPr>
          </a:p>
          <a:p>
            <a:pPr>
              <a:buFont typeface="Wingdings" pitchFamily="2" charset="2"/>
              <a:buChar char="Ø"/>
            </a:pPr>
            <a:r>
              <a:rPr lang="en-US" dirty="0" smtClean="0">
                <a:latin typeface="CreativeBlock BB" pitchFamily="34" charset="0"/>
              </a:rPr>
              <a:t> 	normal enemy only</a:t>
            </a:r>
            <a:endParaRPr lang="en-US" dirty="0">
              <a:latin typeface="CreativeBlock BB" pitchFamily="34" charset="0"/>
            </a:endParaRPr>
          </a:p>
          <a:p>
            <a:pPr>
              <a:buFont typeface="Wingdings" pitchFamily="2" charset="2"/>
              <a:buChar char="Ø"/>
            </a:pPr>
            <a:endParaRPr lang="en-US" dirty="0">
              <a:latin typeface="CreativeBlock BB" pitchFamily="34" charset="0"/>
            </a:endParaRPr>
          </a:p>
        </p:txBody>
      </p:sp>
      <p:pic>
        <p:nvPicPr>
          <p:cNvPr id="7" name="Picture 1" descr="H:\ \CR Warrior.app\npc_50.png"/>
          <p:cNvPicPr>
            <a:picLocks noChangeAspect="1" noChangeArrowheads="1"/>
          </p:cNvPicPr>
          <p:nvPr/>
        </p:nvPicPr>
        <p:blipFill>
          <a:blip r:embed="rId2"/>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2170787"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story</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762000" y="905232"/>
            <a:ext cx="7620000" cy="5047536"/>
          </a:xfrm>
          <a:prstGeom prst="rect">
            <a:avLst/>
          </a:prstGeom>
          <a:noFill/>
        </p:spPr>
        <p:txBody>
          <a:bodyPr wrap="square" rtlCol="0">
            <a:spAutoFit/>
          </a:bodyPr>
          <a:lstStyle/>
          <a:p>
            <a:r>
              <a:rPr lang="en-US" sz="2300" b="1" dirty="0">
                <a:latin typeface="CreativeBlock BB" pitchFamily="34" charset="0"/>
              </a:rPr>
              <a:t>Once there was a small town called </a:t>
            </a:r>
            <a:r>
              <a:rPr lang="en-US" sz="2300" b="1" dirty="0" err="1">
                <a:latin typeface="CreativeBlock BB" pitchFamily="34" charset="0"/>
              </a:rPr>
              <a:t>Konam</a:t>
            </a:r>
            <a:r>
              <a:rPr lang="en-US" sz="2300" b="1" dirty="0">
                <a:latin typeface="CreativeBlock BB" pitchFamily="34" charset="0"/>
              </a:rPr>
              <a:t>, there live a young man named Chooks who owns a big poultry business, Chooks is a former ex-convict, he is a former chemist and a member of a drug syndicate in a big city, however, Chooks wanted to start a new life in </a:t>
            </a:r>
            <a:r>
              <a:rPr lang="en-US" sz="2300" b="1" dirty="0" err="1">
                <a:latin typeface="CreativeBlock BB" pitchFamily="34" charset="0"/>
              </a:rPr>
              <a:t>Konam</a:t>
            </a:r>
            <a:r>
              <a:rPr lang="en-US" sz="2300" b="1" dirty="0">
                <a:latin typeface="CreativeBlock BB" pitchFamily="34" charset="0"/>
              </a:rPr>
              <a:t>, because of his past, some drug syndicate members are after Chooks, they intend to destroy Chooks by destroying his poultry business, Chooks on the other hand tries to defend his own source of living by mutating some </a:t>
            </a:r>
            <a:r>
              <a:rPr lang="en-US" sz="2300" b="1" dirty="0" smtClean="0">
                <a:latin typeface="CreativeBlock BB" pitchFamily="34" charset="0"/>
              </a:rPr>
              <a:t>chickens </a:t>
            </a:r>
            <a:r>
              <a:rPr lang="en-US" sz="2300" b="1" dirty="0">
                <a:latin typeface="CreativeBlock BB" pitchFamily="34" charset="0"/>
              </a:rPr>
              <a:t>and making it as genetically enhanced weapons</a:t>
            </a:r>
            <a:r>
              <a:rPr lang="en-US" sz="2300" b="1" dirty="0" smtClean="0">
                <a:latin typeface="CreativeBlock BB" pitchFamily="34" charset="0"/>
              </a:rPr>
              <a:t>.</a:t>
            </a:r>
            <a:endParaRPr lang="en-US" sz="2300" dirty="0">
              <a:latin typeface="CreativeBlock BB" pitchFamily="34" charset="0"/>
            </a:endParaRPr>
          </a:p>
        </p:txBody>
      </p:sp>
      <p:pic>
        <p:nvPicPr>
          <p:cNvPr id="5" name="Picture 1" descr="H:\ \CR Warrior.app\npc_51.png"/>
          <p:cNvPicPr>
            <a:picLocks noChangeAspect="1" noChangeArrowheads="1"/>
          </p:cNvPicPr>
          <p:nvPr/>
        </p:nvPicPr>
        <p:blipFill>
          <a:blip r:embed="rId2"/>
          <a:srcRect/>
          <a:stretch>
            <a:fillRect/>
          </a:stretch>
        </p:blipFill>
        <p:spPr bwMode="auto">
          <a:xfrm>
            <a:off x="7848600" y="5838825"/>
            <a:ext cx="1314450" cy="10191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3352201" cy="707886"/>
          </a:xfrm>
          <a:prstGeom prst="rect">
            <a:avLst/>
          </a:prstGeom>
          <a:noFill/>
        </p:spPr>
        <p:txBody>
          <a:bodyPr wrap="none" lIns="91440" tIns="45720" rIns="91440" bIns="45720">
            <a:spAutoFit/>
          </a:bodyPr>
          <a:lstStyle/>
          <a:p>
            <a:pPr algn="ctr"/>
            <a:r>
              <a:rPr lang="en-US" sz="4000" b="1" cap="none" spc="300" dirty="0" err="1"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gameplay</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762000" y="2274838"/>
            <a:ext cx="7620000" cy="2308324"/>
          </a:xfrm>
          <a:prstGeom prst="rect">
            <a:avLst/>
          </a:prstGeom>
          <a:noFill/>
        </p:spPr>
        <p:txBody>
          <a:bodyPr wrap="square" rtlCol="0">
            <a:spAutoFit/>
          </a:bodyPr>
          <a:lstStyle/>
          <a:p>
            <a:r>
              <a:rPr lang="en-US" sz="2400" dirty="0">
                <a:latin typeface="CreativeBlock BB" pitchFamily="34" charset="0"/>
              </a:rPr>
              <a:t>The player must stop </a:t>
            </a:r>
            <a:r>
              <a:rPr lang="en-US" sz="2400" dirty="0" smtClean="0">
                <a:latin typeface="CreativeBlock BB" pitchFamily="34" charset="0"/>
              </a:rPr>
              <a:t>the human </a:t>
            </a:r>
            <a:r>
              <a:rPr lang="en-US" sz="2400" dirty="0">
                <a:latin typeface="CreativeBlock BB" pitchFamily="34" charset="0"/>
              </a:rPr>
              <a:t>enemies, from reaching the nest. This is accomplished by building and upgrading Chicken towers that shoot at, damage and kill the enemies before they are able to reach their objective. The enemies come in waves at set intervals</a:t>
            </a:r>
            <a:r>
              <a:rPr lang="en-US" sz="2400" dirty="0" smtClean="0">
                <a:latin typeface="CreativeBlock BB" pitchFamily="34" charset="0"/>
              </a:rPr>
              <a:t>.</a:t>
            </a:r>
            <a:endParaRPr lang="en-US" sz="2300" dirty="0">
              <a:latin typeface="CreativeBlock BB" pitchFamily="34" charset="0"/>
            </a:endParaRPr>
          </a:p>
        </p:txBody>
      </p:sp>
      <p:pic>
        <p:nvPicPr>
          <p:cNvPr id="6" name="Picture 1" descr="H:\ \CR Warrior.app\npc_50.png"/>
          <p:cNvPicPr>
            <a:picLocks noChangeAspect="1" noChangeArrowheads="1"/>
          </p:cNvPicPr>
          <p:nvPr/>
        </p:nvPicPr>
        <p:blipFill>
          <a:blip r:embed="rId2"/>
          <a:srcRect/>
          <a:stretch>
            <a:fillRect/>
          </a:stretch>
        </p:blipFill>
        <p:spPr bwMode="auto">
          <a:xfrm>
            <a:off x="7848600" y="5838825"/>
            <a:ext cx="1314450" cy="10191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4804520"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Game objects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3" name="TextBox 2"/>
          <p:cNvSpPr txBox="1"/>
          <p:nvPr/>
        </p:nvSpPr>
        <p:spPr>
          <a:xfrm>
            <a:off x="914400" y="3810000"/>
            <a:ext cx="7620000" cy="1938992"/>
          </a:xfrm>
          <a:prstGeom prst="rect">
            <a:avLst/>
          </a:prstGeom>
          <a:noFill/>
        </p:spPr>
        <p:txBody>
          <a:bodyPr wrap="square" rtlCol="0">
            <a:spAutoFit/>
          </a:bodyPr>
          <a:lstStyle/>
          <a:p>
            <a:r>
              <a:rPr lang="en-US" sz="2400" dirty="0" smtClean="0">
                <a:solidFill>
                  <a:srgbClr val="FF0000"/>
                </a:solidFill>
                <a:latin typeface="CreativeBlock BB" pitchFamily="34" charset="0"/>
              </a:rPr>
              <a:t>Normal enemy</a:t>
            </a:r>
          </a:p>
          <a:p>
            <a:endParaRPr lang="en-US" sz="2400" dirty="0">
              <a:solidFill>
                <a:srgbClr val="FF0000"/>
              </a:solidFill>
              <a:latin typeface="CreativeBlock BB" pitchFamily="34" charset="0"/>
            </a:endParaRPr>
          </a:p>
          <a:p>
            <a:r>
              <a:rPr lang="en-US" sz="2400" dirty="0" smtClean="0">
                <a:latin typeface="CreativeBlock BB" pitchFamily="34" charset="0"/>
              </a:rPr>
              <a:t>health	:	100</a:t>
            </a:r>
          </a:p>
          <a:p>
            <a:r>
              <a:rPr lang="en-US" sz="2400" dirty="0" smtClean="0">
                <a:latin typeface="CreativeBlock BB" pitchFamily="34" charset="0"/>
              </a:rPr>
              <a:t>speed		:	0.5 f</a:t>
            </a:r>
          </a:p>
          <a:p>
            <a:r>
              <a:rPr lang="en-US" sz="2400" dirty="0" smtClean="0">
                <a:latin typeface="CreativeBlock BB" pitchFamily="34" charset="0"/>
              </a:rPr>
              <a:t>bounty	:	1</a:t>
            </a:r>
          </a:p>
        </p:txBody>
      </p:sp>
      <p:pic>
        <p:nvPicPr>
          <p:cNvPr id="2050" name="Picture 2" descr="C:\Documents and Settings\Administrator\My Documents\Downloads\CockBlockDefense\CockBlockDefense\CockBlockDefense\Content\TowerSprites\chickenNormal.png"/>
          <p:cNvPicPr>
            <a:picLocks noChangeAspect="1" noChangeArrowheads="1"/>
          </p:cNvPicPr>
          <p:nvPr/>
        </p:nvPicPr>
        <p:blipFill>
          <a:blip r:embed="rId2"/>
          <a:srcRect/>
          <a:stretch>
            <a:fillRect/>
          </a:stretch>
        </p:blipFill>
        <p:spPr bwMode="auto">
          <a:xfrm rot="10800000">
            <a:off x="5791200" y="1066800"/>
            <a:ext cx="1752600" cy="2190750"/>
          </a:xfrm>
          <a:prstGeom prst="rect">
            <a:avLst/>
          </a:prstGeom>
          <a:noFill/>
        </p:spPr>
      </p:pic>
      <p:pic>
        <p:nvPicPr>
          <p:cNvPr id="2051" name="Picture 3" descr="C:\Documents and Settings\Administrator\My Documents\Downloads\CockBlockDefense\CockBlockDefense\CockBlockDefense\Content\TowerSprites\prjt_egg_medium.png"/>
          <p:cNvPicPr>
            <a:picLocks noChangeAspect="1" noChangeArrowheads="1"/>
          </p:cNvPicPr>
          <p:nvPr/>
        </p:nvPicPr>
        <p:blipFill>
          <a:blip r:embed="rId3"/>
          <a:srcRect/>
          <a:stretch>
            <a:fillRect/>
          </a:stretch>
        </p:blipFill>
        <p:spPr bwMode="auto">
          <a:xfrm>
            <a:off x="7696200" y="2286000"/>
            <a:ext cx="925512" cy="925512"/>
          </a:xfrm>
          <a:prstGeom prst="rect">
            <a:avLst/>
          </a:prstGeom>
          <a:noFill/>
        </p:spPr>
      </p:pic>
      <p:sp>
        <p:nvSpPr>
          <p:cNvPr id="6" name="TextBox 5"/>
          <p:cNvSpPr txBox="1"/>
          <p:nvPr/>
        </p:nvSpPr>
        <p:spPr>
          <a:xfrm>
            <a:off x="914400" y="1057632"/>
            <a:ext cx="7620000" cy="2308324"/>
          </a:xfrm>
          <a:prstGeom prst="rect">
            <a:avLst/>
          </a:prstGeom>
          <a:noFill/>
        </p:spPr>
        <p:txBody>
          <a:bodyPr wrap="square" rtlCol="0">
            <a:spAutoFit/>
          </a:bodyPr>
          <a:lstStyle/>
          <a:p>
            <a:r>
              <a:rPr lang="en-US" sz="2400" dirty="0" smtClean="0">
                <a:solidFill>
                  <a:srgbClr val="FF0000"/>
                </a:solidFill>
                <a:latin typeface="CreativeBlock BB" pitchFamily="34" charset="0"/>
              </a:rPr>
              <a:t>Normal chicken tower</a:t>
            </a:r>
          </a:p>
          <a:p>
            <a:endParaRPr lang="en-US" sz="2400" dirty="0">
              <a:solidFill>
                <a:srgbClr val="FF0000"/>
              </a:solidFill>
              <a:latin typeface="CreativeBlock BB" pitchFamily="34" charset="0"/>
            </a:endParaRPr>
          </a:p>
          <a:p>
            <a:r>
              <a:rPr lang="en-US" sz="2400" dirty="0" smtClean="0">
                <a:latin typeface="CreativeBlock BB" pitchFamily="34" charset="0"/>
              </a:rPr>
              <a:t>Damage	:	50</a:t>
            </a:r>
          </a:p>
          <a:p>
            <a:r>
              <a:rPr lang="en-US" sz="2400" dirty="0" smtClean="0">
                <a:latin typeface="CreativeBlock BB" pitchFamily="34" charset="0"/>
              </a:rPr>
              <a:t>Fire rate	:	1/s</a:t>
            </a:r>
          </a:p>
          <a:p>
            <a:r>
              <a:rPr lang="en-US" sz="2400" dirty="0" smtClean="0">
                <a:latin typeface="CreativeBlock BB" pitchFamily="34" charset="0"/>
              </a:rPr>
              <a:t>Range		:	100</a:t>
            </a:r>
          </a:p>
          <a:p>
            <a:r>
              <a:rPr lang="en-US" sz="2400" dirty="0" smtClean="0">
                <a:latin typeface="CreativeBlock BB" pitchFamily="34" charset="0"/>
              </a:rPr>
              <a:t>Cost 		:	15</a:t>
            </a:r>
          </a:p>
        </p:txBody>
      </p:sp>
      <p:pic>
        <p:nvPicPr>
          <p:cNvPr id="2052" name="Picture 4" descr="C:\Documents and Settings\Administrator\My Documents\Downloads\CockBlockDefense\CockBlockDefense\CockBlockDefense\Content\EnemySprites\normalEnemySide.png"/>
          <p:cNvPicPr>
            <a:picLocks noChangeAspect="1" noChangeArrowheads="1"/>
          </p:cNvPicPr>
          <p:nvPr/>
        </p:nvPicPr>
        <p:blipFill>
          <a:blip r:embed="rId4"/>
          <a:srcRect/>
          <a:stretch>
            <a:fillRect/>
          </a:stretch>
        </p:blipFill>
        <p:spPr bwMode="auto">
          <a:xfrm>
            <a:off x="7726680" y="4114800"/>
            <a:ext cx="1341120" cy="1676400"/>
          </a:xfrm>
          <a:prstGeom prst="rect">
            <a:avLst/>
          </a:prstGeom>
          <a:noFill/>
        </p:spPr>
      </p:pic>
      <p:pic>
        <p:nvPicPr>
          <p:cNvPr id="2053" name="Picture 5" descr="C:\Documents and Settings\Administrator\My Documents\Downloads\CockBlockDefense\CockBlockDefense\CockBlockDefense\Content\EnemySprites\normalEnemyBack.png"/>
          <p:cNvPicPr>
            <a:picLocks noChangeAspect="1" noChangeArrowheads="1"/>
          </p:cNvPicPr>
          <p:nvPr/>
        </p:nvPicPr>
        <p:blipFill>
          <a:blip r:embed="rId5"/>
          <a:srcRect/>
          <a:stretch>
            <a:fillRect/>
          </a:stretch>
        </p:blipFill>
        <p:spPr bwMode="auto">
          <a:xfrm>
            <a:off x="6355080" y="4114800"/>
            <a:ext cx="1341120" cy="1676400"/>
          </a:xfrm>
          <a:prstGeom prst="rect">
            <a:avLst/>
          </a:prstGeom>
          <a:noFill/>
        </p:spPr>
      </p:pic>
      <p:pic>
        <p:nvPicPr>
          <p:cNvPr id="2054" name="Picture 6" descr="C:\Documents and Settings\Administrator\My Documents\Downloads\CockBlockDefense\CockBlockDefense\CockBlockDefense\Content\EnemySprites\normalEnemyFront.png"/>
          <p:cNvPicPr>
            <a:picLocks noChangeAspect="1" noChangeArrowheads="1"/>
          </p:cNvPicPr>
          <p:nvPr/>
        </p:nvPicPr>
        <p:blipFill>
          <a:blip r:embed="rId6"/>
          <a:srcRect/>
          <a:stretch>
            <a:fillRect/>
          </a:stretch>
        </p:blipFill>
        <p:spPr bwMode="auto">
          <a:xfrm>
            <a:off x="4953000" y="4114800"/>
            <a:ext cx="1341120" cy="1676400"/>
          </a:xfrm>
          <a:prstGeom prst="rect">
            <a:avLst/>
          </a:prstGeom>
          <a:noFill/>
        </p:spPr>
      </p:pic>
      <p:pic>
        <p:nvPicPr>
          <p:cNvPr id="12" name="Picture 1" descr="H:\ \CR Warrior.app\npc_51.png"/>
          <p:cNvPicPr>
            <a:picLocks noChangeAspect="1" noChangeArrowheads="1"/>
          </p:cNvPicPr>
          <p:nvPr/>
        </p:nvPicPr>
        <p:blipFill>
          <a:blip r:embed="rId7"/>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4804520" cy="707886"/>
          </a:xfrm>
          <a:prstGeom prst="rect">
            <a:avLst/>
          </a:prstGeom>
          <a:noFill/>
        </p:spPr>
        <p:txBody>
          <a:bodyPr wrap="none" lIns="91440" tIns="45720" rIns="91440" bIns="45720">
            <a:spAutoFit/>
          </a:bodyPr>
          <a:lstStyle/>
          <a:p>
            <a:pPr algn="ctr"/>
            <a:r>
              <a:rPr lang="en-US" sz="4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rPr>
              <a:t>Game objects</a:t>
            </a:r>
            <a:endParaRPr lang="en-US" sz="4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CreativeBlock BB" pitchFamily="34" charset="0"/>
            </a:endParaRPr>
          </a:p>
        </p:txBody>
      </p:sp>
      <p:sp>
        <p:nvSpPr>
          <p:cNvPr id="6" name="TextBox 5"/>
          <p:cNvSpPr txBox="1"/>
          <p:nvPr/>
        </p:nvSpPr>
        <p:spPr>
          <a:xfrm>
            <a:off x="914400" y="1057632"/>
            <a:ext cx="7620000" cy="461665"/>
          </a:xfrm>
          <a:prstGeom prst="rect">
            <a:avLst/>
          </a:prstGeom>
          <a:noFill/>
        </p:spPr>
        <p:txBody>
          <a:bodyPr wrap="square" rtlCol="0">
            <a:spAutoFit/>
          </a:bodyPr>
          <a:lstStyle/>
          <a:p>
            <a:r>
              <a:rPr lang="en-US" sz="2400" dirty="0" smtClean="0">
                <a:solidFill>
                  <a:srgbClr val="FF0000"/>
                </a:solidFill>
                <a:latin typeface="CreativeBlock BB" pitchFamily="34" charset="0"/>
              </a:rPr>
              <a:t>User interface:</a:t>
            </a:r>
          </a:p>
        </p:txBody>
      </p:sp>
      <p:pic>
        <p:nvPicPr>
          <p:cNvPr id="3074" name="Picture 2" descr="C:\Documents and Settings\Administrator\My Documents\Downloads\CockBlockDefense\CockBlockDefense\CockBlockDefense\Content\UI\gold.png"/>
          <p:cNvPicPr>
            <a:picLocks noChangeAspect="1" noChangeArrowheads="1"/>
          </p:cNvPicPr>
          <p:nvPr/>
        </p:nvPicPr>
        <p:blipFill>
          <a:blip r:embed="rId2"/>
          <a:srcRect/>
          <a:stretch>
            <a:fillRect/>
          </a:stretch>
        </p:blipFill>
        <p:spPr bwMode="auto">
          <a:xfrm>
            <a:off x="1143000" y="1752600"/>
            <a:ext cx="627780" cy="605360"/>
          </a:xfrm>
          <a:prstGeom prst="rect">
            <a:avLst/>
          </a:prstGeom>
          <a:noFill/>
        </p:spPr>
      </p:pic>
      <p:sp>
        <p:nvSpPr>
          <p:cNvPr id="11" name="TextBox 10"/>
          <p:cNvSpPr txBox="1"/>
          <p:nvPr/>
        </p:nvSpPr>
        <p:spPr>
          <a:xfrm>
            <a:off x="2743200" y="1752600"/>
            <a:ext cx="5715000" cy="461665"/>
          </a:xfrm>
          <a:prstGeom prst="rect">
            <a:avLst/>
          </a:prstGeom>
          <a:noFill/>
        </p:spPr>
        <p:txBody>
          <a:bodyPr wrap="square" rtlCol="0">
            <a:spAutoFit/>
          </a:bodyPr>
          <a:lstStyle/>
          <a:p>
            <a:r>
              <a:rPr lang="en-US" sz="2400" dirty="0" smtClean="0">
                <a:latin typeface="CreativeBlock BB" pitchFamily="34" charset="0"/>
              </a:rPr>
              <a:t>Gold – use to buy tower</a:t>
            </a:r>
          </a:p>
        </p:txBody>
      </p:sp>
      <p:pic>
        <p:nvPicPr>
          <p:cNvPr id="3075" name="Picture 3" descr="C:\Documents and Settings\Administrator\My Documents\Downloads\CockBlockDefense\CockBlockDefense\CockBlockDefense\Content\UI\lives.png"/>
          <p:cNvPicPr>
            <a:picLocks noChangeAspect="1" noChangeArrowheads="1"/>
          </p:cNvPicPr>
          <p:nvPr/>
        </p:nvPicPr>
        <p:blipFill>
          <a:blip r:embed="rId3"/>
          <a:srcRect/>
          <a:stretch>
            <a:fillRect/>
          </a:stretch>
        </p:blipFill>
        <p:spPr bwMode="auto">
          <a:xfrm>
            <a:off x="1143000" y="2743200"/>
            <a:ext cx="605360" cy="605360"/>
          </a:xfrm>
          <a:prstGeom prst="rect">
            <a:avLst/>
          </a:prstGeom>
          <a:noFill/>
        </p:spPr>
      </p:pic>
      <p:sp>
        <p:nvSpPr>
          <p:cNvPr id="13" name="TextBox 12"/>
          <p:cNvSpPr txBox="1"/>
          <p:nvPr/>
        </p:nvSpPr>
        <p:spPr>
          <a:xfrm>
            <a:off x="2819400" y="2738735"/>
            <a:ext cx="5715000" cy="461665"/>
          </a:xfrm>
          <a:prstGeom prst="rect">
            <a:avLst/>
          </a:prstGeom>
          <a:noFill/>
        </p:spPr>
        <p:txBody>
          <a:bodyPr wrap="square" rtlCol="0">
            <a:spAutoFit/>
          </a:bodyPr>
          <a:lstStyle/>
          <a:p>
            <a:r>
              <a:rPr lang="en-US" sz="2400" dirty="0" smtClean="0">
                <a:latin typeface="CreativeBlock BB" pitchFamily="34" charset="0"/>
              </a:rPr>
              <a:t>Lives – protect at all cost!</a:t>
            </a:r>
          </a:p>
        </p:txBody>
      </p:sp>
      <p:pic>
        <p:nvPicPr>
          <p:cNvPr id="3076" name="Picture 4" descr="C:\Documents and Settings\Administrator\My Documents\Downloads\CockBlockDefense\CockBlockDefense\CockBlockDefense\Content\UI\pauseButton.png"/>
          <p:cNvPicPr>
            <a:picLocks noChangeAspect="1" noChangeArrowheads="1"/>
          </p:cNvPicPr>
          <p:nvPr/>
        </p:nvPicPr>
        <p:blipFill>
          <a:blip r:embed="rId4"/>
          <a:srcRect/>
          <a:stretch>
            <a:fillRect/>
          </a:stretch>
        </p:blipFill>
        <p:spPr bwMode="auto">
          <a:xfrm>
            <a:off x="1143001" y="3901464"/>
            <a:ext cx="671858" cy="594336"/>
          </a:xfrm>
          <a:prstGeom prst="rect">
            <a:avLst/>
          </a:prstGeom>
          <a:noFill/>
        </p:spPr>
      </p:pic>
      <p:sp>
        <p:nvSpPr>
          <p:cNvPr id="15" name="TextBox 14"/>
          <p:cNvSpPr txBox="1"/>
          <p:nvPr/>
        </p:nvSpPr>
        <p:spPr>
          <a:xfrm>
            <a:off x="2743200" y="3962400"/>
            <a:ext cx="6400800" cy="461665"/>
          </a:xfrm>
          <a:prstGeom prst="rect">
            <a:avLst/>
          </a:prstGeom>
          <a:noFill/>
        </p:spPr>
        <p:txBody>
          <a:bodyPr wrap="square" rtlCol="0">
            <a:spAutoFit/>
          </a:bodyPr>
          <a:lstStyle/>
          <a:p>
            <a:r>
              <a:rPr lang="en-US" sz="2400" dirty="0" smtClean="0">
                <a:latin typeface="CreativeBlock BB" pitchFamily="34" charset="0"/>
              </a:rPr>
              <a:t>Pause the game, building still enabled</a:t>
            </a:r>
          </a:p>
        </p:txBody>
      </p:sp>
      <p:pic>
        <p:nvPicPr>
          <p:cNvPr id="3077" name="Picture 5" descr="C:\Documents and Settings\Administrator\My Documents\Downloads\CockBlockDefense\CockBlockDefense\CockBlockDefense\Content\UI\x2Button.png"/>
          <p:cNvPicPr>
            <a:picLocks noChangeAspect="1" noChangeArrowheads="1"/>
          </p:cNvPicPr>
          <p:nvPr/>
        </p:nvPicPr>
        <p:blipFill>
          <a:blip r:embed="rId5"/>
          <a:srcRect/>
          <a:stretch>
            <a:fillRect/>
          </a:stretch>
        </p:blipFill>
        <p:spPr bwMode="auto">
          <a:xfrm>
            <a:off x="1143001" y="4800600"/>
            <a:ext cx="690800" cy="611092"/>
          </a:xfrm>
          <a:prstGeom prst="rect">
            <a:avLst/>
          </a:prstGeom>
          <a:noFill/>
        </p:spPr>
      </p:pic>
      <p:sp>
        <p:nvSpPr>
          <p:cNvPr id="17" name="TextBox 16"/>
          <p:cNvSpPr txBox="1"/>
          <p:nvPr/>
        </p:nvSpPr>
        <p:spPr>
          <a:xfrm>
            <a:off x="2743200" y="4800600"/>
            <a:ext cx="6400800" cy="461665"/>
          </a:xfrm>
          <a:prstGeom prst="rect">
            <a:avLst/>
          </a:prstGeom>
          <a:noFill/>
        </p:spPr>
        <p:txBody>
          <a:bodyPr wrap="square" rtlCol="0">
            <a:spAutoFit/>
          </a:bodyPr>
          <a:lstStyle/>
          <a:p>
            <a:r>
              <a:rPr lang="en-US" sz="2400" dirty="0" smtClean="0">
                <a:latin typeface="CreativeBlock BB" pitchFamily="34" charset="0"/>
              </a:rPr>
              <a:t>Double the speed of the game</a:t>
            </a:r>
          </a:p>
        </p:txBody>
      </p:sp>
      <p:pic>
        <p:nvPicPr>
          <p:cNvPr id="3078" name="Picture 6" descr="C:\Documents and Settings\Administrator\My Documents\Downloads\CockBlockDefense\CockBlockDefense\CockBlockDefense\Content\UI\settingUiButton.png"/>
          <p:cNvPicPr>
            <a:picLocks noChangeAspect="1" noChangeArrowheads="1"/>
          </p:cNvPicPr>
          <p:nvPr/>
        </p:nvPicPr>
        <p:blipFill>
          <a:blip r:embed="rId6"/>
          <a:srcRect/>
          <a:stretch>
            <a:fillRect/>
          </a:stretch>
        </p:blipFill>
        <p:spPr bwMode="auto">
          <a:xfrm>
            <a:off x="759012" y="5791200"/>
            <a:ext cx="1374588" cy="762000"/>
          </a:xfrm>
          <a:prstGeom prst="rect">
            <a:avLst/>
          </a:prstGeom>
          <a:noFill/>
        </p:spPr>
      </p:pic>
      <p:sp>
        <p:nvSpPr>
          <p:cNvPr id="19" name="TextBox 18"/>
          <p:cNvSpPr txBox="1"/>
          <p:nvPr/>
        </p:nvSpPr>
        <p:spPr>
          <a:xfrm>
            <a:off x="2743200" y="5786735"/>
            <a:ext cx="6400800" cy="461665"/>
          </a:xfrm>
          <a:prstGeom prst="rect">
            <a:avLst/>
          </a:prstGeom>
          <a:noFill/>
        </p:spPr>
        <p:txBody>
          <a:bodyPr wrap="square" rtlCol="0">
            <a:spAutoFit/>
          </a:bodyPr>
          <a:lstStyle/>
          <a:p>
            <a:r>
              <a:rPr lang="en-US" sz="2400" dirty="0" smtClean="0">
                <a:latin typeface="CreativeBlock BB" pitchFamily="34" charset="0"/>
              </a:rPr>
              <a:t>Displays the pause screen</a:t>
            </a:r>
            <a:endParaRPr lang="en-US" sz="2400" dirty="0" smtClean="0">
              <a:latin typeface="CreativeBlock BB" pitchFamily="34" charset="0"/>
            </a:endParaRPr>
          </a:p>
        </p:txBody>
      </p:sp>
      <p:pic>
        <p:nvPicPr>
          <p:cNvPr id="22" name="Picture 1" descr="H:\ \CR Warrior.app\npc_50.png"/>
          <p:cNvPicPr>
            <a:picLocks noChangeAspect="1" noChangeArrowheads="1"/>
          </p:cNvPicPr>
          <p:nvPr/>
        </p:nvPicPr>
        <p:blipFill>
          <a:blip r:embed="rId7"/>
          <a:srcRect/>
          <a:stretch>
            <a:fillRect/>
          </a:stretch>
        </p:blipFill>
        <p:spPr bwMode="auto">
          <a:xfrm>
            <a:off x="7829550" y="5838825"/>
            <a:ext cx="1314450" cy="1019175"/>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ca5cfba5938ed78e25dea8e821acaae78d44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278</Words>
  <Application>Microsoft Office PowerPoint</Application>
  <PresentationFormat>On-screen Show (4:3)</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 Capulong</dc:creator>
  <cp:lastModifiedBy>Jun Capulong</cp:lastModifiedBy>
  <cp:revision>39</cp:revision>
  <dcterms:created xsi:type="dcterms:W3CDTF">2014-07-27T10:38:31Z</dcterms:created>
  <dcterms:modified xsi:type="dcterms:W3CDTF">2014-07-27T17:16:57Z</dcterms:modified>
</cp:coreProperties>
</file>