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7512-D6AA-4DA3-944F-9B13A8EEA40A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3D74-90E2-407F-9456-5BAC070E3BD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6553200"/>
          </a:xfrm>
        </p:spPr>
        <p:txBody>
          <a:bodyPr/>
          <a:lstStyle/>
          <a:p>
            <a:r>
              <a:rPr lang="es-ES" sz="18000" dirty="0" smtClean="0"/>
              <a:t>Primera</a:t>
            </a:r>
            <a:endParaRPr lang="en-US" sz="1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/>
          <a:lstStyle/>
          <a:p>
            <a:r>
              <a:rPr lang="es-ES" sz="20000" dirty="0" smtClean="0"/>
              <a:t>Última</a:t>
            </a:r>
            <a:endParaRPr lang="en-US" sz="2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Primera</vt:lpstr>
      <vt:lpstr>Última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</dc:title>
  <dc:creator>guille</dc:creator>
  <cp:lastModifiedBy>guille</cp:lastModifiedBy>
  <cp:revision>2</cp:revision>
  <dcterms:created xsi:type="dcterms:W3CDTF">2015-10-22T15:29:03Z</dcterms:created>
  <dcterms:modified xsi:type="dcterms:W3CDTF">2015-10-22T15:40:42Z</dcterms:modified>
</cp:coreProperties>
</file>