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1828-F3BA-4DFD-8884-2A8F620FC75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0CFA-259A-4E83-9575-F120A59D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9895" y="1173163"/>
            <a:ext cx="9144000" cy="23876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8000" b="1" dirty="0" smtClean="0"/>
              <a:t>Scientific Tools</a:t>
            </a:r>
            <a:endParaRPr 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49360" y="5034439"/>
            <a:ext cx="4561840" cy="1655762"/>
          </a:xfrm>
        </p:spPr>
        <p:txBody>
          <a:bodyPr/>
          <a:lstStyle/>
          <a:p>
            <a:pPr algn="l"/>
            <a:r>
              <a:rPr lang="en-US" dirty="0" smtClean="0"/>
              <a:t>By WIS in IMECAS</a:t>
            </a:r>
          </a:p>
          <a:p>
            <a:pPr algn="l"/>
            <a:r>
              <a:rPr lang="en-US" dirty="0" smtClean="0"/>
              <a:t>V1.2</a:t>
            </a:r>
          </a:p>
          <a:p>
            <a:pPr algn="l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5" y="1539161"/>
            <a:ext cx="2733040" cy="2733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30240" y="3685649"/>
            <a:ext cx="51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rlow Solid Italic" panose="04030604020F02020D02" pitchFamily="82" charset="0"/>
              </a:rPr>
              <a:t>Requirement Drives Innovation</a:t>
            </a:r>
            <a:endParaRPr lang="en-US" sz="24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Harlow Solid Italic</vt:lpstr>
      <vt:lpstr>Office Theme</vt:lpstr>
      <vt:lpstr>Scientific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Tools</dc:title>
  <dc:creator>imewis</dc:creator>
  <cp:lastModifiedBy>imewis</cp:lastModifiedBy>
  <cp:revision>1</cp:revision>
  <dcterms:created xsi:type="dcterms:W3CDTF">2018-10-02T05:49:40Z</dcterms:created>
  <dcterms:modified xsi:type="dcterms:W3CDTF">2018-10-02T06:00:43Z</dcterms:modified>
</cp:coreProperties>
</file>